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9" r:id="rId7"/>
    <p:sldId id="266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8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9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3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90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6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4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5AD9-05C1-4874-977E-F6D681C44293}" type="datetimeFigureOut">
              <a:rPr lang="pt-BR" smtClean="0"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0208-589C-43B0-B7A0-10EDA64C78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4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 – Sem </a:t>
            </a:r>
            <a:r>
              <a:rPr lang="pt-BR" dirty="0" err="1" smtClean="0"/>
              <a:t>login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16896"/>
              </p:ext>
            </p:extLst>
          </p:nvPr>
        </p:nvGraphicFramePr>
        <p:xfrm>
          <a:off x="679524" y="1721224"/>
          <a:ext cx="10832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984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3610984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3610984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</a:tblGrid>
              <a:tr h="261359"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Início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79524" y="2700170"/>
            <a:ext cx="1083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Informações sobre o sistema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91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FAQ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429238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Cadastro Campeonato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</a:t>
                      </a:r>
                      <a:r>
                        <a:rPr lang="pt-BR" baseline="0" dirty="0" smtClean="0"/>
                        <a:t> Meus Campeonatos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FAQ</a:t>
                      </a:r>
                      <a:endParaRPr lang="pt-BR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3141233"/>
            <a:ext cx="107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Informações sobre as funcionalidades do sistema e perguntas frequentes.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9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 – Com </a:t>
            </a:r>
            <a:r>
              <a:rPr lang="pt-BR" dirty="0" err="1" smtClean="0"/>
              <a:t>login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19829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Cadastro Campeonato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</a:t>
                      </a:r>
                      <a:r>
                        <a:rPr lang="pt-BR" baseline="0" dirty="0" smtClean="0"/>
                        <a:t> Meus Campeonatos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Sair</a:t>
                      </a:r>
                      <a:endParaRPr lang="pt-BR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3141233"/>
            <a:ext cx="107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12306"/>
              </p:ext>
            </p:extLst>
          </p:nvPr>
        </p:nvGraphicFramePr>
        <p:xfrm>
          <a:off x="679524" y="1721224"/>
          <a:ext cx="10832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984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3610984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3610984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</a:tblGrid>
              <a:tr h="26135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Início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Cadastro</a:t>
                      </a:r>
                      <a:endParaRPr lang="pt-B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79524" y="2506532"/>
            <a:ext cx="80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Formulário de cadastro.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959429" y="3178629"/>
            <a:ext cx="8244114" cy="332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11735"/>
              </p:ext>
            </p:extLst>
          </p:nvPr>
        </p:nvGraphicFramePr>
        <p:xfrm>
          <a:off x="679524" y="1721224"/>
          <a:ext cx="108329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984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3610984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3610984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</a:tblGrid>
              <a:tr h="26135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Início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Entrar</a:t>
                      </a:r>
                      <a:endParaRPr lang="pt-B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79524" y="2506532"/>
            <a:ext cx="80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Formulário de </a:t>
            </a:r>
            <a:r>
              <a:rPr lang="pt-BR" dirty="0" err="1" smtClean="0"/>
              <a:t>login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71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 – Com </a:t>
            </a:r>
            <a:r>
              <a:rPr lang="pt-BR" dirty="0" err="1" smtClean="0"/>
              <a:t>login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04315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Início</a:t>
                      </a:r>
                      <a:endParaRPr lang="pt-BR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Cadastro Campeonato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</a:t>
                      </a:r>
                      <a:r>
                        <a:rPr lang="pt-BR" baseline="0" dirty="0" smtClean="0"/>
                        <a:t> Meus Campeonatos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8200" y="3141233"/>
            <a:ext cx="107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Informações sobre 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81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Campeonato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05875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Cadastro Campeonato</a:t>
                      </a:r>
                      <a:endParaRPr lang="pt-BR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</a:t>
                      </a:r>
                      <a:r>
                        <a:rPr lang="pt-BR" baseline="0" dirty="0" smtClean="0"/>
                        <a:t> Meus Campeonatos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3" name="Retângulo Arredondado 2"/>
          <p:cNvSpPr/>
          <p:nvPr/>
        </p:nvSpPr>
        <p:spPr>
          <a:xfrm>
            <a:off x="1656678" y="3454996"/>
            <a:ext cx="3550023" cy="136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6488654" y="3454997"/>
            <a:ext cx="3550023" cy="136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904104" y="3958814"/>
            <a:ext cx="29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</a:rPr>
              <a:t>Mata-Mata</a:t>
            </a:r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84489" y="3953440"/>
            <a:ext cx="29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Campeonato Suíço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8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Campeonato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05875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Cadastro Campeonato</a:t>
                      </a:r>
                      <a:endParaRPr lang="pt-BR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</a:t>
                      </a:r>
                      <a:r>
                        <a:rPr lang="pt-BR" baseline="0" dirty="0" smtClean="0"/>
                        <a:t> Meus Campeonatos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3" name="Retângulo Arredondado 2"/>
          <p:cNvSpPr/>
          <p:nvPr/>
        </p:nvSpPr>
        <p:spPr>
          <a:xfrm>
            <a:off x="4757057" y="2916345"/>
            <a:ext cx="2479893" cy="77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963714" y="3118399"/>
            <a:ext cx="2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Mata-Mata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84489" y="3953440"/>
            <a:ext cx="295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Campeonato Suíço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838200" y="4140426"/>
            <a:ext cx="4604657" cy="750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44856" y="4340796"/>
            <a:ext cx="422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Nome do campeonato:	</a:t>
            </a:r>
            <a:r>
              <a:rPr lang="pt-BR" sz="2000" b="1" dirty="0" err="1" smtClean="0">
                <a:solidFill>
                  <a:schemeClr val="bg1"/>
                </a:solidFill>
              </a:rPr>
              <a:t>CampIF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Campeonato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Cadastro Campeonato</a:t>
                      </a:r>
                      <a:endParaRPr lang="pt-BR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</a:t>
                      </a:r>
                      <a:r>
                        <a:rPr lang="pt-BR" baseline="0" dirty="0" smtClean="0"/>
                        <a:t> Meus Campeonatos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5" name="Retângulo Arredondado 4"/>
          <p:cNvSpPr/>
          <p:nvPr/>
        </p:nvSpPr>
        <p:spPr>
          <a:xfrm>
            <a:off x="1021968" y="3805159"/>
            <a:ext cx="3905922" cy="2571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507266" y="4001519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Time:	</a:t>
            </a:r>
            <a:r>
              <a:rPr lang="pt-BR" b="1" dirty="0" err="1" smtClean="0">
                <a:solidFill>
                  <a:schemeClr val="bg1"/>
                </a:solidFill>
              </a:rPr>
              <a:t>Ifianinhos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07266" y="4629033"/>
            <a:ext cx="305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Jogadores: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507266" y="5145397"/>
            <a:ext cx="1495313" cy="31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07266" y="5630406"/>
            <a:ext cx="1495313" cy="31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63251" y="5115803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Rafael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663251" y="5590526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Vinícius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203384" y="5181920"/>
            <a:ext cx="247425" cy="237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203384" y="5656643"/>
            <a:ext cx="247425" cy="237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509984" y="5656643"/>
            <a:ext cx="247425" cy="237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ais 18"/>
          <p:cNvSpPr/>
          <p:nvPr/>
        </p:nvSpPr>
        <p:spPr>
          <a:xfrm>
            <a:off x="3238792" y="5200218"/>
            <a:ext cx="176607" cy="1903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Mais 19"/>
          <p:cNvSpPr/>
          <p:nvPr/>
        </p:nvSpPr>
        <p:spPr>
          <a:xfrm>
            <a:off x="3232509" y="5690320"/>
            <a:ext cx="176607" cy="1903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enos 20"/>
          <p:cNvSpPr/>
          <p:nvPr/>
        </p:nvSpPr>
        <p:spPr>
          <a:xfrm>
            <a:off x="3543833" y="5720980"/>
            <a:ext cx="179726" cy="12899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316163" y="4045870"/>
            <a:ext cx="1317533" cy="28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090595" y="5991509"/>
            <a:ext cx="405965" cy="3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Mais 23"/>
          <p:cNvSpPr/>
          <p:nvPr/>
        </p:nvSpPr>
        <p:spPr>
          <a:xfrm>
            <a:off x="5125967" y="6041693"/>
            <a:ext cx="335219" cy="3038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Arredondado 26"/>
          <p:cNvSpPr/>
          <p:nvPr/>
        </p:nvSpPr>
        <p:spPr>
          <a:xfrm>
            <a:off x="4728029" y="2785719"/>
            <a:ext cx="2479893" cy="77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4934686" y="2987773"/>
            <a:ext cx="206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</a:rPr>
              <a:t>CampIF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7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 Meus Campeonatos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215221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Cadastro Campeonato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 smtClean="0"/>
                        <a:t>Ver</a:t>
                      </a:r>
                      <a:r>
                        <a:rPr lang="pt-BR" u="sng" baseline="0" dirty="0" smtClean="0"/>
                        <a:t> Meus Campeonatos</a:t>
                      </a:r>
                      <a:endParaRPr lang="pt-BR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5" name="Retângulo Arredondado 4"/>
          <p:cNvSpPr/>
          <p:nvPr/>
        </p:nvSpPr>
        <p:spPr>
          <a:xfrm>
            <a:off x="1320802" y="3048002"/>
            <a:ext cx="2177143" cy="261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8556172" y="3048000"/>
            <a:ext cx="2177143" cy="261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920341" y="3048001"/>
            <a:ext cx="2177143" cy="261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104573" y="41365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339943" y="41365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07872" y="41365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1400631" y="5880336"/>
            <a:ext cx="2068286" cy="638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524000" y="5839011"/>
            <a:ext cx="1756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Nome campeonato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4971142" y="5880336"/>
            <a:ext cx="2068286" cy="59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065483" y="5824497"/>
            <a:ext cx="1756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Nome campeonato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8534401" y="5880336"/>
            <a:ext cx="2068286" cy="59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8672284" y="5824497"/>
            <a:ext cx="17562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Nome campeonato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5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Meu Campeonato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27020"/>
              </p:ext>
            </p:extLst>
          </p:nvPr>
        </p:nvGraphicFramePr>
        <p:xfrm>
          <a:off x="838200" y="1825625"/>
          <a:ext cx="107585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709">
                  <a:extLst>
                    <a:ext uri="{9D8B030D-6E8A-4147-A177-3AD203B41FA5}">
                      <a16:colId xmlns:a16="http://schemas.microsoft.com/office/drawing/2014/main" val="2863583236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366514164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3098987120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960434861"/>
                    </a:ext>
                  </a:extLst>
                </a:gridCol>
                <a:gridCol w="2151709">
                  <a:extLst>
                    <a:ext uri="{9D8B030D-6E8A-4147-A177-3AD203B41FA5}">
                      <a16:colId xmlns:a16="http://schemas.microsoft.com/office/drawing/2014/main" val="14594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u="none" dirty="0" smtClean="0"/>
                        <a:t>Início</a:t>
                      </a:r>
                      <a:endParaRPr lang="pt-BR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u="none" dirty="0" smtClean="0"/>
                        <a:t>Cadastro Campeonato</a:t>
                      </a:r>
                      <a:endParaRPr lang="pt-BR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u="sng" dirty="0" smtClean="0"/>
                        <a:t>Ver</a:t>
                      </a:r>
                      <a:r>
                        <a:rPr lang="pt-BR" b="1" u="sng" baseline="0" dirty="0" smtClean="0"/>
                        <a:t> Meus Campeonatos</a:t>
                      </a:r>
                      <a:endParaRPr lang="pt-BR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FAQ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Sair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213080"/>
                  </a:ext>
                </a:extLst>
              </a:tr>
            </a:tbl>
          </a:graphicData>
        </a:graphic>
      </p:graphicFrame>
      <p:sp>
        <p:nvSpPr>
          <p:cNvPr id="11" name="Retângulo Arredondado 10"/>
          <p:cNvSpPr/>
          <p:nvPr/>
        </p:nvSpPr>
        <p:spPr>
          <a:xfrm>
            <a:off x="838200" y="3727631"/>
            <a:ext cx="2177143" cy="261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621971" y="48492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Foto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1204686" y="2847670"/>
            <a:ext cx="9579428" cy="638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547929" y="2982156"/>
            <a:ext cx="50961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Nome campeonato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3657600" y="3867939"/>
            <a:ext cx="7126514" cy="2472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281714" y="4209143"/>
            <a:ext cx="599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Informações do campeonato como: </a:t>
            </a:r>
          </a:p>
          <a:p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times (jogadores) </a:t>
            </a:r>
          </a:p>
          <a:p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chaves e grupos (pontos)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	</a:t>
            </a:r>
            <a:r>
              <a:rPr lang="pt-BR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9847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Index – Sem login</vt:lpstr>
      <vt:lpstr>Cadastro</vt:lpstr>
      <vt:lpstr>Login</vt:lpstr>
      <vt:lpstr>Index – Com login</vt:lpstr>
      <vt:lpstr>Cadastro Campeonato</vt:lpstr>
      <vt:lpstr>Cadastro Campeonato</vt:lpstr>
      <vt:lpstr>Cadastro Campeonato</vt:lpstr>
      <vt:lpstr>Ver Meus Campeonatos</vt:lpstr>
      <vt:lpstr>Meu Campeonato</vt:lpstr>
      <vt:lpstr>FAQ</vt:lpstr>
      <vt:lpstr>Index – Com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– Sem login</dc:title>
  <dc:creator>Aluno</dc:creator>
  <cp:lastModifiedBy>Aluno</cp:lastModifiedBy>
  <cp:revision>8</cp:revision>
  <dcterms:created xsi:type="dcterms:W3CDTF">2018-05-02T19:36:15Z</dcterms:created>
  <dcterms:modified xsi:type="dcterms:W3CDTF">2018-05-02T20:52:49Z</dcterms:modified>
</cp:coreProperties>
</file>