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56" r:id="rId5"/>
    <p:sldId id="288" r:id="rId6"/>
    <p:sldId id="268" r:id="rId7"/>
    <p:sldId id="269" r:id="rId8"/>
    <p:sldId id="290" r:id="rId9"/>
    <p:sldId id="289" r:id="rId10"/>
    <p:sldId id="270" r:id="rId11"/>
    <p:sldId id="271" r:id="rId12"/>
    <p:sldId id="291" r:id="rId13"/>
    <p:sldId id="292" r:id="rId14"/>
    <p:sldId id="293" r:id="rId15"/>
    <p:sldId id="294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4" r:id="rId24"/>
    <p:sldId id="305" r:id="rId25"/>
    <p:sldId id="303" r:id="rId26"/>
    <p:sldId id="272" r:id="rId27"/>
    <p:sldId id="306" r:id="rId28"/>
    <p:sldId id="307" r:id="rId29"/>
    <p:sldId id="308" r:id="rId30"/>
    <p:sldId id="279" r:id="rId31"/>
    <p:sldId id="280" r:id="rId32"/>
    <p:sldId id="309" r:id="rId33"/>
    <p:sldId id="310" r:id="rId34"/>
    <p:sldId id="286" r:id="rId35"/>
    <p:sldId id="282" r:id="rId36"/>
    <p:sldId id="285" r:id="rId37"/>
    <p:sldId id="283" r:id="rId38"/>
    <p:sldId id="311" r:id="rId39"/>
    <p:sldId id="312" r:id="rId40"/>
    <p:sldId id="313" r:id="rId4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6F78BC-7A4E-49E7-BA90-F7BF8A67A6A6}" v="1316" dt="2024-03-25T15:16:07.9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63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Matsushita" userId="de7c31d34ed27a9c" providerId="LiveId" clId="{06B869E1-CA05-4BCE-93B2-E3B3FE484A76}"/>
    <pc:docChg chg="undo redo custSel addSld delSld modSld sldOrd">
      <pc:chgData name="Raul Matsushita" userId="de7c31d34ed27a9c" providerId="LiveId" clId="{06B869E1-CA05-4BCE-93B2-E3B3FE484A76}" dt="2024-03-15T21:03:59.942" v="4250" actId="20577"/>
      <pc:docMkLst>
        <pc:docMk/>
      </pc:docMkLst>
      <pc:sldChg chg="delSp new del mod">
        <pc:chgData name="Raul Matsushita" userId="de7c31d34ed27a9c" providerId="LiveId" clId="{06B869E1-CA05-4BCE-93B2-E3B3FE484A76}" dt="2024-03-15T14:45:54.078" v="11" actId="47"/>
        <pc:sldMkLst>
          <pc:docMk/>
          <pc:sldMk cId="1099499337" sldId="257"/>
        </pc:sldMkLst>
        <pc:spChg chg="del">
          <ac:chgData name="Raul Matsushita" userId="de7c31d34ed27a9c" providerId="LiveId" clId="{06B869E1-CA05-4BCE-93B2-E3B3FE484A76}" dt="2024-03-15T14:45:31.164" v="5" actId="478"/>
          <ac:spMkLst>
            <pc:docMk/>
            <pc:sldMk cId="1099499337" sldId="257"/>
            <ac:spMk id="2" creationId="{185815AC-0D4C-2683-BC99-9346828E31A7}"/>
          </ac:spMkLst>
        </pc:spChg>
        <pc:spChg chg="del">
          <ac:chgData name="Raul Matsushita" userId="de7c31d34ed27a9c" providerId="LiveId" clId="{06B869E1-CA05-4BCE-93B2-E3B3FE484A76}" dt="2024-03-15T14:45:39.684" v="8" actId="478"/>
          <ac:spMkLst>
            <pc:docMk/>
            <pc:sldMk cId="1099499337" sldId="257"/>
            <ac:spMk id="3" creationId="{634F429A-6F0F-A548-A0BD-B8D8635B497C}"/>
          </ac:spMkLst>
        </pc:spChg>
        <pc:spChg chg="del">
          <ac:chgData name="Raul Matsushita" userId="de7c31d34ed27a9c" providerId="LiveId" clId="{06B869E1-CA05-4BCE-93B2-E3B3FE484A76}" dt="2024-03-15T14:45:36.965" v="7" actId="478"/>
          <ac:spMkLst>
            <pc:docMk/>
            <pc:sldMk cId="1099499337" sldId="257"/>
            <ac:spMk id="4" creationId="{558483BF-8947-FB73-8DBC-29DFEB3510E4}"/>
          </ac:spMkLst>
        </pc:spChg>
        <pc:spChg chg="del">
          <ac:chgData name="Raul Matsushita" userId="de7c31d34ed27a9c" providerId="LiveId" clId="{06B869E1-CA05-4BCE-93B2-E3B3FE484A76}" dt="2024-03-15T14:45:41.925" v="9" actId="478"/>
          <ac:spMkLst>
            <pc:docMk/>
            <pc:sldMk cId="1099499337" sldId="257"/>
            <ac:spMk id="5" creationId="{863A3390-3448-BDF2-BFC0-78960FEF63DC}"/>
          </ac:spMkLst>
        </pc:spChg>
        <pc:spChg chg="del">
          <ac:chgData name="Raul Matsushita" userId="de7c31d34ed27a9c" providerId="LiveId" clId="{06B869E1-CA05-4BCE-93B2-E3B3FE484A76}" dt="2024-03-15T14:45:34.332" v="6" actId="478"/>
          <ac:spMkLst>
            <pc:docMk/>
            <pc:sldMk cId="1099499337" sldId="257"/>
            <ac:spMk id="6" creationId="{EADADEA8-A42E-4B61-5448-5972437E1684}"/>
          </ac:spMkLst>
        </pc:spChg>
      </pc:sldChg>
      <pc:sldChg chg="new del">
        <pc:chgData name="Raul Matsushita" userId="de7c31d34ed27a9c" providerId="LiveId" clId="{06B869E1-CA05-4BCE-93B2-E3B3FE484A76}" dt="2024-03-15T14:44:28.736" v="1" actId="2696"/>
        <pc:sldMkLst>
          <pc:docMk/>
          <pc:sldMk cId="3772660097" sldId="257"/>
        </pc:sldMkLst>
      </pc:sldChg>
      <pc:sldChg chg="new del">
        <pc:chgData name="Raul Matsushita" userId="de7c31d34ed27a9c" providerId="LiveId" clId="{06B869E1-CA05-4BCE-93B2-E3B3FE484A76}" dt="2024-03-15T14:44:56.424" v="3" actId="47"/>
        <pc:sldMkLst>
          <pc:docMk/>
          <pc:sldMk cId="4257376237" sldId="257"/>
        </pc:sldMkLst>
      </pc:sldChg>
      <pc:sldChg chg="modSp new mod setBg">
        <pc:chgData name="Raul Matsushita" userId="de7c31d34ed27a9c" providerId="LiveId" clId="{06B869E1-CA05-4BCE-93B2-E3B3FE484A76}" dt="2024-03-15T14:52:21.090" v="89" actId="113"/>
        <pc:sldMkLst>
          <pc:docMk/>
          <pc:sldMk cId="3268000341" sldId="258"/>
        </pc:sldMkLst>
        <pc:spChg chg="mod">
          <ac:chgData name="Raul Matsushita" userId="de7c31d34ed27a9c" providerId="LiveId" clId="{06B869E1-CA05-4BCE-93B2-E3B3FE484A76}" dt="2024-03-15T14:52:21.090" v="89" actId="113"/>
          <ac:spMkLst>
            <pc:docMk/>
            <pc:sldMk cId="3268000341" sldId="258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4:52:08.222" v="88" actId="123"/>
          <ac:spMkLst>
            <pc:docMk/>
            <pc:sldMk cId="3268000341" sldId="258"/>
            <ac:spMk id="3" creationId="{184701DA-832C-3CBF-3F10-C40EB705CF3F}"/>
          </ac:spMkLst>
        </pc:spChg>
        <pc:spChg chg="mod">
          <ac:chgData name="Raul Matsushita" userId="de7c31d34ed27a9c" providerId="LiveId" clId="{06B869E1-CA05-4BCE-93B2-E3B3FE484A76}" dt="2024-03-15T14:51:36.347" v="87" actId="20577"/>
          <ac:spMkLst>
            <pc:docMk/>
            <pc:sldMk cId="3268000341" sldId="258"/>
            <ac:spMk id="4" creationId="{DBEEF281-E605-6233-5DE2-66FDF43B540B}"/>
          </ac:spMkLst>
        </pc:spChg>
        <pc:spChg chg="mod">
          <ac:chgData name="Raul Matsushita" userId="de7c31d34ed27a9c" providerId="LiveId" clId="{06B869E1-CA05-4BCE-93B2-E3B3FE484A76}" dt="2024-03-15T14:51:30.777" v="83" actId="20577"/>
          <ac:spMkLst>
            <pc:docMk/>
            <pc:sldMk cId="3268000341" sldId="258"/>
            <ac:spMk id="5" creationId="{54D02159-DCCB-82D6-9C35-5DC1F075D3C2}"/>
          </ac:spMkLst>
        </pc:spChg>
      </pc:sldChg>
      <pc:sldChg chg="modSp add mod">
        <pc:chgData name="Raul Matsushita" userId="de7c31d34ed27a9c" providerId="LiveId" clId="{06B869E1-CA05-4BCE-93B2-E3B3FE484A76}" dt="2024-03-15T14:55:34.599" v="158" actId="20577"/>
        <pc:sldMkLst>
          <pc:docMk/>
          <pc:sldMk cId="3831168221" sldId="259"/>
        </pc:sldMkLst>
        <pc:spChg chg="mod">
          <ac:chgData name="Raul Matsushita" userId="de7c31d34ed27a9c" providerId="LiveId" clId="{06B869E1-CA05-4BCE-93B2-E3B3FE484A76}" dt="2024-03-15T14:52:54.919" v="111" actId="20577"/>
          <ac:spMkLst>
            <pc:docMk/>
            <pc:sldMk cId="3831168221" sldId="259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4:55:34.599" v="158" actId="20577"/>
          <ac:spMkLst>
            <pc:docMk/>
            <pc:sldMk cId="3831168221" sldId="259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01:20.856" v="306" actId="20577"/>
        <pc:sldMkLst>
          <pc:docMk/>
          <pc:sldMk cId="859586920" sldId="260"/>
        </pc:sldMkLst>
        <pc:spChg chg="mod">
          <ac:chgData name="Raul Matsushita" userId="de7c31d34ed27a9c" providerId="LiveId" clId="{06B869E1-CA05-4BCE-93B2-E3B3FE484A76}" dt="2024-03-15T14:57:52.527" v="183" actId="20577"/>
          <ac:spMkLst>
            <pc:docMk/>
            <pc:sldMk cId="859586920" sldId="260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5:01:20.856" v="306" actId="20577"/>
          <ac:spMkLst>
            <pc:docMk/>
            <pc:sldMk cId="859586920" sldId="260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08:13.723" v="396" actId="207"/>
        <pc:sldMkLst>
          <pc:docMk/>
          <pc:sldMk cId="3362269453" sldId="261"/>
        </pc:sldMkLst>
        <pc:spChg chg="mod">
          <ac:chgData name="Raul Matsushita" userId="de7c31d34ed27a9c" providerId="LiveId" clId="{06B869E1-CA05-4BCE-93B2-E3B3FE484A76}" dt="2024-03-15T15:05:11.569" v="366" actId="20577"/>
          <ac:spMkLst>
            <pc:docMk/>
            <pc:sldMk cId="3362269453" sldId="261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5:08:13.723" v="396" actId="207"/>
          <ac:spMkLst>
            <pc:docMk/>
            <pc:sldMk cId="3362269453" sldId="261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05:34.506" v="373" actId="20577"/>
        <pc:sldMkLst>
          <pc:docMk/>
          <pc:sldMk cId="2434198248" sldId="262"/>
        </pc:sldMkLst>
        <pc:spChg chg="mod">
          <ac:chgData name="Raul Matsushita" userId="de7c31d34ed27a9c" providerId="LiveId" clId="{06B869E1-CA05-4BCE-93B2-E3B3FE484A76}" dt="2024-03-15T15:05:26.800" v="370" actId="6549"/>
          <ac:spMkLst>
            <pc:docMk/>
            <pc:sldMk cId="2434198248" sldId="262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5:05:34.506" v="373" actId="20577"/>
          <ac:spMkLst>
            <pc:docMk/>
            <pc:sldMk cId="2434198248" sldId="262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14:32.773" v="526" actId="20577"/>
        <pc:sldMkLst>
          <pc:docMk/>
          <pc:sldMk cId="2210133518" sldId="263"/>
        </pc:sldMkLst>
        <pc:spChg chg="mod">
          <ac:chgData name="Raul Matsushita" userId="de7c31d34ed27a9c" providerId="LiveId" clId="{06B869E1-CA05-4BCE-93B2-E3B3FE484A76}" dt="2024-03-15T15:10:58.899" v="432" actId="20577"/>
          <ac:spMkLst>
            <pc:docMk/>
            <pc:sldMk cId="2210133518" sldId="263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5:14:32.773" v="526" actId="20577"/>
          <ac:spMkLst>
            <pc:docMk/>
            <pc:sldMk cId="2210133518" sldId="263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30:10.500" v="1237" actId="20577"/>
        <pc:sldMkLst>
          <pc:docMk/>
          <pc:sldMk cId="3460406704" sldId="264"/>
        </pc:sldMkLst>
        <pc:spChg chg="mod">
          <ac:chgData name="Raul Matsushita" userId="de7c31d34ed27a9c" providerId="LiveId" clId="{06B869E1-CA05-4BCE-93B2-E3B3FE484A76}" dt="2024-03-15T15:30:10.500" v="1237" actId="20577"/>
          <ac:spMkLst>
            <pc:docMk/>
            <pc:sldMk cId="3460406704" sldId="264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27:15.584" v="1094" actId="20577"/>
        <pc:sldMkLst>
          <pc:docMk/>
          <pc:sldMk cId="2856109081" sldId="265"/>
        </pc:sldMkLst>
        <pc:spChg chg="mod">
          <ac:chgData name="Raul Matsushita" userId="de7c31d34ed27a9c" providerId="LiveId" clId="{06B869E1-CA05-4BCE-93B2-E3B3FE484A76}" dt="2024-03-15T15:27:15.584" v="1094" actId="20577"/>
          <ac:spMkLst>
            <pc:docMk/>
            <pc:sldMk cId="2856109081" sldId="265"/>
            <ac:spMk id="3" creationId="{184701DA-832C-3CBF-3F10-C40EB705CF3F}"/>
          </ac:spMkLst>
        </pc:spChg>
      </pc:sldChg>
      <pc:sldChg chg="add">
        <pc:chgData name="Raul Matsushita" userId="de7c31d34ed27a9c" providerId="LiveId" clId="{06B869E1-CA05-4BCE-93B2-E3B3FE484A76}" dt="2024-03-15T15:29:01.145" v="1095" actId="2890"/>
        <pc:sldMkLst>
          <pc:docMk/>
          <pc:sldMk cId="2179000233" sldId="266"/>
        </pc:sldMkLst>
      </pc:sldChg>
      <pc:sldChg chg="modSp add mod">
        <pc:chgData name="Raul Matsushita" userId="de7c31d34ed27a9c" providerId="LiveId" clId="{06B869E1-CA05-4BCE-93B2-E3B3FE484A76}" dt="2024-03-15T15:38:49.892" v="1629" actId="27636"/>
        <pc:sldMkLst>
          <pc:docMk/>
          <pc:sldMk cId="1753894608" sldId="267"/>
        </pc:sldMkLst>
        <pc:spChg chg="mod">
          <ac:chgData name="Raul Matsushita" userId="de7c31d34ed27a9c" providerId="LiveId" clId="{06B869E1-CA05-4BCE-93B2-E3B3FE484A76}" dt="2024-03-15T15:38:49.892" v="1629" actId="27636"/>
          <ac:spMkLst>
            <pc:docMk/>
            <pc:sldMk cId="1753894608" sldId="267"/>
            <ac:spMk id="3" creationId="{184701DA-832C-3CBF-3F10-C40EB705CF3F}"/>
          </ac:spMkLst>
        </pc:spChg>
      </pc:sldChg>
      <pc:sldChg chg="addSp modSp add mod">
        <pc:chgData name="Raul Matsushita" userId="de7c31d34ed27a9c" providerId="LiveId" clId="{06B869E1-CA05-4BCE-93B2-E3B3FE484A76}" dt="2024-03-15T15:42:22.207" v="1772" actId="1076"/>
        <pc:sldMkLst>
          <pc:docMk/>
          <pc:sldMk cId="2862011183" sldId="268"/>
        </pc:sldMkLst>
        <pc:spChg chg="mod">
          <ac:chgData name="Raul Matsushita" userId="de7c31d34ed27a9c" providerId="LiveId" clId="{06B869E1-CA05-4BCE-93B2-E3B3FE484A76}" dt="2024-03-15T15:42:15.504" v="1771" actId="5793"/>
          <ac:spMkLst>
            <pc:docMk/>
            <pc:sldMk cId="2862011183" sldId="268"/>
            <ac:spMk id="3" creationId="{184701DA-832C-3CBF-3F10-C40EB705CF3F}"/>
          </ac:spMkLst>
        </pc:spChg>
        <pc:graphicFrameChg chg="add mod modGraphic">
          <ac:chgData name="Raul Matsushita" userId="de7c31d34ed27a9c" providerId="LiveId" clId="{06B869E1-CA05-4BCE-93B2-E3B3FE484A76}" dt="2024-03-15T15:42:22.207" v="1772" actId="1076"/>
          <ac:graphicFrameMkLst>
            <pc:docMk/>
            <pc:sldMk cId="2862011183" sldId="268"/>
            <ac:graphicFrameMk id="7" creationId="{5BB157A3-B423-0BBE-10DE-CCCCD4FB7CA0}"/>
          </ac:graphicFrameMkLst>
        </pc:graphicFrameChg>
      </pc:sldChg>
      <pc:sldChg chg="addSp delSp modSp add mod">
        <pc:chgData name="Raul Matsushita" userId="de7c31d34ed27a9c" providerId="LiveId" clId="{06B869E1-CA05-4BCE-93B2-E3B3FE484A76}" dt="2024-03-15T18:55:28.603" v="2000" actId="1076"/>
        <pc:sldMkLst>
          <pc:docMk/>
          <pc:sldMk cId="3012727841" sldId="269"/>
        </pc:sldMkLst>
        <pc:spChg chg="mod">
          <ac:chgData name="Raul Matsushita" userId="de7c31d34ed27a9c" providerId="LiveId" clId="{06B869E1-CA05-4BCE-93B2-E3B3FE484A76}" dt="2024-03-15T18:23:56.631" v="1774" actId="6549"/>
          <ac:spMkLst>
            <pc:docMk/>
            <pc:sldMk cId="3012727841" sldId="269"/>
            <ac:spMk id="3" creationId="{184701DA-832C-3CBF-3F10-C40EB705CF3F}"/>
          </ac:spMkLst>
        </pc:spChg>
        <pc:spChg chg="add mod">
          <ac:chgData name="Raul Matsushita" userId="de7c31d34ed27a9c" providerId="LiveId" clId="{06B869E1-CA05-4BCE-93B2-E3B3FE484A76}" dt="2024-03-15T18:55:28.603" v="2000" actId="1076"/>
          <ac:spMkLst>
            <pc:docMk/>
            <pc:sldMk cId="3012727841" sldId="269"/>
            <ac:spMk id="18" creationId="{537A4E45-BF02-0142-8633-DCEEB9CD6D8A}"/>
          </ac:spMkLst>
        </pc:spChg>
        <pc:graphicFrameChg chg="del mod">
          <ac:chgData name="Raul Matsushita" userId="de7c31d34ed27a9c" providerId="LiveId" clId="{06B869E1-CA05-4BCE-93B2-E3B3FE484A76}" dt="2024-03-15T18:24:00.677" v="1776" actId="478"/>
          <ac:graphicFrameMkLst>
            <pc:docMk/>
            <pc:sldMk cId="3012727841" sldId="269"/>
            <ac:graphicFrameMk id="7" creationId="{5BB157A3-B423-0BBE-10DE-CCCCD4FB7CA0}"/>
          </ac:graphicFrameMkLst>
        </pc:graphicFrameChg>
        <pc:picChg chg="add del mod">
          <ac:chgData name="Raul Matsushita" userId="de7c31d34ed27a9c" providerId="LiveId" clId="{06B869E1-CA05-4BCE-93B2-E3B3FE484A76}" dt="2024-03-15T18:24:45.179" v="1780" actId="478"/>
          <ac:picMkLst>
            <pc:docMk/>
            <pc:sldMk cId="3012727841" sldId="269"/>
            <ac:picMk id="9" creationId="{478868CD-858B-B29E-74C4-06938D23A9A4}"/>
          </ac:picMkLst>
        </pc:picChg>
        <pc:picChg chg="add del mod">
          <ac:chgData name="Raul Matsushita" userId="de7c31d34ed27a9c" providerId="LiveId" clId="{06B869E1-CA05-4BCE-93B2-E3B3FE484A76}" dt="2024-03-15T18:25:03.987" v="1785" actId="478"/>
          <ac:picMkLst>
            <pc:docMk/>
            <pc:sldMk cId="3012727841" sldId="269"/>
            <ac:picMk id="11" creationId="{844856B1-55FE-BA52-CD12-91F7836D578C}"/>
          </ac:picMkLst>
        </pc:picChg>
        <pc:picChg chg="add del">
          <ac:chgData name="Raul Matsushita" userId="de7c31d34ed27a9c" providerId="LiveId" clId="{06B869E1-CA05-4BCE-93B2-E3B3FE484A76}" dt="2024-03-15T18:25:16.673" v="1787" actId="478"/>
          <ac:picMkLst>
            <pc:docMk/>
            <pc:sldMk cId="3012727841" sldId="269"/>
            <ac:picMk id="13" creationId="{BAB08A38-164B-2BC7-F43A-35451DD9F265}"/>
          </ac:picMkLst>
        </pc:picChg>
        <pc:picChg chg="add del">
          <ac:chgData name="Raul Matsushita" userId="de7c31d34ed27a9c" providerId="LiveId" clId="{06B869E1-CA05-4BCE-93B2-E3B3FE484A76}" dt="2024-03-15T18:46:55.204" v="1789" actId="478"/>
          <ac:picMkLst>
            <pc:docMk/>
            <pc:sldMk cId="3012727841" sldId="269"/>
            <ac:picMk id="15" creationId="{29F3EB45-1732-334D-0CB8-26E9F344DFCB}"/>
          </ac:picMkLst>
        </pc:picChg>
        <pc:picChg chg="add mod">
          <ac:chgData name="Raul Matsushita" userId="de7c31d34ed27a9c" providerId="LiveId" clId="{06B869E1-CA05-4BCE-93B2-E3B3FE484A76}" dt="2024-03-15T18:47:38.549" v="1793" actId="1076"/>
          <ac:picMkLst>
            <pc:docMk/>
            <pc:sldMk cId="3012727841" sldId="269"/>
            <ac:picMk id="17" creationId="{6990CB7A-6D89-7148-C647-00F6E0FA52CB}"/>
          </ac:picMkLst>
        </pc:picChg>
      </pc:sldChg>
      <pc:sldChg chg="addSp modSp add mod">
        <pc:chgData name="Raul Matsushita" userId="de7c31d34ed27a9c" providerId="LiveId" clId="{06B869E1-CA05-4BCE-93B2-E3B3FE484A76}" dt="2024-03-15T18:50:07.204" v="1896" actId="20577"/>
        <pc:sldMkLst>
          <pc:docMk/>
          <pc:sldMk cId="1209635691" sldId="270"/>
        </pc:sldMkLst>
        <pc:spChg chg="add mod">
          <ac:chgData name="Raul Matsushita" userId="de7c31d34ed27a9c" providerId="LiveId" clId="{06B869E1-CA05-4BCE-93B2-E3B3FE484A76}" dt="2024-03-15T18:50:07.204" v="1896" actId="20577"/>
          <ac:spMkLst>
            <pc:docMk/>
            <pc:sldMk cId="1209635691" sldId="270"/>
            <ac:spMk id="7" creationId="{8461ABA4-74E6-93B5-C0CC-22847757AD70}"/>
          </ac:spMkLst>
        </pc:spChg>
      </pc:sldChg>
      <pc:sldChg chg="modSp add mod">
        <pc:chgData name="Raul Matsushita" userId="de7c31d34ed27a9c" providerId="LiveId" clId="{06B869E1-CA05-4BCE-93B2-E3B3FE484A76}" dt="2024-03-15T18:52:31.938" v="1940" actId="20577"/>
        <pc:sldMkLst>
          <pc:docMk/>
          <pc:sldMk cId="3182307395" sldId="271"/>
        </pc:sldMkLst>
        <pc:spChg chg="mod">
          <ac:chgData name="Raul Matsushita" userId="de7c31d34ed27a9c" providerId="LiveId" clId="{06B869E1-CA05-4BCE-93B2-E3B3FE484A76}" dt="2024-03-15T18:52:31.938" v="1940" actId="20577"/>
          <ac:spMkLst>
            <pc:docMk/>
            <pc:sldMk cId="3182307395" sldId="271"/>
            <ac:spMk id="7" creationId="{8461ABA4-74E6-93B5-C0CC-22847757AD70}"/>
          </ac:spMkLst>
        </pc:spChg>
      </pc:sldChg>
      <pc:sldChg chg="add">
        <pc:chgData name="Raul Matsushita" userId="de7c31d34ed27a9c" providerId="LiveId" clId="{06B869E1-CA05-4BCE-93B2-E3B3FE484A76}" dt="2024-03-15T18:53:41.265" v="1941" actId="2890"/>
        <pc:sldMkLst>
          <pc:docMk/>
          <pc:sldMk cId="1054018855" sldId="272"/>
        </pc:sldMkLst>
      </pc:sldChg>
      <pc:sldChg chg="addSp modSp add mod">
        <pc:chgData name="Raul Matsushita" userId="de7c31d34ed27a9c" providerId="LiveId" clId="{06B869E1-CA05-4BCE-93B2-E3B3FE484A76}" dt="2024-03-15T18:57:49.661" v="2011" actId="1076"/>
        <pc:sldMkLst>
          <pc:docMk/>
          <pc:sldMk cId="3907007552" sldId="273"/>
        </pc:sldMkLst>
        <pc:spChg chg="mod">
          <ac:chgData name="Raul Matsushita" userId="de7c31d34ed27a9c" providerId="LiveId" clId="{06B869E1-CA05-4BCE-93B2-E3B3FE484A76}" dt="2024-03-15T18:56:50.561" v="2008" actId="20577"/>
          <ac:spMkLst>
            <pc:docMk/>
            <pc:sldMk cId="3907007552" sldId="273"/>
            <ac:spMk id="7" creationId="{8461ABA4-74E6-93B5-C0CC-22847757AD70}"/>
          </ac:spMkLst>
        </pc:spChg>
        <pc:picChg chg="add mod">
          <ac:chgData name="Raul Matsushita" userId="de7c31d34ed27a9c" providerId="LiveId" clId="{06B869E1-CA05-4BCE-93B2-E3B3FE484A76}" dt="2024-03-15T18:57:49.661" v="2011" actId="1076"/>
          <ac:picMkLst>
            <pc:docMk/>
            <pc:sldMk cId="3907007552" sldId="273"/>
            <ac:picMk id="9" creationId="{49F7A4F7-C809-B7B9-6271-9CD903CA21FD}"/>
          </ac:picMkLst>
        </pc:picChg>
      </pc:sldChg>
      <pc:sldChg chg="add">
        <pc:chgData name="Raul Matsushita" userId="de7c31d34ed27a9c" providerId="LiveId" clId="{06B869E1-CA05-4BCE-93B2-E3B3FE484A76}" dt="2024-03-15T18:58:48.814" v="2012" actId="2890"/>
        <pc:sldMkLst>
          <pc:docMk/>
          <pc:sldMk cId="114301346" sldId="274"/>
        </pc:sldMkLst>
      </pc:sldChg>
      <pc:sldChg chg="modSp add mod">
        <pc:chgData name="Raul Matsushita" userId="de7c31d34ed27a9c" providerId="LiveId" clId="{06B869E1-CA05-4BCE-93B2-E3B3FE484A76}" dt="2024-03-15T19:05:07.764" v="2373" actId="20577"/>
        <pc:sldMkLst>
          <pc:docMk/>
          <pc:sldMk cId="1684062146" sldId="275"/>
        </pc:sldMkLst>
        <pc:spChg chg="mod">
          <ac:chgData name="Raul Matsushita" userId="de7c31d34ed27a9c" providerId="LiveId" clId="{06B869E1-CA05-4BCE-93B2-E3B3FE484A76}" dt="2024-03-15T19:05:07.764" v="2373" actId="20577"/>
          <ac:spMkLst>
            <pc:docMk/>
            <pc:sldMk cId="1684062146" sldId="275"/>
            <ac:spMk id="3" creationId="{184701DA-832C-3CBF-3F10-C40EB705CF3F}"/>
          </ac:spMkLst>
        </pc:spChg>
      </pc:sldChg>
      <pc:sldChg chg="addSp delSp modSp add mod">
        <pc:chgData name="Raul Matsushita" userId="de7c31d34ed27a9c" providerId="LiveId" clId="{06B869E1-CA05-4BCE-93B2-E3B3FE484A76}" dt="2024-03-15T19:32:32.581" v="2682" actId="1076"/>
        <pc:sldMkLst>
          <pc:docMk/>
          <pc:sldMk cId="529321132" sldId="276"/>
        </pc:sldMkLst>
        <pc:spChg chg="mod">
          <ac:chgData name="Raul Matsushita" userId="de7c31d34ed27a9c" providerId="LiveId" clId="{06B869E1-CA05-4BCE-93B2-E3B3FE484A76}" dt="2024-03-15T19:15:29.955" v="2387" actId="20577"/>
          <ac:spMkLst>
            <pc:docMk/>
            <pc:sldMk cId="529321132" sldId="276"/>
            <ac:spMk id="7" creationId="{8461ABA4-74E6-93B5-C0CC-22847757AD70}"/>
          </ac:spMkLst>
        </pc:spChg>
        <pc:spChg chg="add mod">
          <ac:chgData name="Raul Matsushita" userId="de7c31d34ed27a9c" providerId="LiveId" clId="{06B869E1-CA05-4BCE-93B2-E3B3FE484A76}" dt="2024-03-15T19:32:27.258" v="2681" actId="14100"/>
          <ac:spMkLst>
            <pc:docMk/>
            <pc:sldMk cId="529321132" sldId="276"/>
            <ac:spMk id="8" creationId="{EABC568C-E9EB-9162-EFB5-E59571226001}"/>
          </ac:spMkLst>
        </pc:spChg>
        <pc:spChg chg="add mod">
          <ac:chgData name="Raul Matsushita" userId="de7c31d34ed27a9c" providerId="LiveId" clId="{06B869E1-CA05-4BCE-93B2-E3B3FE484A76}" dt="2024-03-15T19:19:24.644" v="2456" actId="14100"/>
          <ac:spMkLst>
            <pc:docMk/>
            <pc:sldMk cId="529321132" sldId="276"/>
            <ac:spMk id="10" creationId="{6546CA38-A824-3A35-5063-C518D6388053}"/>
          </ac:spMkLst>
        </pc:spChg>
        <pc:spChg chg="add mod">
          <ac:chgData name="Raul Matsushita" userId="de7c31d34ed27a9c" providerId="LiveId" clId="{06B869E1-CA05-4BCE-93B2-E3B3FE484A76}" dt="2024-03-15T19:20:41.832" v="2478" actId="313"/>
          <ac:spMkLst>
            <pc:docMk/>
            <pc:sldMk cId="529321132" sldId="276"/>
            <ac:spMk id="11" creationId="{B655FF20-7DE5-A030-49E4-F23AA73FC4FA}"/>
          </ac:spMkLst>
        </pc:spChg>
        <pc:spChg chg="add mod">
          <ac:chgData name="Raul Matsushita" userId="de7c31d34ed27a9c" providerId="LiveId" clId="{06B869E1-CA05-4BCE-93B2-E3B3FE484A76}" dt="2024-03-15T19:21:46.281" v="2483" actId="1076"/>
          <ac:spMkLst>
            <pc:docMk/>
            <pc:sldMk cId="529321132" sldId="276"/>
            <ac:spMk id="14" creationId="{4AD4A315-74E6-BD0F-13B3-BBD4E92DB7C3}"/>
          </ac:spMkLst>
        </pc:spChg>
        <pc:spChg chg="add mod">
          <ac:chgData name="Raul Matsushita" userId="de7c31d34ed27a9c" providerId="LiveId" clId="{06B869E1-CA05-4BCE-93B2-E3B3FE484A76}" dt="2024-03-15T19:22:17.339" v="2492" actId="1036"/>
          <ac:spMkLst>
            <pc:docMk/>
            <pc:sldMk cId="529321132" sldId="276"/>
            <ac:spMk id="16" creationId="{AA6BB161-F557-5BE2-8310-7D0912EDEC0A}"/>
          </ac:spMkLst>
        </pc:spChg>
        <pc:spChg chg="add mod">
          <ac:chgData name="Raul Matsushita" userId="de7c31d34ed27a9c" providerId="LiveId" clId="{06B869E1-CA05-4BCE-93B2-E3B3FE484A76}" dt="2024-03-15T19:32:32.581" v="2682" actId="1076"/>
          <ac:spMkLst>
            <pc:docMk/>
            <pc:sldMk cId="529321132" sldId="276"/>
            <ac:spMk id="18" creationId="{636D9D14-1466-8026-8FB0-E9521C0EAF1B}"/>
          </ac:spMkLst>
        </pc:spChg>
        <pc:picChg chg="del">
          <ac:chgData name="Raul Matsushita" userId="de7c31d34ed27a9c" providerId="LiveId" clId="{06B869E1-CA05-4BCE-93B2-E3B3FE484A76}" dt="2024-03-15T19:15:08.012" v="2375" actId="478"/>
          <ac:picMkLst>
            <pc:docMk/>
            <pc:sldMk cId="529321132" sldId="276"/>
            <ac:picMk id="9" creationId="{49F7A4F7-C809-B7B9-6271-9CD903CA21FD}"/>
          </ac:picMkLst>
        </pc:picChg>
        <pc:picChg chg="del">
          <ac:chgData name="Raul Matsushita" userId="de7c31d34ed27a9c" providerId="LiveId" clId="{06B869E1-CA05-4BCE-93B2-E3B3FE484A76}" dt="2024-03-15T19:15:13.810" v="2376" actId="478"/>
          <ac:picMkLst>
            <pc:docMk/>
            <pc:sldMk cId="529321132" sldId="276"/>
            <ac:picMk id="17" creationId="{6990CB7A-6D89-7148-C647-00F6E0FA52CB}"/>
          </ac:picMkLst>
        </pc:picChg>
        <pc:cxnChg chg="add del mod">
          <ac:chgData name="Raul Matsushita" userId="de7c31d34ed27a9c" providerId="LiveId" clId="{06B869E1-CA05-4BCE-93B2-E3B3FE484A76}" dt="2024-03-15T19:21:25.329" v="2481" actId="478"/>
          <ac:cxnSpMkLst>
            <pc:docMk/>
            <pc:sldMk cId="529321132" sldId="276"/>
            <ac:cxnSpMk id="13" creationId="{102A48FD-9631-79AA-2A82-DDBED55E0C8D}"/>
          </ac:cxnSpMkLst>
        </pc:cxnChg>
      </pc:sldChg>
      <pc:sldChg chg="modSp add mod">
        <pc:chgData name="Raul Matsushita" userId="de7c31d34ed27a9c" providerId="LiveId" clId="{06B869E1-CA05-4BCE-93B2-E3B3FE484A76}" dt="2024-03-15T20:02:12.577" v="2761" actId="207"/>
        <pc:sldMkLst>
          <pc:docMk/>
          <pc:sldMk cId="2908103238" sldId="277"/>
        </pc:sldMkLst>
        <pc:spChg chg="mod">
          <ac:chgData name="Raul Matsushita" userId="de7c31d34ed27a9c" providerId="LiveId" clId="{06B869E1-CA05-4BCE-93B2-E3B3FE484A76}" dt="2024-03-15T20:02:12.577" v="2761" actId="207"/>
          <ac:spMkLst>
            <pc:docMk/>
            <pc:sldMk cId="2908103238" sldId="277"/>
            <ac:spMk id="7" creationId="{8461ABA4-74E6-93B5-C0CC-22847757AD70}"/>
          </ac:spMkLst>
        </pc:spChg>
      </pc:sldChg>
      <pc:sldChg chg="addSp delSp modSp add mod">
        <pc:chgData name="Raul Matsushita" userId="de7c31d34ed27a9c" providerId="LiveId" clId="{06B869E1-CA05-4BCE-93B2-E3B3FE484A76}" dt="2024-03-15T20:06:06.822" v="2977" actId="20577"/>
        <pc:sldMkLst>
          <pc:docMk/>
          <pc:sldMk cId="2245096904" sldId="278"/>
        </pc:sldMkLst>
        <pc:spChg chg="add mod">
          <ac:chgData name="Raul Matsushita" userId="de7c31d34ed27a9c" providerId="LiveId" clId="{06B869E1-CA05-4BCE-93B2-E3B3FE484A76}" dt="2024-03-15T20:06:06.822" v="2977" actId="20577"/>
          <ac:spMkLst>
            <pc:docMk/>
            <pc:sldMk cId="2245096904" sldId="278"/>
            <ac:spMk id="9" creationId="{3D0E62CD-D18A-DFB1-F156-199074277F6A}"/>
          </ac:spMkLst>
        </pc:spChg>
        <pc:spChg chg="del mod">
          <ac:chgData name="Raul Matsushita" userId="de7c31d34ed27a9c" providerId="LiveId" clId="{06B869E1-CA05-4BCE-93B2-E3B3FE484A76}" dt="2024-03-15T20:03:33.021" v="2764" actId="478"/>
          <ac:spMkLst>
            <pc:docMk/>
            <pc:sldMk cId="2245096904" sldId="278"/>
            <ac:spMk id="18" creationId="{636D9D14-1466-8026-8FB0-E9521C0EAF1B}"/>
          </ac:spMkLst>
        </pc:spChg>
      </pc:sldChg>
      <pc:sldChg chg="addSp modSp add mod">
        <pc:chgData name="Raul Matsushita" userId="de7c31d34ed27a9c" providerId="LiveId" clId="{06B869E1-CA05-4BCE-93B2-E3B3FE484A76}" dt="2024-03-15T20:08:39.747" v="3105" actId="313"/>
        <pc:sldMkLst>
          <pc:docMk/>
          <pc:sldMk cId="4146910257" sldId="279"/>
        </pc:sldMkLst>
        <pc:spChg chg="mod">
          <ac:chgData name="Raul Matsushita" userId="de7c31d34ed27a9c" providerId="LiveId" clId="{06B869E1-CA05-4BCE-93B2-E3B3FE484A76}" dt="2024-03-15T20:07:57.353" v="3076" actId="20577"/>
          <ac:spMkLst>
            <pc:docMk/>
            <pc:sldMk cId="4146910257" sldId="279"/>
            <ac:spMk id="9" creationId="{3D0E62CD-D18A-DFB1-F156-199074277F6A}"/>
          </ac:spMkLst>
        </pc:spChg>
        <pc:spChg chg="add mod">
          <ac:chgData name="Raul Matsushita" userId="de7c31d34ed27a9c" providerId="LiveId" clId="{06B869E1-CA05-4BCE-93B2-E3B3FE484A76}" dt="2024-03-15T20:08:39.747" v="3105" actId="313"/>
          <ac:spMkLst>
            <pc:docMk/>
            <pc:sldMk cId="4146910257" sldId="279"/>
            <ac:spMk id="12" creationId="{AAEF6BFA-33E0-D9BB-DD21-50D8EA3295E2}"/>
          </ac:spMkLst>
        </pc:spChg>
      </pc:sldChg>
      <pc:sldChg chg="delSp modSp add mod">
        <pc:chgData name="Raul Matsushita" userId="de7c31d34ed27a9c" providerId="LiveId" clId="{06B869E1-CA05-4BCE-93B2-E3B3FE484A76}" dt="2024-03-15T20:18:12.725" v="3678" actId="20577"/>
        <pc:sldMkLst>
          <pc:docMk/>
          <pc:sldMk cId="2625089859" sldId="280"/>
        </pc:sldMkLst>
        <pc:spChg chg="mod">
          <ac:chgData name="Raul Matsushita" userId="de7c31d34ed27a9c" providerId="LiveId" clId="{06B869E1-CA05-4BCE-93B2-E3B3FE484A76}" dt="2024-03-15T20:18:12.725" v="3678" actId="20577"/>
          <ac:spMkLst>
            <pc:docMk/>
            <pc:sldMk cId="2625089859" sldId="280"/>
            <ac:spMk id="9" creationId="{3D0E62CD-D18A-DFB1-F156-199074277F6A}"/>
          </ac:spMkLst>
        </pc:spChg>
        <pc:spChg chg="del">
          <ac:chgData name="Raul Matsushita" userId="de7c31d34ed27a9c" providerId="LiveId" clId="{06B869E1-CA05-4BCE-93B2-E3B3FE484A76}" dt="2024-03-15T20:09:27.087" v="3120" actId="478"/>
          <ac:spMkLst>
            <pc:docMk/>
            <pc:sldMk cId="2625089859" sldId="280"/>
            <ac:spMk id="10" creationId="{6546CA38-A824-3A35-5063-C518D6388053}"/>
          </ac:spMkLst>
        </pc:spChg>
        <pc:spChg chg="del mod">
          <ac:chgData name="Raul Matsushita" userId="de7c31d34ed27a9c" providerId="LiveId" clId="{06B869E1-CA05-4BCE-93B2-E3B3FE484A76}" dt="2024-03-15T20:09:30.184" v="3122" actId="478"/>
          <ac:spMkLst>
            <pc:docMk/>
            <pc:sldMk cId="2625089859" sldId="280"/>
            <ac:spMk id="11" creationId="{B655FF20-7DE5-A030-49E4-F23AA73FC4FA}"/>
          </ac:spMkLst>
        </pc:spChg>
        <pc:spChg chg="del">
          <ac:chgData name="Raul Matsushita" userId="de7c31d34ed27a9c" providerId="LiveId" clId="{06B869E1-CA05-4BCE-93B2-E3B3FE484A76}" dt="2024-03-15T20:09:26.423" v="3119" actId="478"/>
          <ac:spMkLst>
            <pc:docMk/>
            <pc:sldMk cId="2625089859" sldId="280"/>
            <ac:spMk id="12" creationId="{AAEF6BFA-33E0-D9BB-DD21-50D8EA3295E2}"/>
          </ac:spMkLst>
        </pc:spChg>
        <pc:spChg chg="del">
          <ac:chgData name="Raul Matsushita" userId="de7c31d34ed27a9c" providerId="LiveId" clId="{06B869E1-CA05-4BCE-93B2-E3B3FE484A76}" dt="2024-03-15T20:09:32.342" v="3123" actId="478"/>
          <ac:spMkLst>
            <pc:docMk/>
            <pc:sldMk cId="2625089859" sldId="280"/>
            <ac:spMk id="14" creationId="{4AD4A315-74E6-BD0F-13B3-BBD4E92DB7C3}"/>
          </ac:spMkLst>
        </pc:spChg>
        <pc:spChg chg="del mod">
          <ac:chgData name="Raul Matsushita" userId="de7c31d34ed27a9c" providerId="LiveId" clId="{06B869E1-CA05-4BCE-93B2-E3B3FE484A76}" dt="2024-03-15T20:11:45.485" v="3242" actId="478"/>
          <ac:spMkLst>
            <pc:docMk/>
            <pc:sldMk cId="2625089859" sldId="280"/>
            <ac:spMk id="16" creationId="{AA6BB161-F557-5BE2-8310-7D0912EDEC0A}"/>
          </ac:spMkLst>
        </pc:spChg>
      </pc:sldChg>
      <pc:sldChg chg="modSp add mod">
        <pc:chgData name="Raul Matsushita" userId="de7c31d34ed27a9c" providerId="LiveId" clId="{06B869E1-CA05-4BCE-93B2-E3B3FE484A76}" dt="2024-03-15T20:39:28.584" v="3820" actId="20577"/>
        <pc:sldMkLst>
          <pc:docMk/>
          <pc:sldMk cId="2602092427" sldId="281"/>
        </pc:sldMkLst>
        <pc:spChg chg="mod">
          <ac:chgData name="Raul Matsushita" userId="de7c31d34ed27a9c" providerId="LiveId" clId="{06B869E1-CA05-4BCE-93B2-E3B3FE484A76}" dt="2024-03-15T20:39:28.584" v="3820" actId="20577"/>
          <ac:spMkLst>
            <pc:docMk/>
            <pc:sldMk cId="2602092427" sldId="281"/>
            <ac:spMk id="9" creationId="{3D0E62CD-D18A-DFB1-F156-199074277F6A}"/>
          </ac:spMkLst>
        </pc:spChg>
      </pc:sldChg>
      <pc:sldChg chg="addSp delSp modSp add mod ord">
        <pc:chgData name="Raul Matsushita" userId="de7c31d34ed27a9c" providerId="LiveId" clId="{06B869E1-CA05-4BCE-93B2-E3B3FE484A76}" dt="2024-03-15T20:45:34.139" v="3822" actId="14826"/>
        <pc:sldMkLst>
          <pc:docMk/>
          <pc:sldMk cId="3071915177" sldId="282"/>
        </pc:sldMkLst>
        <pc:spChg chg="add del">
          <ac:chgData name="Raul Matsushita" userId="de7c31d34ed27a9c" providerId="LiveId" clId="{06B869E1-CA05-4BCE-93B2-E3B3FE484A76}" dt="2024-03-15T20:27:48.587" v="3765" actId="478"/>
          <ac:spMkLst>
            <pc:docMk/>
            <pc:sldMk cId="3071915177" sldId="282"/>
            <ac:spMk id="18" creationId="{537A4E45-BF02-0142-8633-DCEEB9CD6D8A}"/>
          </ac:spMkLst>
        </pc:spChg>
        <pc:picChg chg="add del mod">
          <ac:chgData name="Raul Matsushita" userId="de7c31d34ed27a9c" providerId="LiveId" clId="{06B869E1-CA05-4BCE-93B2-E3B3FE484A76}" dt="2024-03-15T20:45:34.139" v="3822" actId="14826"/>
          <ac:picMkLst>
            <pc:docMk/>
            <pc:sldMk cId="3071915177" sldId="282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06B869E1-CA05-4BCE-93B2-E3B3FE484A76}" dt="2024-03-15T20:31:18.941" v="3767" actId="14826"/>
        <pc:sldMkLst>
          <pc:docMk/>
          <pc:sldMk cId="230256739" sldId="283"/>
        </pc:sldMkLst>
        <pc:picChg chg="mod">
          <ac:chgData name="Raul Matsushita" userId="de7c31d34ed27a9c" providerId="LiveId" clId="{06B869E1-CA05-4BCE-93B2-E3B3FE484A76}" dt="2024-03-15T20:31:18.941" v="3767" actId="14826"/>
          <ac:picMkLst>
            <pc:docMk/>
            <pc:sldMk cId="230256739" sldId="283"/>
            <ac:picMk id="17" creationId="{6990CB7A-6D89-7148-C647-00F6E0FA52CB}"/>
          </ac:picMkLst>
        </pc:picChg>
      </pc:sldChg>
      <pc:sldChg chg="delSp modSp add del mod">
        <pc:chgData name="Raul Matsushita" userId="de7c31d34ed27a9c" providerId="LiveId" clId="{06B869E1-CA05-4BCE-93B2-E3B3FE484A76}" dt="2024-03-15T20:45:39.040" v="3823" actId="47"/>
        <pc:sldMkLst>
          <pc:docMk/>
          <pc:sldMk cId="2359946310" sldId="284"/>
        </pc:sldMkLst>
        <pc:spChg chg="del">
          <ac:chgData name="Raul Matsushita" userId="de7c31d34ed27a9c" providerId="LiveId" clId="{06B869E1-CA05-4BCE-93B2-E3B3FE484A76}" dt="2024-03-15T20:36:24.002" v="3800" actId="478"/>
          <ac:spMkLst>
            <pc:docMk/>
            <pc:sldMk cId="2359946310" sldId="284"/>
            <ac:spMk id="8" creationId="{EABC568C-E9EB-9162-EFB5-E59571226001}"/>
          </ac:spMkLst>
        </pc:spChg>
        <pc:spChg chg="del mod">
          <ac:chgData name="Raul Matsushita" userId="de7c31d34ed27a9c" providerId="LiveId" clId="{06B869E1-CA05-4BCE-93B2-E3B3FE484A76}" dt="2024-03-15T20:36:22.984" v="3799" actId="478"/>
          <ac:spMkLst>
            <pc:docMk/>
            <pc:sldMk cId="2359946310" sldId="284"/>
            <ac:spMk id="9" creationId="{3D0E62CD-D18A-DFB1-F156-199074277F6A}"/>
          </ac:spMkLst>
        </pc:spChg>
      </pc:sldChg>
      <pc:sldChg chg="add">
        <pc:chgData name="Raul Matsushita" userId="de7c31d34ed27a9c" providerId="LiveId" clId="{06B869E1-CA05-4BCE-93B2-E3B3FE484A76}" dt="2024-03-15T20:45:29.858" v="3821" actId="2890"/>
        <pc:sldMkLst>
          <pc:docMk/>
          <pc:sldMk cId="3512095792" sldId="285"/>
        </pc:sldMkLst>
      </pc:sldChg>
      <pc:sldChg chg="modSp add mod">
        <pc:chgData name="Raul Matsushita" userId="de7c31d34ed27a9c" providerId="LiveId" clId="{06B869E1-CA05-4BCE-93B2-E3B3FE484A76}" dt="2024-03-15T20:46:43.430" v="3910" actId="20577"/>
        <pc:sldMkLst>
          <pc:docMk/>
          <pc:sldMk cId="933643378" sldId="286"/>
        </pc:sldMkLst>
        <pc:spChg chg="mod">
          <ac:chgData name="Raul Matsushita" userId="de7c31d34ed27a9c" providerId="LiveId" clId="{06B869E1-CA05-4BCE-93B2-E3B3FE484A76}" dt="2024-03-15T20:46:43.430" v="3910" actId="20577"/>
          <ac:spMkLst>
            <pc:docMk/>
            <pc:sldMk cId="933643378" sldId="286"/>
            <ac:spMk id="9" creationId="{3D0E62CD-D18A-DFB1-F156-199074277F6A}"/>
          </ac:spMkLst>
        </pc:spChg>
      </pc:sldChg>
      <pc:sldChg chg="addSp modSp add mod">
        <pc:chgData name="Raul Matsushita" userId="de7c31d34ed27a9c" providerId="LiveId" clId="{06B869E1-CA05-4BCE-93B2-E3B3FE484A76}" dt="2024-03-15T20:51:08.402" v="4122" actId="20577"/>
        <pc:sldMkLst>
          <pc:docMk/>
          <pc:sldMk cId="837763350" sldId="287"/>
        </pc:sldMkLst>
        <pc:spChg chg="add mod">
          <ac:chgData name="Raul Matsushita" userId="de7c31d34ed27a9c" providerId="LiveId" clId="{06B869E1-CA05-4BCE-93B2-E3B3FE484A76}" dt="2024-03-15T20:51:08.402" v="4122" actId="20577"/>
          <ac:spMkLst>
            <pc:docMk/>
            <pc:sldMk cId="837763350" sldId="287"/>
            <ac:spMk id="7" creationId="{4FE963AA-B854-914F-22F1-9FD428C8DA40}"/>
          </ac:spMkLst>
        </pc:spChg>
      </pc:sldChg>
      <pc:sldChg chg="addSp delSp modSp add mod">
        <pc:chgData name="Raul Matsushita" userId="de7c31d34ed27a9c" providerId="LiveId" clId="{06B869E1-CA05-4BCE-93B2-E3B3FE484A76}" dt="2024-03-15T21:03:59.942" v="4250" actId="20577"/>
        <pc:sldMkLst>
          <pc:docMk/>
          <pc:sldMk cId="1910733529" sldId="288"/>
        </pc:sldMkLst>
        <pc:spChg chg="add mod">
          <ac:chgData name="Raul Matsushita" userId="de7c31d34ed27a9c" providerId="LiveId" clId="{06B869E1-CA05-4BCE-93B2-E3B3FE484A76}" dt="2024-03-15T21:03:59.942" v="4250" actId="20577"/>
          <ac:spMkLst>
            <pc:docMk/>
            <pc:sldMk cId="1910733529" sldId="288"/>
            <ac:spMk id="7" creationId="{4ED62E8B-AEF4-C762-2125-5F27DBA6341F}"/>
          </ac:spMkLst>
        </pc:spChg>
        <pc:picChg chg="del">
          <ac:chgData name="Raul Matsushita" userId="de7c31d34ed27a9c" providerId="LiveId" clId="{06B869E1-CA05-4BCE-93B2-E3B3FE484A76}" dt="2024-03-15T21:01:50.921" v="4124" actId="478"/>
          <ac:picMkLst>
            <pc:docMk/>
            <pc:sldMk cId="1910733529" sldId="288"/>
            <ac:picMk id="17" creationId="{6990CB7A-6D89-7148-C647-00F6E0FA52CB}"/>
          </ac:picMkLst>
        </pc:picChg>
      </pc:sldChg>
    </pc:docChg>
  </pc:docChgLst>
  <pc:docChgLst>
    <pc:chgData name="Raul Matsushita" userId="de7c31d34ed27a9c" providerId="LiveId" clId="{9A6F78BC-7A4E-49E7-BA90-F7BF8A67A6A6}"/>
    <pc:docChg chg="undo custSel addSld delSld modSld sldOrd">
      <pc:chgData name="Raul Matsushita" userId="de7c31d34ed27a9c" providerId="LiveId" clId="{9A6F78BC-7A4E-49E7-BA90-F7BF8A67A6A6}" dt="2024-03-25T18:09:57.124" v="4454" actId="20577"/>
      <pc:docMkLst>
        <pc:docMk/>
      </pc:docMkLst>
      <pc:sldChg chg="modSp mod">
        <pc:chgData name="Raul Matsushita" userId="de7c31d34ed27a9c" providerId="LiveId" clId="{9A6F78BC-7A4E-49E7-BA90-F7BF8A67A6A6}" dt="2024-03-19T19:24:10.817" v="0" actId="20577"/>
        <pc:sldMkLst>
          <pc:docMk/>
          <pc:sldMk cId="2586058810" sldId="256"/>
        </pc:sldMkLst>
        <pc:spChg chg="mod">
          <ac:chgData name="Raul Matsushita" userId="de7c31d34ed27a9c" providerId="LiveId" clId="{9A6F78BC-7A4E-49E7-BA90-F7BF8A67A6A6}" dt="2024-03-19T19:24:10.817" v="0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del">
        <pc:chgData name="Raul Matsushita" userId="de7c31d34ed27a9c" providerId="LiveId" clId="{9A6F78BC-7A4E-49E7-BA90-F7BF8A67A6A6}" dt="2024-03-19T19:24:19.332" v="1" actId="47"/>
        <pc:sldMkLst>
          <pc:docMk/>
          <pc:sldMk cId="3268000341" sldId="258"/>
        </pc:sldMkLst>
      </pc:sldChg>
      <pc:sldChg chg="del">
        <pc:chgData name="Raul Matsushita" userId="de7c31d34ed27a9c" providerId="LiveId" clId="{9A6F78BC-7A4E-49E7-BA90-F7BF8A67A6A6}" dt="2024-03-19T19:24:20.691" v="2" actId="47"/>
        <pc:sldMkLst>
          <pc:docMk/>
          <pc:sldMk cId="3831168221" sldId="259"/>
        </pc:sldMkLst>
      </pc:sldChg>
      <pc:sldChg chg="del">
        <pc:chgData name="Raul Matsushita" userId="de7c31d34ed27a9c" providerId="LiveId" clId="{9A6F78BC-7A4E-49E7-BA90-F7BF8A67A6A6}" dt="2024-03-19T19:24:21.900" v="3" actId="47"/>
        <pc:sldMkLst>
          <pc:docMk/>
          <pc:sldMk cId="859586920" sldId="260"/>
        </pc:sldMkLst>
      </pc:sldChg>
      <pc:sldChg chg="del">
        <pc:chgData name="Raul Matsushita" userId="de7c31d34ed27a9c" providerId="LiveId" clId="{9A6F78BC-7A4E-49E7-BA90-F7BF8A67A6A6}" dt="2024-03-19T19:24:23.153" v="4" actId="47"/>
        <pc:sldMkLst>
          <pc:docMk/>
          <pc:sldMk cId="3362269453" sldId="261"/>
        </pc:sldMkLst>
      </pc:sldChg>
      <pc:sldChg chg="del">
        <pc:chgData name="Raul Matsushita" userId="de7c31d34ed27a9c" providerId="LiveId" clId="{9A6F78BC-7A4E-49E7-BA90-F7BF8A67A6A6}" dt="2024-03-19T19:24:23.778" v="5" actId="47"/>
        <pc:sldMkLst>
          <pc:docMk/>
          <pc:sldMk cId="2434198248" sldId="262"/>
        </pc:sldMkLst>
      </pc:sldChg>
      <pc:sldChg chg="del">
        <pc:chgData name="Raul Matsushita" userId="de7c31d34ed27a9c" providerId="LiveId" clId="{9A6F78BC-7A4E-49E7-BA90-F7BF8A67A6A6}" dt="2024-03-19T19:24:24.380" v="6" actId="47"/>
        <pc:sldMkLst>
          <pc:docMk/>
          <pc:sldMk cId="2210133518" sldId="263"/>
        </pc:sldMkLst>
      </pc:sldChg>
      <pc:sldChg chg="del">
        <pc:chgData name="Raul Matsushita" userId="de7c31d34ed27a9c" providerId="LiveId" clId="{9A6F78BC-7A4E-49E7-BA90-F7BF8A67A6A6}" dt="2024-03-19T19:24:25.854" v="7" actId="47"/>
        <pc:sldMkLst>
          <pc:docMk/>
          <pc:sldMk cId="3460406704" sldId="264"/>
        </pc:sldMkLst>
      </pc:sldChg>
      <pc:sldChg chg="del">
        <pc:chgData name="Raul Matsushita" userId="de7c31d34ed27a9c" providerId="LiveId" clId="{9A6F78BC-7A4E-49E7-BA90-F7BF8A67A6A6}" dt="2024-03-19T19:24:27.236" v="10" actId="47"/>
        <pc:sldMkLst>
          <pc:docMk/>
          <pc:sldMk cId="2856109081" sldId="265"/>
        </pc:sldMkLst>
      </pc:sldChg>
      <pc:sldChg chg="del">
        <pc:chgData name="Raul Matsushita" userId="de7c31d34ed27a9c" providerId="LiveId" clId="{9A6F78BC-7A4E-49E7-BA90-F7BF8A67A6A6}" dt="2024-03-19T19:24:26.356" v="8" actId="47"/>
        <pc:sldMkLst>
          <pc:docMk/>
          <pc:sldMk cId="2179000233" sldId="266"/>
        </pc:sldMkLst>
      </pc:sldChg>
      <pc:sldChg chg="del">
        <pc:chgData name="Raul Matsushita" userId="de7c31d34ed27a9c" providerId="LiveId" clId="{9A6F78BC-7A4E-49E7-BA90-F7BF8A67A6A6}" dt="2024-03-19T19:24:27.721" v="11" actId="47"/>
        <pc:sldMkLst>
          <pc:docMk/>
          <pc:sldMk cId="1753894608" sldId="267"/>
        </pc:sldMkLst>
      </pc:sldChg>
      <pc:sldChg chg="modSp mod">
        <pc:chgData name="Raul Matsushita" userId="de7c31d34ed27a9c" providerId="LiveId" clId="{9A6F78BC-7A4E-49E7-BA90-F7BF8A67A6A6}" dt="2024-03-19T19:25:35.415" v="118" actId="20577"/>
        <pc:sldMkLst>
          <pc:docMk/>
          <pc:sldMk cId="2862011183" sldId="268"/>
        </pc:sldMkLst>
        <pc:spChg chg="mod">
          <ac:chgData name="Raul Matsushita" userId="de7c31d34ed27a9c" providerId="LiveId" clId="{9A6F78BC-7A4E-49E7-BA90-F7BF8A67A6A6}" dt="2024-03-19T19:25:35.415" v="118" actId="20577"/>
          <ac:spMkLst>
            <pc:docMk/>
            <pc:sldMk cId="2862011183" sldId="268"/>
            <ac:spMk id="3" creationId="{184701DA-832C-3CBF-3F10-C40EB705CF3F}"/>
          </ac:spMkLst>
        </pc:spChg>
      </pc:sldChg>
      <pc:sldChg chg="delSp modSp mod">
        <pc:chgData name="Raul Matsushita" userId="de7c31d34ed27a9c" providerId="LiveId" clId="{9A6F78BC-7A4E-49E7-BA90-F7BF8A67A6A6}" dt="2024-03-19T19:28:48.741" v="122" actId="14826"/>
        <pc:sldMkLst>
          <pc:docMk/>
          <pc:sldMk cId="3012727841" sldId="269"/>
        </pc:sldMkLst>
        <pc:spChg chg="del">
          <ac:chgData name="Raul Matsushita" userId="de7c31d34ed27a9c" providerId="LiveId" clId="{9A6F78BC-7A4E-49E7-BA90-F7BF8A67A6A6}" dt="2024-03-19T19:25:48.976" v="119" actId="478"/>
          <ac:spMkLst>
            <pc:docMk/>
            <pc:sldMk cId="3012727841" sldId="269"/>
            <ac:spMk id="18" creationId="{537A4E45-BF02-0142-8633-DCEEB9CD6D8A}"/>
          </ac:spMkLst>
        </pc:spChg>
        <pc:picChg chg="mod">
          <ac:chgData name="Raul Matsushita" userId="de7c31d34ed27a9c" providerId="LiveId" clId="{9A6F78BC-7A4E-49E7-BA90-F7BF8A67A6A6}" dt="2024-03-19T19:28:48.741" v="122" actId="14826"/>
          <ac:picMkLst>
            <pc:docMk/>
            <pc:sldMk cId="3012727841" sldId="269"/>
            <ac:picMk id="17" creationId="{6990CB7A-6D89-7148-C647-00F6E0FA52CB}"/>
          </ac:picMkLst>
        </pc:picChg>
      </pc:sldChg>
      <pc:sldChg chg="modSp mod">
        <pc:chgData name="Raul Matsushita" userId="de7c31d34ed27a9c" providerId="LiveId" clId="{9A6F78BC-7A4E-49E7-BA90-F7BF8A67A6A6}" dt="2024-03-19T19:37:27.718" v="253" actId="14826"/>
        <pc:sldMkLst>
          <pc:docMk/>
          <pc:sldMk cId="1209635691" sldId="270"/>
        </pc:sldMkLst>
        <pc:spChg chg="mod">
          <ac:chgData name="Raul Matsushita" userId="de7c31d34ed27a9c" providerId="LiveId" clId="{9A6F78BC-7A4E-49E7-BA90-F7BF8A67A6A6}" dt="2024-03-19T19:35:50.394" v="252" actId="20577"/>
          <ac:spMkLst>
            <pc:docMk/>
            <pc:sldMk cId="1209635691" sldId="270"/>
            <ac:spMk id="7" creationId="{8461ABA4-74E6-93B5-C0CC-22847757AD70}"/>
          </ac:spMkLst>
        </pc:spChg>
        <pc:picChg chg="mod">
          <ac:chgData name="Raul Matsushita" userId="de7c31d34ed27a9c" providerId="LiveId" clId="{9A6F78BC-7A4E-49E7-BA90-F7BF8A67A6A6}" dt="2024-03-19T19:37:27.718" v="253" actId="14826"/>
          <ac:picMkLst>
            <pc:docMk/>
            <pc:sldMk cId="1209635691" sldId="270"/>
            <ac:picMk id="17" creationId="{6990CB7A-6D89-7148-C647-00F6E0FA52CB}"/>
          </ac:picMkLst>
        </pc:picChg>
      </pc:sldChg>
      <pc:sldChg chg="addSp delSp modSp mod">
        <pc:chgData name="Raul Matsushita" userId="de7c31d34ed27a9c" providerId="LiveId" clId="{9A6F78BC-7A4E-49E7-BA90-F7BF8A67A6A6}" dt="2024-03-19T19:43:10.818" v="400" actId="6549"/>
        <pc:sldMkLst>
          <pc:docMk/>
          <pc:sldMk cId="3182307395" sldId="271"/>
        </pc:sldMkLst>
        <pc:spChg chg="del mod">
          <ac:chgData name="Raul Matsushita" userId="de7c31d34ed27a9c" providerId="LiveId" clId="{9A6F78BC-7A4E-49E7-BA90-F7BF8A67A6A6}" dt="2024-03-19T19:37:54.180" v="256" actId="478"/>
          <ac:spMkLst>
            <pc:docMk/>
            <pc:sldMk cId="3182307395" sldId="271"/>
            <ac:spMk id="7" creationId="{8461ABA4-74E6-93B5-C0CC-22847757AD70}"/>
          </ac:spMkLst>
        </pc:spChg>
        <pc:spChg chg="add mod">
          <ac:chgData name="Raul Matsushita" userId="de7c31d34ed27a9c" providerId="LiveId" clId="{9A6F78BC-7A4E-49E7-BA90-F7BF8A67A6A6}" dt="2024-03-19T19:43:10.818" v="400" actId="6549"/>
          <ac:spMkLst>
            <pc:docMk/>
            <pc:sldMk cId="3182307395" sldId="271"/>
            <ac:spMk id="8" creationId="{0EFDAF35-3A41-A398-D36C-6E17BA866C3B}"/>
          </ac:spMkLst>
        </pc:spChg>
        <pc:picChg chg="mod">
          <ac:chgData name="Raul Matsushita" userId="de7c31d34ed27a9c" providerId="LiveId" clId="{9A6F78BC-7A4E-49E7-BA90-F7BF8A67A6A6}" dt="2024-03-19T19:37:45.497" v="254" actId="14826"/>
          <ac:picMkLst>
            <pc:docMk/>
            <pc:sldMk cId="3182307395" sldId="271"/>
            <ac:picMk id="17" creationId="{6990CB7A-6D89-7148-C647-00F6E0FA52CB}"/>
          </ac:picMkLst>
        </pc:picChg>
      </pc:sldChg>
      <pc:sldChg chg="addSp delSp modSp mod">
        <pc:chgData name="Raul Matsushita" userId="de7c31d34ed27a9c" providerId="LiveId" clId="{9A6F78BC-7A4E-49E7-BA90-F7BF8A67A6A6}" dt="2024-03-19T21:12:19.367" v="2053" actId="20577"/>
        <pc:sldMkLst>
          <pc:docMk/>
          <pc:sldMk cId="1054018855" sldId="272"/>
        </pc:sldMkLst>
        <pc:spChg chg="del">
          <ac:chgData name="Raul Matsushita" userId="de7c31d34ed27a9c" providerId="LiveId" clId="{9A6F78BC-7A4E-49E7-BA90-F7BF8A67A6A6}" dt="2024-03-19T20:21:26.209" v="1505" actId="478"/>
          <ac:spMkLst>
            <pc:docMk/>
            <pc:sldMk cId="1054018855" sldId="272"/>
            <ac:spMk id="7" creationId="{8461ABA4-74E6-93B5-C0CC-22847757AD70}"/>
          </ac:spMkLst>
        </pc:spChg>
        <pc:spChg chg="add mod">
          <ac:chgData name="Raul Matsushita" userId="de7c31d34ed27a9c" providerId="LiveId" clId="{9A6F78BC-7A4E-49E7-BA90-F7BF8A67A6A6}" dt="2024-03-19T21:12:19.367" v="2053" actId="20577"/>
          <ac:spMkLst>
            <pc:docMk/>
            <pc:sldMk cId="1054018855" sldId="272"/>
            <ac:spMk id="8" creationId="{832D7A4C-5348-D891-A624-1C8C82CA0BA8}"/>
          </ac:spMkLst>
        </pc:spChg>
        <pc:picChg chg="mod">
          <ac:chgData name="Raul Matsushita" userId="de7c31d34ed27a9c" providerId="LiveId" clId="{9A6F78BC-7A4E-49E7-BA90-F7BF8A67A6A6}" dt="2024-03-19T21:09:22.346" v="1919" actId="1076"/>
          <ac:picMkLst>
            <pc:docMk/>
            <pc:sldMk cId="1054018855" sldId="272"/>
            <ac:picMk id="17" creationId="{6990CB7A-6D89-7148-C647-00F6E0FA52CB}"/>
          </ac:picMkLst>
        </pc:picChg>
      </pc:sldChg>
      <pc:sldChg chg="del">
        <pc:chgData name="Raul Matsushita" userId="de7c31d34ed27a9c" providerId="LiveId" clId="{9A6F78BC-7A4E-49E7-BA90-F7BF8A67A6A6}" dt="2024-03-19T21:37:42.500" v="2190" actId="47"/>
        <pc:sldMkLst>
          <pc:docMk/>
          <pc:sldMk cId="3907007552" sldId="273"/>
        </pc:sldMkLst>
      </pc:sldChg>
      <pc:sldChg chg="del">
        <pc:chgData name="Raul Matsushita" userId="de7c31d34ed27a9c" providerId="LiveId" clId="{9A6F78BC-7A4E-49E7-BA90-F7BF8A67A6A6}" dt="2024-03-19T21:37:43.612" v="2191" actId="47"/>
        <pc:sldMkLst>
          <pc:docMk/>
          <pc:sldMk cId="114301346" sldId="274"/>
        </pc:sldMkLst>
      </pc:sldChg>
      <pc:sldChg chg="del">
        <pc:chgData name="Raul Matsushita" userId="de7c31d34ed27a9c" providerId="LiveId" clId="{9A6F78BC-7A4E-49E7-BA90-F7BF8A67A6A6}" dt="2024-03-19T19:24:26.810" v="9" actId="47"/>
        <pc:sldMkLst>
          <pc:docMk/>
          <pc:sldMk cId="1684062146" sldId="275"/>
        </pc:sldMkLst>
      </pc:sldChg>
      <pc:sldChg chg="delSp modSp del mod">
        <pc:chgData name="Raul Matsushita" userId="de7c31d34ed27a9c" providerId="LiveId" clId="{9A6F78BC-7A4E-49E7-BA90-F7BF8A67A6A6}" dt="2024-03-19T21:38:06.927" v="2210" actId="47"/>
        <pc:sldMkLst>
          <pc:docMk/>
          <pc:sldMk cId="529321132" sldId="276"/>
        </pc:sldMkLst>
        <pc:spChg chg="mod">
          <ac:chgData name="Raul Matsushita" userId="de7c31d34ed27a9c" providerId="LiveId" clId="{9A6F78BC-7A4E-49E7-BA90-F7BF8A67A6A6}" dt="2024-03-19T21:37:59.494" v="2208" actId="20577"/>
          <ac:spMkLst>
            <pc:docMk/>
            <pc:sldMk cId="529321132" sldId="276"/>
            <ac:spMk id="7" creationId="{8461ABA4-74E6-93B5-C0CC-22847757AD70}"/>
          </ac:spMkLst>
        </pc:spChg>
        <pc:spChg chg="del">
          <ac:chgData name="Raul Matsushita" userId="de7c31d34ed27a9c" providerId="LiveId" clId="{9A6F78BC-7A4E-49E7-BA90-F7BF8A67A6A6}" dt="2024-03-19T21:38:04.480" v="2209" actId="478"/>
          <ac:spMkLst>
            <pc:docMk/>
            <pc:sldMk cId="529321132" sldId="276"/>
            <ac:spMk id="18" creationId="{636D9D14-1466-8026-8FB0-E9521C0EAF1B}"/>
          </ac:spMkLst>
        </pc:spChg>
      </pc:sldChg>
      <pc:sldChg chg="del">
        <pc:chgData name="Raul Matsushita" userId="de7c31d34ed27a9c" providerId="LiveId" clId="{9A6F78BC-7A4E-49E7-BA90-F7BF8A67A6A6}" dt="2024-03-19T21:38:10.869" v="2211" actId="47"/>
        <pc:sldMkLst>
          <pc:docMk/>
          <pc:sldMk cId="2908103238" sldId="277"/>
        </pc:sldMkLst>
      </pc:sldChg>
      <pc:sldChg chg="del">
        <pc:chgData name="Raul Matsushita" userId="de7c31d34ed27a9c" providerId="LiveId" clId="{9A6F78BC-7A4E-49E7-BA90-F7BF8A67A6A6}" dt="2024-03-19T21:38:12.340" v="2212" actId="47"/>
        <pc:sldMkLst>
          <pc:docMk/>
          <pc:sldMk cId="2245096904" sldId="278"/>
        </pc:sldMkLst>
      </pc:sldChg>
      <pc:sldChg chg="modSp mod">
        <pc:chgData name="Raul Matsushita" userId="de7c31d34ed27a9c" providerId="LiveId" clId="{9A6F78BC-7A4E-49E7-BA90-F7BF8A67A6A6}" dt="2024-03-19T21:39:14.787" v="2316" actId="14100"/>
        <pc:sldMkLst>
          <pc:docMk/>
          <pc:sldMk cId="4146910257" sldId="279"/>
        </pc:sldMkLst>
        <pc:spChg chg="mod">
          <ac:chgData name="Raul Matsushita" userId="de7c31d34ed27a9c" providerId="LiveId" clId="{9A6F78BC-7A4E-49E7-BA90-F7BF8A67A6A6}" dt="2024-03-19T21:38:30.221" v="2240" actId="20577"/>
          <ac:spMkLst>
            <pc:docMk/>
            <pc:sldMk cId="4146910257" sldId="279"/>
            <ac:spMk id="7" creationId="{8461ABA4-74E6-93B5-C0CC-22847757AD70}"/>
          </ac:spMkLst>
        </pc:spChg>
        <pc:spChg chg="mod">
          <ac:chgData name="Raul Matsushita" userId="de7c31d34ed27a9c" providerId="LiveId" clId="{9A6F78BC-7A4E-49E7-BA90-F7BF8A67A6A6}" dt="2024-03-19T21:39:14.787" v="2316" actId="14100"/>
          <ac:spMkLst>
            <pc:docMk/>
            <pc:sldMk cId="4146910257" sldId="279"/>
            <ac:spMk id="9" creationId="{3D0E62CD-D18A-DFB1-F156-199074277F6A}"/>
          </ac:spMkLst>
        </pc:spChg>
      </pc:sldChg>
      <pc:sldChg chg="addSp delSp modSp mod">
        <pc:chgData name="Raul Matsushita" userId="de7c31d34ed27a9c" providerId="LiveId" clId="{9A6F78BC-7A4E-49E7-BA90-F7BF8A67A6A6}" dt="2024-03-19T21:43:33.249" v="2660" actId="20577"/>
        <pc:sldMkLst>
          <pc:docMk/>
          <pc:sldMk cId="2625089859" sldId="280"/>
        </pc:sldMkLst>
        <pc:spChg chg="del">
          <ac:chgData name="Raul Matsushita" userId="de7c31d34ed27a9c" providerId="LiveId" clId="{9A6F78BC-7A4E-49E7-BA90-F7BF8A67A6A6}" dt="2024-03-19T21:39:25.192" v="2317" actId="478"/>
          <ac:spMkLst>
            <pc:docMk/>
            <pc:sldMk cId="2625089859" sldId="280"/>
            <ac:spMk id="7" creationId="{8461ABA4-74E6-93B5-C0CC-22847757AD70}"/>
          </ac:spMkLst>
        </pc:spChg>
        <pc:spChg chg="mod">
          <ac:chgData name="Raul Matsushita" userId="de7c31d34ed27a9c" providerId="LiveId" clId="{9A6F78BC-7A4E-49E7-BA90-F7BF8A67A6A6}" dt="2024-03-19T21:43:33.249" v="2660" actId="20577"/>
          <ac:spMkLst>
            <pc:docMk/>
            <pc:sldMk cId="2625089859" sldId="280"/>
            <ac:spMk id="9" creationId="{3D0E62CD-D18A-DFB1-F156-199074277F6A}"/>
          </ac:spMkLst>
        </pc:spChg>
        <pc:spChg chg="add mod">
          <ac:chgData name="Raul Matsushita" userId="de7c31d34ed27a9c" providerId="LiveId" clId="{9A6F78BC-7A4E-49E7-BA90-F7BF8A67A6A6}" dt="2024-03-19T21:39:31.157" v="2318"/>
          <ac:spMkLst>
            <pc:docMk/>
            <pc:sldMk cId="2625089859" sldId="280"/>
            <ac:spMk id="10" creationId="{D86A3E91-5663-1C38-D706-443E150D871A}"/>
          </ac:spMkLst>
        </pc:spChg>
      </pc:sldChg>
      <pc:sldChg chg="del">
        <pc:chgData name="Raul Matsushita" userId="de7c31d34ed27a9c" providerId="LiveId" clId="{9A6F78BC-7A4E-49E7-BA90-F7BF8A67A6A6}" dt="2024-03-19T21:50:07.174" v="3284" actId="47"/>
        <pc:sldMkLst>
          <pc:docMk/>
          <pc:sldMk cId="2602092427" sldId="281"/>
        </pc:sldMkLst>
      </pc:sldChg>
      <pc:sldChg chg="modSp mod">
        <pc:chgData name="Raul Matsushita" userId="de7c31d34ed27a9c" providerId="LiveId" clId="{9A6F78BC-7A4E-49E7-BA90-F7BF8A67A6A6}" dt="2024-03-19T21:52:52.479" v="3288" actId="14826"/>
        <pc:sldMkLst>
          <pc:docMk/>
          <pc:sldMk cId="3071915177" sldId="282"/>
        </pc:sldMkLst>
        <pc:picChg chg="mod">
          <ac:chgData name="Raul Matsushita" userId="de7c31d34ed27a9c" providerId="LiveId" clId="{9A6F78BC-7A4E-49E7-BA90-F7BF8A67A6A6}" dt="2024-03-19T21:52:52.479" v="3288" actId="14826"/>
          <ac:picMkLst>
            <pc:docMk/>
            <pc:sldMk cId="3071915177" sldId="282"/>
            <ac:picMk id="17" creationId="{6990CB7A-6D89-7148-C647-00F6E0FA52CB}"/>
          </ac:picMkLst>
        </pc:picChg>
      </pc:sldChg>
      <pc:sldChg chg="addSp delSp modSp mod">
        <pc:chgData name="Raul Matsushita" userId="de7c31d34ed27a9c" providerId="LiveId" clId="{9A6F78BC-7A4E-49E7-BA90-F7BF8A67A6A6}" dt="2024-03-25T13:30:33.771" v="4122" actId="6549"/>
        <pc:sldMkLst>
          <pc:docMk/>
          <pc:sldMk cId="230256739" sldId="283"/>
        </pc:sldMkLst>
        <pc:spChg chg="add mod">
          <ac:chgData name="Raul Matsushita" userId="de7c31d34ed27a9c" providerId="LiveId" clId="{9A6F78BC-7A4E-49E7-BA90-F7BF8A67A6A6}" dt="2024-03-19T21:59:30.759" v="3311"/>
          <ac:spMkLst>
            <pc:docMk/>
            <pc:sldMk cId="230256739" sldId="283"/>
            <ac:spMk id="7" creationId="{B627EBEE-66DF-791C-8147-B0F40264B8CA}"/>
          </ac:spMkLst>
        </pc:spChg>
        <pc:spChg chg="add mod">
          <ac:chgData name="Raul Matsushita" userId="de7c31d34ed27a9c" providerId="LiveId" clId="{9A6F78BC-7A4E-49E7-BA90-F7BF8A67A6A6}" dt="2024-03-25T13:30:33.771" v="4122" actId="6549"/>
          <ac:spMkLst>
            <pc:docMk/>
            <pc:sldMk cId="230256739" sldId="283"/>
            <ac:spMk id="8" creationId="{85155855-3A3C-0C7E-6D8B-C9E8E2076FC3}"/>
          </ac:spMkLst>
        </pc:spChg>
        <pc:picChg chg="del">
          <ac:chgData name="Raul Matsushita" userId="de7c31d34ed27a9c" providerId="LiveId" clId="{9A6F78BC-7A4E-49E7-BA90-F7BF8A67A6A6}" dt="2024-03-19T21:59:24.171" v="3310" actId="478"/>
          <ac:picMkLst>
            <pc:docMk/>
            <pc:sldMk cId="230256739" sldId="283"/>
            <ac:picMk id="17" creationId="{6990CB7A-6D89-7148-C647-00F6E0FA52CB}"/>
          </ac:picMkLst>
        </pc:picChg>
      </pc:sldChg>
      <pc:sldChg chg="addSp modSp mod">
        <pc:chgData name="Raul Matsushita" userId="de7c31d34ed27a9c" providerId="LiveId" clId="{9A6F78BC-7A4E-49E7-BA90-F7BF8A67A6A6}" dt="2024-03-19T21:57:48.315" v="3309" actId="20577"/>
        <pc:sldMkLst>
          <pc:docMk/>
          <pc:sldMk cId="3512095792" sldId="285"/>
        </pc:sldMkLst>
        <pc:spChg chg="add mod">
          <ac:chgData name="Raul Matsushita" userId="de7c31d34ed27a9c" providerId="LiveId" clId="{9A6F78BC-7A4E-49E7-BA90-F7BF8A67A6A6}" dt="2024-03-19T21:57:48.315" v="3309" actId="20577"/>
          <ac:spMkLst>
            <pc:docMk/>
            <pc:sldMk cId="3512095792" sldId="285"/>
            <ac:spMk id="7" creationId="{2E01FB70-D859-9C15-8FD3-D785CEB97358}"/>
          </ac:spMkLst>
        </pc:spChg>
        <pc:picChg chg="mod">
          <ac:chgData name="Raul Matsushita" userId="de7c31d34ed27a9c" providerId="LiveId" clId="{9A6F78BC-7A4E-49E7-BA90-F7BF8A67A6A6}" dt="2024-03-19T21:56:23.896" v="3290" actId="14826"/>
          <ac:picMkLst>
            <pc:docMk/>
            <pc:sldMk cId="3512095792" sldId="285"/>
            <ac:picMk id="17" creationId="{6990CB7A-6D89-7148-C647-00F6E0FA52CB}"/>
          </ac:picMkLst>
        </pc:picChg>
      </pc:sldChg>
      <pc:sldChg chg="del">
        <pc:chgData name="Raul Matsushita" userId="de7c31d34ed27a9c" providerId="LiveId" clId="{9A6F78BC-7A4E-49E7-BA90-F7BF8A67A6A6}" dt="2024-03-19T21:56:19.743" v="3289" actId="47"/>
        <pc:sldMkLst>
          <pc:docMk/>
          <pc:sldMk cId="837763350" sldId="287"/>
        </pc:sldMkLst>
      </pc:sldChg>
      <pc:sldChg chg="modSp mod ord">
        <pc:chgData name="Raul Matsushita" userId="de7c31d34ed27a9c" providerId="LiveId" clId="{9A6F78BC-7A4E-49E7-BA90-F7BF8A67A6A6}" dt="2024-03-19T22:16:40.773" v="4019"/>
        <pc:sldMkLst>
          <pc:docMk/>
          <pc:sldMk cId="1910733529" sldId="288"/>
        </pc:sldMkLst>
        <pc:spChg chg="mod">
          <ac:chgData name="Raul Matsushita" userId="de7c31d34ed27a9c" providerId="LiveId" clId="{9A6F78BC-7A4E-49E7-BA90-F7BF8A67A6A6}" dt="2024-03-19T22:16:03.023" v="3995" actId="113"/>
          <ac:spMkLst>
            <pc:docMk/>
            <pc:sldMk cId="1910733529" sldId="288"/>
            <ac:spMk id="7" creationId="{4ED62E8B-AEF4-C762-2125-5F27DBA6341F}"/>
          </ac:spMkLst>
        </pc:spChg>
      </pc:sldChg>
      <pc:sldChg chg="delSp modSp mod">
        <pc:chgData name="Raul Matsushita" userId="de7c31d34ed27a9c" providerId="LiveId" clId="{9A6F78BC-7A4E-49E7-BA90-F7BF8A67A6A6}" dt="2024-03-19T19:34:07.950" v="209" actId="1076"/>
        <pc:sldMkLst>
          <pc:docMk/>
          <pc:sldMk cId="3224931540" sldId="289"/>
        </pc:sldMkLst>
        <pc:spChg chg="mod">
          <ac:chgData name="Raul Matsushita" userId="de7c31d34ed27a9c" providerId="LiveId" clId="{9A6F78BC-7A4E-49E7-BA90-F7BF8A67A6A6}" dt="2024-03-19T19:34:07.950" v="209" actId="1076"/>
          <ac:spMkLst>
            <pc:docMk/>
            <pc:sldMk cId="3224931540" sldId="289"/>
            <ac:spMk id="7" creationId="{50180D99-4BCA-9611-2397-F91BC3B6EC15}"/>
          </ac:spMkLst>
        </pc:spChg>
        <pc:spChg chg="del">
          <ac:chgData name="Raul Matsushita" userId="de7c31d34ed27a9c" providerId="LiveId" clId="{9A6F78BC-7A4E-49E7-BA90-F7BF8A67A6A6}" dt="2024-03-19T19:29:45.561" v="125" actId="478"/>
          <ac:spMkLst>
            <pc:docMk/>
            <pc:sldMk cId="3224931540" sldId="289"/>
            <ac:spMk id="18" creationId="{537A4E45-BF02-0142-8633-DCEEB9CD6D8A}"/>
          </ac:spMkLst>
        </pc:spChg>
        <pc:picChg chg="mod">
          <ac:chgData name="Raul Matsushita" userId="de7c31d34ed27a9c" providerId="LiveId" clId="{9A6F78BC-7A4E-49E7-BA90-F7BF8A67A6A6}" dt="2024-03-19T19:32:15.742" v="187" actId="14826"/>
          <ac:picMkLst>
            <pc:docMk/>
            <pc:sldMk cId="3224931540" sldId="289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19T19:32:10.043" v="186" actId="14826"/>
        <pc:sldMkLst>
          <pc:docMk/>
          <pc:sldMk cId="4117128426" sldId="290"/>
        </pc:sldMkLst>
        <pc:picChg chg="mod">
          <ac:chgData name="Raul Matsushita" userId="de7c31d34ed27a9c" providerId="LiveId" clId="{9A6F78BC-7A4E-49E7-BA90-F7BF8A67A6A6}" dt="2024-03-19T19:32:10.043" v="186" actId="14826"/>
          <ac:picMkLst>
            <pc:docMk/>
            <pc:sldMk cId="4117128426" sldId="290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19T19:59:07.966" v="638" actId="207"/>
        <pc:sldMkLst>
          <pc:docMk/>
          <pc:sldMk cId="72051154" sldId="291"/>
        </pc:sldMkLst>
        <pc:spChg chg="mod">
          <ac:chgData name="Raul Matsushita" userId="de7c31d34ed27a9c" providerId="LiveId" clId="{9A6F78BC-7A4E-49E7-BA90-F7BF8A67A6A6}" dt="2024-03-19T19:59:07.966" v="638" actId="207"/>
          <ac:spMkLst>
            <pc:docMk/>
            <pc:sldMk cId="72051154" sldId="291"/>
            <ac:spMk id="8" creationId="{0EFDAF35-3A41-A398-D36C-6E17BA866C3B}"/>
          </ac:spMkLst>
        </pc:spChg>
      </pc:sldChg>
      <pc:sldChg chg="addSp delSp modSp add mod ord">
        <pc:chgData name="Raul Matsushita" userId="de7c31d34ed27a9c" providerId="LiveId" clId="{9A6F78BC-7A4E-49E7-BA90-F7BF8A67A6A6}" dt="2024-03-25T13:31:49.029" v="4125" actId="1076"/>
        <pc:sldMkLst>
          <pc:docMk/>
          <pc:sldMk cId="299735504" sldId="292"/>
        </pc:sldMkLst>
        <pc:spChg chg="mod">
          <ac:chgData name="Raul Matsushita" userId="de7c31d34ed27a9c" providerId="LiveId" clId="{9A6F78BC-7A4E-49E7-BA90-F7BF8A67A6A6}" dt="2024-03-19T20:01:08.533" v="690" actId="20577"/>
          <ac:spMkLst>
            <pc:docMk/>
            <pc:sldMk cId="299735504" sldId="292"/>
            <ac:spMk id="7" creationId="{8461ABA4-74E6-93B5-C0CC-22847757AD70}"/>
          </ac:spMkLst>
        </pc:spChg>
        <pc:spChg chg="mod">
          <ac:chgData name="Raul Matsushita" userId="de7c31d34ed27a9c" providerId="LiveId" clId="{9A6F78BC-7A4E-49E7-BA90-F7BF8A67A6A6}" dt="2024-03-19T20:03:22.138" v="745" actId="1076"/>
          <ac:spMkLst>
            <pc:docMk/>
            <pc:sldMk cId="299735504" sldId="292"/>
            <ac:spMk id="8" creationId="{EABC568C-E9EB-9162-EFB5-E59571226001}"/>
          </ac:spMkLst>
        </pc:spChg>
        <pc:spChg chg="add mod">
          <ac:chgData name="Raul Matsushita" userId="de7c31d34ed27a9c" providerId="LiveId" clId="{9A6F78BC-7A4E-49E7-BA90-F7BF8A67A6A6}" dt="2024-03-25T13:31:42.172" v="4123" actId="1076"/>
          <ac:spMkLst>
            <pc:docMk/>
            <pc:sldMk cId="299735504" sldId="292"/>
            <ac:spMk id="9" creationId="{E30BDD53-25D9-1F5A-B780-B2879CBA9EA0}"/>
          </ac:spMkLst>
        </pc:spChg>
        <pc:spChg chg="del">
          <ac:chgData name="Raul Matsushita" userId="de7c31d34ed27a9c" providerId="LiveId" clId="{9A6F78BC-7A4E-49E7-BA90-F7BF8A67A6A6}" dt="2024-03-19T19:59:23.736" v="640" actId="478"/>
          <ac:spMkLst>
            <pc:docMk/>
            <pc:sldMk cId="299735504" sldId="292"/>
            <ac:spMk id="10" creationId="{6546CA38-A824-3A35-5063-C518D6388053}"/>
          </ac:spMkLst>
        </pc:spChg>
        <pc:spChg chg="del">
          <ac:chgData name="Raul Matsushita" userId="de7c31d34ed27a9c" providerId="LiveId" clId="{9A6F78BC-7A4E-49E7-BA90-F7BF8A67A6A6}" dt="2024-03-19T19:59:25.714" v="641" actId="478"/>
          <ac:spMkLst>
            <pc:docMk/>
            <pc:sldMk cId="299735504" sldId="292"/>
            <ac:spMk id="11" creationId="{B655FF20-7DE5-A030-49E4-F23AA73FC4FA}"/>
          </ac:spMkLst>
        </pc:spChg>
        <pc:spChg chg="add mod">
          <ac:chgData name="Raul Matsushita" userId="de7c31d34ed27a9c" providerId="LiveId" clId="{9A6F78BC-7A4E-49E7-BA90-F7BF8A67A6A6}" dt="2024-03-25T13:31:44.682" v="4124" actId="1076"/>
          <ac:spMkLst>
            <pc:docMk/>
            <pc:sldMk cId="299735504" sldId="292"/>
            <ac:spMk id="12" creationId="{1B8D0F34-3382-E7BF-B8BA-C5F35AAD8322}"/>
          </ac:spMkLst>
        </pc:spChg>
        <pc:spChg chg="add mod">
          <ac:chgData name="Raul Matsushita" userId="de7c31d34ed27a9c" providerId="LiveId" clId="{9A6F78BC-7A4E-49E7-BA90-F7BF8A67A6A6}" dt="2024-03-25T13:31:49.029" v="4125" actId="1076"/>
          <ac:spMkLst>
            <pc:docMk/>
            <pc:sldMk cId="299735504" sldId="292"/>
            <ac:spMk id="13" creationId="{3229302C-6A8E-9C1A-74A3-7567D91EF4B0}"/>
          </ac:spMkLst>
        </pc:spChg>
        <pc:spChg chg="del">
          <ac:chgData name="Raul Matsushita" userId="de7c31d34ed27a9c" providerId="LiveId" clId="{9A6F78BC-7A4E-49E7-BA90-F7BF8A67A6A6}" dt="2024-03-19T19:59:30.476" v="642" actId="478"/>
          <ac:spMkLst>
            <pc:docMk/>
            <pc:sldMk cId="299735504" sldId="292"/>
            <ac:spMk id="14" creationId="{4AD4A315-74E6-BD0F-13B3-BBD4E92DB7C3}"/>
          </ac:spMkLst>
        </pc:spChg>
        <pc:spChg chg="mod">
          <ac:chgData name="Raul Matsushita" userId="de7c31d34ed27a9c" providerId="LiveId" clId="{9A6F78BC-7A4E-49E7-BA90-F7BF8A67A6A6}" dt="2024-03-19T20:03:36.977" v="748" actId="1076"/>
          <ac:spMkLst>
            <pc:docMk/>
            <pc:sldMk cId="299735504" sldId="292"/>
            <ac:spMk id="16" creationId="{AA6BB161-F557-5BE2-8310-7D0912EDEC0A}"/>
          </ac:spMkLst>
        </pc:spChg>
        <pc:spChg chg="del">
          <ac:chgData name="Raul Matsushita" userId="de7c31d34ed27a9c" providerId="LiveId" clId="{9A6F78BC-7A4E-49E7-BA90-F7BF8A67A6A6}" dt="2024-03-19T19:59:21.928" v="639" actId="478"/>
          <ac:spMkLst>
            <pc:docMk/>
            <pc:sldMk cId="299735504" sldId="292"/>
            <ac:spMk id="18" creationId="{636D9D14-1466-8026-8FB0-E9521C0EAF1B}"/>
          </ac:spMkLst>
        </pc:spChg>
      </pc:sldChg>
      <pc:sldChg chg="addSp delSp modSp add mod">
        <pc:chgData name="Raul Matsushita" userId="de7c31d34ed27a9c" providerId="LiveId" clId="{9A6F78BC-7A4E-49E7-BA90-F7BF8A67A6A6}" dt="2024-03-19T20:16:39.511" v="1323" actId="478"/>
        <pc:sldMkLst>
          <pc:docMk/>
          <pc:sldMk cId="670328455" sldId="293"/>
        </pc:sldMkLst>
        <pc:spChg chg="del">
          <ac:chgData name="Raul Matsushita" userId="de7c31d34ed27a9c" providerId="LiveId" clId="{9A6F78BC-7A4E-49E7-BA90-F7BF8A67A6A6}" dt="2024-03-19T20:13:39.253" v="1057" actId="478"/>
          <ac:spMkLst>
            <pc:docMk/>
            <pc:sldMk cId="670328455" sldId="293"/>
            <ac:spMk id="9" creationId="{E30BDD53-25D9-1F5A-B780-B2879CBA9EA0}"/>
          </ac:spMkLst>
        </pc:spChg>
        <pc:spChg chg="mod">
          <ac:chgData name="Raul Matsushita" userId="de7c31d34ed27a9c" providerId="LiveId" clId="{9A6F78BC-7A4E-49E7-BA90-F7BF8A67A6A6}" dt="2024-03-19T20:15:08.629" v="1218" actId="20577"/>
          <ac:spMkLst>
            <pc:docMk/>
            <pc:sldMk cId="670328455" sldId="293"/>
            <ac:spMk id="12" creationId="{1B8D0F34-3382-E7BF-B8BA-C5F35AAD8322}"/>
          </ac:spMkLst>
        </pc:spChg>
        <pc:spChg chg="add del mod">
          <ac:chgData name="Raul Matsushita" userId="de7c31d34ed27a9c" providerId="LiveId" clId="{9A6F78BC-7A4E-49E7-BA90-F7BF8A67A6A6}" dt="2024-03-19T20:16:39.511" v="1323" actId="478"/>
          <ac:spMkLst>
            <pc:docMk/>
            <pc:sldMk cId="670328455" sldId="293"/>
            <ac:spMk id="13" creationId="{3229302C-6A8E-9C1A-74A3-7567D91EF4B0}"/>
          </ac:spMkLst>
        </pc:spChg>
      </pc:sldChg>
      <pc:sldChg chg="modSp add mod">
        <pc:chgData name="Raul Matsushita" userId="de7c31d34ed27a9c" providerId="LiveId" clId="{9A6F78BC-7A4E-49E7-BA90-F7BF8A67A6A6}" dt="2024-03-19T20:18:13.365" v="1398" actId="14100"/>
        <pc:sldMkLst>
          <pc:docMk/>
          <pc:sldMk cId="3508310342" sldId="294"/>
        </pc:sldMkLst>
        <pc:spChg chg="mod">
          <ac:chgData name="Raul Matsushita" userId="de7c31d34ed27a9c" providerId="LiveId" clId="{9A6F78BC-7A4E-49E7-BA90-F7BF8A67A6A6}" dt="2024-03-19T20:18:13.365" v="1398" actId="14100"/>
          <ac:spMkLst>
            <pc:docMk/>
            <pc:sldMk cId="3508310342" sldId="294"/>
            <ac:spMk id="13" creationId="{3229302C-6A8E-9C1A-74A3-7567D91EF4B0}"/>
          </ac:spMkLst>
        </pc:spChg>
      </pc:sldChg>
      <pc:sldChg chg="addSp delSp modSp add del mod">
        <pc:chgData name="Raul Matsushita" userId="de7c31d34ed27a9c" providerId="LiveId" clId="{9A6F78BC-7A4E-49E7-BA90-F7BF8A67A6A6}" dt="2024-03-19T20:19:58.657" v="1430" actId="2696"/>
        <pc:sldMkLst>
          <pc:docMk/>
          <pc:sldMk cId="789328790" sldId="295"/>
        </pc:sldMkLst>
        <pc:spChg chg="add del">
          <ac:chgData name="Raul Matsushita" userId="de7c31d34ed27a9c" providerId="LiveId" clId="{9A6F78BC-7A4E-49E7-BA90-F7BF8A67A6A6}" dt="2024-03-19T20:18:52.605" v="1402" actId="478"/>
          <ac:spMkLst>
            <pc:docMk/>
            <pc:sldMk cId="789328790" sldId="295"/>
            <ac:spMk id="9" creationId="{F521ADE4-E41C-8502-5D90-7401BDC7F43D}"/>
          </ac:spMkLst>
        </pc:spChg>
        <pc:spChg chg="add del mod">
          <ac:chgData name="Raul Matsushita" userId="de7c31d34ed27a9c" providerId="LiveId" clId="{9A6F78BC-7A4E-49E7-BA90-F7BF8A67A6A6}" dt="2024-03-19T20:19:27.228" v="1428" actId="478"/>
          <ac:spMkLst>
            <pc:docMk/>
            <pc:sldMk cId="789328790" sldId="295"/>
            <ac:spMk id="10" creationId="{38F4C6C7-979F-01B1-9528-BD4C40C8E1BE}"/>
          </ac:spMkLst>
        </pc:spChg>
        <pc:spChg chg="add del mod">
          <ac:chgData name="Raul Matsushita" userId="de7c31d34ed27a9c" providerId="LiveId" clId="{9A6F78BC-7A4E-49E7-BA90-F7BF8A67A6A6}" dt="2024-03-19T20:19:29.990" v="1429" actId="478"/>
          <ac:spMkLst>
            <pc:docMk/>
            <pc:sldMk cId="789328790" sldId="295"/>
            <ac:spMk id="11" creationId="{68D8299C-D17E-6EA6-9C3F-917BAB0A9400}"/>
          </ac:spMkLst>
        </pc:spChg>
      </pc:sldChg>
      <pc:sldChg chg="modSp add mod">
        <pc:chgData name="Raul Matsushita" userId="de7c31d34ed27a9c" providerId="LiveId" clId="{9A6F78BC-7A4E-49E7-BA90-F7BF8A67A6A6}" dt="2024-03-19T20:20:06.142" v="1431" actId="1076"/>
        <pc:sldMkLst>
          <pc:docMk/>
          <pc:sldMk cId="1182410623" sldId="296"/>
        </pc:sldMkLst>
        <pc:spChg chg="mod">
          <ac:chgData name="Raul Matsushita" userId="de7c31d34ed27a9c" providerId="LiveId" clId="{9A6F78BC-7A4E-49E7-BA90-F7BF8A67A6A6}" dt="2024-03-19T20:20:06.142" v="1431" actId="1076"/>
          <ac:spMkLst>
            <pc:docMk/>
            <pc:sldMk cId="1182410623" sldId="296"/>
            <ac:spMk id="9" creationId="{F521ADE4-E41C-8502-5D90-7401BDC7F43D}"/>
          </ac:spMkLst>
        </pc:spChg>
      </pc:sldChg>
      <pc:sldChg chg="delSp modSp add mod">
        <pc:chgData name="Raul Matsushita" userId="de7c31d34ed27a9c" providerId="LiveId" clId="{9A6F78BC-7A4E-49E7-BA90-F7BF8A67A6A6}" dt="2024-03-19T20:22:15.488" v="1572" actId="20577"/>
        <pc:sldMkLst>
          <pc:docMk/>
          <pc:sldMk cId="1633850792" sldId="297"/>
        </pc:sldMkLst>
        <pc:spChg chg="del">
          <ac:chgData name="Raul Matsushita" userId="de7c31d34ed27a9c" providerId="LiveId" clId="{9A6F78BC-7A4E-49E7-BA90-F7BF8A67A6A6}" dt="2024-03-19T20:21:14.112" v="1503" actId="478"/>
          <ac:spMkLst>
            <pc:docMk/>
            <pc:sldMk cId="1633850792" sldId="297"/>
            <ac:spMk id="9" creationId="{F521ADE4-E41C-8502-5D90-7401BDC7F43D}"/>
          </ac:spMkLst>
        </pc:spChg>
        <pc:spChg chg="mod">
          <ac:chgData name="Raul Matsushita" userId="de7c31d34ed27a9c" providerId="LiveId" clId="{9A6F78BC-7A4E-49E7-BA90-F7BF8A67A6A6}" dt="2024-03-19T20:22:15.488" v="1572" actId="20577"/>
          <ac:spMkLst>
            <pc:docMk/>
            <pc:sldMk cId="1633850792" sldId="297"/>
            <ac:spMk id="12" creationId="{1B8D0F34-3382-E7BF-B8BA-C5F35AAD8322}"/>
          </ac:spMkLst>
        </pc:spChg>
        <pc:spChg chg="del">
          <ac:chgData name="Raul Matsushita" userId="de7c31d34ed27a9c" providerId="LiveId" clId="{9A6F78BC-7A4E-49E7-BA90-F7BF8A67A6A6}" dt="2024-03-19T20:21:12.994" v="1502" actId="478"/>
          <ac:spMkLst>
            <pc:docMk/>
            <pc:sldMk cId="1633850792" sldId="297"/>
            <ac:spMk id="13" creationId="{3229302C-6A8E-9C1A-74A3-7567D91EF4B0}"/>
          </ac:spMkLst>
        </pc:spChg>
        <pc:spChg chg="mod">
          <ac:chgData name="Raul Matsushita" userId="de7c31d34ed27a9c" providerId="LiveId" clId="{9A6F78BC-7A4E-49E7-BA90-F7BF8A67A6A6}" dt="2024-03-19T20:20:47.304" v="1472" actId="1076"/>
          <ac:spMkLst>
            <pc:docMk/>
            <pc:sldMk cId="1633850792" sldId="297"/>
            <ac:spMk id="16" creationId="{AA6BB161-F557-5BE2-8310-7D0912EDEC0A}"/>
          </ac:spMkLst>
        </pc:spChg>
      </pc:sldChg>
      <pc:sldChg chg="delSp add mod ord">
        <pc:chgData name="Raul Matsushita" userId="de7c31d34ed27a9c" providerId="LiveId" clId="{9A6F78BC-7A4E-49E7-BA90-F7BF8A67A6A6}" dt="2024-03-19T20:21:38.658" v="1509" actId="478"/>
        <pc:sldMkLst>
          <pc:docMk/>
          <pc:sldMk cId="1382906228" sldId="298"/>
        </pc:sldMkLst>
        <pc:spChg chg="del">
          <ac:chgData name="Raul Matsushita" userId="de7c31d34ed27a9c" providerId="LiveId" clId="{9A6F78BC-7A4E-49E7-BA90-F7BF8A67A6A6}" dt="2024-03-19T20:21:38.658" v="1509" actId="478"/>
          <ac:spMkLst>
            <pc:docMk/>
            <pc:sldMk cId="1382906228" sldId="298"/>
            <ac:spMk id="8" creationId="{0EFDAF35-3A41-A398-D36C-6E17BA866C3B}"/>
          </ac:spMkLst>
        </pc:spChg>
      </pc:sldChg>
      <pc:sldChg chg="modSp add mod">
        <pc:chgData name="Raul Matsushita" userId="de7c31d34ed27a9c" providerId="LiveId" clId="{9A6F78BC-7A4E-49E7-BA90-F7BF8A67A6A6}" dt="2024-03-19T20:31:06.818" v="1574" actId="14826"/>
        <pc:sldMkLst>
          <pc:docMk/>
          <pc:sldMk cId="1107815732" sldId="299"/>
        </pc:sldMkLst>
        <pc:picChg chg="mod">
          <ac:chgData name="Raul Matsushita" userId="de7c31d34ed27a9c" providerId="LiveId" clId="{9A6F78BC-7A4E-49E7-BA90-F7BF8A67A6A6}" dt="2024-03-19T20:31:06.818" v="1574" actId="14826"/>
          <ac:picMkLst>
            <pc:docMk/>
            <pc:sldMk cId="1107815732" sldId="299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19T20:34:33.379" v="1576" actId="14826"/>
        <pc:sldMkLst>
          <pc:docMk/>
          <pc:sldMk cId="312868548" sldId="300"/>
        </pc:sldMkLst>
        <pc:picChg chg="mod">
          <ac:chgData name="Raul Matsushita" userId="de7c31d34ed27a9c" providerId="LiveId" clId="{9A6F78BC-7A4E-49E7-BA90-F7BF8A67A6A6}" dt="2024-03-19T20:34:33.379" v="1576" actId="14826"/>
          <ac:picMkLst>
            <pc:docMk/>
            <pc:sldMk cId="312868548" sldId="300"/>
            <ac:picMk id="17" creationId="{6990CB7A-6D89-7148-C647-00F6E0FA52CB}"/>
          </ac:picMkLst>
        </pc:picChg>
      </pc:sldChg>
      <pc:sldChg chg="addSp delSp modSp add mod">
        <pc:chgData name="Raul Matsushita" userId="de7c31d34ed27a9c" providerId="LiveId" clId="{9A6F78BC-7A4E-49E7-BA90-F7BF8A67A6A6}" dt="2024-03-19T20:47:15.005" v="1810" actId="14100"/>
        <pc:sldMkLst>
          <pc:docMk/>
          <pc:sldMk cId="1111060100" sldId="301"/>
        </pc:sldMkLst>
        <pc:spChg chg="add mod">
          <ac:chgData name="Raul Matsushita" userId="de7c31d34ed27a9c" providerId="LiveId" clId="{9A6F78BC-7A4E-49E7-BA90-F7BF8A67A6A6}" dt="2024-03-19T20:47:15.005" v="1810" actId="14100"/>
          <ac:spMkLst>
            <pc:docMk/>
            <pc:sldMk cId="1111060100" sldId="301"/>
            <ac:spMk id="7" creationId="{394EF786-F712-0EAA-BD2A-32EA4D7890E8}"/>
          </ac:spMkLst>
        </pc:spChg>
        <pc:picChg chg="mod">
          <ac:chgData name="Raul Matsushita" userId="de7c31d34ed27a9c" providerId="LiveId" clId="{9A6F78BC-7A4E-49E7-BA90-F7BF8A67A6A6}" dt="2024-03-19T20:39:11.985" v="1578" actId="14826"/>
          <ac:picMkLst>
            <pc:docMk/>
            <pc:sldMk cId="1111060100" sldId="301"/>
            <ac:picMk id="17" creationId="{6990CB7A-6D89-7148-C647-00F6E0FA52CB}"/>
          </ac:picMkLst>
        </pc:picChg>
        <pc:cxnChg chg="add del mod">
          <ac:chgData name="Raul Matsushita" userId="de7c31d34ed27a9c" providerId="LiveId" clId="{9A6F78BC-7A4E-49E7-BA90-F7BF8A67A6A6}" dt="2024-03-19T20:42:37.445" v="1674" actId="478"/>
          <ac:cxnSpMkLst>
            <pc:docMk/>
            <pc:sldMk cId="1111060100" sldId="301"/>
            <ac:cxnSpMk id="9" creationId="{40A28907-F7B7-4C5F-A14D-A9B6ABB6C082}"/>
          </ac:cxnSpMkLst>
        </pc:cxnChg>
      </pc:sldChg>
      <pc:sldChg chg="modSp add mod">
        <pc:chgData name="Raul Matsushita" userId="de7c31d34ed27a9c" providerId="LiveId" clId="{9A6F78BC-7A4E-49E7-BA90-F7BF8A67A6A6}" dt="2024-03-19T20:47:20.911" v="1811" actId="14100"/>
        <pc:sldMkLst>
          <pc:docMk/>
          <pc:sldMk cId="3326912077" sldId="302"/>
        </pc:sldMkLst>
        <pc:spChg chg="mod">
          <ac:chgData name="Raul Matsushita" userId="de7c31d34ed27a9c" providerId="LiveId" clId="{9A6F78BC-7A4E-49E7-BA90-F7BF8A67A6A6}" dt="2024-03-19T20:47:20.911" v="1811" actId="14100"/>
          <ac:spMkLst>
            <pc:docMk/>
            <pc:sldMk cId="3326912077" sldId="302"/>
            <ac:spMk id="7" creationId="{394EF786-F712-0EAA-BD2A-32EA4D7890E8}"/>
          </ac:spMkLst>
        </pc:spChg>
      </pc:sldChg>
      <pc:sldChg chg="addSp delSp modSp add mod">
        <pc:chgData name="Raul Matsushita" userId="de7c31d34ed27a9c" providerId="LiveId" clId="{9A6F78BC-7A4E-49E7-BA90-F7BF8A67A6A6}" dt="2024-03-19T20:58:51.209" v="1856" actId="20577"/>
        <pc:sldMkLst>
          <pc:docMk/>
          <pc:sldMk cId="3238208665" sldId="303"/>
        </pc:sldMkLst>
        <pc:spChg chg="del mod">
          <ac:chgData name="Raul Matsushita" userId="de7c31d34ed27a9c" providerId="LiveId" clId="{9A6F78BC-7A4E-49E7-BA90-F7BF8A67A6A6}" dt="2024-03-19T20:49:14.673" v="1825" actId="478"/>
          <ac:spMkLst>
            <pc:docMk/>
            <pc:sldMk cId="3238208665" sldId="303"/>
            <ac:spMk id="7" creationId="{394EF786-F712-0EAA-BD2A-32EA4D7890E8}"/>
          </ac:spMkLst>
        </pc:spChg>
        <pc:spChg chg="add mod">
          <ac:chgData name="Raul Matsushita" userId="de7c31d34ed27a9c" providerId="LiveId" clId="{9A6F78BC-7A4E-49E7-BA90-F7BF8A67A6A6}" dt="2024-03-19T20:58:51.209" v="1856" actId="20577"/>
          <ac:spMkLst>
            <pc:docMk/>
            <pc:sldMk cId="3238208665" sldId="303"/>
            <ac:spMk id="8" creationId="{3A9662E4-4013-3030-1A63-74B0464DBE31}"/>
          </ac:spMkLst>
        </pc:spChg>
        <pc:picChg chg="mod">
          <ac:chgData name="Raul Matsushita" userId="de7c31d34ed27a9c" providerId="LiveId" clId="{9A6F78BC-7A4E-49E7-BA90-F7BF8A67A6A6}" dt="2024-03-19T20:58:25.099" v="1831" actId="14826"/>
          <ac:picMkLst>
            <pc:docMk/>
            <pc:sldMk cId="3238208665" sldId="303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19T20:48:41.064" v="1823" actId="20577"/>
        <pc:sldMkLst>
          <pc:docMk/>
          <pc:sldMk cId="1378727320" sldId="304"/>
        </pc:sldMkLst>
        <pc:spChg chg="mod">
          <ac:chgData name="Raul Matsushita" userId="de7c31d34ed27a9c" providerId="LiveId" clId="{9A6F78BC-7A4E-49E7-BA90-F7BF8A67A6A6}" dt="2024-03-19T20:48:41.064" v="1823" actId="20577"/>
          <ac:spMkLst>
            <pc:docMk/>
            <pc:sldMk cId="1378727320" sldId="304"/>
            <ac:spMk id="7" creationId="{394EF786-F712-0EAA-BD2A-32EA4D7890E8}"/>
          </ac:spMkLst>
        </pc:spChg>
      </pc:sldChg>
      <pc:sldChg chg="add ord">
        <pc:chgData name="Raul Matsushita" userId="de7c31d34ed27a9c" providerId="LiveId" clId="{9A6F78BC-7A4E-49E7-BA90-F7BF8A67A6A6}" dt="2024-03-19T20:49:30.754" v="1830"/>
        <pc:sldMkLst>
          <pc:docMk/>
          <pc:sldMk cId="4024992346" sldId="305"/>
        </pc:sldMkLst>
      </pc:sldChg>
      <pc:sldChg chg="modSp add mod ord">
        <pc:chgData name="Raul Matsushita" userId="de7c31d34ed27a9c" providerId="LiveId" clId="{9A6F78BC-7A4E-49E7-BA90-F7BF8A67A6A6}" dt="2024-03-19T21:34:12.549" v="2176" actId="20577"/>
        <pc:sldMkLst>
          <pc:docMk/>
          <pc:sldMk cId="1523594889" sldId="306"/>
        </pc:sldMkLst>
        <pc:spChg chg="mod">
          <ac:chgData name="Raul Matsushita" userId="de7c31d34ed27a9c" providerId="LiveId" clId="{9A6F78BC-7A4E-49E7-BA90-F7BF8A67A6A6}" dt="2024-03-19T21:34:12.549" v="2176" actId="20577"/>
          <ac:spMkLst>
            <pc:docMk/>
            <pc:sldMk cId="1523594889" sldId="306"/>
            <ac:spMk id="7" creationId="{394EF786-F712-0EAA-BD2A-32EA4D7890E8}"/>
          </ac:spMkLst>
        </pc:spChg>
        <pc:picChg chg="mod">
          <ac:chgData name="Raul Matsushita" userId="de7c31d34ed27a9c" providerId="LiveId" clId="{9A6F78BC-7A4E-49E7-BA90-F7BF8A67A6A6}" dt="2024-03-19T21:33:22.416" v="2148" actId="14826"/>
          <ac:picMkLst>
            <pc:docMk/>
            <pc:sldMk cId="1523594889" sldId="306"/>
            <ac:picMk id="17" creationId="{6990CB7A-6D89-7148-C647-00F6E0FA52CB}"/>
          </ac:picMkLst>
        </pc:picChg>
      </pc:sldChg>
      <pc:sldChg chg="modSp add mod ord">
        <pc:chgData name="Raul Matsushita" userId="de7c31d34ed27a9c" providerId="LiveId" clId="{9A6F78BC-7A4E-49E7-BA90-F7BF8A67A6A6}" dt="2024-03-19T21:29:53.226" v="2147" actId="20577"/>
        <pc:sldMkLst>
          <pc:docMk/>
          <pc:sldMk cId="1418701950" sldId="307"/>
        </pc:sldMkLst>
        <pc:spChg chg="mod">
          <ac:chgData name="Raul Matsushita" userId="de7c31d34ed27a9c" providerId="LiveId" clId="{9A6F78BC-7A4E-49E7-BA90-F7BF8A67A6A6}" dt="2024-03-19T21:29:53.226" v="2147" actId="20577"/>
          <ac:spMkLst>
            <pc:docMk/>
            <pc:sldMk cId="1418701950" sldId="307"/>
            <ac:spMk id="8" creationId="{3A9662E4-4013-3030-1A63-74B0464DBE31}"/>
          </ac:spMkLst>
        </pc:spChg>
        <pc:picChg chg="mod">
          <ac:chgData name="Raul Matsushita" userId="de7c31d34ed27a9c" providerId="LiveId" clId="{9A6F78BC-7A4E-49E7-BA90-F7BF8A67A6A6}" dt="2024-03-19T21:29:40.766" v="2137" actId="14826"/>
          <ac:picMkLst>
            <pc:docMk/>
            <pc:sldMk cId="1418701950" sldId="307"/>
            <ac:picMk id="17" creationId="{6990CB7A-6D89-7148-C647-00F6E0FA52CB}"/>
          </ac:picMkLst>
        </pc:picChg>
      </pc:sldChg>
      <pc:sldChg chg="modSp add mod ord">
        <pc:chgData name="Raul Matsushita" userId="de7c31d34ed27a9c" providerId="LiveId" clId="{9A6F78BC-7A4E-49E7-BA90-F7BF8A67A6A6}" dt="2024-03-19T21:37:17.404" v="2189" actId="207"/>
        <pc:sldMkLst>
          <pc:docMk/>
          <pc:sldMk cId="3069973615" sldId="308"/>
        </pc:sldMkLst>
        <pc:spChg chg="mod">
          <ac:chgData name="Raul Matsushita" userId="de7c31d34ed27a9c" providerId="LiveId" clId="{9A6F78BC-7A4E-49E7-BA90-F7BF8A67A6A6}" dt="2024-03-19T21:37:17.404" v="2189" actId="207"/>
          <ac:spMkLst>
            <pc:docMk/>
            <pc:sldMk cId="3069973615" sldId="308"/>
            <ac:spMk id="8" creationId="{832D7A4C-5348-D891-A624-1C8C82CA0BA8}"/>
          </ac:spMkLst>
        </pc:spChg>
        <pc:picChg chg="mod">
          <ac:chgData name="Raul Matsushita" userId="de7c31d34ed27a9c" providerId="LiveId" clId="{9A6F78BC-7A4E-49E7-BA90-F7BF8A67A6A6}" dt="2024-03-19T21:35:32.835" v="2180" actId="14826"/>
          <ac:picMkLst>
            <pc:docMk/>
            <pc:sldMk cId="3069973615" sldId="308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25T13:34:14.553" v="4199" actId="20577"/>
        <pc:sldMkLst>
          <pc:docMk/>
          <pc:sldMk cId="3877531957" sldId="309"/>
        </pc:sldMkLst>
        <pc:spChg chg="mod">
          <ac:chgData name="Raul Matsushita" userId="de7c31d34ed27a9c" providerId="LiveId" clId="{9A6F78BC-7A4E-49E7-BA90-F7BF8A67A6A6}" dt="2024-03-25T13:34:14.553" v="4199" actId="20577"/>
          <ac:spMkLst>
            <pc:docMk/>
            <pc:sldMk cId="3877531957" sldId="309"/>
            <ac:spMk id="9" creationId="{3D0E62CD-D18A-DFB1-F156-199074277F6A}"/>
          </ac:spMkLst>
        </pc:spChg>
      </pc:sldChg>
      <pc:sldChg chg="modSp add mod">
        <pc:chgData name="Raul Matsushita" userId="de7c31d34ed27a9c" providerId="LiveId" clId="{9A6F78BC-7A4E-49E7-BA90-F7BF8A67A6A6}" dt="2024-03-19T21:50:20.199" v="3287"/>
        <pc:sldMkLst>
          <pc:docMk/>
          <pc:sldMk cId="3127696709" sldId="310"/>
        </pc:sldMkLst>
        <pc:spChg chg="mod">
          <ac:chgData name="Raul Matsushita" userId="de7c31d34ed27a9c" providerId="LiveId" clId="{9A6F78BC-7A4E-49E7-BA90-F7BF8A67A6A6}" dt="2024-03-19T21:50:20.199" v="3287"/>
          <ac:spMkLst>
            <pc:docMk/>
            <pc:sldMk cId="3127696709" sldId="310"/>
            <ac:spMk id="9" creationId="{3D0E62CD-D18A-DFB1-F156-199074277F6A}"/>
          </ac:spMkLst>
        </pc:spChg>
      </pc:sldChg>
      <pc:sldChg chg="modSp add mod ord">
        <pc:chgData name="Raul Matsushita" userId="de7c31d34ed27a9c" providerId="LiveId" clId="{9A6F78BC-7A4E-49E7-BA90-F7BF8A67A6A6}" dt="2024-03-25T14:47:06.592" v="4280" actId="16959"/>
        <pc:sldMkLst>
          <pc:docMk/>
          <pc:sldMk cId="2796248348" sldId="311"/>
        </pc:sldMkLst>
        <pc:spChg chg="mod">
          <ac:chgData name="Raul Matsushita" userId="de7c31d34ed27a9c" providerId="LiveId" clId="{9A6F78BC-7A4E-49E7-BA90-F7BF8A67A6A6}" dt="2024-03-25T14:47:06.592" v="4280" actId="16959"/>
          <ac:spMkLst>
            <pc:docMk/>
            <pc:sldMk cId="2796248348" sldId="311"/>
            <ac:spMk id="3" creationId="{184701DA-832C-3CBF-3F10-C40EB705CF3F}"/>
          </ac:spMkLst>
        </pc:spChg>
      </pc:sldChg>
      <pc:sldChg chg="addSp modSp add mod ord">
        <pc:chgData name="Raul Matsushita" userId="de7c31d34ed27a9c" providerId="LiveId" clId="{9A6F78BC-7A4E-49E7-BA90-F7BF8A67A6A6}" dt="2024-03-25T18:09:57.124" v="4454" actId="20577"/>
        <pc:sldMkLst>
          <pc:docMk/>
          <pc:sldMk cId="2486353865" sldId="312"/>
        </pc:sldMkLst>
        <pc:spChg chg="add mod">
          <ac:chgData name="Raul Matsushita" userId="de7c31d34ed27a9c" providerId="LiveId" clId="{9A6F78BC-7A4E-49E7-BA90-F7BF8A67A6A6}" dt="2024-03-25T18:09:24.559" v="4441" actId="1076"/>
          <ac:spMkLst>
            <pc:docMk/>
            <pc:sldMk cId="2486353865" sldId="312"/>
            <ac:spMk id="7" creationId="{9A474C77-8499-1F82-D261-041CF5F0842E}"/>
          </ac:spMkLst>
        </pc:spChg>
        <pc:spChg chg="add mod">
          <ac:chgData name="Raul Matsushita" userId="de7c31d34ed27a9c" providerId="LiveId" clId="{9A6F78BC-7A4E-49E7-BA90-F7BF8A67A6A6}" dt="2024-03-25T18:09:57.124" v="4454" actId="20577"/>
          <ac:spMkLst>
            <pc:docMk/>
            <pc:sldMk cId="2486353865" sldId="312"/>
            <ac:spMk id="8" creationId="{BC1849CD-C97E-B92A-7F7E-FB34045C347A}"/>
          </ac:spMkLst>
        </pc:spChg>
        <pc:picChg chg="mod">
          <ac:chgData name="Raul Matsushita" userId="de7c31d34ed27a9c" providerId="LiveId" clId="{9A6F78BC-7A4E-49E7-BA90-F7BF8A67A6A6}" dt="2024-03-25T18:06:46.811" v="4400" actId="14826"/>
          <ac:picMkLst>
            <pc:docMk/>
            <pc:sldMk cId="2486353865" sldId="312"/>
            <ac:picMk id="17" creationId="{6990CB7A-6D89-7148-C647-00F6E0FA52CB}"/>
          </ac:picMkLst>
        </pc:picChg>
      </pc:sldChg>
      <pc:sldChg chg="addSp modSp add mod ord">
        <pc:chgData name="Raul Matsushita" userId="de7c31d34ed27a9c" providerId="LiveId" clId="{9A6F78BC-7A4E-49E7-BA90-F7BF8A67A6A6}" dt="2024-03-25T15:16:07.967" v="4399" actId="20577"/>
        <pc:sldMkLst>
          <pc:docMk/>
          <pc:sldMk cId="2271538871" sldId="313"/>
        </pc:sldMkLst>
        <pc:spChg chg="mod">
          <ac:chgData name="Raul Matsushita" userId="de7c31d34ed27a9c" providerId="LiveId" clId="{9A6F78BC-7A4E-49E7-BA90-F7BF8A67A6A6}" dt="2024-03-25T15:15:31.685" v="4374" actId="20577"/>
          <ac:spMkLst>
            <pc:docMk/>
            <pc:sldMk cId="2271538871" sldId="313"/>
            <ac:spMk id="9" creationId="{E30BDD53-25D9-1F5A-B780-B2879CBA9EA0}"/>
          </ac:spMkLst>
        </pc:spChg>
        <pc:spChg chg="add mod">
          <ac:chgData name="Raul Matsushita" userId="de7c31d34ed27a9c" providerId="LiveId" clId="{9A6F78BC-7A4E-49E7-BA90-F7BF8A67A6A6}" dt="2024-03-25T15:16:07.967" v="4399" actId="20577"/>
          <ac:spMkLst>
            <pc:docMk/>
            <pc:sldMk cId="2271538871" sldId="313"/>
            <ac:spMk id="10" creationId="{5AE31A05-0135-98FC-D072-E89B19C0551A}"/>
          </ac:spMkLst>
        </pc:spChg>
        <pc:spChg chg="mod">
          <ac:chgData name="Raul Matsushita" userId="de7c31d34ed27a9c" providerId="LiveId" clId="{9A6F78BC-7A4E-49E7-BA90-F7BF8A67A6A6}" dt="2024-03-25T15:15:42.234" v="4382" actId="20577"/>
          <ac:spMkLst>
            <pc:docMk/>
            <pc:sldMk cId="2271538871" sldId="313"/>
            <ac:spMk id="12" creationId="{1B8D0F34-3382-E7BF-B8BA-C5F35AAD8322}"/>
          </ac:spMkLst>
        </pc:spChg>
        <pc:spChg chg="mod">
          <ac:chgData name="Raul Matsushita" userId="de7c31d34ed27a9c" providerId="LiveId" clId="{9A6F78BC-7A4E-49E7-BA90-F7BF8A67A6A6}" dt="2024-03-25T15:15:07.411" v="4349" actId="20577"/>
          <ac:spMkLst>
            <pc:docMk/>
            <pc:sldMk cId="2271538871" sldId="313"/>
            <ac:spMk id="16" creationId="{AA6BB161-F557-5BE2-8310-7D0912EDEC0A}"/>
          </ac:spMkLst>
        </pc:spChg>
      </pc:sldChg>
    </pc:docChg>
  </pc:docChgLst>
  <pc:docChgLst>
    <pc:chgData name="Raul Matsushita" userId="de7c31d34ed27a9c" providerId="LiveId" clId="{A0EFA69C-4E07-423F-B8F8-CACCA404DE7B}"/>
    <pc:docChg chg="custSel addSld delSld modSld">
      <pc:chgData name="Raul Matsushita" userId="de7c31d34ed27a9c" providerId="LiveId" clId="{A0EFA69C-4E07-423F-B8F8-CACCA404DE7B}" dt="2024-03-17T13:11:01.372" v="298" actId="20577"/>
      <pc:docMkLst>
        <pc:docMk/>
      </pc:docMkLst>
      <pc:sldChg chg="addSp modSp mod">
        <pc:chgData name="Raul Matsushita" userId="de7c31d34ed27a9c" providerId="LiveId" clId="{A0EFA69C-4E07-423F-B8F8-CACCA404DE7B}" dt="2024-03-17T13:11:01.372" v="298" actId="20577"/>
        <pc:sldMkLst>
          <pc:docMk/>
          <pc:sldMk cId="2908103238" sldId="277"/>
        </pc:sldMkLst>
        <pc:spChg chg="add mod">
          <ac:chgData name="Raul Matsushita" userId="de7c31d34ed27a9c" providerId="LiveId" clId="{A0EFA69C-4E07-423F-B8F8-CACCA404DE7B}" dt="2024-03-17T13:11:01.372" v="298" actId="20577"/>
          <ac:spMkLst>
            <pc:docMk/>
            <pc:sldMk cId="2908103238" sldId="277"/>
            <ac:spMk id="9" creationId="{914E3016-F72B-B9D8-1FFF-F6CBD3A4C64E}"/>
          </ac:spMkLst>
        </pc:spChg>
      </pc:sldChg>
      <pc:sldChg chg="addSp delSp modSp mod">
        <pc:chgData name="Raul Matsushita" userId="de7c31d34ed27a9c" providerId="LiveId" clId="{A0EFA69C-4E07-423F-B8F8-CACCA404DE7B}" dt="2024-03-17T12:50:34.355" v="260" actId="478"/>
        <pc:sldMkLst>
          <pc:docMk/>
          <pc:sldMk cId="230256739" sldId="283"/>
        </pc:sldMkLst>
        <pc:spChg chg="add del mod">
          <ac:chgData name="Raul Matsushita" userId="de7c31d34ed27a9c" providerId="LiveId" clId="{A0EFA69C-4E07-423F-B8F8-CACCA404DE7B}" dt="2024-03-17T12:50:34.355" v="260" actId="478"/>
          <ac:spMkLst>
            <pc:docMk/>
            <pc:sldMk cId="230256739" sldId="283"/>
            <ac:spMk id="7" creationId="{B6DF687D-25FF-C9D6-D1EC-2BE49BB54E80}"/>
          </ac:spMkLst>
        </pc:spChg>
      </pc:sldChg>
      <pc:sldChg chg="addSp modSp add mod">
        <pc:chgData name="Raul Matsushita" userId="de7c31d34ed27a9c" providerId="LiveId" clId="{A0EFA69C-4E07-423F-B8F8-CACCA404DE7B}" dt="2024-03-17T12:47:25.379" v="247" actId="20577"/>
        <pc:sldMkLst>
          <pc:docMk/>
          <pc:sldMk cId="3224931540" sldId="289"/>
        </pc:sldMkLst>
        <pc:spChg chg="add mod">
          <ac:chgData name="Raul Matsushita" userId="de7c31d34ed27a9c" providerId="LiveId" clId="{A0EFA69C-4E07-423F-B8F8-CACCA404DE7B}" dt="2024-03-17T12:47:25.379" v="247" actId="20577"/>
          <ac:spMkLst>
            <pc:docMk/>
            <pc:sldMk cId="3224931540" sldId="289"/>
            <ac:spMk id="7" creationId="{50180D99-4BCA-9611-2397-F91BC3B6EC15}"/>
          </ac:spMkLst>
        </pc:spChg>
      </pc:sldChg>
      <pc:sldChg chg="addSp delSp modSp add del mod">
        <pc:chgData name="Raul Matsushita" userId="de7c31d34ed27a9c" providerId="LiveId" clId="{A0EFA69C-4E07-423F-B8F8-CACCA404DE7B}" dt="2024-03-17T12:56:14.478" v="275" actId="47"/>
        <pc:sldMkLst>
          <pc:docMk/>
          <pc:sldMk cId="223445139" sldId="290"/>
        </pc:sldMkLst>
        <pc:spChg chg="del mod">
          <ac:chgData name="Raul Matsushita" userId="de7c31d34ed27a9c" providerId="LiveId" clId="{A0EFA69C-4E07-423F-B8F8-CACCA404DE7B}" dt="2024-03-17T12:53:10.161" v="266"/>
          <ac:spMkLst>
            <pc:docMk/>
            <pc:sldMk cId="223445139" sldId="290"/>
            <ac:spMk id="7" creationId="{50180D99-4BCA-9611-2397-F91BC3B6EC15}"/>
          </ac:spMkLst>
        </pc:spChg>
        <pc:spChg chg="add mod">
          <ac:chgData name="Raul Matsushita" userId="de7c31d34ed27a9c" providerId="LiveId" clId="{A0EFA69C-4E07-423F-B8F8-CACCA404DE7B}" dt="2024-03-17T12:53:10.159" v="264"/>
          <ac:spMkLst>
            <pc:docMk/>
            <pc:sldMk cId="223445139" sldId="290"/>
            <ac:spMk id="8" creationId="{50180D99-4BCA-9611-2397-F91BC3B6EC15}"/>
          </ac:spMkLst>
        </pc:spChg>
        <pc:spChg chg="add del mod">
          <ac:chgData name="Raul Matsushita" userId="de7c31d34ed27a9c" providerId="LiveId" clId="{A0EFA69C-4E07-423F-B8F8-CACCA404DE7B}" dt="2024-03-17T12:53:55.586" v="271"/>
          <ac:spMkLst>
            <pc:docMk/>
            <pc:sldMk cId="223445139" sldId="290"/>
            <ac:spMk id="9" creationId="{2598A63F-DC88-5C9C-B007-BC551B2C4A80}"/>
          </ac:spMkLst>
        </pc:spChg>
        <pc:spChg chg="add mod">
          <ac:chgData name="Raul Matsushita" userId="de7c31d34ed27a9c" providerId="LiveId" clId="{A0EFA69C-4E07-423F-B8F8-CACCA404DE7B}" dt="2024-03-17T12:53:55.581" v="269"/>
          <ac:spMkLst>
            <pc:docMk/>
            <pc:sldMk cId="223445139" sldId="290"/>
            <ac:spMk id="10" creationId="{50180D99-4BCA-9611-2397-F91BC3B6EC15}"/>
          </ac:spMkLst>
        </pc:spChg>
        <pc:spChg chg="add mod">
          <ac:chgData name="Raul Matsushita" userId="de7c31d34ed27a9c" providerId="LiveId" clId="{A0EFA69C-4E07-423F-B8F8-CACCA404DE7B}" dt="2024-03-17T12:54:20.772" v="274" actId="767"/>
          <ac:spMkLst>
            <pc:docMk/>
            <pc:sldMk cId="223445139" sldId="290"/>
            <ac:spMk id="11" creationId="{ACCA0E54-ACD5-8EDA-AEE6-1BB4A24A2A43}"/>
          </ac:spMkLst>
        </pc:spChg>
        <pc:spChg chg="add">
          <ac:chgData name="Raul Matsushita" userId="de7c31d34ed27a9c" providerId="LiveId" clId="{A0EFA69C-4E07-423F-B8F8-CACCA404DE7B}" dt="2024-03-17T12:54:11.213" v="273"/>
          <ac:spMkLst>
            <pc:docMk/>
            <pc:sldMk cId="223445139" sldId="290"/>
            <ac:spMk id="12" creationId="{B8A4B51E-164D-6E3A-3467-37D113E6A744}"/>
          </ac:spMkLst>
        </pc:spChg>
        <pc:picChg chg="add">
          <ac:chgData name="Raul Matsushita" userId="de7c31d34ed27a9c" providerId="LiveId" clId="{A0EFA69C-4E07-423F-B8F8-CACCA404DE7B}" dt="2024-03-17T12:54:11.213" v="273"/>
          <ac:picMkLst>
            <pc:docMk/>
            <pc:sldMk cId="223445139" sldId="290"/>
            <ac:picMk id="1026" creationId="{1EB7AC17-B5C9-C17A-28BA-B6B5980056F0}"/>
          </ac:picMkLst>
        </pc:picChg>
        <pc:picChg chg="add">
          <ac:chgData name="Raul Matsushita" userId="de7c31d34ed27a9c" providerId="LiveId" clId="{A0EFA69C-4E07-423F-B8F8-CACCA404DE7B}" dt="2024-03-17T12:54:11.213" v="273"/>
          <ac:picMkLst>
            <pc:docMk/>
            <pc:sldMk cId="223445139" sldId="290"/>
            <ac:picMk id="1027" creationId="{53973337-AA26-C22D-58EF-ADBDFD466951}"/>
          </ac:picMkLst>
        </pc:picChg>
        <pc:picChg chg="add">
          <ac:chgData name="Raul Matsushita" userId="de7c31d34ed27a9c" providerId="LiveId" clId="{A0EFA69C-4E07-423F-B8F8-CACCA404DE7B}" dt="2024-03-17T12:54:11.213" v="273"/>
          <ac:picMkLst>
            <pc:docMk/>
            <pc:sldMk cId="223445139" sldId="290"/>
            <ac:picMk id="1028" creationId="{22494220-C96B-117A-385F-826AFF12C823}"/>
          </ac:picMkLst>
        </pc:picChg>
      </pc:sldChg>
      <pc:sldChg chg="add del">
        <pc:chgData name="Raul Matsushita" userId="de7c31d34ed27a9c" providerId="LiveId" clId="{A0EFA69C-4E07-423F-B8F8-CACCA404DE7B}" dt="2024-03-17T12:48:15.211" v="249" actId="47"/>
        <pc:sldMkLst>
          <pc:docMk/>
          <pc:sldMk cId="1055085381" sldId="29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CCFDB2C-2934-4A17-87C5-D86B1F797B80}" type="datetime1">
              <a:rPr lang="pt-BR" smtClean="0"/>
              <a:t>25/03/2024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8EEFA9E-C190-4F5C-8394-BD5F1CD55C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A046F3FD-5258-45F1-A056-CFAF800E03AA}" type="datetime1">
              <a:rPr lang="pt-BR" smtClean="0"/>
              <a:pPr/>
              <a:t>25/03/2024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2289C57-55D7-40A4-A101-E74FAC7A092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392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pt-BR" sz="3600" spc="150" baseline="0"/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pt-BR" sz="16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elemento gráfico SmartArt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 noProof="0" dirty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is conteú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 Partes de Conteú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pt-BR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pt-BR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ebra de se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pt-BR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5" name="Elemento 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7" name="Espaço Reservado para o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gráfico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8" name="Espaço Reservado para Tabe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tabela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pt-BR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soas da Equipe do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lvl="1"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soas da Equipe do Slide 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32" name="Espaço Reservado para Imagem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33" name="Espaço Reservado para Imagem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515" y="5686424"/>
            <a:ext cx="8719185" cy="82507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b="1" dirty="0"/>
              <a:t>Análise De Séries Temporais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515" y="5289764"/>
            <a:ext cx="1127760" cy="396660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b="1" dirty="0"/>
              <a:t>Aula 2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10</a:t>
            </a:fld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61ABA4-74E6-93B5-C0CC-22847757AD70}"/>
              </a:ext>
            </a:extLst>
          </p:cNvPr>
          <p:cNvSpPr txBox="1"/>
          <p:nvPr/>
        </p:nvSpPr>
        <p:spPr>
          <a:xfrm>
            <a:off x="5184476" y="1940719"/>
            <a:ext cx="2713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 por componentes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ABC568C-E9EB-9162-EFB5-E59571226001}"/>
              </a:ext>
            </a:extLst>
          </p:cNvPr>
          <p:cNvSpPr/>
          <p:nvPr/>
        </p:nvSpPr>
        <p:spPr>
          <a:xfrm>
            <a:off x="1992702" y="2757706"/>
            <a:ext cx="8238225" cy="3341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6BB161-F557-5BE2-8310-7D0912EDEC0A}"/>
                  </a:ext>
                </a:extLst>
              </p:cNvPr>
              <p:cNvSpPr txBox="1"/>
              <p:nvPr/>
            </p:nvSpPr>
            <p:spPr>
              <a:xfrm>
                <a:off x="4124863" y="3215036"/>
                <a:ext cx="402853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6BB161-F557-5BE2-8310-7D0912EDE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863" y="3215036"/>
                <a:ext cx="402853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E30BDD53-25D9-1F5A-B780-B2879CBA9EA0}"/>
                  </a:ext>
                </a:extLst>
              </p:cNvPr>
              <p:cNvSpPr txBox="1"/>
              <p:nvPr/>
            </p:nvSpPr>
            <p:spPr>
              <a:xfrm>
                <a:off x="2842045" y="3983424"/>
                <a:ext cx="65079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000" dirty="0"/>
                  <a:t> representa o consumo médio diário do mês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E30BDD53-25D9-1F5A-B780-B2879CBA9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045" y="3983424"/>
                <a:ext cx="6507910" cy="400110"/>
              </a:xfrm>
              <a:prstGeom prst="rect">
                <a:avLst/>
              </a:prstGeom>
              <a:blipFill>
                <a:blip r:embed="rId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B8D0F34-3382-E7BF-B8BA-C5F35AAD8322}"/>
                  </a:ext>
                </a:extLst>
              </p:cNvPr>
              <p:cNvSpPr txBox="1"/>
              <p:nvPr/>
            </p:nvSpPr>
            <p:spPr>
              <a:xfrm>
                <a:off x="2842043" y="4595783"/>
                <a:ext cx="713009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000" dirty="0"/>
                  <a:t> denota uma tendência como função do tempo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pt-BR" sz="2000" dirty="0"/>
              </a:p>
              <a:p>
                <a:r>
                  <a:rPr lang="pt-BR" sz="2000" dirty="0"/>
                  <a:t>     (apresenta movimento suave, determinístico/estocástico)</a:t>
                </a: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B8D0F34-3382-E7BF-B8BA-C5F35AAD8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043" y="4595783"/>
                <a:ext cx="7130091" cy="707886"/>
              </a:xfrm>
              <a:prstGeom prst="rect">
                <a:avLst/>
              </a:prstGeom>
              <a:blipFill>
                <a:blip r:embed="rId4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229302C-6A8E-9C1A-74A3-7567D91EF4B0}"/>
                  </a:ext>
                </a:extLst>
              </p:cNvPr>
              <p:cNvSpPr txBox="1"/>
              <p:nvPr/>
            </p:nvSpPr>
            <p:spPr>
              <a:xfrm>
                <a:off x="2842043" y="5336250"/>
                <a:ext cx="713009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000" dirty="0"/>
                  <a:t> denota o erro/ruído/choque aleatório no tempo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sz="2000" dirty="0"/>
                  <a:t> </a:t>
                </a:r>
              </a:p>
              <a:p>
                <a:r>
                  <a:rPr lang="pt-BR" sz="2000" dirty="0"/>
                  <a:t>     (tendo média zero mas não sendo necessariamente IID)</a:t>
                </a: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229302C-6A8E-9C1A-74A3-7567D91EF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043" y="5336250"/>
                <a:ext cx="7130091" cy="707886"/>
              </a:xfrm>
              <a:prstGeom prst="rect">
                <a:avLst/>
              </a:prstGeom>
              <a:blipFill>
                <a:blip r:embed="rId5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35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11</a:t>
            </a:fld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61ABA4-74E6-93B5-C0CC-22847757AD70}"/>
              </a:ext>
            </a:extLst>
          </p:cNvPr>
          <p:cNvSpPr txBox="1"/>
          <p:nvPr/>
        </p:nvSpPr>
        <p:spPr>
          <a:xfrm>
            <a:off x="5184476" y="1940719"/>
            <a:ext cx="2713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 por componentes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ABC568C-E9EB-9162-EFB5-E59571226001}"/>
              </a:ext>
            </a:extLst>
          </p:cNvPr>
          <p:cNvSpPr/>
          <p:nvPr/>
        </p:nvSpPr>
        <p:spPr>
          <a:xfrm>
            <a:off x="1992702" y="2757706"/>
            <a:ext cx="8238225" cy="3341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6BB161-F557-5BE2-8310-7D0912EDEC0A}"/>
                  </a:ext>
                </a:extLst>
              </p:cNvPr>
              <p:cNvSpPr txBox="1"/>
              <p:nvPr/>
            </p:nvSpPr>
            <p:spPr>
              <a:xfrm>
                <a:off x="4124863" y="3215036"/>
                <a:ext cx="402853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6BB161-F557-5BE2-8310-7D0912EDE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863" y="3215036"/>
                <a:ext cx="402853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B8D0F34-3382-E7BF-B8BA-C5F35AAD8322}"/>
                  </a:ext>
                </a:extLst>
              </p:cNvPr>
              <p:cNvSpPr txBox="1"/>
              <p:nvPr/>
            </p:nvSpPr>
            <p:spPr>
              <a:xfrm>
                <a:off x="2810415" y="4314974"/>
                <a:ext cx="7130091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000" dirty="0"/>
                  <a:t> pode ser modelada por uma função do tempo e/ou outras variáveis (número de equipamentos na residência, potência total instalada, número de residentes, </a:t>
                </a:r>
                <a:r>
                  <a:rPr lang="pt-BR" sz="2000" dirty="0" err="1"/>
                  <a:t>etc</a:t>
                </a:r>
                <a:r>
                  <a:rPr lang="pt-BR" sz="2000" dirty="0"/>
                  <a:t>).</a:t>
                </a: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B8D0F34-3382-E7BF-B8BA-C5F35AAD8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415" y="4314974"/>
                <a:ext cx="7130091" cy="1015663"/>
              </a:xfrm>
              <a:prstGeom prst="rect">
                <a:avLst/>
              </a:prstGeom>
              <a:blipFill>
                <a:blip r:embed="rId3"/>
                <a:stretch>
                  <a:fillRect l="-855" t="-3614" b="-10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328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12</a:t>
            </a:fld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61ABA4-74E6-93B5-C0CC-22847757AD70}"/>
              </a:ext>
            </a:extLst>
          </p:cNvPr>
          <p:cNvSpPr txBox="1"/>
          <p:nvPr/>
        </p:nvSpPr>
        <p:spPr>
          <a:xfrm>
            <a:off x="5184476" y="1940719"/>
            <a:ext cx="2713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 por componentes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ABC568C-E9EB-9162-EFB5-E59571226001}"/>
              </a:ext>
            </a:extLst>
          </p:cNvPr>
          <p:cNvSpPr/>
          <p:nvPr/>
        </p:nvSpPr>
        <p:spPr>
          <a:xfrm>
            <a:off x="1992702" y="2757706"/>
            <a:ext cx="8238225" cy="3341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6BB161-F557-5BE2-8310-7D0912EDEC0A}"/>
                  </a:ext>
                </a:extLst>
              </p:cNvPr>
              <p:cNvSpPr txBox="1"/>
              <p:nvPr/>
            </p:nvSpPr>
            <p:spPr>
              <a:xfrm>
                <a:off x="4124863" y="3215036"/>
                <a:ext cx="402853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6BB161-F557-5BE2-8310-7D0912EDE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863" y="3215036"/>
                <a:ext cx="402853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B8D0F34-3382-E7BF-B8BA-C5F35AAD8322}"/>
                  </a:ext>
                </a:extLst>
              </p:cNvPr>
              <p:cNvSpPr txBox="1"/>
              <p:nvPr/>
            </p:nvSpPr>
            <p:spPr>
              <a:xfrm>
                <a:off x="2810415" y="4314974"/>
                <a:ext cx="7130091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000" dirty="0"/>
                  <a:t> pode ser modelada por uma função do tempo e/ou outras variáveis (número de equipamentos na residência, potência total instalada, número de residentes, </a:t>
                </a:r>
                <a:r>
                  <a:rPr lang="pt-BR" sz="2000" dirty="0" err="1"/>
                  <a:t>etc</a:t>
                </a:r>
                <a:r>
                  <a:rPr lang="pt-BR" sz="2000" dirty="0"/>
                  <a:t>).</a:t>
                </a: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B8D0F34-3382-E7BF-B8BA-C5F35AAD8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415" y="4314974"/>
                <a:ext cx="7130091" cy="1015663"/>
              </a:xfrm>
              <a:prstGeom prst="rect">
                <a:avLst/>
              </a:prstGeom>
              <a:blipFill>
                <a:blip r:embed="rId3"/>
                <a:stretch>
                  <a:fillRect l="-855" t="-3614" b="-10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3229302C-6A8E-9C1A-74A3-7567D91EF4B0}"/>
              </a:ext>
            </a:extLst>
          </p:cNvPr>
          <p:cNvSpPr txBox="1"/>
          <p:nvPr/>
        </p:nvSpPr>
        <p:spPr>
          <a:xfrm>
            <a:off x="2111675" y="5313459"/>
            <a:ext cx="80876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Mas também podemos ignorar essas variáveis endógenas e modelar por meio de suposições que podem ser validadas depois.</a:t>
            </a:r>
          </a:p>
        </p:txBody>
      </p:sp>
    </p:spTree>
    <p:extLst>
      <p:ext uri="{BB962C8B-B14F-4D97-AF65-F5344CB8AC3E}">
        <p14:creationId xmlns:p14="http://schemas.microsoft.com/office/powerpoint/2010/main" val="3508310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13</a:t>
            </a:fld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61ABA4-74E6-93B5-C0CC-22847757AD70}"/>
              </a:ext>
            </a:extLst>
          </p:cNvPr>
          <p:cNvSpPr txBox="1"/>
          <p:nvPr/>
        </p:nvSpPr>
        <p:spPr>
          <a:xfrm>
            <a:off x="5184476" y="1940719"/>
            <a:ext cx="2713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 por componentes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ABC568C-E9EB-9162-EFB5-E59571226001}"/>
              </a:ext>
            </a:extLst>
          </p:cNvPr>
          <p:cNvSpPr/>
          <p:nvPr/>
        </p:nvSpPr>
        <p:spPr>
          <a:xfrm>
            <a:off x="1992702" y="2757706"/>
            <a:ext cx="8238225" cy="3341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6BB161-F557-5BE2-8310-7D0912EDEC0A}"/>
                  </a:ext>
                </a:extLst>
              </p:cNvPr>
              <p:cNvSpPr txBox="1"/>
              <p:nvPr/>
            </p:nvSpPr>
            <p:spPr>
              <a:xfrm>
                <a:off x="4124863" y="3215036"/>
                <a:ext cx="402853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6BB161-F557-5BE2-8310-7D0912EDE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863" y="3215036"/>
                <a:ext cx="402853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B8D0F34-3382-E7BF-B8BA-C5F35AAD8322}"/>
                  </a:ext>
                </a:extLst>
              </p:cNvPr>
              <p:cNvSpPr txBox="1"/>
              <p:nvPr/>
            </p:nvSpPr>
            <p:spPr>
              <a:xfrm>
                <a:off x="2810415" y="4314974"/>
                <a:ext cx="7130091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000" dirty="0"/>
                  <a:t> pode ser modelada por uma função do tempo e/ou outras variáveis (número de equipamentos na residência, potência total instalada, número de residentes, </a:t>
                </a:r>
                <a:r>
                  <a:rPr lang="pt-BR" sz="2000" dirty="0" err="1"/>
                  <a:t>etc</a:t>
                </a:r>
                <a:r>
                  <a:rPr lang="pt-BR" sz="2000" dirty="0"/>
                  <a:t>).</a:t>
                </a: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B8D0F34-3382-E7BF-B8BA-C5F35AAD8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415" y="4314974"/>
                <a:ext cx="7130091" cy="1015663"/>
              </a:xfrm>
              <a:prstGeom prst="rect">
                <a:avLst/>
              </a:prstGeom>
              <a:blipFill>
                <a:blip r:embed="rId3"/>
                <a:stretch>
                  <a:fillRect l="-855" t="-3614" b="-10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3229302C-6A8E-9C1A-74A3-7567D91EF4B0}"/>
              </a:ext>
            </a:extLst>
          </p:cNvPr>
          <p:cNvSpPr txBox="1"/>
          <p:nvPr/>
        </p:nvSpPr>
        <p:spPr>
          <a:xfrm>
            <a:off x="2111675" y="5313459"/>
            <a:ext cx="80876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Mas também podemos ignorar essas variáveis endógenas e modelar por meio de suposições que podem ser validadas depois.</a:t>
            </a: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F521ADE4-E41C-8502-5D90-7401BDC7F43D}"/>
              </a:ext>
            </a:extLst>
          </p:cNvPr>
          <p:cNvSpPr/>
          <p:nvPr/>
        </p:nvSpPr>
        <p:spPr>
          <a:xfrm>
            <a:off x="768650" y="5399531"/>
            <a:ext cx="1164566" cy="5357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410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14</a:t>
            </a:fld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61ABA4-74E6-93B5-C0CC-22847757AD70}"/>
              </a:ext>
            </a:extLst>
          </p:cNvPr>
          <p:cNvSpPr txBox="1"/>
          <p:nvPr/>
        </p:nvSpPr>
        <p:spPr>
          <a:xfrm>
            <a:off x="5184476" y="1940719"/>
            <a:ext cx="2713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 por componentes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ABC568C-E9EB-9162-EFB5-E59571226001}"/>
              </a:ext>
            </a:extLst>
          </p:cNvPr>
          <p:cNvSpPr/>
          <p:nvPr/>
        </p:nvSpPr>
        <p:spPr>
          <a:xfrm>
            <a:off x="1992702" y="2757706"/>
            <a:ext cx="8238225" cy="3341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6BB161-F557-5BE2-8310-7D0912EDEC0A}"/>
                  </a:ext>
                </a:extLst>
              </p:cNvPr>
              <p:cNvSpPr txBox="1"/>
              <p:nvPr/>
            </p:nvSpPr>
            <p:spPr>
              <a:xfrm>
                <a:off x="4124863" y="3215036"/>
                <a:ext cx="402853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6BB161-F557-5BE2-8310-7D0912EDE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863" y="3215036"/>
                <a:ext cx="402853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B8D0F34-3382-E7BF-B8BA-C5F35AAD8322}"/>
                  </a:ext>
                </a:extLst>
              </p:cNvPr>
              <p:cNvSpPr txBox="1"/>
              <p:nvPr/>
            </p:nvSpPr>
            <p:spPr>
              <a:xfrm>
                <a:off x="2810415" y="4314974"/>
                <a:ext cx="713009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000" dirty="0"/>
                  <a:t>Vamos supor que a média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000" dirty="0"/>
                  <a:t> seja localmente constante, havendo saltos eventuais.</a:t>
                </a: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B8D0F34-3382-E7BF-B8BA-C5F35AAD8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415" y="4314974"/>
                <a:ext cx="7130091" cy="707886"/>
              </a:xfrm>
              <a:prstGeom prst="rect">
                <a:avLst/>
              </a:prstGeom>
              <a:blipFill>
                <a:blip r:embed="rId3"/>
                <a:stretch>
                  <a:fillRect l="-855" t="-5172" b="-146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850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15</a:t>
            </a:fld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990CB7A-6D89-7148-C647-00F6E0FA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34837" y="1562894"/>
            <a:ext cx="9144000" cy="45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06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16</a:t>
            </a:fld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990CB7A-6D89-7148-C647-00F6E0FA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34838" y="1562894"/>
            <a:ext cx="9143998" cy="45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15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17</a:t>
            </a:fld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990CB7A-6D89-7148-C647-00F6E0FA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34838" y="1562894"/>
            <a:ext cx="9143998" cy="454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8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18</a:t>
            </a:fld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990CB7A-6D89-7148-C647-00F6E0FA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34839" y="1562894"/>
            <a:ext cx="9143996" cy="454342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94EF786-F712-0EAA-BD2A-32EA4D7890E8}"/>
              </a:ext>
            </a:extLst>
          </p:cNvPr>
          <p:cNvSpPr txBox="1"/>
          <p:nvPr/>
        </p:nvSpPr>
        <p:spPr>
          <a:xfrm>
            <a:off x="2734574" y="1861342"/>
            <a:ext cx="5529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Consumo esperado para abril de 2016, com base na média dos últimos 6 meses.</a:t>
            </a:r>
          </a:p>
        </p:txBody>
      </p:sp>
    </p:spTree>
    <p:extLst>
      <p:ext uri="{BB962C8B-B14F-4D97-AF65-F5344CB8AC3E}">
        <p14:creationId xmlns:p14="http://schemas.microsoft.com/office/powerpoint/2010/main" val="1111060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19</a:t>
            </a:fld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990CB7A-6D89-7148-C647-00F6E0FA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34839" y="1562894"/>
            <a:ext cx="9143996" cy="45434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94EF786-F712-0EAA-BD2A-32EA4D7890E8}"/>
                  </a:ext>
                </a:extLst>
              </p:cNvPr>
              <p:cNvSpPr txBox="1"/>
              <p:nvPr/>
            </p:nvSpPr>
            <p:spPr>
              <a:xfrm>
                <a:off x="2734574" y="1861342"/>
                <a:ext cx="55381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Consumo esperado para abril de 2016, com base na média dos últimos 6 meses.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94EF786-F712-0EAA-BD2A-32EA4D789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574" y="1861342"/>
                <a:ext cx="5538158" cy="1200329"/>
              </a:xfrm>
              <a:prstGeom prst="rect">
                <a:avLst/>
              </a:prstGeom>
              <a:blipFill>
                <a:blip r:embed="rId3"/>
                <a:stretch>
                  <a:fillRect l="-991" t="-2538" b="-10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91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</a:t>
            </a:fld>
            <a:endParaRPr lang="pt-BR" dirty="0"/>
          </a:p>
        </p:txBody>
      </p:sp>
      <p:sp>
        <p:nvSpPr>
          <p:cNvPr id="7" name="Espaço Reservado para SmartArt 2">
            <a:extLst>
              <a:ext uri="{FF2B5EF4-FFF2-40B4-BE49-F238E27FC236}">
                <a16:creationId xmlns:a16="http://schemas.microsoft.com/office/drawing/2014/main" id="{4ED62E8B-AEF4-C762-2125-5F27DBA6341F}"/>
              </a:ext>
            </a:extLst>
          </p:cNvPr>
          <p:cNvSpPr txBox="1">
            <a:spLocks/>
          </p:cNvSpPr>
          <p:nvPr/>
        </p:nvSpPr>
        <p:spPr>
          <a:xfrm>
            <a:off x="990600" y="2263775"/>
            <a:ext cx="10515600" cy="3744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1" dirty="0">
                <a:solidFill>
                  <a:srgbClr val="000000"/>
                </a:solidFill>
                <a:latin typeface="Verdana" panose="020B0604030504040204" pitchFamily="34" charset="0"/>
              </a:rPr>
              <a:t>Leitura: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Cryer &amp; Chan (2008), Cap. 1 e Cap.2 (pag.14-15)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Coperwait &amp; Metcalfe, Cap. 1 (Seção 1.5)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Shumway &amp; Stoffer (2011), Cap. 2 (Seção 2.4)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pt-BR" sz="2400" b="0" i="0" u="none" strike="noStrike" baseline="0" dirty="0" err="1">
                <a:latin typeface="CMBX12"/>
              </a:rPr>
              <a:t>Smoothing</a:t>
            </a: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it-IT" dirty="0">
              <a:solidFill>
                <a:srgbClr val="003395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33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20</a:t>
            </a:fld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990CB7A-6D89-7148-C647-00F6E0FA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34839" y="1562894"/>
            <a:ext cx="9143996" cy="45434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94EF786-F712-0EAA-BD2A-32EA4D7890E8}"/>
                  </a:ext>
                </a:extLst>
              </p:cNvPr>
              <p:cNvSpPr txBox="1"/>
              <p:nvPr/>
            </p:nvSpPr>
            <p:spPr>
              <a:xfrm>
                <a:off x="2734574" y="1861342"/>
                <a:ext cx="5538158" cy="2549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Consumo esperado para abril de 2016, com base na média dos últimos 6 meses.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dirty="0"/>
                  <a:t> localmente constante)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94EF786-F712-0EAA-BD2A-32EA4D789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574" y="1861342"/>
                <a:ext cx="5538158" cy="2549865"/>
              </a:xfrm>
              <a:prstGeom prst="rect">
                <a:avLst/>
              </a:prstGeom>
              <a:blipFill>
                <a:blip r:embed="rId3"/>
                <a:stretch>
                  <a:fillRect l="-991" t="-11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727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21</a:t>
            </a:fld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990CB7A-6D89-7148-C647-00F6E0FA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34838" y="1562894"/>
            <a:ext cx="9143998" cy="45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92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22</a:t>
            </a:fld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990CB7A-6D89-7148-C647-00F6E0FA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34839" y="1562894"/>
            <a:ext cx="9143996" cy="454342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9662E4-4013-3030-1A63-74B0464DBE31}"/>
              </a:ext>
            </a:extLst>
          </p:cNvPr>
          <p:cNvSpPr txBox="1"/>
          <p:nvPr/>
        </p:nvSpPr>
        <p:spPr>
          <a:xfrm>
            <a:off x="6096000" y="4787660"/>
            <a:ext cx="267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Mas será que funcionou?</a:t>
            </a:r>
          </a:p>
        </p:txBody>
      </p:sp>
    </p:spTree>
    <p:extLst>
      <p:ext uri="{BB962C8B-B14F-4D97-AF65-F5344CB8AC3E}">
        <p14:creationId xmlns:p14="http://schemas.microsoft.com/office/powerpoint/2010/main" val="3238208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23</a:t>
            </a:fld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990CB7A-6D89-7148-C647-00F6E0FA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34837" y="1562894"/>
            <a:ext cx="9144000" cy="45434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32D7A4C-5348-D891-A624-1C8C82CA0BA8}"/>
                  </a:ext>
                </a:extLst>
              </p:cNvPr>
              <p:cNvSpPr txBox="1"/>
              <p:nvPr/>
            </p:nvSpPr>
            <p:spPr>
              <a:xfrm>
                <a:off x="2343509" y="4841836"/>
                <a:ext cx="705928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pt-BR" sz="20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pt-BR" sz="20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2000" b="0" dirty="0">
                    <a:solidFill>
                      <a:srgbClr val="003395"/>
                    </a:solidFill>
                  </a:rPr>
                  <a:t>?</a:t>
                </a:r>
              </a:p>
              <a:p>
                <a:r>
                  <a:rPr lang="pt-BR" sz="2000" dirty="0"/>
                  <a:t>(média amostral = 0.06, desvio padrão amostral = 1.896)</a:t>
                </a: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32D7A4C-5348-D891-A624-1C8C82CA0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509" y="4841836"/>
                <a:ext cx="7059283" cy="707886"/>
              </a:xfrm>
              <a:prstGeom prst="rect">
                <a:avLst/>
              </a:prstGeom>
              <a:blipFill>
                <a:blip r:embed="rId3"/>
                <a:stretch>
                  <a:fillRect l="-864" t="-4310" b="-146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018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24</a:t>
            </a:fld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990CB7A-6D89-7148-C647-00F6E0FA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34839" y="1562894"/>
            <a:ext cx="9143996" cy="4543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94EF786-F712-0EAA-BD2A-32EA4D7890E8}"/>
                  </a:ext>
                </a:extLst>
              </p:cNvPr>
              <p:cNvSpPr txBox="1"/>
              <p:nvPr/>
            </p:nvSpPr>
            <p:spPr>
              <a:xfrm>
                <a:off x="2734574" y="1861342"/>
                <a:ext cx="5538158" cy="234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Consumo projetado para abril de 2016, com base na tendência linear dos últimos 6 meses.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dirty="0"/>
                  <a:t> localmente </a:t>
                </a:r>
                <a:r>
                  <a:rPr lang="pt-BR" dirty="0">
                    <a:solidFill>
                      <a:srgbClr val="FF0000"/>
                    </a:solidFill>
                  </a:rPr>
                  <a:t>linear</a:t>
                </a:r>
                <a:r>
                  <a:rPr lang="pt-BR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94EF786-F712-0EAA-BD2A-32EA4D789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574" y="1861342"/>
                <a:ext cx="5538158" cy="2341475"/>
              </a:xfrm>
              <a:prstGeom prst="rect">
                <a:avLst/>
              </a:prstGeom>
              <a:blipFill>
                <a:blip r:embed="rId3"/>
                <a:stretch>
                  <a:fillRect l="-991" t="-13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594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25</a:t>
            </a:fld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990CB7A-6D89-7148-C647-00F6E0FA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34840" y="1562894"/>
            <a:ext cx="9143994" cy="454342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9662E4-4013-3030-1A63-74B0464DBE31}"/>
              </a:ext>
            </a:extLst>
          </p:cNvPr>
          <p:cNvSpPr txBox="1"/>
          <p:nvPr/>
        </p:nvSpPr>
        <p:spPr>
          <a:xfrm>
            <a:off x="6096000" y="4787660"/>
            <a:ext cx="261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Mas será que melhorou?</a:t>
            </a:r>
          </a:p>
        </p:txBody>
      </p:sp>
    </p:spTree>
    <p:extLst>
      <p:ext uri="{BB962C8B-B14F-4D97-AF65-F5344CB8AC3E}">
        <p14:creationId xmlns:p14="http://schemas.microsoft.com/office/powerpoint/2010/main" val="1418701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26</a:t>
            </a:fld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990CB7A-6D89-7148-C647-00F6E0FA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34838" y="1562894"/>
            <a:ext cx="9143998" cy="45434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32D7A4C-5348-D891-A624-1C8C82CA0BA8}"/>
                  </a:ext>
                </a:extLst>
              </p:cNvPr>
              <p:cNvSpPr txBox="1"/>
              <p:nvPr/>
            </p:nvSpPr>
            <p:spPr>
              <a:xfrm>
                <a:off x="2343509" y="4841836"/>
                <a:ext cx="705928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pt-BR" sz="20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pt-BR" sz="20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2000" b="0" dirty="0">
                    <a:solidFill>
                      <a:srgbClr val="003395"/>
                    </a:solidFill>
                  </a:rPr>
                  <a:t>?</a:t>
                </a:r>
              </a:p>
              <a:p>
                <a:r>
                  <a:rPr lang="pt-BR" sz="2000" dirty="0"/>
                  <a:t>(média amostral = - 0.011, desvio padrão amostral = </a:t>
                </a:r>
                <a:r>
                  <a:rPr lang="pt-BR" sz="2000" dirty="0">
                    <a:solidFill>
                      <a:srgbClr val="FF0000"/>
                    </a:solidFill>
                  </a:rPr>
                  <a:t>2.291</a:t>
                </a:r>
                <a:r>
                  <a:rPr lang="pt-BR" sz="2000" dirty="0"/>
                  <a:t>)</a:t>
                </a: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32D7A4C-5348-D891-A624-1C8C82CA0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509" y="4841836"/>
                <a:ext cx="7059283" cy="707886"/>
              </a:xfrm>
              <a:prstGeom prst="rect">
                <a:avLst/>
              </a:prstGeom>
              <a:blipFill>
                <a:blip r:embed="rId3"/>
                <a:stretch>
                  <a:fillRect l="-864" t="-4310" b="-146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973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27</a:t>
            </a:fld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61ABA4-74E6-93B5-C0CC-22847757AD70}"/>
              </a:ext>
            </a:extLst>
          </p:cNvPr>
          <p:cNvSpPr txBox="1"/>
          <p:nvPr/>
        </p:nvSpPr>
        <p:spPr>
          <a:xfrm>
            <a:off x="5184476" y="1940719"/>
            <a:ext cx="184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Outra estratégia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ABC568C-E9EB-9162-EFB5-E59571226001}"/>
              </a:ext>
            </a:extLst>
          </p:cNvPr>
          <p:cNvSpPr/>
          <p:nvPr/>
        </p:nvSpPr>
        <p:spPr>
          <a:xfrm>
            <a:off x="1992702" y="2757706"/>
            <a:ext cx="8238225" cy="3341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546CA38-A824-3A35-5063-C518D6388053}"/>
              </a:ext>
            </a:extLst>
          </p:cNvPr>
          <p:cNvSpPr/>
          <p:nvPr/>
        </p:nvSpPr>
        <p:spPr>
          <a:xfrm>
            <a:off x="4525992" y="3925542"/>
            <a:ext cx="3140015" cy="1526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“Caixa Preta”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(Opiniões dos diretores 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Do COPOM) 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B655FF20-7DE5-A030-49E4-F23AA73FC4FA}"/>
              </a:ext>
            </a:extLst>
          </p:cNvPr>
          <p:cNvSpPr/>
          <p:nvPr/>
        </p:nvSpPr>
        <p:spPr>
          <a:xfrm>
            <a:off x="2303253" y="3856008"/>
            <a:ext cx="1863305" cy="15958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Estímulos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“input”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4AD4A315-74E6-BD0F-13B3-BBD4E92DB7C3}"/>
              </a:ext>
            </a:extLst>
          </p:cNvPr>
          <p:cNvSpPr/>
          <p:nvPr/>
        </p:nvSpPr>
        <p:spPr>
          <a:xfrm>
            <a:off x="8153400" y="4598140"/>
            <a:ext cx="901460" cy="1811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6BB161-F557-5BE2-8310-7D0912EDEC0A}"/>
                  </a:ext>
                </a:extLst>
              </p:cNvPr>
              <p:cNvSpPr txBox="1"/>
              <p:nvPr/>
            </p:nvSpPr>
            <p:spPr>
              <a:xfrm>
                <a:off x="9108776" y="4507300"/>
                <a:ext cx="8407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6BB161-F557-5BE2-8310-7D0912EDE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776" y="4507300"/>
                <a:ext cx="84071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D0E62CD-D18A-DFB1-F156-199074277F6A}"/>
                  </a:ext>
                </a:extLst>
              </p:cNvPr>
              <p:cNvSpPr txBox="1"/>
              <p:nvPr/>
            </p:nvSpPr>
            <p:spPr>
              <a:xfrm>
                <a:off x="2209800" y="2864049"/>
                <a:ext cx="67516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Mantendo a caixa preta fechada, focando apenas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 sem nos preocuparmos em separação de componentes.</a:t>
                </a: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D0E62CD-D18A-DFB1-F156-199074277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864049"/>
                <a:ext cx="6751607" cy="646331"/>
              </a:xfrm>
              <a:prstGeom prst="rect">
                <a:avLst/>
              </a:prstGeom>
              <a:blipFill>
                <a:blip r:embed="rId3"/>
                <a:stretch>
                  <a:fillRect l="-813" t="-5660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>
            <a:extLst>
              <a:ext uri="{FF2B5EF4-FFF2-40B4-BE49-F238E27FC236}">
                <a16:creationId xmlns:a16="http://schemas.microsoft.com/office/drawing/2014/main" id="{AAEF6BFA-33E0-D9BB-DD21-50D8EA3295E2}"/>
              </a:ext>
            </a:extLst>
          </p:cNvPr>
          <p:cNvSpPr/>
          <p:nvPr/>
        </p:nvSpPr>
        <p:spPr>
          <a:xfrm>
            <a:off x="2209801" y="3726611"/>
            <a:ext cx="5597105" cy="20013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“Modelo black box”</a:t>
            </a:r>
          </a:p>
        </p:txBody>
      </p:sp>
    </p:spTree>
    <p:extLst>
      <p:ext uri="{BB962C8B-B14F-4D97-AF65-F5344CB8AC3E}">
        <p14:creationId xmlns:p14="http://schemas.microsoft.com/office/powerpoint/2010/main" val="4146910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28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ABC568C-E9EB-9162-EFB5-E59571226001}"/>
              </a:ext>
            </a:extLst>
          </p:cNvPr>
          <p:cNvSpPr/>
          <p:nvPr/>
        </p:nvSpPr>
        <p:spPr>
          <a:xfrm>
            <a:off x="1992702" y="2757706"/>
            <a:ext cx="8238225" cy="3341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D0E62CD-D18A-DFB1-F156-199074277F6A}"/>
                  </a:ext>
                </a:extLst>
              </p:cNvPr>
              <p:cNvSpPr txBox="1"/>
              <p:nvPr/>
            </p:nvSpPr>
            <p:spPr>
              <a:xfrm>
                <a:off x="2209801" y="2864049"/>
                <a:ext cx="7788214" cy="3416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Por exemplo,</a:t>
                </a:r>
              </a:p>
              <a:p>
                <a:endParaRPr lang="pt-BR" dirty="0"/>
              </a:p>
              <a:p>
                <a:r>
                  <a:rPr lang="pt-BR" dirty="0"/>
                  <a:t>Suponha que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pt-BR" dirty="0"/>
                  <a:t> no instante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/>
                  <a:t> é gerada por um processo/mecanismo de integração estocástica (fisicamente por um “relógio” medindo o consumo):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na qual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/>
                  <a:t> denota o dia da leitura, </a:t>
                </a:r>
                <a14:m>
                  <m:oMath xmlns:m="http://schemas.openxmlformats.org/officeDocument/2006/math">
                    <m:r>
                      <m:rPr>
                        <m:brk m:alnAt="24"/>
                      </m:rP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 representa o número de dias entre a leitura atual e a anterior, e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dirty="0"/>
                  <a:t> representa uma taxa (aleatória) de consumo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D0E62CD-D18A-DFB1-F156-199074277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1" y="2864049"/>
                <a:ext cx="7788214" cy="3416448"/>
              </a:xfrm>
              <a:prstGeom prst="rect">
                <a:avLst/>
              </a:prstGeom>
              <a:blipFill>
                <a:blip r:embed="rId2"/>
                <a:stretch>
                  <a:fillRect l="-705" t="-1071" r="-3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D86A3E91-5663-1C38-D706-443E150D871A}"/>
              </a:ext>
            </a:extLst>
          </p:cNvPr>
          <p:cNvSpPr txBox="1"/>
          <p:nvPr/>
        </p:nvSpPr>
        <p:spPr>
          <a:xfrm>
            <a:off x="5184476" y="1940719"/>
            <a:ext cx="184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Outra estratégia</a:t>
            </a:r>
          </a:p>
        </p:txBody>
      </p:sp>
    </p:spTree>
    <p:extLst>
      <p:ext uri="{BB962C8B-B14F-4D97-AF65-F5344CB8AC3E}">
        <p14:creationId xmlns:p14="http://schemas.microsoft.com/office/powerpoint/2010/main" val="2625089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29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ABC568C-E9EB-9162-EFB5-E59571226001}"/>
              </a:ext>
            </a:extLst>
          </p:cNvPr>
          <p:cNvSpPr/>
          <p:nvPr/>
        </p:nvSpPr>
        <p:spPr>
          <a:xfrm>
            <a:off x="1992702" y="2757706"/>
            <a:ext cx="8238225" cy="3341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D0E62CD-D18A-DFB1-F156-199074277F6A}"/>
                  </a:ext>
                </a:extLst>
              </p:cNvPr>
              <p:cNvSpPr txBox="1"/>
              <p:nvPr/>
            </p:nvSpPr>
            <p:spPr>
              <a:xfrm>
                <a:off x="2209801" y="2864049"/>
                <a:ext cx="7788214" cy="3399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Por exemplo,</a:t>
                </a:r>
              </a:p>
              <a:p>
                <a:endParaRPr lang="pt-BR" dirty="0"/>
              </a:p>
              <a:p>
                <a:r>
                  <a:rPr lang="pt-BR" dirty="0"/>
                  <a:t>Nesse caso, podemos acessar a taxa de consumo mediante diferenciação: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Mas como não dispomos do tempo contínuo, se a taxa </a:t>
                </a:r>
                <a:r>
                  <a:rPr lang="pt-BR"/>
                  <a:t>for considerada localmente </a:t>
                </a:r>
                <a:r>
                  <a:rPr lang="pt-BR" dirty="0"/>
                  <a:t>constante (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), podemos estimar essa derivada por meio de uma diferença finita, ou seja,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−1)≈</m:t>
                      </m:r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D0E62CD-D18A-DFB1-F156-199074277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1" y="2864049"/>
                <a:ext cx="7788214" cy="3399841"/>
              </a:xfrm>
              <a:prstGeom prst="rect">
                <a:avLst/>
              </a:prstGeom>
              <a:blipFill>
                <a:blip r:embed="rId2"/>
                <a:stretch>
                  <a:fillRect l="-705" t="-10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D86A3E91-5663-1C38-D706-443E150D871A}"/>
              </a:ext>
            </a:extLst>
          </p:cNvPr>
          <p:cNvSpPr txBox="1"/>
          <p:nvPr/>
        </p:nvSpPr>
        <p:spPr>
          <a:xfrm>
            <a:off x="5184476" y="1940719"/>
            <a:ext cx="184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Outra estratégia</a:t>
            </a:r>
          </a:p>
        </p:txBody>
      </p:sp>
    </p:spTree>
    <p:extLst>
      <p:ext uri="{BB962C8B-B14F-4D97-AF65-F5344CB8AC3E}">
        <p14:creationId xmlns:p14="http://schemas.microsoft.com/office/powerpoint/2010/main" val="387753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Exemplo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1: Taxa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Selic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(aula 1)</a:t>
            </a:r>
          </a:p>
          <a:p>
            <a:pPr algn="just"/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Exemplo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2: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Consumo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elétrico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de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uma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residencia (kWh)</a:t>
            </a: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6">
                <a:extLst>
                  <a:ext uri="{FF2B5EF4-FFF2-40B4-BE49-F238E27FC236}">
                    <a16:creationId xmlns:a16="http://schemas.microsoft.com/office/drawing/2014/main" id="{5BB157A3-B423-0BBE-10DE-CCCCD4FB7C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6043951"/>
                  </p:ext>
                </p:extLst>
              </p:nvPr>
            </p:nvGraphicFramePr>
            <p:xfrm>
              <a:off x="1764582" y="3669900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332209185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453053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Tempo </a:t>
                          </a:r>
                          <a14:m>
                            <m:oMath xmlns:m="http://schemas.openxmlformats.org/officeDocument/2006/math"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Observação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0175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solidFill>
                                      <a:srgbClr val="003395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0" i="1" smtClean="0">
                                        <a:solidFill>
                                          <a:srgbClr val="00339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solidFill>
                                          <a:srgbClr val="00339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rgbClr val="00339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3770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solidFill>
                                      <a:srgbClr val="003395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0" i="1" smtClean="0">
                                        <a:solidFill>
                                          <a:srgbClr val="00339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solidFill>
                                          <a:srgbClr val="00339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rgbClr val="00339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40056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447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solidFill>
                                      <a:srgbClr val="003395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0" i="1" smtClean="0">
                                        <a:solidFill>
                                          <a:srgbClr val="00339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solidFill>
                                          <a:srgbClr val="00339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rgbClr val="00339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131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6">
                <a:extLst>
                  <a:ext uri="{FF2B5EF4-FFF2-40B4-BE49-F238E27FC236}">
                    <a16:creationId xmlns:a16="http://schemas.microsoft.com/office/drawing/2014/main" id="{5BB157A3-B423-0BBE-10DE-CCCCD4FB7C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6043951"/>
                  </p:ext>
                </p:extLst>
              </p:nvPr>
            </p:nvGraphicFramePr>
            <p:xfrm>
              <a:off x="1764582" y="3669900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332209185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453053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8197" r="-1006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Observação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0175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08197" r="-1006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108197" r="-60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53770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208197" r="-1006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208197" r="-60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0056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308197" r="-1006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308197" r="-60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447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50" t="-408197" r="-1006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408197" r="-60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86131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2011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30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ABC568C-E9EB-9162-EFB5-E59571226001}"/>
              </a:ext>
            </a:extLst>
          </p:cNvPr>
          <p:cNvSpPr/>
          <p:nvPr/>
        </p:nvSpPr>
        <p:spPr>
          <a:xfrm>
            <a:off x="1992702" y="2757706"/>
            <a:ext cx="8238225" cy="3341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D0E62CD-D18A-DFB1-F156-199074277F6A}"/>
                  </a:ext>
                </a:extLst>
              </p:cNvPr>
              <p:cNvSpPr txBox="1"/>
              <p:nvPr/>
            </p:nvSpPr>
            <p:spPr>
              <a:xfrm>
                <a:off x="2209801" y="2864049"/>
                <a:ext cx="778821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Por exemplo,</a:t>
                </a:r>
              </a:p>
              <a:p>
                <a:endParaRPr lang="pt-BR" dirty="0"/>
              </a:p>
              <a:p>
                <a:r>
                  <a:rPr lang="pt-BR" dirty="0"/>
                  <a:t>Se a taxa se comportar aleatoriamente no tempo, sem depender explicitamente do índice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/>
                  <a:t>, poderíamos escrever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𝑡𝑎𝑥𝑎</m:t>
                      </m:r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𝑐𝑜𝑛𝑠𝑡𝑎𝑛𝑡𝑒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Há evidências empíricas para essa estratégia de modelagem?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D0E62CD-D18A-DFB1-F156-199074277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1" y="2864049"/>
                <a:ext cx="7788214" cy="2862322"/>
              </a:xfrm>
              <a:prstGeom prst="rect">
                <a:avLst/>
              </a:prstGeom>
              <a:blipFill>
                <a:blip r:embed="rId2"/>
                <a:stretch>
                  <a:fillRect l="-705" t="-1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D86A3E91-5663-1C38-D706-443E150D871A}"/>
              </a:ext>
            </a:extLst>
          </p:cNvPr>
          <p:cNvSpPr txBox="1"/>
          <p:nvPr/>
        </p:nvSpPr>
        <p:spPr>
          <a:xfrm>
            <a:off x="5184476" y="1940719"/>
            <a:ext cx="184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Outra estratégia</a:t>
            </a:r>
          </a:p>
        </p:txBody>
      </p:sp>
    </p:spTree>
    <p:extLst>
      <p:ext uri="{BB962C8B-B14F-4D97-AF65-F5344CB8AC3E}">
        <p14:creationId xmlns:p14="http://schemas.microsoft.com/office/powerpoint/2010/main" val="3127696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31</a:t>
            </a:fld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61ABA4-74E6-93B5-C0CC-22847757AD70}"/>
              </a:ext>
            </a:extLst>
          </p:cNvPr>
          <p:cNvSpPr txBox="1"/>
          <p:nvPr/>
        </p:nvSpPr>
        <p:spPr>
          <a:xfrm>
            <a:off x="5184476" y="1940719"/>
            <a:ext cx="528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É importante entender um pouco sobre o fenômeno</a:t>
            </a:r>
          </a:p>
          <a:p>
            <a:r>
              <a:rPr lang="pt-BR" dirty="0"/>
              <a:t>ou não? </a:t>
            </a:r>
            <a:r>
              <a:rPr lang="pt-BR" b="1" dirty="0">
                <a:solidFill>
                  <a:srgbClr val="FF0000"/>
                </a:solidFill>
              </a:rPr>
              <a:t>Depende dos objetivos da análise.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ABC568C-E9EB-9162-EFB5-E59571226001}"/>
              </a:ext>
            </a:extLst>
          </p:cNvPr>
          <p:cNvSpPr/>
          <p:nvPr/>
        </p:nvSpPr>
        <p:spPr>
          <a:xfrm>
            <a:off x="1992702" y="2757706"/>
            <a:ext cx="8238225" cy="3341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0E62CD-D18A-DFB1-F156-199074277F6A}"/>
              </a:ext>
            </a:extLst>
          </p:cNvPr>
          <p:cNvSpPr txBox="1"/>
          <p:nvPr/>
        </p:nvSpPr>
        <p:spPr>
          <a:xfrm>
            <a:off x="2209801" y="2864049"/>
            <a:ext cx="6502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Por exemplo,</a:t>
            </a:r>
          </a:p>
          <a:p>
            <a:endParaRPr lang="pt-BR" dirty="0"/>
          </a:p>
          <a:p>
            <a:r>
              <a:rPr lang="pt-BR" dirty="0"/>
              <a:t>Há evidências empíricas para essa estratégia de modelagem?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3643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32</a:t>
            </a:fld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990CB7A-6D89-7148-C647-00F6E0FA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34838" y="1562894"/>
            <a:ext cx="9143998" cy="45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15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33</a:t>
            </a:fld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990CB7A-6D89-7148-C647-00F6E0FA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34838" y="1562894"/>
            <a:ext cx="9143998" cy="45434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E01FB70-D859-9C15-8FD3-D785CEB97358}"/>
                  </a:ext>
                </a:extLst>
              </p:cNvPr>
              <p:cNvSpPr txBox="1"/>
              <p:nvPr/>
            </p:nvSpPr>
            <p:spPr>
              <a:xfrm>
                <a:off x="2343509" y="4841836"/>
                <a:ext cx="705928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pt-BR" sz="20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pt-BR" sz="20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0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sz="2000" b="0" i="1" smtClean="0">
                                <a:solidFill>
                                  <a:srgbClr val="003395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sz="2000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2000" b="0" dirty="0">
                    <a:solidFill>
                      <a:srgbClr val="003395"/>
                    </a:solidFill>
                  </a:rPr>
                  <a:t>?</a:t>
                </a:r>
              </a:p>
              <a:p>
                <a:r>
                  <a:rPr lang="pt-BR" sz="2000" dirty="0"/>
                  <a:t>(média amostral = 0.028, desvio padrão amostral = </a:t>
                </a:r>
                <a:r>
                  <a:rPr lang="pt-BR" sz="2000" dirty="0">
                    <a:solidFill>
                      <a:srgbClr val="FF0000"/>
                    </a:solidFill>
                  </a:rPr>
                  <a:t>1.983</a:t>
                </a:r>
                <a:r>
                  <a:rPr lang="pt-BR" sz="2000" dirty="0"/>
                  <a:t>)</a:t>
                </a: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E01FB70-D859-9C15-8FD3-D785CEB97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509" y="4841836"/>
                <a:ext cx="7059283" cy="707886"/>
              </a:xfrm>
              <a:prstGeom prst="rect">
                <a:avLst/>
              </a:prstGeom>
              <a:blipFill>
                <a:blip r:embed="rId3"/>
                <a:stretch>
                  <a:fillRect l="-864" t="-4310" b="-146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095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34</a:t>
            </a:fld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627EBEE-66DF-791C-8147-B0F40264B8CA}"/>
              </a:ext>
            </a:extLst>
          </p:cNvPr>
          <p:cNvSpPr/>
          <p:nvPr/>
        </p:nvSpPr>
        <p:spPr>
          <a:xfrm>
            <a:off x="1992702" y="2757706"/>
            <a:ext cx="8238225" cy="3341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5155855-3A3C-0C7E-6D8B-C9E8E2076FC3}"/>
              </a:ext>
            </a:extLst>
          </p:cNvPr>
          <p:cNvSpPr txBox="1"/>
          <p:nvPr/>
        </p:nvSpPr>
        <p:spPr>
          <a:xfrm>
            <a:off x="2209800" y="3060501"/>
            <a:ext cx="65028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o objetivo for prever, qual estratégia proporcionaria melhores previsões do consumo elétrico dessa residência? (ainda faltam elementos para completar a modelagem)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Qual combinação linear do passado proporcionaria melhores resultados?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dados são mensais. Se eles sofrerem um efeito sazonal (translação da Terra), haveria algum padrão anual (sazonalidade) escondido nesses dados? (resposta: existe, mas não conseguimos vê-lo no gráfico)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256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Exemplo 1: Taxa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Selic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(aula 1)</a:t>
                </a:r>
              </a:p>
              <a:p>
                <a:pPr algn="just"/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Exemplo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2: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Consumo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elétrico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uma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residencia (kWh)</a:t>
                </a:r>
              </a:p>
              <a:p>
                <a:pPr algn="just"/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Exemplo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3: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Temperatura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Máxima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Média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Mensal 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)</a:t>
                </a: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i="0" u="none" strike="noStrike" dirty="0">
                  <a:solidFill>
                    <a:srgbClr val="003395"/>
                  </a:solidFill>
                  <a:effectLst/>
                  <a:latin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043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35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6">
                <a:extLst>
                  <a:ext uri="{FF2B5EF4-FFF2-40B4-BE49-F238E27FC236}">
                    <a16:creationId xmlns:a16="http://schemas.microsoft.com/office/drawing/2014/main" id="{5BB157A3-B423-0BBE-10DE-CCCCD4FB7CA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64582" y="3669900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332209185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453053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Tempo </a:t>
                          </a:r>
                          <a14:m>
                            <m:oMath xmlns:m="http://schemas.openxmlformats.org/officeDocument/2006/math">
                              <m:r>
                                <a:rPr lang="pt-BR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Observação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0175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solidFill>
                                      <a:srgbClr val="003395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0" i="1" smtClean="0">
                                        <a:solidFill>
                                          <a:srgbClr val="00339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solidFill>
                                          <a:srgbClr val="00339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rgbClr val="00339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3770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solidFill>
                                      <a:srgbClr val="003395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0" i="1" smtClean="0">
                                        <a:solidFill>
                                          <a:srgbClr val="00339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solidFill>
                                          <a:srgbClr val="00339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rgbClr val="00339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40056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447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solidFill>
                                      <a:srgbClr val="003395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b="0" i="1" smtClean="0">
                                        <a:solidFill>
                                          <a:srgbClr val="00339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solidFill>
                                          <a:srgbClr val="00339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solidFill>
                                          <a:srgbClr val="00339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131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6">
                <a:extLst>
                  <a:ext uri="{FF2B5EF4-FFF2-40B4-BE49-F238E27FC236}">
                    <a16:creationId xmlns:a16="http://schemas.microsoft.com/office/drawing/2014/main" id="{5BB157A3-B423-0BBE-10DE-CCCCD4FB7CA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64582" y="3669900"/>
              <a:ext cx="812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332209185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453053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50" t="-8197" r="-1006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solidFill>
                                <a:schemeClr val="tx1"/>
                              </a:solidFill>
                            </a:rPr>
                            <a:t>Observação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0175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50" t="-108197" r="-1006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00150" t="-108197" r="-60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53770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50" t="-208197" r="-1006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00150" t="-208197" r="-60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40056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50" t="-308197" r="-1006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00150" t="-308197" r="-60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447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50" t="-408197" r="-1006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00150" t="-408197" r="-60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86131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96248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36</a:t>
            </a:fld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990CB7A-6D89-7148-C647-00F6E0FA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34839" y="1562894"/>
            <a:ext cx="9143996" cy="454342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A474C77-8499-1F82-D261-041CF5F0842E}"/>
              </a:ext>
            </a:extLst>
          </p:cNvPr>
          <p:cNvSpPr txBox="1"/>
          <p:nvPr/>
        </p:nvSpPr>
        <p:spPr>
          <a:xfrm>
            <a:off x="3769744" y="5990901"/>
            <a:ext cx="73886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https://kilthub.cmu.edu/articles/dataset/Compiled_daily_temperature_and_precipitation_data_for_the_U_S_cities/7890488?file=32873933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C1849CD-C97E-B92A-7F7E-FB34045C347A}"/>
              </a:ext>
            </a:extLst>
          </p:cNvPr>
          <p:cNvSpPr txBox="1"/>
          <p:nvPr/>
        </p:nvSpPr>
        <p:spPr>
          <a:xfrm>
            <a:off x="1573113" y="1253212"/>
            <a:ext cx="816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Estação climática de Cheyenne Municipal </a:t>
            </a:r>
            <a:r>
              <a:rPr lang="pt-BR" dirty="0" err="1"/>
              <a:t>Airport</a:t>
            </a:r>
            <a:r>
              <a:rPr lang="pt-BR"/>
              <a:t>, EUA (1872-2021)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6353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37</a:t>
            </a:fld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461ABA4-74E6-93B5-C0CC-22847757AD70}"/>
              </a:ext>
            </a:extLst>
          </p:cNvPr>
          <p:cNvSpPr txBox="1"/>
          <p:nvPr/>
        </p:nvSpPr>
        <p:spPr>
          <a:xfrm>
            <a:off x="5184476" y="1940719"/>
            <a:ext cx="2713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 por componentes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ABC568C-E9EB-9162-EFB5-E59571226001}"/>
              </a:ext>
            </a:extLst>
          </p:cNvPr>
          <p:cNvSpPr/>
          <p:nvPr/>
        </p:nvSpPr>
        <p:spPr>
          <a:xfrm>
            <a:off x="1992702" y="2757706"/>
            <a:ext cx="8238225" cy="3341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6BB161-F557-5BE2-8310-7D0912EDEC0A}"/>
                  </a:ext>
                </a:extLst>
              </p:cNvPr>
              <p:cNvSpPr txBox="1"/>
              <p:nvPr/>
            </p:nvSpPr>
            <p:spPr>
              <a:xfrm>
                <a:off x="4124863" y="3215036"/>
                <a:ext cx="402853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6BB161-F557-5BE2-8310-7D0912EDE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863" y="3215036"/>
                <a:ext cx="402853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E30BDD53-25D9-1F5A-B780-B2879CBA9EA0}"/>
                  </a:ext>
                </a:extLst>
              </p:cNvPr>
              <p:cNvSpPr txBox="1"/>
              <p:nvPr/>
            </p:nvSpPr>
            <p:spPr>
              <a:xfrm>
                <a:off x="2842045" y="3983424"/>
                <a:ext cx="65079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000" dirty="0"/>
                  <a:t> representa a temperatura máxima média do mês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E30BDD53-25D9-1F5A-B780-B2879CBA9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045" y="3983424"/>
                <a:ext cx="6507910" cy="400110"/>
              </a:xfrm>
              <a:prstGeom prst="rect">
                <a:avLst/>
              </a:prstGeom>
              <a:blipFill>
                <a:blip r:embed="rId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B8D0F34-3382-E7BF-B8BA-C5F35AAD8322}"/>
                  </a:ext>
                </a:extLst>
              </p:cNvPr>
              <p:cNvSpPr txBox="1"/>
              <p:nvPr/>
            </p:nvSpPr>
            <p:spPr>
              <a:xfrm>
                <a:off x="2842043" y="4499627"/>
                <a:ext cx="713009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000" dirty="0"/>
                  <a:t> denota uma tendência como função do tempo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B8D0F34-3382-E7BF-B8BA-C5F35AAD8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043" y="4499627"/>
                <a:ext cx="7130091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229302C-6A8E-9C1A-74A3-7567D91EF4B0}"/>
                  </a:ext>
                </a:extLst>
              </p:cNvPr>
              <p:cNvSpPr txBox="1"/>
              <p:nvPr/>
            </p:nvSpPr>
            <p:spPr>
              <a:xfrm>
                <a:off x="2842043" y="5336250"/>
                <a:ext cx="713009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000" dirty="0"/>
                  <a:t> denota o erro/ruído/choque aleatório no tempo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sz="2000" dirty="0"/>
                  <a:t> </a:t>
                </a:r>
              </a:p>
              <a:p>
                <a:r>
                  <a:rPr lang="pt-BR" sz="2000" dirty="0"/>
                  <a:t>     (tendo média zero mas não sendo necessariamente IID)</a:t>
                </a: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229302C-6A8E-9C1A-74A3-7567D91EF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043" y="5336250"/>
                <a:ext cx="7130091" cy="707886"/>
              </a:xfrm>
              <a:prstGeom prst="rect">
                <a:avLst/>
              </a:prstGeom>
              <a:blipFill>
                <a:blip r:embed="rId5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AE31A05-0135-98FC-D072-E89B19C0551A}"/>
                  </a:ext>
                </a:extLst>
              </p:cNvPr>
              <p:cNvSpPr txBox="1"/>
              <p:nvPr/>
            </p:nvSpPr>
            <p:spPr>
              <a:xfrm>
                <a:off x="2842042" y="4927001"/>
                <a:ext cx="713009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000" dirty="0"/>
                  <a:t> denota um </a:t>
                </a:r>
                <a:r>
                  <a:rPr lang="pt-BR" sz="2000"/>
                  <a:t>ciclo sazonal </a:t>
                </a:r>
                <a:r>
                  <a:rPr lang="pt-BR" sz="2000" dirty="0"/>
                  <a:t>como função do tempo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AE31A05-0135-98FC-D072-E89B19C05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042" y="4927001"/>
                <a:ext cx="7130091" cy="400110"/>
              </a:xfrm>
              <a:prstGeom prst="rect">
                <a:avLst/>
              </a:prstGeom>
              <a:blipFill>
                <a:blip r:embed="rId6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53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4</a:t>
            </a:fld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990CB7A-6D89-7148-C647-00F6E0FA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09710" y="1562894"/>
            <a:ext cx="8394254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2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5</a:t>
            </a:fld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990CB7A-6D89-7148-C647-00F6E0FA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34838" y="1562894"/>
            <a:ext cx="9143998" cy="45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28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6</a:t>
            </a:fld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990CB7A-6D89-7148-C647-00F6E0FA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34837" y="1562894"/>
            <a:ext cx="9144000" cy="454342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0180D99-4BCA-9611-2397-F91BC3B6EC15}"/>
              </a:ext>
            </a:extLst>
          </p:cNvPr>
          <p:cNvSpPr txBox="1"/>
          <p:nvPr/>
        </p:nvSpPr>
        <p:spPr>
          <a:xfrm>
            <a:off x="5401924" y="4430840"/>
            <a:ext cx="4580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Descrição: </a:t>
            </a:r>
            <a:r>
              <a:rPr lang="pt-BR" dirty="0"/>
              <a:t>Evolução temporal do consumo elétrico médio mensal de uma residência (kWh), totalizando 321 observações de </a:t>
            </a:r>
            <a:r>
              <a:rPr lang="pt-BR" dirty="0" err="1"/>
              <a:t>jun</a:t>
            </a:r>
            <a:r>
              <a:rPr lang="pt-BR" dirty="0"/>
              <a:t>/1997 a </a:t>
            </a:r>
            <a:r>
              <a:rPr lang="pt-BR" dirty="0" err="1"/>
              <a:t>fev</a:t>
            </a:r>
            <a:r>
              <a:rPr lang="pt-BR" dirty="0"/>
              <a:t>/2024. </a:t>
            </a:r>
          </a:p>
        </p:txBody>
      </p:sp>
    </p:spTree>
    <p:extLst>
      <p:ext uri="{BB962C8B-B14F-4D97-AF65-F5344CB8AC3E}">
        <p14:creationId xmlns:p14="http://schemas.microsoft.com/office/powerpoint/2010/main" val="322493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7</a:t>
            </a:fld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990CB7A-6D89-7148-C647-00F6E0FA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34837" y="1562894"/>
            <a:ext cx="9144000" cy="454342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461ABA4-74E6-93B5-C0CC-22847757AD70}"/>
              </a:ext>
            </a:extLst>
          </p:cNvPr>
          <p:cNvSpPr txBox="1"/>
          <p:nvPr/>
        </p:nvSpPr>
        <p:spPr>
          <a:xfrm>
            <a:off x="5607170" y="4442380"/>
            <a:ext cx="44952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Estabelecer um </a:t>
            </a:r>
            <a:r>
              <a:rPr lang="pt-BR" b="1" dirty="0"/>
              <a:t>objetivo</a:t>
            </a:r>
            <a:r>
              <a:rPr lang="pt-BR" dirty="0"/>
              <a:t>:</a:t>
            </a:r>
          </a:p>
          <a:p>
            <a:r>
              <a:rPr lang="pt-BR" dirty="0"/>
              <a:t>“O que queremos fazer com esses dados” 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963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8</a:t>
            </a:fld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990CB7A-6D89-7148-C647-00F6E0FA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34837" y="1562894"/>
            <a:ext cx="9144000" cy="45434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EFDAF35-3A41-A398-D36C-6E17BA866C3B}"/>
              </a:ext>
            </a:extLst>
          </p:cNvPr>
          <p:cNvSpPr txBox="1"/>
          <p:nvPr/>
        </p:nvSpPr>
        <p:spPr>
          <a:xfrm>
            <a:off x="5607171" y="4442380"/>
            <a:ext cx="47359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Estabelecer um </a:t>
            </a:r>
            <a:r>
              <a:rPr lang="pt-BR" b="1" dirty="0"/>
              <a:t>objetivo</a:t>
            </a:r>
            <a:r>
              <a:rPr lang="pt-BR" dirty="0"/>
              <a:t>:</a:t>
            </a:r>
          </a:p>
          <a:p>
            <a:r>
              <a:rPr lang="pt-BR" dirty="0"/>
              <a:t>“O que queremos fazer com esses dados” ?</a:t>
            </a:r>
          </a:p>
          <a:p>
            <a:r>
              <a:rPr lang="pt-BR" dirty="0"/>
              <a:t>Nesse caso a explicação é simples: elevação/redução no número de equipamentos (“riqueza”/”tecnologia”), residentes e espaço físico.</a:t>
            </a:r>
          </a:p>
        </p:txBody>
      </p:sp>
    </p:spTree>
    <p:extLst>
      <p:ext uri="{BB962C8B-B14F-4D97-AF65-F5344CB8AC3E}">
        <p14:creationId xmlns:p14="http://schemas.microsoft.com/office/powerpoint/2010/main" val="318230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e conceitos fundamentais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9</a:t>
            </a:fld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990CB7A-6D89-7148-C647-00F6E0FA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34837" y="1562894"/>
            <a:ext cx="9144000" cy="45434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EFDAF35-3A41-A398-D36C-6E17BA866C3B}"/>
              </a:ext>
            </a:extLst>
          </p:cNvPr>
          <p:cNvSpPr txBox="1"/>
          <p:nvPr/>
        </p:nvSpPr>
        <p:spPr>
          <a:xfrm>
            <a:off x="5607171" y="4442380"/>
            <a:ext cx="47359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Estabelecer um </a:t>
            </a:r>
            <a:r>
              <a:rPr lang="pt-BR" b="1" dirty="0"/>
              <a:t>objetivo</a:t>
            </a:r>
            <a:r>
              <a:rPr lang="pt-BR" dirty="0"/>
              <a:t>:</a:t>
            </a:r>
          </a:p>
          <a:p>
            <a:r>
              <a:rPr lang="pt-BR" dirty="0"/>
              <a:t>“O que queremos fazer com esses dados” ?</a:t>
            </a:r>
          </a:p>
          <a:p>
            <a:r>
              <a:rPr lang="pt-BR" dirty="0"/>
              <a:t>Descrever a evolução temporal,</a:t>
            </a:r>
          </a:p>
          <a:p>
            <a:r>
              <a:rPr lang="pt-BR" dirty="0">
                <a:solidFill>
                  <a:srgbClr val="FF0000"/>
                </a:solidFill>
              </a:rPr>
              <a:t>por exemplo</a:t>
            </a:r>
            <a:r>
              <a:rPr lang="pt-BR" dirty="0"/>
              <a:t>, tentando separar os ruídos da possível trajetória percorrida por esses dados.</a:t>
            </a:r>
          </a:p>
        </p:txBody>
      </p:sp>
    </p:spTree>
    <p:extLst>
      <p:ext uri="{BB962C8B-B14F-4D97-AF65-F5344CB8AC3E}">
        <p14:creationId xmlns:p14="http://schemas.microsoft.com/office/powerpoint/2010/main" val="720511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0_TF67328976_Win32" id="{E8320FF0-18FA-444D-A42B-A81EBE483301}" vid="{E16F9882-0EC9-4C2F-8371-0CACE7A23B4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{485653A6-DC5F-4995-AF55-C1793313F459}tf67328976_win32</Template>
  <TotalTime>508</TotalTime>
  <Words>1434</Words>
  <Application>Microsoft Office PowerPoint</Application>
  <PresentationFormat>Widescreen</PresentationFormat>
  <Paragraphs>321</Paragraphs>
  <Slides>37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Cambria Math</vt:lpstr>
      <vt:lpstr>CMBX12</vt:lpstr>
      <vt:lpstr>Tenorite</vt:lpstr>
      <vt:lpstr>Verdana</vt:lpstr>
      <vt:lpstr>Tema do Office</vt:lpstr>
      <vt:lpstr>Análise De Séries Temporais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  <vt:lpstr>Introdução e conceitos fundamentais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Séries Temporais</dc:title>
  <dc:creator>Raul Matsushita</dc:creator>
  <cp:lastModifiedBy>Raul Matsushita</cp:lastModifiedBy>
  <cp:revision>1</cp:revision>
  <dcterms:created xsi:type="dcterms:W3CDTF">2024-03-15T14:35:34Z</dcterms:created>
  <dcterms:modified xsi:type="dcterms:W3CDTF">2024-03-25T18:09:59Z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