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88" r:id="rId6"/>
    <p:sldId id="268" r:id="rId7"/>
    <p:sldId id="314" r:id="rId8"/>
    <p:sldId id="315" r:id="rId9"/>
    <p:sldId id="316" r:id="rId10"/>
    <p:sldId id="317" r:id="rId11"/>
    <p:sldId id="319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28" r:id="rId20"/>
    <p:sldId id="329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50" r:id="rId39"/>
    <p:sldId id="351" r:id="rId40"/>
    <p:sldId id="352" r:id="rId41"/>
    <p:sldId id="353" r:id="rId42"/>
    <p:sldId id="354" r:id="rId4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B3AD4-DEE3-4893-973E-48BE35EEC9CB}" v="1836" dt="2024-03-27T11:55:16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BDFB3AD4-DEE3-4893-973E-48BE35EEC9CB}"/>
    <pc:docChg chg="undo redo custSel addSld delSld modSld sldOrd">
      <pc:chgData name="Raul Matsushita" userId="de7c31d34ed27a9c" providerId="LiveId" clId="{BDFB3AD4-DEE3-4893-973E-48BE35EEC9CB}" dt="2024-03-27T11:55:32.228" v="3338" actId="20577"/>
      <pc:docMkLst>
        <pc:docMk/>
      </pc:docMkLst>
      <pc:sldChg chg="modSp mod">
        <pc:chgData name="Raul Matsushita" userId="de7c31d34ed27a9c" providerId="LiveId" clId="{BDFB3AD4-DEE3-4893-973E-48BE35EEC9CB}" dt="2024-03-26T22:32:05.285" v="0" actId="20577"/>
        <pc:sldMkLst>
          <pc:docMk/>
          <pc:sldMk cId="2586058810" sldId="256"/>
        </pc:sldMkLst>
        <pc:spChg chg="mod">
          <ac:chgData name="Raul Matsushita" userId="de7c31d34ed27a9c" providerId="LiveId" clId="{BDFB3AD4-DEE3-4893-973E-48BE35EEC9CB}" dt="2024-03-26T22:32:05.285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BDFB3AD4-DEE3-4893-973E-48BE35EEC9CB}" dt="2024-03-26T23:32:44.643" v="300" actId="20577"/>
        <pc:sldMkLst>
          <pc:docMk/>
          <pc:sldMk cId="2862011183" sldId="268"/>
        </pc:sldMkLst>
        <pc:spChg chg="mod">
          <ac:chgData name="Raul Matsushita" userId="de7c31d34ed27a9c" providerId="LiveId" clId="{BDFB3AD4-DEE3-4893-973E-48BE35EEC9CB}" dt="2024-03-26T23:32:44.643" v="300" actId="20577"/>
          <ac:spMkLst>
            <pc:docMk/>
            <pc:sldMk cId="2862011183" sldId="268"/>
            <ac:spMk id="3" creationId="{184701DA-832C-3CBF-3F10-C40EB705CF3F}"/>
          </ac:spMkLst>
        </pc:spChg>
        <pc:graphicFrameChg chg="del mod">
          <ac:chgData name="Raul Matsushita" userId="de7c31d34ed27a9c" providerId="LiveId" clId="{BDFB3AD4-DEE3-4893-973E-48BE35EEC9CB}" dt="2024-03-26T23:28:28.210" v="76" actId="478"/>
          <ac:graphicFrameMkLst>
            <pc:docMk/>
            <pc:sldMk cId="2862011183" sldId="268"/>
            <ac:graphicFrameMk id="7" creationId="{5BB157A3-B423-0BBE-10DE-CCCCD4FB7CA0}"/>
          </ac:graphicFrameMkLst>
        </pc:graphicFrameChg>
        <pc:graphicFrameChg chg="add mod">
          <ac:chgData name="Raul Matsushita" userId="de7c31d34ed27a9c" providerId="LiveId" clId="{BDFB3AD4-DEE3-4893-973E-48BE35EEC9CB}" dt="2024-03-26T23:30:25.295" v="176"/>
          <ac:graphicFrameMkLst>
            <pc:docMk/>
            <pc:sldMk cId="2862011183" sldId="268"/>
            <ac:graphicFrameMk id="8" creationId="{8B69F753-85B0-DA13-152B-93573C98DE46}"/>
          </ac:graphicFrameMkLst>
        </pc:graphicFrameChg>
      </pc:sldChg>
      <pc:sldChg chg="delSp del mod">
        <pc:chgData name="Raul Matsushita" userId="de7c31d34ed27a9c" providerId="LiveId" clId="{BDFB3AD4-DEE3-4893-973E-48BE35EEC9CB}" dt="2024-03-27T00:47:20.843" v="1679" actId="47"/>
        <pc:sldMkLst>
          <pc:docMk/>
          <pc:sldMk cId="3012727841" sldId="269"/>
        </pc:sldMkLst>
        <pc:picChg chg="del">
          <ac:chgData name="Raul Matsushita" userId="de7c31d34ed27a9c" providerId="LiveId" clId="{BDFB3AD4-DEE3-4893-973E-48BE35EEC9CB}" dt="2024-03-26T23:51:32.118" v="921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BDFB3AD4-DEE3-4893-973E-48BE35EEC9CB}" dt="2024-03-27T00:47:28.900" v="1682" actId="47"/>
        <pc:sldMkLst>
          <pc:docMk/>
          <pc:sldMk cId="1209635691" sldId="270"/>
        </pc:sldMkLst>
      </pc:sldChg>
      <pc:sldChg chg="del">
        <pc:chgData name="Raul Matsushita" userId="de7c31d34ed27a9c" providerId="LiveId" clId="{BDFB3AD4-DEE3-4893-973E-48BE35EEC9CB}" dt="2024-03-27T00:47:31.031" v="1683" actId="47"/>
        <pc:sldMkLst>
          <pc:docMk/>
          <pc:sldMk cId="3182307395" sldId="27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054018855" sldId="27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146910257" sldId="27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625089859" sldId="28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71915177" sldId="28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30256739" sldId="28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512095792" sldId="28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BDFB3AD4-DEE3-4893-973E-48BE35EEC9CB}" dt="2024-03-26T22:35:32.656" v="20" actId="20577"/>
        <pc:sldMkLst>
          <pc:docMk/>
          <pc:sldMk cId="1910733529" sldId="288"/>
        </pc:sldMkLst>
        <pc:spChg chg="mod">
          <ac:chgData name="Raul Matsushita" userId="de7c31d34ed27a9c" providerId="LiveId" clId="{BDFB3AD4-DEE3-4893-973E-48BE35EEC9CB}" dt="2024-03-26T22:35:32.656" v="20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">
        <pc:chgData name="Raul Matsushita" userId="de7c31d34ed27a9c" providerId="LiveId" clId="{BDFB3AD4-DEE3-4893-973E-48BE35EEC9CB}" dt="2024-03-27T00:47:27.229" v="1681" actId="47"/>
        <pc:sldMkLst>
          <pc:docMk/>
          <pc:sldMk cId="3224931540" sldId="289"/>
        </pc:sldMkLst>
      </pc:sldChg>
      <pc:sldChg chg="del">
        <pc:chgData name="Raul Matsushita" userId="de7c31d34ed27a9c" providerId="LiveId" clId="{BDFB3AD4-DEE3-4893-973E-48BE35EEC9CB}" dt="2024-03-27T00:47:25.910" v="1680" actId="47"/>
        <pc:sldMkLst>
          <pc:docMk/>
          <pc:sldMk cId="4117128426" sldId="290"/>
        </pc:sldMkLst>
      </pc:sldChg>
      <pc:sldChg chg="del">
        <pc:chgData name="Raul Matsushita" userId="de7c31d34ed27a9c" providerId="LiveId" clId="{BDFB3AD4-DEE3-4893-973E-48BE35EEC9CB}" dt="2024-03-27T00:47:32.781" v="1684" actId="47"/>
        <pc:sldMkLst>
          <pc:docMk/>
          <pc:sldMk cId="72051154" sldId="291"/>
        </pc:sldMkLst>
      </pc:sldChg>
      <pc:sldChg chg="del">
        <pc:chgData name="Raul Matsushita" userId="de7c31d34ed27a9c" providerId="LiveId" clId="{BDFB3AD4-DEE3-4893-973E-48BE35EEC9CB}" dt="2024-03-27T00:47:34.750" v="1685" actId="47"/>
        <pc:sldMkLst>
          <pc:docMk/>
          <pc:sldMk cId="299735504" sldId="292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670328455" sldId="293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3508310342" sldId="294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182410623" sldId="296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633850792" sldId="297"/>
        </pc:sldMkLst>
      </pc:sldChg>
      <pc:sldChg chg="del">
        <pc:chgData name="Raul Matsushita" userId="de7c31d34ed27a9c" providerId="LiveId" clId="{BDFB3AD4-DEE3-4893-973E-48BE35EEC9CB}" dt="2024-03-27T00:47:41.975" v="1686" actId="47"/>
        <pc:sldMkLst>
          <pc:docMk/>
          <pc:sldMk cId="1382906228" sldId="298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07815732" sldId="299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12868548" sldId="300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1111060100" sldId="301"/>
        </pc:sldMkLst>
      </pc:sldChg>
      <pc:sldChg chg="del">
        <pc:chgData name="Raul Matsushita" userId="de7c31d34ed27a9c" providerId="LiveId" clId="{BDFB3AD4-DEE3-4893-973E-48BE35EEC9CB}" dt="2024-03-27T00:47:47.461" v="1687" actId="47"/>
        <pc:sldMkLst>
          <pc:docMk/>
          <pc:sldMk cId="3326912077" sldId="30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238208665" sldId="303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378727320" sldId="304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4024992346" sldId="305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523594889" sldId="306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1418701950" sldId="307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069973615" sldId="308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877531957" sldId="309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3127696709" sldId="310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796248348" sldId="311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486353865" sldId="312"/>
        </pc:sldMkLst>
      </pc:sldChg>
      <pc:sldChg chg="del">
        <pc:chgData name="Raul Matsushita" userId="de7c31d34ed27a9c" providerId="LiveId" clId="{BDFB3AD4-DEE3-4893-973E-48BE35EEC9CB}" dt="2024-03-27T00:48:10.579" v="1688" actId="47"/>
        <pc:sldMkLst>
          <pc:docMk/>
          <pc:sldMk cId="2271538871" sldId="313"/>
        </pc:sldMkLst>
      </pc:sldChg>
      <pc:sldChg chg="modSp add mod">
        <pc:chgData name="Raul Matsushita" userId="de7c31d34ed27a9c" providerId="LiveId" clId="{BDFB3AD4-DEE3-4893-973E-48BE35EEC9CB}" dt="2024-03-26T23:47:53.399" v="867" actId="21"/>
        <pc:sldMkLst>
          <pc:docMk/>
          <pc:sldMk cId="1549835959" sldId="314"/>
        </pc:sldMkLst>
        <pc:spChg chg="mod">
          <ac:chgData name="Raul Matsushita" userId="de7c31d34ed27a9c" providerId="LiveId" clId="{BDFB3AD4-DEE3-4893-973E-48BE35EEC9CB}" dt="2024-03-26T23:47:53.399" v="867" actId="21"/>
          <ac:spMkLst>
            <pc:docMk/>
            <pc:sldMk cId="1549835959" sldId="31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51:05.511" v="919" actId="20577"/>
        <pc:sldMkLst>
          <pc:docMk/>
          <pc:sldMk cId="3183968179" sldId="315"/>
        </pc:sldMkLst>
        <pc:spChg chg="mod">
          <ac:chgData name="Raul Matsushita" userId="de7c31d34ed27a9c" providerId="LiveId" clId="{BDFB3AD4-DEE3-4893-973E-48BE35EEC9CB}" dt="2024-03-26T23:51:05.511" v="919" actId="20577"/>
          <ac:spMkLst>
            <pc:docMk/>
            <pc:sldMk cId="3183968179" sldId="315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6T23:48:15.690" v="885" actId="20577"/>
        <pc:sldMkLst>
          <pc:docMk/>
          <pc:sldMk cId="584569956" sldId="316"/>
        </pc:sldMkLst>
        <pc:spChg chg="mod">
          <ac:chgData name="Raul Matsushita" userId="de7c31d34ed27a9c" providerId="LiveId" clId="{BDFB3AD4-DEE3-4893-973E-48BE35EEC9CB}" dt="2024-03-26T23:48:15.690" v="885" actId="20577"/>
          <ac:spMkLst>
            <pc:docMk/>
            <pc:sldMk cId="584569956" sldId="316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6T23:50:11.025" v="904" actId="478"/>
        <pc:sldMkLst>
          <pc:docMk/>
          <pc:sldMk cId="1023108643" sldId="317"/>
        </pc:sldMkLst>
        <pc:spChg chg="del mod">
          <ac:chgData name="Raul Matsushita" userId="de7c31d34ed27a9c" providerId="LiveId" clId="{BDFB3AD4-DEE3-4893-973E-48BE35EEC9CB}" dt="2024-03-26T23:50:01.536" v="902" actId="478"/>
          <ac:spMkLst>
            <pc:docMk/>
            <pc:sldMk cId="1023108643" sldId="31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6T23:50:11.025" v="904" actId="478"/>
          <ac:spMkLst>
            <pc:docMk/>
            <pc:sldMk cId="1023108643" sldId="317"/>
            <ac:spMk id="12" creationId="{D793591A-9567-D689-4392-DE864D4C0887}"/>
          </ac:spMkLst>
        </pc:spChg>
        <pc:picChg chg="add del mod">
          <ac:chgData name="Raul Matsushita" userId="de7c31d34ed27a9c" providerId="LiveId" clId="{BDFB3AD4-DEE3-4893-973E-48BE35EEC9CB}" dt="2024-03-26T23:49:52.415" v="900" actId="478"/>
          <ac:picMkLst>
            <pc:docMk/>
            <pc:sldMk cId="1023108643" sldId="317"/>
            <ac:picMk id="8" creationId="{0A8B1BBB-2858-23AB-1CBB-E4499770D916}"/>
          </ac:picMkLst>
        </pc:picChg>
        <pc:picChg chg="add del mod">
          <ac:chgData name="Raul Matsushita" userId="de7c31d34ed27a9c" providerId="LiveId" clId="{BDFB3AD4-DEE3-4893-973E-48BE35EEC9CB}" dt="2024-03-26T23:49:58.449" v="901" actId="478"/>
          <ac:picMkLst>
            <pc:docMk/>
            <pc:sldMk cId="1023108643" sldId="317"/>
            <ac:picMk id="10" creationId="{706B84A0-3DAE-0B17-86A7-EC07BA331B39}"/>
          </ac:picMkLst>
        </pc:picChg>
        <pc:picChg chg="add mod">
          <ac:chgData name="Raul Matsushita" userId="de7c31d34ed27a9c" providerId="LiveId" clId="{BDFB3AD4-DEE3-4893-973E-48BE35EEC9CB}" dt="2024-03-26T23:50:06.719" v="903"/>
          <ac:picMkLst>
            <pc:docMk/>
            <pc:sldMk cId="1023108643" sldId="317"/>
            <ac:picMk id="13" creationId="{F08813A7-8A9E-75D4-54EC-E0CF797823E6}"/>
          </ac:picMkLst>
        </pc:picChg>
      </pc:sldChg>
      <pc:sldChg chg="add del">
        <pc:chgData name="Raul Matsushita" userId="de7c31d34ed27a9c" providerId="LiveId" clId="{BDFB3AD4-DEE3-4893-973E-48BE35EEC9CB}" dt="2024-03-26T23:51:26.030" v="920" actId="47"/>
        <pc:sldMkLst>
          <pc:docMk/>
          <pc:sldMk cId="1094454750" sldId="318"/>
        </pc:sldMkLst>
      </pc:sldChg>
      <pc:sldChg chg="addSp modSp add">
        <pc:chgData name="Raul Matsushita" userId="de7c31d34ed27a9c" providerId="LiveId" clId="{BDFB3AD4-DEE3-4893-973E-48BE35EEC9CB}" dt="2024-03-26T23:50:25.331" v="906"/>
        <pc:sldMkLst>
          <pc:docMk/>
          <pc:sldMk cId="2623073120" sldId="319"/>
        </pc:sldMkLst>
        <pc:picChg chg="add mod">
          <ac:chgData name="Raul Matsushita" userId="de7c31d34ed27a9c" providerId="LiveId" clId="{BDFB3AD4-DEE3-4893-973E-48BE35EEC9CB}" dt="2024-03-26T23:50:25.331" v="906"/>
          <ac:picMkLst>
            <pc:docMk/>
            <pc:sldMk cId="2623073120" sldId="319"/>
            <ac:picMk id="3" creationId="{22AD20C8-F641-3AF3-F88D-D03E51FBB7C1}"/>
          </ac:picMkLst>
        </pc:picChg>
      </pc:sldChg>
      <pc:sldChg chg="add del ord">
        <pc:chgData name="Raul Matsushita" userId="de7c31d34ed27a9c" providerId="LiveId" clId="{BDFB3AD4-DEE3-4893-973E-48BE35EEC9CB}" dt="2024-03-27T00:47:19.892" v="1678" actId="47"/>
        <pc:sldMkLst>
          <pc:docMk/>
          <pc:sldMk cId="2016215892" sldId="320"/>
        </pc:sldMkLst>
      </pc:sldChg>
      <pc:sldChg chg="modSp add mod ord">
        <pc:chgData name="Raul Matsushita" userId="de7c31d34ed27a9c" providerId="LiveId" clId="{BDFB3AD4-DEE3-4893-973E-48BE35EEC9CB}" dt="2024-03-26T23:59:17.513" v="1118" actId="20577"/>
        <pc:sldMkLst>
          <pc:docMk/>
          <pc:sldMk cId="811113315" sldId="321"/>
        </pc:sldMkLst>
        <pc:spChg chg="mod">
          <ac:chgData name="Raul Matsushita" userId="de7c31d34ed27a9c" providerId="LiveId" clId="{BDFB3AD4-DEE3-4893-973E-48BE35EEC9CB}" dt="2024-03-26T23:59:17.513" v="1118" actId="20577"/>
          <ac:spMkLst>
            <pc:docMk/>
            <pc:sldMk cId="811113315" sldId="321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BDFB3AD4-DEE3-4893-973E-48BE35EEC9CB}" dt="2024-03-27T00:07:09.830" v="1265" actId="20577"/>
        <pc:sldMkLst>
          <pc:docMk/>
          <pc:sldMk cId="1314302923" sldId="322"/>
        </pc:sldMkLst>
        <pc:spChg chg="mod">
          <ac:chgData name="Raul Matsushita" userId="de7c31d34ed27a9c" providerId="LiveId" clId="{BDFB3AD4-DEE3-4893-973E-48BE35EEC9CB}" dt="2024-03-27T00:07:09.830" v="1265" actId="20577"/>
          <ac:spMkLst>
            <pc:docMk/>
            <pc:sldMk cId="1314302923" sldId="322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06:39.735" v="1228"/>
          <ac:spMkLst>
            <pc:docMk/>
            <pc:sldMk cId="1314302923" sldId="322"/>
            <ac:spMk id="7" creationId="{99D4D610-536C-D25E-E99F-9C7DBDE9F46A}"/>
          </ac:spMkLst>
        </pc:spChg>
        <pc:spChg chg="add mod">
          <ac:chgData name="Raul Matsushita" userId="de7c31d34ed27a9c" providerId="LiveId" clId="{BDFB3AD4-DEE3-4893-973E-48BE35EEC9CB}" dt="2024-03-27T00:06:30.627" v="1226" actId="1076"/>
          <ac:spMkLst>
            <pc:docMk/>
            <pc:sldMk cId="1314302923" sldId="322"/>
            <ac:spMk id="8" creationId="{1782195B-A865-B750-5B09-92267E3C183A}"/>
          </ac:spMkLst>
        </pc:spChg>
      </pc:sldChg>
      <pc:sldChg chg="modSp add mod ord">
        <pc:chgData name="Raul Matsushita" userId="de7c31d34ed27a9c" providerId="LiveId" clId="{BDFB3AD4-DEE3-4893-973E-48BE35EEC9CB}" dt="2024-03-27T00:34:48.754" v="1342" actId="20577"/>
        <pc:sldMkLst>
          <pc:docMk/>
          <pc:sldMk cId="3644099487" sldId="323"/>
        </pc:sldMkLst>
        <pc:spChg chg="mod">
          <ac:chgData name="Raul Matsushita" userId="de7c31d34ed27a9c" providerId="LiveId" clId="{BDFB3AD4-DEE3-4893-973E-48BE35EEC9CB}" dt="2024-03-27T00:34:48.754" v="1342" actId="20577"/>
          <ac:spMkLst>
            <pc:docMk/>
            <pc:sldMk cId="3644099487" sldId="323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0:38:47.360" v="1436" actId="1076"/>
        <pc:sldMkLst>
          <pc:docMk/>
          <pc:sldMk cId="1573277775" sldId="324"/>
        </pc:sldMkLst>
        <pc:spChg chg="mod">
          <ac:chgData name="Raul Matsushita" userId="de7c31d34ed27a9c" providerId="LiveId" clId="{BDFB3AD4-DEE3-4893-973E-48BE35EEC9CB}" dt="2024-03-27T00:38:08.941" v="1421" actId="20577"/>
          <ac:spMkLst>
            <pc:docMk/>
            <pc:sldMk cId="1573277775" sldId="324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0:38:43.977" v="1435" actId="1076"/>
          <ac:spMkLst>
            <pc:docMk/>
            <pc:sldMk cId="1573277775" sldId="324"/>
            <ac:spMk id="7" creationId="{0C0AAD86-FE8C-FF7F-B999-A72C71BA638F}"/>
          </ac:spMkLst>
        </pc:spChg>
        <pc:spChg chg="add mod">
          <ac:chgData name="Raul Matsushita" userId="de7c31d34ed27a9c" providerId="LiveId" clId="{BDFB3AD4-DEE3-4893-973E-48BE35EEC9CB}" dt="2024-03-27T00:38:47.360" v="1436" actId="1076"/>
          <ac:spMkLst>
            <pc:docMk/>
            <pc:sldMk cId="1573277775" sldId="324"/>
            <ac:spMk id="8" creationId="{AFD546FC-865F-E7AE-8510-14F08A98C544}"/>
          </ac:spMkLst>
        </pc:spChg>
      </pc:sldChg>
      <pc:sldChg chg="modSp add mod ord">
        <pc:chgData name="Raul Matsushita" userId="de7c31d34ed27a9c" providerId="LiveId" clId="{BDFB3AD4-DEE3-4893-973E-48BE35EEC9CB}" dt="2024-03-27T00:37:19.284" v="1395"/>
        <pc:sldMkLst>
          <pc:docMk/>
          <pc:sldMk cId="3545779206" sldId="325"/>
        </pc:sldMkLst>
        <pc:spChg chg="mod">
          <ac:chgData name="Raul Matsushita" userId="de7c31d34ed27a9c" providerId="LiveId" clId="{BDFB3AD4-DEE3-4893-973E-48BE35EEC9CB}" dt="2024-03-27T00:37:13.320" v="1393" actId="20577"/>
          <ac:spMkLst>
            <pc:docMk/>
            <pc:sldMk cId="3545779206" sldId="325"/>
            <ac:spMk id="8" creationId="{AFD546FC-865F-E7AE-8510-14F08A98C544}"/>
          </ac:spMkLst>
        </pc:spChg>
      </pc:sldChg>
      <pc:sldChg chg="addSp delSp modSp add mod">
        <pc:chgData name="Raul Matsushita" userId="de7c31d34ed27a9c" providerId="LiveId" clId="{BDFB3AD4-DEE3-4893-973E-48BE35EEC9CB}" dt="2024-03-27T00:42:15.225" v="1607" actId="20577"/>
        <pc:sldMkLst>
          <pc:docMk/>
          <pc:sldMk cId="3978677135" sldId="326"/>
        </pc:sldMkLst>
        <pc:spChg chg="mod">
          <ac:chgData name="Raul Matsushita" userId="de7c31d34ed27a9c" providerId="LiveId" clId="{BDFB3AD4-DEE3-4893-973E-48BE35EEC9CB}" dt="2024-03-27T00:39:08.619" v="1440"/>
          <ac:spMkLst>
            <pc:docMk/>
            <pc:sldMk cId="3978677135" sldId="326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0:42:06.085" v="1600" actId="478"/>
          <ac:spMkLst>
            <pc:docMk/>
            <pc:sldMk cId="3978677135" sldId="326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2:15.225" v="1607" actId="20577"/>
          <ac:spMkLst>
            <pc:docMk/>
            <pc:sldMk cId="3978677135" sldId="326"/>
            <ac:spMk id="10" creationId="{3132549A-FD7A-95A8-D5AB-6AE2FEAEA0BA}"/>
          </ac:spMkLst>
        </pc:spChg>
      </pc:sldChg>
      <pc:sldChg chg="addSp delSp modSp add mod">
        <pc:chgData name="Raul Matsushita" userId="de7c31d34ed27a9c" providerId="LiveId" clId="{BDFB3AD4-DEE3-4893-973E-48BE35EEC9CB}" dt="2024-03-27T00:44:06.062" v="1677" actId="20577"/>
        <pc:sldMkLst>
          <pc:docMk/>
          <pc:sldMk cId="1176070658" sldId="327"/>
        </pc:sldMkLst>
        <pc:spChg chg="add del mod">
          <ac:chgData name="Raul Matsushita" userId="de7c31d34ed27a9c" providerId="LiveId" clId="{BDFB3AD4-DEE3-4893-973E-48BE35EEC9CB}" dt="2024-03-27T00:42:00.302" v="1599" actId="21"/>
          <ac:spMkLst>
            <pc:docMk/>
            <pc:sldMk cId="1176070658" sldId="327"/>
            <ac:spMk id="9" creationId="{375EB308-05FC-BAEC-E697-EBED9B997537}"/>
          </ac:spMkLst>
        </pc:spChg>
        <pc:spChg chg="add mod">
          <ac:chgData name="Raul Matsushita" userId="de7c31d34ed27a9c" providerId="LiveId" clId="{BDFB3AD4-DEE3-4893-973E-48BE35EEC9CB}" dt="2024-03-27T00:44:06.062" v="1677" actId="20577"/>
          <ac:spMkLst>
            <pc:docMk/>
            <pc:sldMk cId="1176070658" sldId="327"/>
            <ac:spMk id="10" creationId="{563E0E2C-A7FD-28C5-30CB-2D68D5863999}"/>
          </ac:spMkLst>
        </pc:spChg>
      </pc:sldChg>
      <pc:sldChg chg="modSp add mod ord">
        <pc:chgData name="Raul Matsushita" userId="de7c31d34ed27a9c" providerId="LiveId" clId="{BDFB3AD4-DEE3-4893-973E-48BE35EEC9CB}" dt="2024-03-27T00:54:19.264" v="1738" actId="20577"/>
        <pc:sldMkLst>
          <pc:docMk/>
          <pc:sldMk cId="328308195" sldId="328"/>
        </pc:sldMkLst>
        <pc:spChg chg="mod">
          <ac:chgData name="Raul Matsushita" userId="de7c31d34ed27a9c" providerId="LiveId" clId="{BDFB3AD4-DEE3-4893-973E-48BE35EEC9CB}" dt="2024-03-27T00:54:19.264" v="1738" actId="20577"/>
          <ac:spMkLst>
            <pc:docMk/>
            <pc:sldMk cId="328308195" sldId="328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0:51:16.233" v="1712" actId="20577"/>
          <ac:spMkLst>
            <pc:docMk/>
            <pc:sldMk cId="328308195" sldId="328"/>
            <ac:spMk id="7" creationId="{4ED62E8B-AEF4-C762-2125-5F27DBA6341F}"/>
          </ac:spMkLst>
        </pc:spChg>
      </pc:sldChg>
      <pc:sldChg chg="addSp delSp modSp add mod ord">
        <pc:chgData name="Raul Matsushita" userId="de7c31d34ed27a9c" providerId="LiveId" clId="{BDFB3AD4-DEE3-4893-973E-48BE35EEC9CB}" dt="2024-03-27T01:05:00.688" v="2118" actId="1076"/>
        <pc:sldMkLst>
          <pc:docMk/>
          <pc:sldMk cId="1271539103" sldId="329"/>
        </pc:sldMkLst>
        <pc:spChg chg="mod">
          <ac:chgData name="Raul Matsushita" userId="de7c31d34ed27a9c" providerId="LiveId" clId="{BDFB3AD4-DEE3-4893-973E-48BE35EEC9CB}" dt="2024-03-27T00:54:54.267" v="1739"/>
          <ac:spMkLst>
            <pc:docMk/>
            <pc:sldMk cId="1271539103" sldId="329"/>
            <ac:spMk id="2" creationId="{100B5D20-815D-D098-A5AD-681238943775}"/>
          </ac:spMkLst>
        </pc:spChg>
        <pc:spChg chg="mod">
          <ac:chgData name="Raul Matsushita" userId="de7c31d34ed27a9c" providerId="LiveId" clId="{BDFB3AD4-DEE3-4893-973E-48BE35EEC9CB}" dt="2024-03-27T01:03:43.688" v="2055" actId="20577"/>
          <ac:spMkLst>
            <pc:docMk/>
            <pc:sldMk cId="1271539103" sldId="32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0:56:00.856" v="1781" actId="478"/>
          <ac:spMkLst>
            <pc:docMk/>
            <pc:sldMk cId="1271539103" sldId="329"/>
            <ac:spMk id="7" creationId="{0C0AAD86-FE8C-FF7F-B999-A72C71BA638F}"/>
          </ac:spMkLst>
        </pc:spChg>
        <pc:spChg chg="del">
          <ac:chgData name="Raul Matsushita" userId="de7c31d34ed27a9c" providerId="LiveId" clId="{BDFB3AD4-DEE3-4893-973E-48BE35EEC9CB}" dt="2024-03-27T00:56:08.754" v="1782" actId="478"/>
          <ac:spMkLst>
            <pc:docMk/>
            <pc:sldMk cId="1271539103" sldId="329"/>
            <ac:spMk id="8" creationId="{AFD546FC-865F-E7AE-8510-14F08A98C544}"/>
          </ac:spMkLst>
        </pc:spChg>
        <pc:spChg chg="add mod">
          <ac:chgData name="Raul Matsushita" userId="de7c31d34ed27a9c" providerId="LiveId" clId="{BDFB3AD4-DEE3-4893-973E-48BE35EEC9CB}" dt="2024-03-27T01:02:55.946" v="2023" actId="767"/>
          <ac:spMkLst>
            <pc:docMk/>
            <pc:sldMk cId="1271539103" sldId="329"/>
            <ac:spMk id="9" creationId="{EB46172A-3D86-3670-564C-FD1212299F41}"/>
          </ac:spMkLst>
        </pc:spChg>
        <pc:spChg chg="mod">
          <ac:chgData name="Raul Matsushita" userId="de7c31d34ed27a9c" providerId="LiveId" clId="{BDFB3AD4-DEE3-4893-973E-48BE35EEC9CB}" dt="2024-03-27T01:00:18.907" v="1931" actId="20577"/>
          <ac:spMkLst>
            <pc:docMk/>
            <pc:sldMk cId="1271539103" sldId="329"/>
            <ac:spMk id="10" creationId="{3132549A-FD7A-95A8-D5AB-6AE2FEAEA0BA}"/>
          </ac:spMkLst>
        </pc:spChg>
        <pc:spChg chg="add mod">
          <ac:chgData name="Raul Matsushita" userId="de7c31d34ed27a9c" providerId="LiveId" clId="{BDFB3AD4-DEE3-4893-973E-48BE35EEC9CB}" dt="2024-03-27T01:05:00.688" v="2118" actId="1076"/>
          <ac:spMkLst>
            <pc:docMk/>
            <pc:sldMk cId="1271539103" sldId="329"/>
            <ac:spMk id="11" creationId="{6B6ED1AD-A580-DC58-E30D-2AE2E0DAF249}"/>
          </ac:spMkLst>
        </pc:spChg>
      </pc:sldChg>
      <pc:sldChg chg="modSp add del mod">
        <pc:chgData name="Raul Matsushita" userId="de7c31d34ed27a9c" providerId="LiveId" clId="{BDFB3AD4-DEE3-4893-973E-48BE35EEC9CB}" dt="2024-03-27T01:03:50.949" v="2057" actId="47"/>
        <pc:sldMkLst>
          <pc:docMk/>
          <pc:sldMk cId="2205655924" sldId="330"/>
        </pc:sldMkLst>
        <pc:spChg chg="mod">
          <ac:chgData name="Raul Matsushita" userId="de7c31d34ed27a9c" providerId="LiveId" clId="{BDFB3AD4-DEE3-4893-973E-48BE35EEC9CB}" dt="2024-03-27T01:03:02.533" v="2025" actId="20577"/>
          <ac:spMkLst>
            <pc:docMk/>
            <pc:sldMk cId="2205655924" sldId="330"/>
            <ac:spMk id="3" creationId="{184701DA-832C-3CBF-3F10-C40EB705CF3F}"/>
          </ac:spMkLst>
        </pc:spChg>
      </pc:sldChg>
      <pc:sldChg chg="delSp modSp add del mod">
        <pc:chgData name="Raul Matsushita" userId="de7c31d34ed27a9c" providerId="LiveId" clId="{BDFB3AD4-DEE3-4893-973E-48BE35EEC9CB}" dt="2024-03-27T01:06:31.432" v="2138" actId="47"/>
        <pc:sldMkLst>
          <pc:docMk/>
          <pc:sldMk cId="2719846581" sldId="331"/>
        </pc:sldMkLst>
        <pc:spChg chg="mod">
          <ac:chgData name="Raul Matsushita" userId="de7c31d34ed27a9c" providerId="LiveId" clId="{BDFB3AD4-DEE3-4893-973E-48BE35EEC9CB}" dt="2024-03-27T01:04:13.437" v="2094"/>
          <ac:spMkLst>
            <pc:docMk/>
            <pc:sldMk cId="2719846581" sldId="331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04:18.608" v="2096"/>
          <ac:spMkLst>
            <pc:docMk/>
            <pc:sldMk cId="2719846581" sldId="331"/>
            <ac:spMk id="10" creationId="{3132549A-FD7A-95A8-D5AB-6AE2FEAEA0BA}"/>
          </ac:spMkLst>
        </pc:spChg>
      </pc:sldChg>
      <pc:sldChg chg="delSp modSp add mod">
        <pc:chgData name="Raul Matsushita" userId="de7c31d34ed27a9c" providerId="LiveId" clId="{BDFB3AD4-DEE3-4893-973E-48BE35EEC9CB}" dt="2024-03-27T01:06:20.175" v="2137" actId="21"/>
        <pc:sldMkLst>
          <pc:docMk/>
          <pc:sldMk cId="3230048881" sldId="332"/>
        </pc:sldMkLst>
        <pc:spChg chg="mod">
          <ac:chgData name="Raul Matsushita" userId="de7c31d34ed27a9c" providerId="LiveId" clId="{BDFB3AD4-DEE3-4893-973E-48BE35EEC9CB}" dt="2024-03-27T01:06:20.175" v="2137" actId="21"/>
          <ac:spMkLst>
            <pc:docMk/>
            <pc:sldMk cId="3230048881" sldId="332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05:11.022" v="2120" actId="478"/>
          <ac:spMkLst>
            <pc:docMk/>
            <pc:sldMk cId="3230048881" sldId="332"/>
            <ac:spMk id="10" creationId="{3132549A-FD7A-95A8-D5AB-6AE2FEAEA0BA}"/>
          </ac:spMkLst>
        </pc:spChg>
      </pc:sldChg>
      <pc:sldChg chg="modSp add mod">
        <pc:chgData name="Raul Matsushita" userId="de7c31d34ed27a9c" providerId="LiveId" clId="{BDFB3AD4-DEE3-4893-973E-48BE35EEC9CB}" dt="2024-03-27T01:07:16.919" v="2149" actId="20577"/>
        <pc:sldMkLst>
          <pc:docMk/>
          <pc:sldMk cId="205944804" sldId="333"/>
        </pc:sldMkLst>
        <pc:spChg chg="mod">
          <ac:chgData name="Raul Matsushita" userId="de7c31d34ed27a9c" providerId="LiveId" clId="{BDFB3AD4-DEE3-4893-973E-48BE35EEC9CB}" dt="2024-03-27T01:07:16.919" v="2149" actId="20577"/>
          <ac:spMkLst>
            <pc:docMk/>
            <pc:sldMk cId="205944804" sldId="33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09:16.447" v="2189" actId="20577"/>
        <pc:sldMkLst>
          <pc:docMk/>
          <pc:sldMk cId="2306689599" sldId="334"/>
        </pc:sldMkLst>
        <pc:spChg chg="mod">
          <ac:chgData name="Raul Matsushita" userId="de7c31d34ed27a9c" providerId="LiveId" clId="{BDFB3AD4-DEE3-4893-973E-48BE35EEC9CB}" dt="2024-03-27T01:09:16.447" v="2189" actId="20577"/>
          <ac:spMkLst>
            <pc:docMk/>
            <pc:sldMk cId="2306689599" sldId="33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16:08.698" v="2293" actId="113"/>
        <pc:sldMkLst>
          <pc:docMk/>
          <pc:sldMk cId="487331557" sldId="335"/>
        </pc:sldMkLst>
        <pc:spChg chg="mod">
          <ac:chgData name="Raul Matsushita" userId="de7c31d34ed27a9c" providerId="LiveId" clId="{BDFB3AD4-DEE3-4893-973E-48BE35EEC9CB}" dt="2024-03-27T01:16:08.698" v="2293" actId="113"/>
          <ac:spMkLst>
            <pc:docMk/>
            <pc:sldMk cId="487331557" sldId="335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20:20.888" v="2434" actId="20577"/>
        <pc:sldMkLst>
          <pc:docMk/>
          <pc:sldMk cId="2614757362" sldId="336"/>
        </pc:sldMkLst>
        <pc:spChg chg="mod">
          <ac:chgData name="Raul Matsushita" userId="de7c31d34ed27a9c" providerId="LiveId" clId="{BDFB3AD4-DEE3-4893-973E-48BE35EEC9CB}" dt="2024-03-27T01:20:20.888" v="2434" actId="20577"/>
          <ac:spMkLst>
            <pc:docMk/>
            <pc:sldMk cId="2614757362" sldId="336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16:59.288" v="2297" actId="478"/>
          <ac:spMkLst>
            <pc:docMk/>
            <pc:sldMk cId="2614757362" sldId="336"/>
            <ac:spMk id="11" creationId="{6B6ED1AD-A580-DC58-E30D-2AE2E0DAF249}"/>
          </ac:spMkLst>
        </pc:spChg>
      </pc:sldChg>
      <pc:sldChg chg="modSp add mod">
        <pc:chgData name="Raul Matsushita" userId="de7c31d34ed27a9c" providerId="LiveId" clId="{BDFB3AD4-DEE3-4893-973E-48BE35EEC9CB}" dt="2024-03-27T01:21:53.138" v="2498" actId="20577"/>
        <pc:sldMkLst>
          <pc:docMk/>
          <pc:sldMk cId="2554588853" sldId="337"/>
        </pc:sldMkLst>
        <pc:spChg chg="mod">
          <ac:chgData name="Raul Matsushita" userId="de7c31d34ed27a9c" providerId="LiveId" clId="{BDFB3AD4-DEE3-4893-973E-48BE35EEC9CB}" dt="2024-03-27T01:21:53.138" v="2498" actId="20577"/>
          <ac:spMkLst>
            <pc:docMk/>
            <pc:sldMk cId="2554588853" sldId="337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4:33.018" v="2554" actId="20577"/>
        <pc:sldMkLst>
          <pc:docMk/>
          <pc:sldMk cId="1855564302" sldId="338"/>
        </pc:sldMkLst>
        <pc:spChg chg="mod">
          <ac:chgData name="Raul Matsushita" userId="de7c31d34ed27a9c" providerId="LiveId" clId="{BDFB3AD4-DEE3-4893-973E-48BE35EEC9CB}" dt="2024-03-27T01:24:33.018" v="2554" actId="20577"/>
          <ac:spMkLst>
            <pc:docMk/>
            <pc:sldMk cId="1855564302" sldId="338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1:28:14.116" v="2659" actId="20577"/>
        <pc:sldMkLst>
          <pc:docMk/>
          <pc:sldMk cId="1285050458" sldId="339"/>
        </pc:sldMkLst>
        <pc:spChg chg="mod">
          <ac:chgData name="Raul Matsushita" userId="de7c31d34ed27a9c" providerId="LiveId" clId="{BDFB3AD4-DEE3-4893-973E-48BE35EEC9CB}" dt="2024-03-27T01:28:14.116" v="2659" actId="20577"/>
          <ac:spMkLst>
            <pc:docMk/>
            <pc:sldMk cId="1285050458" sldId="339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29:48.054" v="2683" actId="113"/>
        <pc:sldMkLst>
          <pc:docMk/>
          <pc:sldMk cId="366094858" sldId="340"/>
        </pc:sldMkLst>
        <pc:spChg chg="mod">
          <ac:chgData name="Raul Matsushita" userId="de7c31d34ed27a9c" providerId="LiveId" clId="{BDFB3AD4-DEE3-4893-973E-48BE35EEC9CB}" dt="2024-03-27T01:29:48.054" v="2683" actId="113"/>
          <ac:spMkLst>
            <pc:docMk/>
            <pc:sldMk cId="366094858" sldId="340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3:42.824" v="2726" actId="20577"/>
        <pc:sldMkLst>
          <pc:docMk/>
          <pc:sldMk cId="3159657008" sldId="341"/>
        </pc:sldMkLst>
        <pc:spChg chg="mod">
          <ac:chgData name="Raul Matsushita" userId="de7c31d34ed27a9c" providerId="LiveId" clId="{BDFB3AD4-DEE3-4893-973E-48BE35EEC9CB}" dt="2024-03-27T01:33:42.824" v="2726" actId="20577"/>
          <ac:spMkLst>
            <pc:docMk/>
            <pc:sldMk cId="3159657008" sldId="34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1:35:18.874" v="2743" actId="20577"/>
        <pc:sldMkLst>
          <pc:docMk/>
          <pc:sldMk cId="2858127058" sldId="342"/>
        </pc:sldMkLst>
        <pc:spChg chg="mod">
          <ac:chgData name="Raul Matsushita" userId="de7c31d34ed27a9c" providerId="LiveId" clId="{BDFB3AD4-DEE3-4893-973E-48BE35EEC9CB}" dt="2024-03-27T01:35:18.874" v="2743" actId="20577"/>
          <ac:spMkLst>
            <pc:docMk/>
            <pc:sldMk cId="2858127058" sldId="34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1:41:33.696" v="2810" actId="1076"/>
        <pc:sldMkLst>
          <pc:docMk/>
          <pc:sldMk cId="3118501167" sldId="343"/>
        </pc:sldMkLst>
        <pc:spChg chg="mod">
          <ac:chgData name="Raul Matsushita" userId="de7c31d34ed27a9c" providerId="LiveId" clId="{BDFB3AD4-DEE3-4893-973E-48BE35EEC9CB}" dt="2024-03-27T01:37:23.403" v="2778" actId="207"/>
          <ac:spMkLst>
            <pc:docMk/>
            <pc:sldMk cId="3118501167" sldId="34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1:41:33.696" v="2810" actId="1076"/>
          <ac:spMkLst>
            <pc:docMk/>
            <pc:sldMk cId="3118501167" sldId="343"/>
            <ac:spMk id="7" creationId="{A39B8882-C40A-D878-701D-C1EA9329B1DA}"/>
          </ac:spMkLst>
        </pc:spChg>
      </pc:sldChg>
      <pc:sldChg chg="modSp add">
        <pc:chgData name="Raul Matsushita" userId="de7c31d34ed27a9c" providerId="LiveId" clId="{BDFB3AD4-DEE3-4893-973E-48BE35EEC9CB}" dt="2024-03-27T01:43:20.864" v="2819" actId="20577"/>
        <pc:sldMkLst>
          <pc:docMk/>
          <pc:sldMk cId="356604566" sldId="344"/>
        </pc:sldMkLst>
        <pc:spChg chg="mod">
          <ac:chgData name="Raul Matsushita" userId="de7c31d34ed27a9c" providerId="LiveId" clId="{BDFB3AD4-DEE3-4893-973E-48BE35EEC9CB}" dt="2024-03-27T01:43:20.864" v="2819" actId="20577"/>
          <ac:spMkLst>
            <pc:docMk/>
            <pc:sldMk cId="356604566" sldId="344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BDFB3AD4-DEE3-4893-973E-48BE35EEC9CB}" dt="2024-03-27T01:44:56.931" v="2856" actId="20577"/>
        <pc:sldMkLst>
          <pc:docMk/>
          <pc:sldMk cId="2521017820" sldId="345"/>
        </pc:sldMkLst>
        <pc:spChg chg="mod">
          <ac:chgData name="Raul Matsushita" userId="de7c31d34ed27a9c" providerId="LiveId" clId="{BDFB3AD4-DEE3-4893-973E-48BE35EEC9CB}" dt="2024-03-27T01:44:56.931" v="2856" actId="20577"/>
          <ac:spMkLst>
            <pc:docMk/>
            <pc:sldMk cId="2521017820" sldId="345"/>
            <ac:spMk id="3" creationId="{184701DA-832C-3CBF-3F10-C40EB705CF3F}"/>
          </ac:spMkLst>
        </pc:spChg>
        <pc:spChg chg="del mod">
          <ac:chgData name="Raul Matsushita" userId="de7c31d34ed27a9c" providerId="LiveId" clId="{BDFB3AD4-DEE3-4893-973E-48BE35EEC9CB}" dt="2024-03-27T01:44:08.472" v="2822" actId="478"/>
          <ac:spMkLst>
            <pc:docMk/>
            <pc:sldMk cId="2521017820" sldId="345"/>
            <ac:spMk id="7" creationId="{A39B8882-C40A-D878-701D-C1EA9329B1DA}"/>
          </ac:spMkLst>
        </pc:spChg>
      </pc:sldChg>
      <pc:sldChg chg="addSp modSp add mod">
        <pc:chgData name="Raul Matsushita" userId="de7c31d34ed27a9c" providerId="LiveId" clId="{BDFB3AD4-DEE3-4893-973E-48BE35EEC9CB}" dt="2024-03-27T02:05:02.573" v="3209" actId="1076"/>
        <pc:sldMkLst>
          <pc:docMk/>
          <pc:sldMk cId="4170679687" sldId="346"/>
        </pc:sldMkLst>
        <pc:spChg chg="mod">
          <ac:chgData name="Raul Matsushita" userId="de7c31d34ed27a9c" providerId="LiveId" clId="{BDFB3AD4-DEE3-4893-973E-48BE35EEC9CB}" dt="2024-03-27T01:46:11.638" v="2896" actId="20577"/>
          <ac:spMkLst>
            <pc:docMk/>
            <pc:sldMk cId="4170679687" sldId="346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5:02.573" v="3209" actId="1076"/>
          <ac:spMkLst>
            <pc:docMk/>
            <pc:sldMk cId="4170679687" sldId="346"/>
            <ac:spMk id="7" creationId="{28144221-BDCF-FD2F-C24B-75CDE2125AD3}"/>
          </ac:spMkLst>
        </pc:spChg>
      </pc:sldChg>
      <pc:sldChg chg="addSp delSp modSp add mod">
        <pc:chgData name="Raul Matsushita" userId="de7c31d34ed27a9c" providerId="LiveId" clId="{BDFB3AD4-DEE3-4893-973E-48BE35EEC9CB}" dt="2024-03-27T02:06:21.090" v="3274" actId="1076"/>
        <pc:sldMkLst>
          <pc:docMk/>
          <pc:sldMk cId="2767283605" sldId="347"/>
        </pc:sldMkLst>
        <pc:spChg chg="mod">
          <ac:chgData name="Raul Matsushita" userId="de7c31d34ed27a9c" providerId="LiveId" clId="{BDFB3AD4-DEE3-4893-973E-48BE35EEC9CB}" dt="2024-03-27T01:49:21.049" v="2975" actId="20577"/>
          <ac:spMkLst>
            <pc:docMk/>
            <pc:sldMk cId="2767283605" sldId="347"/>
            <ac:spMk id="3" creationId="{184701DA-832C-3CBF-3F10-C40EB705CF3F}"/>
          </ac:spMkLst>
        </pc:spChg>
        <pc:spChg chg="add del mod">
          <ac:chgData name="Raul Matsushita" userId="de7c31d34ed27a9c" providerId="LiveId" clId="{BDFB3AD4-DEE3-4893-973E-48BE35EEC9CB}" dt="2024-03-27T01:49:50.909" v="2978"/>
          <ac:spMkLst>
            <pc:docMk/>
            <pc:sldMk cId="2767283605" sldId="347"/>
            <ac:spMk id="7" creationId="{05CE303E-696E-7DCC-1C30-1E5ACFF61238}"/>
          </ac:spMkLst>
        </pc:spChg>
        <pc:spChg chg="add mod">
          <ac:chgData name="Raul Matsushita" userId="de7c31d34ed27a9c" providerId="LiveId" clId="{BDFB3AD4-DEE3-4893-973E-48BE35EEC9CB}" dt="2024-03-27T01:50:15.541" v="2987" actId="1076"/>
          <ac:spMkLst>
            <pc:docMk/>
            <pc:sldMk cId="2767283605" sldId="347"/>
            <ac:spMk id="8" creationId="{9E85513F-70E4-1633-153B-B8992B89A1ED}"/>
          </ac:spMkLst>
        </pc:spChg>
        <pc:spChg chg="add mod">
          <ac:chgData name="Raul Matsushita" userId="de7c31d34ed27a9c" providerId="LiveId" clId="{BDFB3AD4-DEE3-4893-973E-48BE35EEC9CB}" dt="2024-03-27T02:06:21.090" v="3274" actId="1076"/>
          <ac:spMkLst>
            <pc:docMk/>
            <pc:sldMk cId="2767283605" sldId="347"/>
            <ac:spMk id="9" creationId="{6BD0DB95-01A9-1F45-7C1D-47D1235CAA6E}"/>
          </ac:spMkLst>
        </pc:spChg>
      </pc:sldChg>
      <pc:sldChg chg="addSp delSp modSp add mod">
        <pc:chgData name="Raul Matsushita" userId="de7c31d34ed27a9c" providerId="LiveId" clId="{BDFB3AD4-DEE3-4893-973E-48BE35EEC9CB}" dt="2024-03-27T01:53:27.110" v="2998" actId="1076"/>
        <pc:sldMkLst>
          <pc:docMk/>
          <pc:sldMk cId="2374387885" sldId="348"/>
        </pc:sldMkLst>
        <pc:spChg chg="del">
          <ac:chgData name="Raul Matsushita" userId="de7c31d34ed27a9c" providerId="LiveId" clId="{BDFB3AD4-DEE3-4893-973E-48BE35EEC9CB}" dt="2024-03-27T01:53:02.841" v="2989" actId="478"/>
          <ac:spMkLst>
            <pc:docMk/>
            <pc:sldMk cId="2374387885" sldId="348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3:11.309" v="2991" actId="478"/>
          <ac:spMkLst>
            <pc:docMk/>
            <pc:sldMk cId="2374387885" sldId="348"/>
            <ac:spMk id="8" creationId="{9E85513F-70E4-1633-153B-B8992B89A1ED}"/>
          </ac:spMkLst>
        </pc:spChg>
        <pc:spChg chg="add del mod">
          <ac:chgData name="Raul Matsushita" userId="de7c31d34ed27a9c" providerId="LiveId" clId="{BDFB3AD4-DEE3-4893-973E-48BE35EEC9CB}" dt="2024-03-27T01:53:08.227" v="2990" actId="478"/>
          <ac:spMkLst>
            <pc:docMk/>
            <pc:sldMk cId="2374387885" sldId="348"/>
            <ac:spMk id="9" creationId="{3B6788D4-B2DE-5036-DD10-BFEDAAE6345D}"/>
          </ac:spMkLst>
        </pc:spChg>
        <pc:picChg chg="add mod">
          <ac:chgData name="Raul Matsushita" userId="de7c31d34ed27a9c" providerId="LiveId" clId="{BDFB3AD4-DEE3-4893-973E-48BE35EEC9CB}" dt="2024-03-27T01:53:27.110" v="2998" actId="1076"/>
          <ac:picMkLst>
            <pc:docMk/>
            <pc:sldMk cId="2374387885" sldId="348"/>
            <ac:picMk id="11" creationId="{7D2A2A71-33AB-C2E0-3E25-641B8AD372A5}"/>
          </ac:picMkLst>
        </pc:picChg>
      </pc:sldChg>
      <pc:sldChg chg="delSp modSp add del mod ord">
        <pc:chgData name="Raul Matsushita" userId="de7c31d34ed27a9c" providerId="LiveId" clId="{BDFB3AD4-DEE3-4893-973E-48BE35EEC9CB}" dt="2024-03-27T02:00:06.188" v="3135" actId="47"/>
        <pc:sldMkLst>
          <pc:docMk/>
          <pc:sldMk cId="1873298831" sldId="349"/>
        </pc:sldMkLst>
        <pc:spChg chg="mod">
          <ac:chgData name="Raul Matsushita" userId="de7c31d34ed27a9c" providerId="LiveId" clId="{BDFB3AD4-DEE3-4893-973E-48BE35EEC9CB}" dt="2024-03-27T01:57:39.454" v="3101" actId="20577"/>
          <ac:spMkLst>
            <pc:docMk/>
            <pc:sldMk cId="1873298831" sldId="349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01:55:51.986" v="3002" actId="478"/>
          <ac:spMkLst>
            <pc:docMk/>
            <pc:sldMk cId="1873298831" sldId="349"/>
            <ac:spMk id="10" creationId="{3132549A-FD7A-95A8-D5AB-6AE2FEAEA0BA}"/>
          </ac:spMkLst>
        </pc:spChg>
      </pc:sldChg>
      <pc:sldChg chg="modSp add mod ord">
        <pc:chgData name="Raul Matsushita" userId="de7c31d34ed27a9c" providerId="LiveId" clId="{BDFB3AD4-DEE3-4893-973E-48BE35EEC9CB}" dt="2024-03-27T01:58:36.923" v="3110"/>
        <pc:sldMkLst>
          <pc:docMk/>
          <pc:sldMk cId="2017097195" sldId="350"/>
        </pc:sldMkLst>
        <pc:spChg chg="mod">
          <ac:chgData name="Raul Matsushita" userId="de7c31d34ed27a9c" providerId="LiveId" clId="{BDFB3AD4-DEE3-4893-973E-48BE35EEC9CB}" dt="2024-03-27T01:58:32.878" v="3108" actId="20577"/>
          <ac:spMkLst>
            <pc:docMk/>
            <pc:sldMk cId="2017097195" sldId="35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BDFB3AD4-DEE3-4893-973E-48BE35EEC9CB}" dt="2024-03-27T02:01:08.781" v="3143"/>
        <pc:sldMkLst>
          <pc:docMk/>
          <pc:sldMk cId="1645666565" sldId="351"/>
        </pc:sldMkLst>
        <pc:spChg chg="mod">
          <ac:chgData name="Raul Matsushita" userId="de7c31d34ed27a9c" providerId="LiveId" clId="{BDFB3AD4-DEE3-4893-973E-48BE35EEC9CB}" dt="2024-03-27T02:01:08.781" v="3143"/>
          <ac:spMkLst>
            <pc:docMk/>
            <pc:sldMk cId="1645666565" sldId="351"/>
            <ac:spMk id="3" creationId="{184701DA-832C-3CBF-3F10-C40EB705CF3F}"/>
          </ac:spMkLst>
        </pc:spChg>
      </pc:sldChg>
      <pc:sldChg chg="modSp add">
        <pc:chgData name="Raul Matsushita" userId="de7c31d34ed27a9c" providerId="LiveId" clId="{BDFB3AD4-DEE3-4893-973E-48BE35EEC9CB}" dt="2024-03-27T02:01:43.315" v="3146" actId="20577"/>
        <pc:sldMkLst>
          <pc:docMk/>
          <pc:sldMk cId="1592828564" sldId="352"/>
        </pc:sldMkLst>
        <pc:spChg chg="mod">
          <ac:chgData name="Raul Matsushita" userId="de7c31d34ed27a9c" providerId="LiveId" clId="{BDFB3AD4-DEE3-4893-973E-48BE35EEC9CB}" dt="2024-03-27T02:01:43.315" v="3146" actId="20577"/>
          <ac:spMkLst>
            <pc:docMk/>
            <pc:sldMk cId="1592828564" sldId="35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BDFB3AD4-DEE3-4893-973E-48BE35EEC9CB}" dt="2024-03-27T02:04:18.335" v="3187" actId="1076"/>
        <pc:sldMkLst>
          <pc:docMk/>
          <pc:sldMk cId="1854863609" sldId="353"/>
        </pc:sldMkLst>
        <pc:spChg chg="mod">
          <ac:chgData name="Raul Matsushita" userId="de7c31d34ed27a9c" providerId="LiveId" clId="{BDFB3AD4-DEE3-4893-973E-48BE35EEC9CB}" dt="2024-03-27T02:02:14.524" v="3150" actId="20577"/>
          <ac:spMkLst>
            <pc:docMk/>
            <pc:sldMk cId="1854863609" sldId="353"/>
            <ac:spMk id="3" creationId="{184701DA-832C-3CBF-3F10-C40EB705CF3F}"/>
          </ac:spMkLst>
        </pc:spChg>
        <pc:spChg chg="add mod">
          <ac:chgData name="Raul Matsushita" userId="de7c31d34ed27a9c" providerId="LiveId" clId="{BDFB3AD4-DEE3-4893-973E-48BE35EEC9CB}" dt="2024-03-27T02:04:18.335" v="3187" actId="1076"/>
          <ac:spMkLst>
            <pc:docMk/>
            <pc:sldMk cId="1854863609" sldId="353"/>
            <ac:spMk id="7" creationId="{93867C91-5D9C-C9B6-6CD5-E945A29AB31F}"/>
          </ac:spMkLst>
        </pc:spChg>
      </pc:sldChg>
      <pc:sldChg chg="delSp modSp add mod">
        <pc:chgData name="Raul Matsushita" userId="de7c31d34ed27a9c" providerId="LiveId" clId="{BDFB3AD4-DEE3-4893-973E-48BE35EEC9CB}" dt="2024-03-27T11:55:32.228" v="3338" actId="20577"/>
        <pc:sldMkLst>
          <pc:docMk/>
          <pc:sldMk cId="2879850783" sldId="354"/>
        </pc:sldMkLst>
        <pc:spChg chg="mod">
          <ac:chgData name="Raul Matsushita" userId="de7c31d34ed27a9c" providerId="LiveId" clId="{BDFB3AD4-DEE3-4893-973E-48BE35EEC9CB}" dt="2024-03-27T11:55:32.228" v="3338" actId="20577"/>
          <ac:spMkLst>
            <pc:docMk/>
            <pc:sldMk cId="2879850783" sldId="354"/>
            <ac:spMk id="3" creationId="{184701DA-832C-3CBF-3F10-C40EB705CF3F}"/>
          </ac:spMkLst>
        </pc:spChg>
        <pc:spChg chg="del">
          <ac:chgData name="Raul Matsushita" userId="de7c31d34ed27a9c" providerId="LiveId" clId="{BDFB3AD4-DEE3-4893-973E-48BE35EEC9CB}" dt="2024-03-27T11:55:08.199" v="3278" actId="478"/>
          <ac:spMkLst>
            <pc:docMk/>
            <pc:sldMk cId="2879850783" sldId="354"/>
            <ac:spMk id="7" creationId="{93867C91-5D9C-C9B6-6CD5-E945A29AB31F}"/>
          </ac:spMkLst>
        </pc:spChg>
        <pc:spChg chg="del">
          <ac:chgData name="Raul Matsushita" userId="de7c31d34ed27a9c" providerId="LiveId" clId="{BDFB3AD4-DEE3-4893-973E-48BE35EEC9CB}" dt="2024-03-27T11:55:12.153" v="3279" actId="478"/>
          <ac:spMkLst>
            <pc:docMk/>
            <pc:sldMk cId="2879850783" sldId="354"/>
            <ac:spMk id="11" creationId="{6B6ED1AD-A580-DC58-E30D-2AE2E0DAF249}"/>
          </ac:spMkLst>
        </pc:sp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3-25T18:09:57.124" v="4454" actId="20577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">
        <pc:chgData name="Raul Matsushita" userId="de7c31d34ed27a9c" providerId="LiveId" clId="{9A6F78BC-7A4E-49E7-BA90-F7BF8A67A6A6}" dt="2024-03-19T21:52:52.479" v="3288" actId="14826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27/03/2024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27/03/2024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15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para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avaliação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estimador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782195B-A865-B750-5B09-92267E3C183A}"/>
                  </a:ext>
                </a:extLst>
              </p:cNvPr>
              <p:cNvSpPr txBox="1"/>
              <p:nvPr/>
            </p:nvSpPr>
            <p:spPr>
              <a:xfrm>
                <a:off x="2942166" y="3983831"/>
                <a:ext cx="573193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0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782195B-A865-B750-5B09-92267E3C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66" y="3983831"/>
                <a:ext cx="5731934" cy="1268552"/>
              </a:xfrm>
              <a:prstGeom prst="rect">
                <a:avLst/>
              </a:prstGeom>
              <a:blipFill>
                <a:blip r:embed="rId3"/>
                <a:stretch>
                  <a:fillRect r="-87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30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Estacionariedade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Segunda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Ordem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para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todo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&lt;+∞,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para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todo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 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pt-BR" b="0" i="0" dirty="0" smtClean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;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09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Estacionariedade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Segunda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Ordem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para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todo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&lt;+∞,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para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todo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 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pt-BR" b="0" i="0" dirty="0" smtClean="0">
                        <a:solidFill>
                          <a:srgbClr val="003395"/>
                        </a:solidFill>
                        <a:latin typeface="Verdana" panose="020B0604030504040204" pitchFamily="34" charset="0"/>
                      </a:rPr>
                      <m:t>;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0AAD86-FE8C-FF7F-B999-A72C71BA638F}"/>
              </a:ext>
            </a:extLst>
          </p:cNvPr>
          <p:cNvSpPr/>
          <p:nvPr/>
        </p:nvSpPr>
        <p:spPr>
          <a:xfrm rot="16200000">
            <a:off x="5888568" y="4538133"/>
            <a:ext cx="575733" cy="9101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D546FC-865F-E7AE-8510-14F08A98C544}"/>
              </a:ext>
            </a:extLst>
          </p:cNvPr>
          <p:cNvSpPr txBox="1"/>
          <p:nvPr/>
        </p:nvSpPr>
        <p:spPr>
          <a:xfrm>
            <a:off x="3491372" y="5318844"/>
            <a:ext cx="551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Função de </a:t>
            </a:r>
            <a:r>
              <a:rPr lang="pt-BR" sz="2800" dirty="0" err="1"/>
              <a:t>Autocovariância</a:t>
            </a:r>
            <a:r>
              <a:rPr lang="pt-BR" sz="2800" dirty="0"/>
              <a:t> teórica</a:t>
            </a:r>
          </a:p>
        </p:txBody>
      </p:sp>
    </p:spTree>
    <p:extLst>
      <p:ext uri="{BB962C8B-B14F-4D97-AF65-F5344CB8AC3E}">
        <p14:creationId xmlns:p14="http://schemas.microsoft.com/office/powerpoint/2010/main" val="354577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Estacionariedade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Segunda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Ordem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𝑟𝑟</m:t>
                    </m:r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0AAD86-FE8C-FF7F-B999-A72C71BA638F}"/>
              </a:ext>
            </a:extLst>
          </p:cNvPr>
          <p:cNvSpPr/>
          <p:nvPr/>
        </p:nvSpPr>
        <p:spPr>
          <a:xfrm rot="16200000">
            <a:off x="7192438" y="3680680"/>
            <a:ext cx="575733" cy="9101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D546FC-865F-E7AE-8510-14F08A98C544}"/>
              </a:ext>
            </a:extLst>
          </p:cNvPr>
          <p:cNvSpPr txBox="1"/>
          <p:nvPr/>
        </p:nvSpPr>
        <p:spPr>
          <a:xfrm>
            <a:off x="4795242" y="4466492"/>
            <a:ext cx="537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Função de Autocorrelação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157327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Estacionariedade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Segunda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Ordem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𝑟𝑟</m:t>
                    </m:r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0AAD86-FE8C-FF7F-B999-A72C71BA638F}"/>
              </a:ext>
            </a:extLst>
          </p:cNvPr>
          <p:cNvSpPr/>
          <p:nvPr/>
        </p:nvSpPr>
        <p:spPr>
          <a:xfrm rot="16200000">
            <a:off x="7192438" y="3680680"/>
            <a:ext cx="575733" cy="9101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D546FC-865F-E7AE-8510-14F08A98C544}"/>
              </a:ext>
            </a:extLst>
          </p:cNvPr>
          <p:cNvSpPr txBox="1"/>
          <p:nvPr/>
        </p:nvSpPr>
        <p:spPr>
          <a:xfrm>
            <a:off x="4795242" y="4466492"/>
            <a:ext cx="537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Função de Autocorrelação teórica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32549A-FD7A-95A8-D5AB-6AE2FEAEA0BA}"/>
                  </a:ext>
                </a:extLst>
              </p:cNvPr>
              <p:cNvSpPr txBox="1"/>
              <p:nvPr/>
            </p:nvSpPr>
            <p:spPr>
              <a:xfrm>
                <a:off x="778933" y="5161390"/>
                <a:ext cx="103293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32549A-FD7A-95A8-D5AB-6AE2FEAE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5161390"/>
                <a:ext cx="103293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7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Estacionariedade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Segunda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Ordem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𝐶𝑜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𝑟𝑟</m:t>
                    </m:r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0AAD86-FE8C-FF7F-B999-A72C71BA638F}"/>
              </a:ext>
            </a:extLst>
          </p:cNvPr>
          <p:cNvSpPr/>
          <p:nvPr/>
        </p:nvSpPr>
        <p:spPr>
          <a:xfrm rot="16200000">
            <a:off x="7192438" y="3680680"/>
            <a:ext cx="575733" cy="9101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D546FC-865F-E7AE-8510-14F08A98C544}"/>
              </a:ext>
            </a:extLst>
          </p:cNvPr>
          <p:cNvSpPr txBox="1"/>
          <p:nvPr/>
        </p:nvSpPr>
        <p:spPr>
          <a:xfrm>
            <a:off x="4795242" y="4466492"/>
            <a:ext cx="537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Função de Autocorrelação teórica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75EB308-05FC-BAEC-E697-EBED9B997537}"/>
                  </a:ext>
                </a:extLst>
              </p:cNvPr>
              <p:cNvSpPr txBox="1"/>
              <p:nvPr/>
            </p:nvSpPr>
            <p:spPr>
              <a:xfrm>
                <a:off x="778933" y="5161390"/>
                <a:ext cx="103293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entre</m:t>
                    </m:r>
                    <m: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conflito</m:t>
                    </m:r>
                    <m: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com</m:t>
                    </m:r>
                    <m: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as</m:t>
                    </m:r>
                    <m: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outras</m:t>
                    </m:r>
                    <m: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condi</m:t>
                    </m:r>
                    <m: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çõ</m:t>
                    </m:r>
                    <m:r>
                      <m:rPr>
                        <m:sty m:val="p"/>
                      </m:rPr>
                      <a:rPr lang="pt-BR" sz="2800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es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75EB308-05FC-BAEC-E697-EBED9B997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5161390"/>
                <a:ext cx="10329334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563E0E2C-A7FD-28C5-30CB-2D68D5863999}"/>
              </a:ext>
            </a:extLst>
          </p:cNvPr>
          <p:cNvSpPr txBox="1"/>
          <p:nvPr/>
        </p:nvSpPr>
        <p:spPr>
          <a:xfrm>
            <a:off x="2506133" y="5661452"/>
            <a:ext cx="765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3395"/>
                </a:solidFill>
                <a:latin typeface="Cambria Math" panose="02040503050406030204" pitchFamily="18" charset="0"/>
              </a:rPr>
              <a:t>de </a:t>
            </a:r>
            <a:r>
              <a:rPr lang="pt-BR" sz="2800" dirty="0" err="1">
                <a:solidFill>
                  <a:srgbClr val="003395"/>
                </a:solidFill>
                <a:latin typeface="Cambria Math" panose="02040503050406030204" pitchFamily="18" charset="0"/>
              </a:rPr>
              <a:t>estacionariedade</a:t>
            </a:r>
            <a:r>
              <a:rPr lang="pt-BR" sz="2800" dirty="0">
                <a:solidFill>
                  <a:srgbClr val="003395"/>
                </a:solidFill>
                <a:latin typeface="Cambria Math" panose="02040503050406030204" pitchFamily="18" charset="0"/>
              </a:rPr>
              <a:t>, e que propicie </a:t>
            </a:r>
            <a:r>
              <a:rPr lang="pt-BR" sz="2800" dirty="0" err="1">
                <a:solidFill>
                  <a:srgbClr val="003395"/>
                </a:solidFill>
                <a:latin typeface="Cambria Math" panose="02040503050406030204" pitchFamily="18" charset="0"/>
              </a:rPr>
              <a:t>ergodicidade</a:t>
            </a:r>
            <a:endParaRPr lang="pt-BR" sz="2800" dirty="0">
              <a:solidFill>
                <a:srgbClr val="003395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7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Metcalfe, Cap.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Shumway &amp; Stoffer (2011), Cap.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Processo AR(1)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i="0" u="none" strike="noStrike" dirty="0">
                    <a:solidFill>
                      <a:srgbClr val="003395"/>
                    </a:solidFill>
                    <a:effectLst/>
                    <a:latin typeface="Verdana" panose="020B0604030504040204" pitchFamily="34" charset="0"/>
                  </a:rPr>
                  <a:t> </a:t>
                </a:r>
                <a:r>
                  <a:rPr lang="en-US" dirty="0"/>
                  <a:t>é o </a:t>
                </a:r>
                <a:r>
                  <a:rPr lang="en-US" dirty="0" err="1"/>
                  <a:t>coeficiente</a:t>
                </a:r>
                <a:r>
                  <a:rPr lang="en-US" dirty="0"/>
                  <a:t> </a:t>
                </a:r>
                <a:r>
                  <a:rPr lang="en-US" dirty="0" err="1"/>
                  <a:t>autoregressivo</a:t>
                </a:r>
                <a:r>
                  <a:rPr lang="en-US" dirty="0"/>
                  <a:t> que </a:t>
                </a:r>
                <a:r>
                  <a:rPr lang="en-US" dirty="0" err="1"/>
                  <a:t>será</a:t>
                </a:r>
                <a:r>
                  <a:rPr lang="en-US" dirty="0"/>
                  <a:t> </a:t>
                </a:r>
                <a:r>
                  <a:rPr lang="en-US" dirty="0" err="1"/>
                  <a:t>nosso</a:t>
                </a:r>
                <a:r>
                  <a:rPr lang="en-US" dirty="0"/>
                  <a:t> </a:t>
                </a:r>
                <a:r>
                  <a:rPr lang="en-US" dirty="0" err="1"/>
                  <a:t>objeto</a:t>
                </a:r>
                <a:r>
                  <a:rPr lang="en-US" dirty="0"/>
                  <a:t> de </a:t>
                </a:r>
                <a:r>
                  <a:rPr lang="en-US" dirty="0" err="1"/>
                  <a:t>estudo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32549A-FD7A-95A8-D5AB-6AE2FEAEA0BA}"/>
                  </a:ext>
                </a:extLst>
              </p:cNvPr>
              <p:cNvSpPr txBox="1"/>
              <p:nvPr/>
            </p:nvSpPr>
            <p:spPr>
              <a:xfrm>
                <a:off x="931333" y="3983831"/>
                <a:ext cx="1032933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800" dirty="0"/>
                  <a:t> é um ruído branco (choque aleatório/ erro aleatório) com média zero e variância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sz="280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32549A-FD7A-95A8-D5AB-6AE2FEAE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3983831"/>
                <a:ext cx="10329334" cy="1384995"/>
              </a:xfrm>
              <a:prstGeom prst="rect">
                <a:avLst/>
              </a:prstGeom>
              <a:blipFill>
                <a:blip r:embed="rId3"/>
                <a:stretch>
                  <a:fillRect l="-1240" t="-4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3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04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1 e Cap.2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Metcalfe, Cap.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Shumway &amp; Stoffer (2011), Cap.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 err="1">
                <a:latin typeface="CMBX12"/>
              </a:rPr>
              <a:t>Estacionariedade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3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8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begChr m:val="["/>
                        <m:endChr m:val="]"/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Suponha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que 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esteja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no regime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equilíbrio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assintótico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(soma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muitos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erros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passados)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75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Suponha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que 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modelo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esteja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no regime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equilíbrio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assintótico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(soma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muitos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erros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passados)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58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56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=+∞,  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 </m:t>
                      </m:r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05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657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12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39B8882-C40A-D878-701D-C1EA9329B1DA}"/>
                  </a:ext>
                </a:extLst>
              </p:cNvPr>
              <p:cNvSpPr txBox="1"/>
              <p:nvPr/>
            </p:nvSpPr>
            <p:spPr>
              <a:xfrm>
                <a:off x="4783666" y="5482166"/>
                <a:ext cx="4957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/>
                  <a:t>A média não zera se</a:t>
                </a:r>
                <a:r>
                  <a:rPr lang="pt-BR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39B8882-C40A-D878-701D-C1EA9329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6" y="5482166"/>
                <a:ext cx="4957511" cy="523220"/>
              </a:xfrm>
              <a:prstGeom prst="rect">
                <a:avLst/>
              </a:prstGeom>
              <a:blipFill>
                <a:blip r:embed="rId3"/>
                <a:stretch>
                  <a:fillRect l="-2583" t="-11628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5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Replicabilidade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estimação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estimador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natural seria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  (</a:t>
                </a:r>
                <a:r>
                  <a:rPr lang="en-US" i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cross-section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Mas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é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possível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obter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cópias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idênticas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406" b="-3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01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39B8882-C40A-D878-701D-C1EA9329B1DA}"/>
                  </a:ext>
                </a:extLst>
              </p:cNvPr>
              <p:cNvSpPr txBox="1"/>
              <p:nvPr/>
            </p:nvSpPr>
            <p:spPr>
              <a:xfrm>
                <a:off x="4783666" y="5482166"/>
                <a:ext cx="4957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dirty="0"/>
                  <a:t>A média não zera se</a:t>
                </a:r>
                <a:r>
                  <a:rPr lang="pt-BR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39B8882-C40A-D878-701D-C1EA9329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66" y="5482166"/>
                <a:ext cx="4957511" cy="523220"/>
              </a:xfrm>
              <a:prstGeom prst="rect">
                <a:avLst/>
              </a:prstGeom>
              <a:blipFill>
                <a:blip r:embed="rId3"/>
                <a:stretch>
                  <a:fillRect l="-2583" t="-11628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4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017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144221-BDCF-FD2F-C24B-75CDE2125AD3}"/>
              </a:ext>
            </a:extLst>
          </p:cNvPr>
          <p:cNvSpPr txBox="1"/>
          <p:nvPr/>
        </p:nvSpPr>
        <p:spPr>
          <a:xfrm>
            <a:off x="3865034" y="5414433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3395"/>
                </a:solidFill>
                <a:latin typeface="Verdana" panose="020B0604030504040204" pitchFamily="34" charset="0"/>
              </a:rPr>
              <a:t>k = </a:t>
            </a:r>
            <a:r>
              <a:rPr lang="pt-BR" sz="2800" dirty="0" err="1">
                <a:solidFill>
                  <a:srgbClr val="003395"/>
                </a:solidFill>
                <a:latin typeface="Verdana" panose="020B0604030504040204" pitchFamily="34" charset="0"/>
              </a:rPr>
              <a:t>lag</a:t>
            </a:r>
            <a:r>
              <a:rPr lang="pt-BR" sz="2800" dirty="0">
                <a:solidFill>
                  <a:srgbClr val="003395"/>
                </a:solidFill>
                <a:latin typeface="Verdana" panose="020B0604030504040204" pitchFamily="34" charset="0"/>
              </a:rPr>
              <a:t>=defasagem</a:t>
            </a:r>
          </a:p>
        </p:txBody>
      </p:sp>
    </p:spTree>
    <p:extLst>
      <p:ext uri="{BB962C8B-B14F-4D97-AF65-F5344CB8AC3E}">
        <p14:creationId xmlns:p14="http://schemas.microsoft.com/office/powerpoint/2010/main" val="4170679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representação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por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medias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móveis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(MA)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sSub>
                      <m:sSubPr>
                        <m:ctrlP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pt-B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𝐶𝑜𝑟𝑟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E85513F-70E4-1633-153B-B8992B89A1ED}"/>
                  </a:ext>
                </a:extLst>
              </p:cNvPr>
              <p:cNvSpPr txBox="1"/>
              <p:nvPr/>
            </p:nvSpPr>
            <p:spPr>
              <a:xfrm>
                <a:off x="9533466" y="4188354"/>
                <a:ext cx="1019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2800" dirty="0"/>
                  <a:t>|&lt;1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E85513F-70E4-1633-153B-B8992B89A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466" y="4188354"/>
                <a:ext cx="1019510" cy="523220"/>
              </a:xfrm>
              <a:prstGeom prst="rect">
                <a:avLst/>
              </a:prstGeom>
              <a:blipFill>
                <a:blip r:embed="rId3"/>
                <a:stretch>
                  <a:fillRect t="-11628" r="-11377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6BD0DB95-01A9-1F45-7C1D-47D1235CAA6E}"/>
              </a:ext>
            </a:extLst>
          </p:cNvPr>
          <p:cNvSpPr txBox="1"/>
          <p:nvPr/>
        </p:nvSpPr>
        <p:spPr>
          <a:xfrm>
            <a:off x="1536700" y="5321489"/>
            <a:ext cx="9402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Essa estrutura de correlação caracteriza um processo AR(1)</a:t>
            </a:r>
          </a:p>
        </p:txBody>
      </p:sp>
    </p:spTree>
    <p:extLst>
      <p:ext uri="{BB962C8B-B14F-4D97-AF65-F5344CB8AC3E}">
        <p14:creationId xmlns:p14="http://schemas.microsoft.com/office/powerpoint/2010/main" val="2767283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34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D2A2A71-33AB-C2E0-3E25-641B8AD3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63" y="136525"/>
            <a:ext cx="8693473" cy="62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7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Preditor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linear do AR(1):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regressão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097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]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Preditor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linear do AR(1):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regressão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666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]</a:t>
                </a:r>
                <a:r>
                  <a:rPr lang="pt-BR" dirty="0">
                    <a:solidFill>
                      <a:srgbClr val="00339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Preditor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linear do AR(1):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regressão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2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AR(1)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Preditor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linear do AR(1):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regressão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/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=0,1,2,…,  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6ED1AD-A580-DC58-E30D-2AE2E0DA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66" y="3082723"/>
                <a:ext cx="40189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93867C91-5D9C-C9B6-6CD5-E945A29AB31F}"/>
              </a:ext>
            </a:extLst>
          </p:cNvPr>
          <p:cNvSpPr txBox="1"/>
          <p:nvPr/>
        </p:nvSpPr>
        <p:spPr>
          <a:xfrm>
            <a:off x="3627967" y="5659967"/>
            <a:ext cx="485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3395"/>
                </a:solidFill>
                <a:latin typeface="Verdana" panose="020B0604030504040204" pitchFamily="34" charset="0"/>
              </a:rPr>
              <a:t>h = horizonte de previsão</a:t>
            </a:r>
          </a:p>
        </p:txBody>
      </p:sp>
    </p:spTree>
    <p:extLst>
      <p:ext uri="{BB962C8B-B14F-4D97-AF65-F5344CB8AC3E}">
        <p14:creationId xmlns:p14="http://schemas.microsoft.com/office/powerpoint/2010/main" val="1854863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ProCESSO</a:t>
            </a:r>
            <a:r>
              <a:rPr lang="pt-BR" b="1" dirty="0"/>
              <a:t> AUTOREGRESSIVO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AR(1)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Próxima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aula: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formulação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na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forma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filtro</a:t>
            </a:r>
            <a:r>
              <a:rPr lang="en-US">
                <a:solidFill>
                  <a:srgbClr val="003395"/>
                </a:solidFill>
                <a:latin typeface="Verdana" panose="020B0604030504040204" pitchFamily="34" charset="0"/>
              </a:rPr>
              <a:t> linear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98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Ergodicidade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0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parâmetro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desconhecido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possível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obter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ópias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idênticas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sem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imposição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condições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adicionais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se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mantém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inacessível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mesmo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que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tenhamos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série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temporal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tamanho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infinito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8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Estacionariedade</a:t>
            </a:r>
            <a:endParaRPr lang="en-US" b="1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rgbClr val="003395"/>
                </a:solidFill>
                <a:latin typeface="Verdana" panose="020B0604030504040204" pitchFamily="34" charset="0"/>
              </a:rPr>
              <a:t>Algumas características da série temporal devem permanecer invariantes no tempo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forte/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estrita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: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diz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respeito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à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distribuição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fraca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: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refere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-se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momentos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9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Estacionariedade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Primeira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Ordem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para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todo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456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08813A7-8A9E-75D4-54EC-E0CF7978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" y="1549400"/>
            <a:ext cx="5247216" cy="52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0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08813A7-8A9E-75D4-54EC-E0CF7978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" y="1549400"/>
            <a:ext cx="5247216" cy="52472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AD20C8-F641-3AF3-F88D-D03E51FB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85" y="1609197"/>
            <a:ext cx="5247215" cy="52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Solução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parcial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para o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problema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estimação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da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média</a:t>
                </a:r>
                <a:endParaRPr lang="en-US" b="1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b="0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Mas </a:t>
                </a:r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agora temos o problema: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113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724</TotalTime>
  <Words>1722</Words>
  <Application>Microsoft Office PowerPoint</Application>
  <PresentationFormat>Widescreen</PresentationFormat>
  <Paragraphs>384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  <vt:lpstr>ProCESSO AUTOREGRESSIVO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1</cp:revision>
  <dcterms:created xsi:type="dcterms:W3CDTF">2024-03-15T14:35:34Z</dcterms:created>
  <dcterms:modified xsi:type="dcterms:W3CDTF">2024-03-27T11:55:45Z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