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256" r:id="rId5"/>
    <p:sldId id="328" r:id="rId6"/>
    <p:sldId id="365" r:id="rId7"/>
    <p:sldId id="276" r:id="rId8"/>
    <p:sldId id="366" r:id="rId9"/>
    <p:sldId id="367" r:id="rId10"/>
    <p:sldId id="368" r:id="rId11"/>
    <p:sldId id="369" r:id="rId12"/>
    <p:sldId id="329" r:id="rId13"/>
    <p:sldId id="373" r:id="rId14"/>
    <p:sldId id="370" r:id="rId15"/>
    <p:sldId id="372" r:id="rId16"/>
    <p:sldId id="371" r:id="rId17"/>
    <p:sldId id="374" r:id="rId18"/>
    <p:sldId id="375" r:id="rId19"/>
    <p:sldId id="376" r:id="rId20"/>
    <p:sldId id="378" r:id="rId21"/>
    <p:sldId id="377" r:id="rId22"/>
    <p:sldId id="379" r:id="rId23"/>
    <p:sldId id="380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6" r:id="rId38"/>
    <p:sldId id="397" r:id="rId39"/>
    <p:sldId id="398" r:id="rId40"/>
    <p:sldId id="399" r:id="rId41"/>
    <p:sldId id="400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594A30-BDBC-43B0-856B-B80DA3BD8E71}" v="1273" dt="2024-04-02T23:32:52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>
        <p:scale>
          <a:sx n="106" d="100"/>
          <a:sy n="106" d="100"/>
        </p:scale>
        <p:origin x="-206" y="-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atsushita" userId="de7c31d34ed27a9c" providerId="LiveId" clId="{DF594A30-BDBC-43B0-856B-B80DA3BD8E71}"/>
    <pc:docChg chg="undo custSel addSld delSld modSld sldOrd modMainMaster">
      <pc:chgData name="Raul Matsushita" userId="de7c31d34ed27a9c" providerId="LiveId" clId="{DF594A30-BDBC-43B0-856B-B80DA3BD8E71}" dt="2024-04-02T23:33:32.342" v="2267" actId="20577"/>
      <pc:docMkLst>
        <pc:docMk/>
      </pc:docMkLst>
      <pc:sldChg chg="addSp delSp modSp mod setBg chgLayout">
        <pc:chgData name="Raul Matsushita" userId="de7c31d34ed27a9c" providerId="LiveId" clId="{DF594A30-BDBC-43B0-856B-B80DA3BD8E71}" dt="2024-04-02T23:33:02.472" v="2266" actId="20577"/>
        <pc:sldMkLst>
          <pc:docMk/>
          <pc:sldMk cId="2586058810" sldId="256"/>
        </pc:sldMkLst>
        <pc:spChg chg="mod ord">
          <ac:chgData name="Raul Matsushita" userId="de7c31d34ed27a9c" providerId="LiveId" clId="{DF594A30-BDBC-43B0-856B-B80DA3BD8E71}" dt="2024-04-02T23:27:46.513" v="2254" actId="6264"/>
          <ac:spMkLst>
            <pc:docMk/>
            <pc:sldMk cId="2586058810" sldId="256"/>
            <ac:spMk id="2" creationId="{CFE75451-6A4B-484B-9ED1-353CCE25B0F4}"/>
          </ac:spMkLst>
        </pc:spChg>
        <pc:spChg chg="mod ord">
          <ac:chgData name="Raul Matsushita" userId="de7c31d34ed27a9c" providerId="LiveId" clId="{DF594A30-BDBC-43B0-856B-B80DA3BD8E71}" dt="2024-04-02T23:33:02.472" v="2266" actId="20577"/>
          <ac:spMkLst>
            <pc:docMk/>
            <pc:sldMk cId="2586058810" sldId="256"/>
            <ac:spMk id="3" creationId="{0236A1B4-B8D1-4A72-8E20-0703F54BF1FE}"/>
          </ac:spMkLst>
        </pc:spChg>
        <pc:spChg chg="add del mod">
          <ac:chgData name="Raul Matsushita" userId="de7c31d34ed27a9c" providerId="LiveId" clId="{DF594A30-BDBC-43B0-856B-B80DA3BD8E71}" dt="2024-04-02T23:27:46.513" v="2254" actId="6264"/>
          <ac:spMkLst>
            <pc:docMk/>
            <pc:sldMk cId="2586058810" sldId="256"/>
            <ac:spMk id="4" creationId="{D5946816-8691-F75D-96AD-F9F42384BBE6}"/>
          </ac:spMkLst>
        </pc:spChg>
        <pc:spChg chg="add del mod">
          <ac:chgData name="Raul Matsushita" userId="de7c31d34ed27a9c" providerId="LiveId" clId="{DF594A30-BDBC-43B0-856B-B80DA3BD8E71}" dt="2024-04-02T23:27:46.513" v="2254" actId="6264"/>
          <ac:spMkLst>
            <pc:docMk/>
            <pc:sldMk cId="2586058810" sldId="256"/>
            <ac:spMk id="5" creationId="{FB95FF09-B8DC-CE47-708C-F28A63EF3273}"/>
          </ac:spMkLst>
        </pc:spChg>
      </pc:sldChg>
      <pc:sldChg chg="modSp mod setBg">
        <pc:chgData name="Raul Matsushita" userId="de7c31d34ed27a9c" providerId="LiveId" clId="{DF594A30-BDBC-43B0-856B-B80DA3BD8E71}" dt="2024-04-02T23:33:32.342" v="2267" actId="20577"/>
        <pc:sldMkLst>
          <pc:docMk/>
          <pc:sldMk cId="328308195" sldId="328"/>
        </pc:sldMkLst>
        <pc:spChg chg="mod">
          <ac:chgData name="Raul Matsushita" userId="de7c31d34ed27a9c" providerId="LiveId" clId="{DF594A30-BDBC-43B0-856B-B80DA3BD8E71}" dt="2024-04-02T23:33:32.342" v="2267" actId="20577"/>
          <ac:spMkLst>
            <pc:docMk/>
            <pc:sldMk cId="328308195" sldId="328"/>
            <ac:spMk id="7" creationId="{4ED62E8B-AEF4-C762-2125-5F27DBA6341F}"/>
          </ac:spMkLst>
        </pc:spChg>
      </pc:sldChg>
      <pc:sldChg chg="delSp modSp add del mod setBg">
        <pc:chgData name="Raul Matsushita" userId="de7c31d34ed27a9c" providerId="LiveId" clId="{DF594A30-BDBC-43B0-856B-B80DA3BD8E71}" dt="2024-04-02T23:26:43.334" v="2253"/>
        <pc:sldMkLst>
          <pc:docMk/>
          <pc:sldMk cId="1271539103" sldId="329"/>
        </pc:sldMkLst>
        <pc:spChg chg="mod">
          <ac:chgData name="Raul Matsushita" userId="de7c31d34ed27a9c" providerId="LiveId" clId="{DF594A30-BDBC-43B0-856B-B80DA3BD8E71}" dt="2024-04-02T21:29:22.819" v="59" actId="20577"/>
          <ac:spMkLst>
            <pc:docMk/>
            <pc:sldMk cId="1271539103" sldId="329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1:29:20.483" v="58" actId="478"/>
          <ac:spMkLst>
            <pc:docMk/>
            <pc:sldMk cId="1271539103" sldId="329"/>
            <ac:spMk id="7" creationId="{9DFDEA00-2A53-F84F-979F-96A2142F3A3B}"/>
          </ac:spMkLst>
        </pc:spChg>
        <pc:spChg chg="mod">
          <ac:chgData name="Raul Matsushita" userId="de7c31d34ed27a9c" providerId="LiveId" clId="{DF594A30-BDBC-43B0-856B-B80DA3BD8E71}" dt="2024-04-02T21:28:55.490" v="45" actId="1076"/>
          <ac:spMkLst>
            <pc:docMk/>
            <pc:sldMk cId="1271539103" sldId="329"/>
            <ac:spMk id="11" creationId="{6B6ED1AD-A580-DC58-E30D-2AE2E0DAF249}"/>
          </ac:spMkLst>
        </pc:spChg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554588853" sldId="337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767283605" sldId="347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374387885" sldId="348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017097195" sldId="350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1645666565" sldId="351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1592828564" sldId="352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1854863609" sldId="353"/>
        </pc:sldMkLst>
      </pc:sldChg>
      <pc:sldChg chg="del">
        <pc:chgData name="Raul Matsushita" userId="de7c31d34ed27a9c" providerId="LiveId" clId="{DF594A30-BDBC-43B0-856B-B80DA3BD8E71}" dt="2024-04-02T21:26:33.952" v="3" actId="2696"/>
        <pc:sldMkLst>
          <pc:docMk/>
          <pc:sldMk cId="2879850783" sldId="354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1932517748" sldId="355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846600874" sldId="356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839029868" sldId="357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3389675921" sldId="358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640512948" sldId="359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915658384" sldId="361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3457611781" sldId="362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667433533" sldId="363"/>
        </pc:sldMkLst>
      </pc:sldChg>
      <pc:sldChg chg="del">
        <pc:chgData name="Raul Matsushita" userId="de7c31d34ed27a9c" providerId="LiveId" clId="{DF594A30-BDBC-43B0-856B-B80DA3BD8E71}" dt="2024-04-02T21:25:15.530" v="0" actId="47"/>
        <pc:sldMkLst>
          <pc:docMk/>
          <pc:sldMk cId="2255523769" sldId="364"/>
        </pc:sldMkLst>
      </pc:sldChg>
      <pc:sldChg chg="setBg">
        <pc:chgData name="Raul Matsushita" userId="de7c31d34ed27a9c" providerId="LiveId" clId="{DF594A30-BDBC-43B0-856B-B80DA3BD8E71}" dt="2024-04-02T23:26:43.334" v="2253"/>
        <pc:sldMkLst>
          <pc:docMk/>
          <pc:sldMk cId="3109590874" sldId="365"/>
        </pc:sldMkLst>
      </pc:sldChg>
      <pc:sldChg chg="setBg">
        <pc:chgData name="Raul Matsushita" userId="de7c31d34ed27a9c" providerId="LiveId" clId="{DF594A30-BDBC-43B0-856B-B80DA3BD8E71}" dt="2024-04-02T23:26:43.334" v="2253"/>
        <pc:sldMkLst>
          <pc:docMk/>
          <pc:sldMk cId="4205325796" sldId="366"/>
        </pc:sldMkLst>
      </pc:sldChg>
      <pc:sldChg chg="setBg">
        <pc:chgData name="Raul Matsushita" userId="de7c31d34ed27a9c" providerId="LiveId" clId="{DF594A30-BDBC-43B0-856B-B80DA3BD8E71}" dt="2024-04-02T23:26:43.334" v="2253"/>
        <pc:sldMkLst>
          <pc:docMk/>
          <pc:sldMk cId="4206040171" sldId="367"/>
        </pc:sldMkLst>
      </pc:sldChg>
      <pc:sldChg chg="setBg">
        <pc:chgData name="Raul Matsushita" userId="de7c31d34ed27a9c" providerId="LiveId" clId="{DF594A30-BDBC-43B0-856B-B80DA3BD8E71}" dt="2024-04-02T23:26:43.334" v="2253"/>
        <pc:sldMkLst>
          <pc:docMk/>
          <pc:sldMk cId="741281146" sldId="368"/>
        </pc:sldMkLst>
      </pc:sldChg>
      <pc:sldChg chg="setBg">
        <pc:chgData name="Raul Matsushita" userId="de7c31d34ed27a9c" providerId="LiveId" clId="{DF594A30-BDBC-43B0-856B-B80DA3BD8E71}" dt="2024-04-02T23:26:43.334" v="2253"/>
        <pc:sldMkLst>
          <pc:docMk/>
          <pc:sldMk cId="3518317673" sldId="369"/>
        </pc:sldMkLst>
      </pc:sldChg>
      <pc:sldChg chg="delSp modSp add mod">
        <pc:chgData name="Raul Matsushita" userId="de7c31d34ed27a9c" providerId="LiveId" clId="{DF594A30-BDBC-43B0-856B-B80DA3BD8E71}" dt="2024-04-02T21:33:34.287" v="132" actId="20577"/>
        <pc:sldMkLst>
          <pc:docMk/>
          <pc:sldMk cId="360183413" sldId="370"/>
        </pc:sldMkLst>
        <pc:spChg chg="mod">
          <ac:chgData name="Raul Matsushita" userId="de7c31d34ed27a9c" providerId="LiveId" clId="{DF594A30-BDBC-43B0-856B-B80DA3BD8E71}" dt="2024-04-02T21:33:34.287" v="132" actId="20577"/>
          <ac:spMkLst>
            <pc:docMk/>
            <pc:sldMk cId="360183413" sldId="370"/>
            <ac:spMk id="3" creationId="{184701DA-832C-3CBF-3F10-C40EB705CF3F}"/>
          </ac:spMkLst>
        </pc:spChg>
        <pc:spChg chg="del mod">
          <ac:chgData name="Raul Matsushita" userId="de7c31d34ed27a9c" providerId="LiveId" clId="{DF594A30-BDBC-43B0-856B-B80DA3BD8E71}" dt="2024-04-02T21:30:26.126" v="95" actId="478"/>
          <ac:spMkLst>
            <pc:docMk/>
            <pc:sldMk cId="360183413" sldId="370"/>
            <ac:spMk id="10" creationId="{3132549A-FD7A-95A8-D5AB-6AE2FEAEA0BA}"/>
          </ac:spMkLst>
        </pc:spChg>
        <pc:spChg chg="del">
          <ac:chgData name="Raul Matsushita" userId="de7c31d34ed27a9c" providerId="LiveId" clId="{DF594A30-BDBC-43B0-856B-B80DA3BD8E71}" dt="2024-04-02T21:32:17.731" v="119" actId="478"/>
          <ac:spMkLst>
            <pc:docMk/>
            <pc:sldMk cId="360183413" sldId="370"/>
            <ac:spMk id="11" creationId="{6B6ED1AD-A580-DC58-E30D-2AE2E0DAF249}"/>
          </ac:spMkLst>
        </pc:spChg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2441861456" sldId="370"/>
        </pc:sldMkLst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326220215" sldId="371"/>
        </pc:sldMkLst>
      </pc:sldChg>
      <pc:sldChg chg="add">
        <pc:chgData name="Raul Matsushita" userId="de7c31d34ed27a9c" providerId="LiveId" clId="{DF594A30-BDBC-43B0-856B-B80DA3BD8E71}" dt="2024-04-02T21:33:11.558" v="130" actId="2890"/>
        <pc:sldMkLst>
          <pc:docMk/>
          <pc:sldMk cId="1303835542" sldId="371"/>
        </pc:sldMkLst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3272424144" sldId="372"/>
        </pc:sldMkLst>
      </pc:sldChg>
      <pc:sldChg chg="modSp add">
        <pc:chgData name="Raul Matsushita" userId="de7c31d34ed27a9c" providerId="LiveId" clId="{DF594A30-BDBC-43B0-856B-B80DA3BD8E71}" dt="2024-04-02T21:33:39.857" v="133" actId="20577"/>
        <pc:sldMkLst>
          <pc:docMk/>
          <pc:sldMk cId="3751114994" sldId="372"/>
        </pc:sldMkLst>
        <pc:spChg chg="mod">
          <ac:chgData name="Raul Matsushita" userId="de7c31d34ed27a9c" providerId="LiveId" clId="{DF594A30-BDBC-43B0-856B-B80DA3BD8E71}" dt="2024-04-02T21:33:39.857" v="133" actId="20577"/>
          <ac:spMkLst>
            <pc:docMk/>
            <pc:sldMk cId="3751114994" sldId="372"/>
            <ac:spMk id="3" creationId="{184701DA-832C-3CBF-3F10-C40EB705CF3F}"/>
          </ac:spMkLst>
        </pc:spChg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1721665080" sldId="373"/>
        </pc:sldMkLst>
      </pc:sldChg>
      <pc:sldChg chg="modSp add ord">
        <pc:chgData name="Raul Matsushita" userId="de7c31d34ed27a9c" providerId="LiveId" clId="{DF594A30-BDBC-43B0-856B-B80DA3BD8E71}" dt="2024-04-02T21:33:52.920" v="137"/>
        <pc:sldMkLst>
          <pc:docMk/>
          <pc:sldMk cId="2704007700" sldId="373"/>
        </pc:sldMkLst>
        <pc:spChg chg="mod">
          <ac:chgData name="Raul Matsushita" userId="de7c31d34ed27a9c" providerId="LiveId" clId="{DF594A30-BDBC-43B0-856B-B80DA3BD8E71}" dt="2024-04-02T21:33:49.568" v="135" actId="20577"/>
          <ac:spMkLst>
            <pc:docMk/>
            <pc:sldMk cId="2704007700" sldId="373"/>
            <ac:spMk id="3" creationId="{184701DA-832C-3CBF-3F10-C40EB705CF3F}"/>
          </ac:spMkLst>
        </pc:spChg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2262629341" sldId="374"/>
        </pc:sldMkLst>
      </pc:sldChg>
      <pc:sldChg chg="addSp modSp add mod">
        <pc:chgData name="Raul Matsushita" userId="de7c31d34ed27a9c" providerId="LiveId" clId="{DF594A30-BDBC-43B0-856B-B80DA3BD8E71}" dt="2024-04-02T21:36:24.054" v="190" actId="1076"/>
        <pc:sldMkLst>
          <pc:docMk/>
          <pc:sldMk cId="2635849090" sldId="374"/>
        </pc:sldMkLst>
        <pc:spChg chg="mod">
          <ac:chgData name="Raul Matsushita" userId="de7c31d34ed27a9c" providerId="LiveId" clId="{DF594A30-BDBC-43B0-856B-B80DA3BD8E71}" dt="2024-04-02T21:35:41.640" v="184" actId="20577"/>
          <ac:spMkLst>
            <pc:docMk/>
            <pc:sldMk cId="2635849090" sldId="374"/>
            <ac:spMk id="3" creationId="{184701DA-832C-3CBF-3F10-C40EB705CF3F}"/>
          </ac:spMkLst>
        </pc:spChg>
        <pc:spChg chg="add mod">
          <ac:chgData name="Raul Matsushita" userId="de7c31d34ed27a9c" providerId="LiveId" clId="{DF594A30-BDBC-43B0-856B-B80DA3BD8E71}" dt="2024-04-02T21:36:24.054" v="190" actId="1076"/>
          <ac:spMkLst>
            <pc:docMk/>
            <pc:sldMk cId="2635849090" sldId="374"/>
            <ac:spMk id="7" creationId="{48300ACB-C8DC-E61F-9EC7-A00746950709}"/>
          </ac:spMkLst>
        </pc:spChg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2899985399" sldId="375"/>
        </pc:sldMkLst>
      </pc:sldChg>
      <pc:sldChg chg="addSp modSp add mod">
        <pc:chgData name="Raul Matsushita" userId="de7c31d34ed27a9c" providerId="LiveId" clId="{DF594A30-BDBC-43B0-856B-B80DA3BD8E71}" dt="2024-04-02T21:38:39.598" v="298" actId="1076"/>
        <pc:sldMkLst>
          <pc:docMk/>
          <pc:sldMk cId="4136483780" sldId="375"/>
        </pc:sldMkLst>
        <pc:spChg chg="add mod">
          <ac:chgData name="Raul Matsushita" userId="de7c31d34ed27a9c" providerId="LiveId" clId="{DF594A30-BDBC-43B0-856B-B80DA3BD8E71}" dt="2024-04-02T21:38:39.598" v="298" actId="1076"/>
          <ac:spMkLst>
            <pc:docMk/>
            <pc:sldMk cId="4136483780" sldId="375"/>
            <ac:spMk id="8" creationId="{10B6CD1B-9E09-A43F-110B-E5F3F8B0187D}"/>
          </ac:spMkLst>
        </pc:spChg>
      </pc:sldChg>
      <pc:sldChg chg="addSp modSp add mod">
        <pc:chgData name="Raul Matsushita" userId="de7c31d34ed27a9c" providerId="LiveId" clId="{DF594A30-BDBC-43B0-856B-B80DA3BD8E71}" dt="2024-04-02T23:19:02.412" v="2127" actId="20577"/>
        <pc:sldMkLst>
          <pc:docMk/>
          <pc:sldMk cId="418771538" sldId="376"/>
        </pc:sldMkLst>
        <pc:spChg chg="mod">
          <ac:chgData name="Raul Matsushita" userId="de7c31d34ed27a9c" providerId="LiveId" clId="{DF594A30-BDBC-43B0-856B-B80DA3BD8E71}" dt="2024-04-02T23:19:02.412" v="2127" actId="20577"/>
          <ac:spMkLst>
            <pc:docMk/>
            <pc:sldMk cId="418771538" sldId="376"/>
            <ac:spMk id="3" creationId="{184701DA-832C-3CBF-3F10-C40EB705CF3F}"/>
          </ac:spMkLst>
        </pc:spChg>
        <pc:spChg chg="add mod">
          <ac:chgData name="Raul Matsushita" userId="de7c31d34ed27a9c" providerId="LiveId" clId="{DF594A30-BDBC-43B0-856B-B80DA3BD8E71}" dt="2024-04-02T21:45:03.203" v="450" actId="20577"/>
          <ac:spMkLst>
            <pc:docMk/>
            <pc:sldMk cId="418771538" sldId="376"/>
            <ac:spMk id="9" creationId="{DE2FE71D-BDF1-D2C7-3546-2361078A1F93}"/>
          </ac:spMkLst>
        </pc:spChg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3070712035" sldId="376"/>
        </pc:sldMkLst>
      </pc:sldChg>
      <pc:sldChg chg="delSp modSp add mod">
        <pc:chgData name="Raul Matsushita" userId="de7c31d34ed27a9c" providerId="LiveId" clId="{DF594A30-BDBC-43B0-856B-B80DA3BD8E71}" dt="2024-04-02T23:19:08.040" v="2129" actId="20577"/>
        <pc:sldMkLst>
          <pc:docMk/>
          <pc:sldMk cId="684539040" sldId="377"/>
        </pc:sldMkLst>
        <pc:spChg chg="mod">
          <ac:chgData name="Raul Matsushita" userId="de7c31d34ed27a9c" providerId="LiveId" clId="{DF594A30-BDBC-43B0-856B-B80DA3BD8E71}" dt="2024-04-02T23:19:08.040" v="2129" actId="20577"/>
          <ac:spMkLst>
            <pc:docMk/>
            <pc:sldMk cId="684539040" sldId="377"/>
            <ac:spMk id="3" creationId="{184701DA-832C-3CBF-3F10-C40EB705CF3F}"/>
          </ac:spMkLst>
        </pc:spChg>
        <pc:spChg chg="del mod">
          <ac:chgData name="Raul Matsushita" userId="de7c31d34ed27a9c" providerId="LiveId" clId="{DF594A30-BDBC-43B0-856B-B80DA3BD8E71}" dt="2024-04-02T21:48:08.599" v="526" actId="478"/>
          <ac:spMkLst>
            <pc:docMk/>
            <pc:sldMk cId="684539040" sldId="377"/>
            <ac:spMk id="7" creationId="{48300ACB-C8DC-E61F-9EC7-A00746950709}"/>
          </ac:spMkLst>
        </pc:spChg>
        <pc:spChg chg="mod">
          <ac:chgData name="Raul Matsushita" userId="de7c31d34ed27a9c" providerId="LiveId" clId="{DF594A30-BDBC-43B0-856B-B80DA3BD8E71}" dt="2024-04-02T21:47:32.176" v="516" actId="14100"/>
          <ac:spMkLst>
            <pc:docMk/>
            <pc:sldMk cId="684539040" sldId="377"/>
            <ac:spMk id="8" creationId="{10B6CD1B-9E09-A43F-110B-E5F3F8B0187D}"/>
          </ac:spMkLst>
        </pc:spChg>
        <pc:spChg chg="mod">
          <ac:chgData name="Raul Matsushita" userId="de7c31d34ed27a9c" providerId="LiveId" clId="{DF594A30-BDBC-43B0-856B-B80DA3BD8E71}" dt="2024-04-02T21:50:18.874" v="654" actId="20577"/>
          <ac:spMkLst>
            <pc:docMk/>
            <pc:sldMk cId="684539040" sldId="377"/>
            <ac:spMk id="9" creationId="{DE2FE71D-BDF1-D2C7-3546-2361078A1F93}"/>
          </ac:spMkLst>
        </pc:spChg>
      </pc:sldChg>
      <pc:sldChg chg="del">
        <pc:chgData name="Raul Matsushita" userId="de7c31d34ed27a9c" providerId="LiveId" clId="{DF594A30-BDBC-43B0-856B-B80DA3BD8E71}" dt="2024-04-02T21:25:46.864" v="1" actId="47"/>
        <pc:sldMkLst>
          <pc:docMk/>
          <pc:sldMk cId="4147331593" sldId="377"/>
        </pc:sldMkLst>
      </pc:sldChg>
      <pc:sldChg chg="modSp add mod ord">
        <pc:chgData name="Raul Matsushita" userId="de7c31d34ed27a9c" providerId="LiveId" clId="{DF594A30-BDBC-43B0-856B-B80DA3BD8E71}" dt="2024-04-02T23:19:05.329" v="2128" actId="20577"/>
        <pc:sldMkLst>
          <pc:docMk/>
          <pc:sldMk cId="14898806" sldId="378"/>
        </pc:sldMkLst>
        <pc:spChg chg="mod">
          <ac:chgData name="Raul Matsushita" userId="de7c31d34ed27a9c" providerId="LiveId" clId="{DF594A30-BDBC-43B0-856B-B80DA3BD8E71}" dt="2024-04-02T23:19:05.329" v="2128" actId="20577"/>
          <ac:spMkLst>
            <pc:docMk/>
            <pc:sldMk cId="14898806" sldId="378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DF594A30-BDBC-43B0-856B-B80DA3BD8E71}" dt="2024-04-02T23:19:10.931" v="2130" actId="20577"/>
        <pc:sldMkLst>
          <pc:docMk/>
          <pc:sldMk cId="3984909558" sldId="379"/>
        </pc:sldMkLst>
        <pc:spChg chg="mod">
          <ac:chgData name="Raul Matsushita" userId="de7c31d34ed27a9c" providerId="LiveId" clId="{DF594A30-BDBC-43B0-856B-B80DA3BD8E71}" dt="2024-04-02T23:19:10.931" v="2130" actId="20577"/>
          <ac:spMkLst>
            <pc:docMk/>
            <pc:sldMk cId="3984909558" sldId="379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1:50:52.206" v="725" actId="20577"/>
          <ac:spMkLst>
            <pc:docMk/>
            <pc:sldMk cId="3984909558" sldId="379"/>
            <ac:spMk id="9" creationId="{DE2FE71D-BDF1-D2C7-3546-2361078A1F93}"/>
          </ac:spMkLst>
        </pc:spChg>
      </pc:sldChg>
      <pc:sldChg chg="modSp add mod">
        <pc:chgData name="Raul Matsushita" userId="de7c31d34ed27a9c" providerId="LiveId" clId="{DF594A30-BDBC-43B0-856B-B80DA3BD8E71}" dt="2024-04-02T23:19:13.951" v="2131" actId="20577"/>
        <pc:sldMkLst>
          <pc:docMk/>
          <pc:sldMk cId="2271801342" sldId="380"/>
        </pc:sldMkLst>
        <pc:spChg chg="mod">
          <ac:chgData name="Raul Matsushita" userId="de7c31d34ed27a9c" providerId="LiveId" clId="{DF594A30-BDBC-43B0-856B-B80DA3BD8E71}" dt="2024-04-02T23:19:13.951" v="2131" actId="20577"/>
          <ac:spMkLst>
            <pc:docMk/>
            <pc:sldMk cId="2271801342" sldId="380"/>
            <ac:spMk id="3" creationId="{184701DA-832C-3CBF-3F10-C40EB705CF3F}"/>
          </ac:spMkLst>
        </pc:spChg>
      </pc:sldChg>
      <pc:sldChg chg="modSp add del">
        <pc:chgData name="Raul Matsushita" userId="de7c31d34ed27a9c" providerId="LiveId" clId="{DF594A30-BDBC-43B0-856B-B80DA3BD8E71}" dt="2024-04-02T21:58:24.797" v="817" actId="47"/>
        <pc:sldMkLst>
          <pc:docMk/>
          <pc:sldMk cId="1173354946" sldId="381"/>
        </pc:sldMkLst>
        <pc:spChg chg="mod">
          <ac:chgData name="Raul Matsushita" userId="de7c31d34ed27a9c" providerId="LiveId" clId="{DF594A30-BDBC-43B0-856B-B80DA3BD8E71}" dt="2024-04-02T21:53:31.067" v="743"/>
          <ac:spMkLst>
            <pc:docMk/>
            <pc:sldMk cId="1173354946" sldId="381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DF594A30-BDBC-43B0-856B-B80DA3BD8E71}" dt="2024-04-02T23:19:43.208" v="2137" actId="20577"/>
        <pc:sldMkLst>
          <pc:docMk/>
          <pc:sldMk cId="1744807955" sldId="382"/>
        </pc:sldMkLst>
        <pc:spChg chg="mod">
          <ac:chgData name="Raul Matsushita" userId="de7c31d34ed27a9c" providerId="LiveId" clId="{DF594A30-BDBC-43B0-856B-B80DA3BD8E71}" dt="2024-04-02T23:19:43.208" v="2137" actId="20577"/>
          <ac:spMkLst>
            <pc:docMk/>
            <pc:sldMk cId="1744807955" sldId="382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1:58:06.939" v="815" actId="20577"/>
          <ac:spMkLst>
            <pc:docMk/>
            <pc:sldMk cId="1744807955" sldId="382"/>
            <ac:spMk id="9" creationId="{DE2FE71D-BDF1-D2C7-3546-2361078A1F93}"/>
          </ac:spMkLst>
        </pc:spChg>
      </pc:sldChg>
      <pc:sldChg chg="addSp modSp add mod">
        <pc:chgData name="Raul Matsushita" userId="de7c31d34ed27a9c" providerId="LiveId" clId="{DF594A30-BDBC-43B0-856B-B80DA3BD8E71}" dt="2024-04-02T23:19:47.866" v="2138" actId="20577"/>
        <pc:sldMkLst>
          <pc:docMk/>
          <pc:sldMk cId="1111062501" sldId="383"/>
        </pc:sldMkLst>
        <pc:spChg chg="mod">
          <ac:chgData name="Raul Matsushita" userId="de7c31d34ed27a9c" providerId="LiveId" clId="{DF594A30-BDBC-43B0-856B-B80DA3BD8E71}" dt="2024-04-02T23:19:47.866" v="2138" actId="20577"/>
          <ac:spMkLst>
            <pc:docMk/>
            <pc:sldMk cId="1111062501" sldId="383"/>
            <ac:spMk id="3" creationId="{184701DA-832C-3CBF-3F10-C40EB705CF3F}"/>
          </ac:spMkLst>
        </pc:spChg>
        <pc:spChg chg="add mod">
          <ac:chgData name="Raul Matsushita" userId="de7c31d34ed27a9c" providerId="LiveId" clId="{DF594A30-BDBC-43B0-856B-B80DA3BD8E71}" dt="2024-04-02T22:00:27.733" v="945" actId="123"/>
          <ac:spMkLst>
            <pc:docMk/>
            <pc:sldMk cId="1111062501" sldId="383"/>
            <ac:spMk id="7" creationId="{3C6A6164-B081-EE5B-C76C-5555FFA04EA4}"/>
          </ac:spMkLst>
        </pc:spChg>
      </pc:sldChg>
      <pc:sldChg chg="modSp add mod">
        <pc:chgData name="Raul Matsushita" userId="de7c31d34ed27a9c" providerId="LiveId" clId="{DF594A30-BDBC-43B0-856B-B80DA3BD8E71}" dt="2024-04-02T23:19:32.099" v="2136" actId="20577"/>
        <pc:sldMkLst>
          <pc:docMk/>
          <pc:sldMk cId="3210940485" sldId="384"/>
        </pc:sldMkLst>
        <pc:spChg chg="mod">
          <ac:chgData name="Raul Matsushita" userId="de7c31d34ed27a9c" providerId="LiveId" clId="{DF594A30-BDBC-43B0-856B-B80DA3BD8E71}" dt="2024-04-02T23:19:32.099" v="2136" actId="20577"/>
          <ac:spMkLst>
            <pc:docMk/>
            <pc:sldMk cId="3210940485" sldId="384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2:09:07.799" v="961" actId="20577"/>
          <ac:spMkLst>
            <pc:docMk/>
            <pc:sldMk cId="3210940485" sldId="384"/>
            <ac:spMk id="9" creationId="{DE2FE71D-BDF1-D2C7-3546-2361078A1F93}"/>
          </ac:spMkLst>
        </pc:spChg>
      </pc:sldChg>
      <pc:sldChg chg="addSp modSp add mod">
        <pc:chgData name="Raul Matsushita" userId="de7c31d34ed27a9c" providerId="LiveId" clId="{DF594A30-BDBC-43B0-856B-B80DA3BD8E71}" dt="2024-04-02T23:19:26.712" v="2135" actId="20577"/>
        <pc:sldMkLst>
          <pc:docMk/>
          <pc:sldMk cId="3436774343" sldId="385"/>
        </pc:sldMkLst>
        <pc:spChg chg="mod">
          <ac:chgData name="Raul Matsushita" userId="de7c31d34ed27a9c" providerId="LiveId" clId="{DF594A30-BDBC-43B0-856B-B80DA3BD8E71}" dt="2024-04-02T23:19:26.712" v="2135" actId="20577"/>
          <ac:spMkLst>
            <pc:docMk/>
            <pc:sldMk cId="3436774343" sldId="385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2:09:49.816" v="972" actId="20577"/>
          <ac:spMkLst>
            <pc:docMk/>
            <pc:sldMk cId="3436774343" sldId="385"/>
            <ac:spMk id="9" creationId="{DE2FE71D-BDF1-D2C7-3546-2361078A1F93}"/>
          </ac:spMkLst>
        </pc:spChg>
        <pc:spChg chg="add mod">
          <ac:chgData name="Raul Matsushita" userId="de7c31d34ed27a9c" providerId="LiveId" clId="{DF594A30-BDBC-43B0-856B-B80DA3BD8E71}" dt="2024-04-02T22:10:23.585" v="977" actId="1076"/>
          <ac:spMkLst>
            <pc:docMk/>
            <pc:sldMk cId="3436774343" sldId="385"/>
            <ac:spMk id="10" creationId="{437B9AA6-F0B9-A2AD-1918-DFC1A655EC31}"/>
          </ac:spMkLst>
        </pc:spChg>
      </pc:sldChg>
      <pc:sldChg chg="delSp modSp add mod">
        <pc:chgData name="Raul Matsushita" userId="de7c31d34ed27a9c" providerId="LiveId" clId="{DF594A30-BDBC-43B0-856B-B80DA3BD8E71}" dt="2024-04-02T23:19:22.993" v="2134" actId="20577"/>
        <pc:sldMkLst>
          <pc:docMk/>
          <pc:sldMk cId="3240762500" sldId="386"/>
        </pc:sldMkLst>
        <pc:spChg chg="mod">
          <ac:chgData name="Raul Matsushita" userId="de7c31d34ed27a9c" providerId="LiveId" clId="{DF594A30-BDBC-43B0-856B-B80DA3BD8E71}" dt="2024-04-02T23:19:22.993" v="2134" actId="20577"/>
          <ac:spMkLst>
            <pc:docMk/>
            <pc:sldMk cId="3240762500" sldId="386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2:18:17.468" v="1164" actId="478"/>
          <ac:spMkLst>
            <pc:docMk/>
            <pc:sldMk cId="3240762500" sldId="386"/>
            <ac:spMk id="7" creationId="{3C6A6164-B081-EE5B-C76C-5555FFA04EA4}"/>
          </ac:spMkLst>
        </pc:spChg>
      </pc:sldChg>
      <pc:sldChg chg="delSp modSp add mod">
        <pc:chgData name="Raul Matsushita" userId="de7c31d34ed27a9c" providerId="LiveId" clId="{DF594A30-BDBC-43B0-856B-B80DA3BD8E71}" dt="2024-04-02T23:19:56.748" v="2139" actId="20577"/>
        <pc:sldMkLst>
          <pc:docMk/>
          <pc:sldMk cId="1773151914" sldId="387"/>
        </pc:sldMkLst>
        <pc:spChg chg="mod">
          <ac:chgData name="Raul Matsushita" userId="de7c31d34ed27a9c" providerId="LiveId" clId="{DF594A30-BDBC-43B0-856B-B80DA3BD8E71}" dt="2024-04-02T23:19:56.748" v="2139" actId="20577"/>
          <ac:spMkLst>
            <pc:docMk/>
            <pc:sldMk cId="1773151914" sldId="387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2:18:20.520" v="1165" actId="478"/>
          <ac:spMkLst>
            <pc:docMk/>
            <pc:sldMk cId="1773151914" sldId="387"/>
            <ac:spMk id="7" creationId="{3C6A6164-B081-EE5B-C76C-5555FFA04EA4}"/>
          </ac:spMkLst>
        </pc:spChg>
        <pc:spChg chg="mod">
          <ac:chgData name="Raul Matsushita" userId="de7c31d34ed27a9c" providerId="LiveId" clId="{DF594A30-BDBC-43B0-856B-B80DA3BD8E71}" dt="2024-04-02T22:13:09.154" v="1032" actId="20577"/>
          <ac:spMkLst>
            <pc:docMk/>
            <pc:sldMk cId="1773151914" sldId="387"/>
            <ac:spMk id="9" creationId="{DE2FE71D-BDF1-D2C7-3546-2361078A1F93}"/>
          </ac:spMkLst>
        </pc:spChg>
        <pc:spChg chg="del">
          <ac:chgData name="Raul Matsushita" userId="de7c31d34ed27a9c" providerId="LiveId" clId="{DF594A30-BDBC-43B0-856B-B80DA3BD8E71}" dt="2024-04-02T22:11:26.971" v="984" actId="478"/>
          <ac:spMkLst>
            <pc:docMk/>
            <pc:sldMk cId="1773151914" sldId="387"/>
            <ac:spMk id="10" creationId="{437B9AA6-F0B9-A2AD-1918-DFC1A655EC31}"/>
          </ac:spMkLst>
        </pc:spChg>
      </pc:sldChg>
      <pc:sldChg chg="delSp modSp add mod">
        <pc:chgData name="Raul Matsushita" userId="de7c31d34ed27a9c" providerId="LiveId" clId="{DF594A30-BDBC-43B0-856B-B80DA3BD8E71}" dt="2024-04-02T23:20:00.554" v="2140" actId="20577"/>
        <pc:sldMkLst>
          <pc:docMk/>
          <pc:sldMk cId="2408995238" sldId="388"/>
        </pc:sldMkLst>
        <pc:spChg chg="mod">
          <ac:chgData name="Raul Matsushita" userId="de7c31d34ed27a9c" providerId="LiveId" clId="{DF594A30-BDBC-43B0-856B-B80DA3BD8E71}" dt="2024-04-02T23:20:00.554" v="2140" actId="20577"/>
          <ac:spMkLst>
            <pc:docMk/>
            <pc:sldMk cId="2408995238" sldId="388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2:18:23.315" v="1166" actId="478"/>
          <ac:spMkLst>
            <pc:docMk/>
            <pc:sldMk cId="2408995238" sldId="388"/>
            <ac:spMk id="7" creationId="{3C6A6164-B081-EE5B-C76C-5555FFA04EA4}"/>
          </ac:spMkLst>
        </pc:spChg>
        <pc:spChg chg="mod">
          <ac:chgData name="Raul Matsushita" userId="de7c31d34ed27a9c" providerId="LiveId" clId="{DF594A30-BDBC-43B0-856B-B80DA3BD8E71}" dt="2024-04-02T22:17:16.019" v="1150" actId="20577"/>
          <ac:spMkLst>
            <pc:docMk/>
            <pc:sldMk cId="2408995238" sldId="388"/>
            <ac:spMk id="8" creationId="{10B6CD1B-9E09-A43F-110B-E5F3F8B0187D}"/>
          </ac:spMkLst>
        </pc:spChg>
      </pc:sldChg>
      <pc:sldChg chg="modSp add mod">
        <pc:chgData name="Raul Matsushita" userId="de7c31d34ed27a9c" providerId="LiveId" clId="{DF594A30-BDBC-43B0-856B-B80DA3BD8E71}" dt="2024-04-02T23:20:04.431" v="2141" actId="20577"/>
        <pc:sldMkLst>
          <pc:docMk/>
          <pc:sldMk cId="2870436409" sldId="389"/>
        </pc:sldMkLst>
        <pc:spChg chg="mod">
          <ac:chgData name="Raul Matsushita" userId="de7c31d34ed27a9c" providerId="LiveId" clId="{DF594A30-BDBC-43B0-856B-B80DA3BD8E71}" dt="2024-04-02T23:20:04.431" v="2141" actId="20577"/>
          <ac:spMkLst>
            <pc:docMk/>
            <pc:sldMk cId="2870436409" sldId="389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2:37:28.419" v="1790" actId="20577"/>
          <ac:spMkLst>
            <pc:docMk/>
            <pc:sldMk cId="2870436409" sldId="389"/>
            <ac:spMk id="7" creationId="{3C6A6164-B081-EE5B-C76C-5555FFA04EA4}"/>
          </ac:spMkLst>
        </pc:spChg>
        <pc:spChg chg="mod">
          <ac:chgData name="Raul Matsushita" userId="de7c31d34ed27a9c" providerId="LiveId" clId="{DF594A30-BDBC-43B0-856B-B80DA3BD8E71}" dt="2024-04-02T22:37:15.481" v="1782" actId="20577"/>
          <ac:spMkLst>
            <pc:docMk/>
            <pc:sldMk cId="2870436409" sldId="389"/>
            <ac:spMk id="9" creationId="{DE2FE71D-BDF1-D2C7-3546-2361078A1F93}"/>
          </ac:spMkLst>
        </pc:spChg>
      </pc:sldChg>
      <pc:sldChg chg="addSp modSp add mod">
        <pc:chgData name="Raul Matsushita" userId="de7c31d34ed27a9c" providerId="LiveId" clId="{DF594A30-BDBC-43B0-856B-B80DA3BD8E71}" dt="2024-04-02T23:20:08.522" v="2142" actId="20577"/>
        <pc:sldMkLst>
          <pc:docMk/>
          <pc:sldMk cId="3496152317" sldId="390"/>
        </pc:sldMkLst>
        <pc:spChg chg="mod">
          <ac:chgData name="Raul Matsushita" userId="de7c31d34ed27a9c" providerId="LiveId" clId="{DF594A30-BDBC-43B0-856B-B80DA3BD8E71}" dt="2024-04-02T23:20:08.522" v="2142" actId="20577"/>
          <ac:spMkLst>
            <pc:docMk/>
            <pc:sldMk cId="3496152317" sldId="390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2:37:41.288" v="1798" actId="20577"/>
          <ac:spMkLst>
            <pc:docMk/>
            <pc:sldMk cId="3496152317" sldId="390"/>
            <ac:spMk id="7" creationId="{3C6A6164-B081-EE5B-C76C-5555FFA04EA4}"/>
          </ac:spMkLst>
        </pc:spChg>
        <pc:spChg chg="mod">
          <ac:chgData name="Raul Matsushita" userId="de7c31d34ed27a9c" providerId="LiveId" clId="{DF594A30-BDBC-43B0-856B-B80DA3BD8E71}" dt="2024-04-02T22:25:46.292" v="1575" actId="20577"/>
          <ac:spMkLst>
            <pc:docMk/>
            <pc:sldMk cId="3496152317" sldId="390"/>
            <ac:spMk id="8" creationId="{10B6CD1B-9E09-A43F-110B-E5F3F8B0187D}"/>
          </ac:spMkLst>
        </pc:spChg>
        <pc:spChg chg="mod">
          <ac:chgData name="Raul Matsushita" userId="de7c31d34ed27a9c" providerId="LiveId" clId="{DF594A30-BDBC-43B0-856B-B80DA3BD8E71}" dt="2024-04-02T22:37:45.846" v="1799" actId="20577"/>
          <ac:spMkLst>
            <pc:docMk/>
            <pc:sldMk cId="3496152317" sldId="390"/>
            <ac:spMk id="9" creationId="{DE2FE71D-BDF1-D2C7-3546-2361078A1F93}"/>
          </ac:spMkLst>
        </pc:spChg>
        <pc:spChg chg="add mod">
          <ac:chgData name="Raul Matsushita" userId="de7c31d34ed27a9c" providerId="LiveId" clId="{DF594A30-BDBC-43B0-856B-B80DA3BD8E71}" dt="2024-04-02T22:24:26.501" v="1491" actId="6549"/>
          <ac:spMkLst>
            <pc:docMk/>
            <pc:sldMk cId="3496152317" sldId="390"/>
            <ac:spMk id="10" creationId="{5B14DADE-6A94-80C9-2CF1-D2318FF96983}"/>
          </ac:spMkLst>
        </pc:spChg>
        <pc:spChg chg="add mod">
          <ac:chgData name="Raul Matsushita" userId="de7c31d34ed27a9c" providerId="LiveId" clId="{DF594A30-BDBC-43B0-856B-B80DA3BD8E71}" dt="2024-04-02T22:24:44.109" v="1496" actId="1076"/>
          <ac:spMkLst>
            <pc:docMk/>
            <pc:sldMk cId="3496152317" sldId="390"/>
            <ac:spMk id="11" creationId="{EEE5045C-98EA-CE6B-CEDF-C3B4F6437837}"/>
          </ac:spMkLst>
        </pc:spChg>
      </pc:sldChg>
      <pc:sldChg chg="modSp add mod">
        <pc:chgData name="Raul Matsushita" userId="de7c31d34ed27a9c" providerId="LiveId" clId="{DF594A30-BDBC-43B0-856B-B80DA3BD8E71}" dt="2024-04-02T23:20:13.383" v="2143" actId="20577"/>
        <pc:sldMkLst>
          <pc:docMk/>
          <pc:sldMk cId="475761658" sldId="391"/>
        </pc:sldMkLst>
        <pc:spChg chg="mod">
          <ac:chgData name="Raul Matsushita" userId="de7c31d34ed27a9c" providerId="LiveId" clId="{DF594A30-BDBC-43B0-856B-B80DA3BD8E71}" dt="2024-04-02T23:20:13.383" v="2143" actId="20577"/>
          <ac:spMkLst>
            <pc:docMk/>
            <pc:sldMk cId="475761658" sldId="391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2:37:58.612" v="1803" actId="20577"/>
          <ac:spMkLst>
            <pc:docMk/>
            <pc:sldMk cId="475761658" sldId="391"/>
            <ac:spMk id="7" creationId="{3C6A6164-B081-EE5B-C76C-5555FFA04EA4}"/>
          </ac:spMkLst>
        </pc:spChg>
        <pc:spChg chg="mod">
          <ac:chgData name="Raul Matsushita" userId="de7c31d34ed27a9c" providerId="LiveId" clId="{DF594A30-BDBC-43B0-856B-B80DA3BD8E71}" dt="2024-04-02T22:25:41.875" v="1574" actId="20577"/>
          <ac:spMkLst>
            <pc:docMk/>
            <pc:sldMk cId="475761658" sldId="391"/>
            <ac:spMk id="8" creationId="{10B6CD1B-9E09-A43F-110B-E5F3F8B0187D}"/>
          </ac:spMkLst>
        </pc:spChg>
        <pc:spChg chg="mod">
          <ac:chgData name="Raul Matsushita" userId="de7c31d34ed27a9c" providerId="LiveId" clId="{DF594A30-BDBC-43B0-856B-B80DA3BD8E71}" dt="2024-04-02T22:37:53.002" v="1802" actId="20577"/>
          <ac:spMkLst>
            <pc:docMk/>
            <pc:sldMk cId="475761658" sldId="391"/>
            <ac:spMk id="9" creationId="{DE2FE71D-BDF1-D2C7-3546-2361078A1F93}"/>
          </ac:spMkLst>
        </pc:spChg>
      </pc:sldChg>
      <pc:sldChg chg="addSp modSp add mod">
        <pc:chgData name="Raul Matsushita" userId="de7c31d34ed27a9c" providerId="LiveId" clId="{DF594A30-BDBC-43B0-856B-B80DA3BD8E71}" dt="2024-04-02T23:20:17.584" v="2144" actId="20577"/>
        <pc:sldMkLst>
          <pc:docMk/>
          <pc:sldMk cId="1821476307" sldId="392"/>
        </pc:sldMkLst>
        <pc:spChg chg="mod">
          <ac:chgData name="Raul Matsushita" userId="de7c31d34ed27a9c" providerId="LiveId" clId="{DF594A30-BDBC-43B0-856B-B80DA3BD8E71}" dt="2024-04-02T23:20:17.584" v="2144" actId="20577"/>
          <ac:spMkLst>
            <pc:docMk/>
            <pc:sldMk cId="1821476307" sldId="392"/>
            <ac:spMk id="3" creationId="{184701DA-832C-3CBF-3F10-C40EB705CF3F}"/>
          </ac:spMkLst>
        </pc:spChg>
        <pc:spChg chg="add mod">
          <ac:chgData name="Raul Matsushita" userId="de7c31d34ed27a9c" providerId="LiveId" clId="{DF594A30-BDBC-43B0-856B-B80DA3BD8E71}" dt="2024-04-02T22:54:12.045" v="1857" actId="1076"/>
          <ac:spMkLst>
            <pc:docMk/>
            <pc:sldMk cId="1821476307" sldId="392"/>
            <ac:spMk id="12" creationId="{DC232880-DDBF-E90F-A68F-F0EFA3B99E0B}"/>
          </ac:spMkLst>
        </pc:spChg>
      </pc:sldChg>
      <pc:sldChg chg="delSp modSp add mod">
        <pc:chgData name="Raul Matsushita" userId="de7c31d34ed27a9c" providerId="LiveId" clId="{DF594A30-BDBC-43B0-856B-B80DA3BD8E71}" dt="2024-04-02T23:20:21.033" v="2145" actId="20577"/>
        <pc:sldMkLst>
          <pc:docMk/>
          <pc:sldMk cId="3953432925" sldId="393"/>
        </pc:sldMkLst>
        <pc:spChg chg="mod">
          <ac:chgData name="Raul Matsushita" userId="de7c31d34ed27a9c" providerId="LiveId" clId="{DF594A30-BDBC-43B0-856B-B80DA3BD8E71}" dt="2024-04-02T23:20:21.033" v="2145" actId="20577"/>
          <ac:spMkLst>
            <pc:docMk/>
            <pc:sldMk cId="3953432925" sldId="393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2:55:30.159" v="1869" actId="6549"/>
          <ac:spMkLst>
            <pc:docMk/>
            <pc:sldMk cId="3953432925" sldId="393"/>
            <ac:spMk id="7" creationId="{3C6A6164-B081-EE5B-C76C-5555FFA04EA4}"/>
          </ac:spMkLst>
        </pc:spChg>
        <pc:spChg chg="del mod">
          <ac:chgData name="Raul Matsushita" userId="de7c31d34ed27a9c" providerId="LiveId" clId="{DF594A30-BDBC-43B0-856B-B80DA3BD8E71}" dt="2024-04-02T22:55:14.401" v="1863" actId="478"/>
          <ac:spMkLst>
            <pc:docMk/>
            <pc:sldMk cId="3953432925" sldId="393"/>
            <ac:spMk id="8" creationId="{10B6CD1B-9E09-A43F-110B-E5F3F8B0187D}"/>
          </ac:spMkLst>
        </pc:spChg>
        <pc:spChg chg="del">
          <ac:chgData name="Raul Matsushita" userId="de7c31d34ed27a9c" providerId="LiveId" clId="{DF594A30-BDBC-43B0-856B-B80DA3BD8E71}" dt="2024-04-02T22:55:38.766" v="1870" actId="478"/>
          <ac:spMkLst>
            <pc:docMk/>
            <pc:sldMk cId="3953432925" sldId="393"/>
            <ac:spMk id="9" creationId="{DE2FE71D-BDF1-D2C7-3546-2361078A1F93}"/>
          </ac:spMkLst>
        </pc:spChg>
        <pc:spChg chg="del">
          <ac:chgData name="Raul Matsushita" userId="de7c31d34ed27a9c" providerId="LiveId" clId="{DF594A30-BDBC-43B0-856B-B80DA3BD8E71}" dt="2024-04-02T22:54:59.083" v="1860" actId="478"/>
          <ac:spMkLst>
            <pc:docMk/>
            <pc:sldMk cId="3953432925" sldId="393"/>
            <ac:spMk id="10" creationId="{5B14DADE-6A94-80C9-2CF1-D2318FF96983}"/>
          </ac:spMkLst>
        </pc:spChg>
        <pc:spChg chg="del">
          <ac:chgData name="Raul Matsushita" userId="de7c31d34ed27a9c" providerId="LiveId" clId="{DF594A30-BDBC-43B0-856B-B80DA3BD8E71}" dt="2024-04-02T22:55:00.662" v="1861" actId="478"/>
          <ac:spMkLst>
            <pc:docMk/>
            <pc:sldMk cId="3953432925" sldId="393"/>
            <ac:spMk id="11" creationId="{EEE5045C-98EA-CE6B-CEDF-C3B4F6437837}"/>
          </ac:spMkLst>
        </pc:spChg>
        <pc:spChg chg="del">
          <ac:chgData name="Raul Matsushita" userId="de7c31d34ed27a9c" providerId="LiveId" clId="{DF594A30-BDBC-43B0-856B-B80DA3BD8E71}" dt="2024-04-02T22:54:52.813" v="1859" actId="478"/>
          <ac:spMkLst>
            <pc:docMk/>
            <pc:sldMk cId="3953432925" sldId="393"/>
            <ac:spMk id="12" creationId="{DC232880-DDBF-E90F-A68F-F0EFA3B99E0B}"/>
          </ac:spMkLst>
        </pc:spChg>
      </pc:sldChg>
      <pc:sldChg chg="addSp delSp modSp add mod">
        <pc:chgData name="Raul Matsushita" userId="de7c31d34ed27a9c" providerId="LiveId" clId="{DF594A30-BDBC-43B0-856B-B80DA3BD8E71}" dt="2024-04-02T23:20:24.025" v="2146" actId="20577"/>
        <pc:sldMkLst>
          <pc:docMk/>
          <pc:sldMk cId="1851842057" sldId="394"/>
        </pc:sldMkLst>
        <pc:spChg chg="mod">
          <ac:chgData name="Raul Matsushita" userId="de7c31d34ed27a9c" providerId="LiveId" clId="{DF594A30-BDBC-43B0-856B-B80DA3BD8E71}" dt="2024-04-02T23:20:24.025" v="2146" actId="20577"/>
          <ac:spMkLst>
            <pc:docMk/>
            <pc:sldMk cId="1851842057" sldId="394"/>
            <ac:spMk id="3" creationId="{184701DA-832C-3CBF-3F10-C40EB705CF3F}"/>
          </ac:spMkLst>
        </pc:spChg>
        <pc:spChg chg="add del mod">
          <ac:chgData name="Raul Matsushita" userId="de7c31d34ed27a9c" providerId="LiveId" clId="{DF594A30-BDBC-43B0-856B-B80DA3BD8E71}" dt="2024-04-02T22:58:55.619" v="1911" actId="478"/>
          <ac:spMkLst>
            <pc:docMk/>
            <pc:sldMk cId="1851842057" sldId="394"/>
            <ac:spMk id="8" creationId="{5D46A38F-9B72-7770-5C92-B743CEE6B5A6}"/>
          </ac:spMkLst>
        </pc:spChg>
      </pc:sldChg>
      <pc:sldChg chg="delSp add del mod">
        <pc:chgData name="Raul Matsushita" userId="de7c31d34ed27a9c" providerId="LiveId" clId="{DF594A30-BDBC-43B0-856B-B80DA3BD8E71}" dt="2024-04-02T23:04:43.865" v="1953" actId="2696"/>
        <pc:sldMkLst>
          <pc:docMk/>
          <pc:sldMk cId="4247949356" sldId="395"/>
        </pc:sldMkLst>
        <pc:spChg chg="del">
          <ac:chgData name="Raul Matsushita" userId="de7c31d34ed27a9c" providerId="LiveId" clId="{DF594A30-BDBC-43B0-856B-B80DA3BD8E71}" dt="2024-04-02T23:04:13.736" v="1952" actId="478"/>
          <ac:spMkLst>
            <pc:docMk/>
            <pc:sldMk cId="4247949356" sldId="395"/>
            <ac:spMk id="8" creationId="{5D46A38F-9B72-7770-5C92-B743CEE6B5A6}"/>
          </ac:spMkLst>
        </pc:spChg>
      </pc:sldChg>
      <pc:sldChg chg="addSp modSp add mod">
        <pc:chgData name="Raul Matsushita" userId="de7c31d34ed27a9c" providerId="LiveId" clId="{DF594A30-BDBC-43B0-856B-B80DA3BD8E71}" dt="2024-04-02T23:20:27.259" v="2147" actId="20577"/>
        <pc:sldMkLst>
          <pc:docMk/>
          <pc:sldMk cId="3818323951" sldId="396"/>
        </pc:sldMkLst>
        <pc:spChg chg="mod">
          <ac:chgData name="Raul Matsushita" userId="de7c31d34ed27a9c" providerId="LiveId" clId="{DF594A30-BDBC-43B0-856B-B80DA3BD8E71}" dt="2024-04-02T23:20:27.259" v="2147" actId="20577"/>
          <ac:spMkLst>
            <pc:docMk/>
            <pc:sldMk cId="3818323951" sldId="396"/>
            <ac:spMk id="3" creationId="{184701DA-832C-3CBF-3F10-C40EB705CF3F}"/>
          </ac:spMkLst>
        </pc:spChg>
        <pc:spChg chg="add mod">
          <ac:chgData name="Raul Matsushita" userId="de7c31d34ed27a9c" providerId="LiveId" clId="{DF594A30-BDBC-43B0-856B-B80DA3BD8E71}" dt="2024-04-02T23:02:16.929" v="1940" actId="207"/>
          <ac:spMkLst>
            <pc:docMk/>
            <pc:sldMk cId="3818323951" sldId="396"/>
            <ac:spMk id="8" creationId="{CC652198-95A3-08A4-D6AE-6E52E2EB203B}"/>
          </ac:spMkLst>
        </pc:spChg>
      </pc:sldChg>
      <pc:sldChg chg="modSp add mod">
        <pc:chgData name="Raul Matsushita" userId="de7c31d34ed27a9c" providerId="LiveId" clId="{DF594A30-BDBC-43B0-856B-B80DA3BD8E71}" dt="2024-04-02T23:20:31.290" v="2148" actId="20577"/>
        <pc:sldMkLst>
          <pc:docMk/>
          <pc:sldMk cId="973630686" sldId="397"/>
        </pc:sldMkLst>
        <pc:spChg chg="mod">
          <ac:chgData name="Raul Matsushita" userId="de7c31d34ed27a9c" providerId="LiveId" clId="{DF594A30-BDBC-43B0-856B-B80DA3BD8E71}" dt="2024-04-02T23:20:31.290" v="2148" actId="20577"/>
          <ac:spMkLst>
            <pc:docMk/>
            <pc:sldMk cId="973630686" sldId="397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3:03:17.102" v="1947" actId="114"/>
          <ac:spMkLst>
            <pc:docMk/>
            <pc:sldMk cId="973630686" sldId="397"/>
            <ac:spMk id="8" creationId="{CC652198-95A3-08A4-D6AE-6E52E2EB203B}"/>
          </ac:spMkLst>
        </pc:spChg>
      </pc:sldChg>
      <pc:sldChg chg="addSp delSp modSp add mod">
        <pc:chgData name="Raul Matsushita" userId="de7c31d34ed27a9c" providerId="LiveId" clId="{DF594A30-BDBC-43B0-856B-B80DA3BD8E71}" dt="2024-04-02T23:20:35.447" v="2149" actId="20577"/>
        <pc:sldMkLst>
          <pc:docMk/>
          <pc:sldMk cId="2806700939" sldId="398"/>
        </pc:sldMkLst>
        <pc:spChg chg="mod">
          <ac:chgData name="Raul Matsushita" userId="de7c31d34ed27a9c" providerId="LiveId" clId="{DF594A30-BDBC-43B0-856B-B80DA3BD8E71}" dt="2024-04-02T23:20:35.447" v="2149" actId="20577"/>
          <ac:spMkLst>
            <pc:docMk/>
            <pc:sldMk cId="2806700939" sldId="398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3:04:01.863" v="1949" actId="478"/>
          <ac:spMkLst>
            <pc:docMk/>
            <pc:sldMk cId="2806700939" sldId="398"/>
            <ac:spMk id="8" creationId="{CC652198-95A3-08A4-D6AE-6E52E2EB203B}"/>
          </ac:spMkLst>
        </pc:spChg>
        <pc:spChg chg="add mod">
          <ac:chgData name="Raul Matsushita" userId="de7c31d34ed27a9c" providerId="LiveId" clId="{DF594A30-BDBC-43B0-856B-B80DA3BD8E71}" dt="2024-04-02T23:04:06.723" v="1951" actId="20577"/>
          <ac:spMkLst>
            <pc:docMk/>
            <pc:sldMk cId="2806700939" sldId="398"/>
            <ac:spMk id="9" creationId="{2DEE2B69-76BE-7E2D-7DC0-1388EC596446}"/>
          </ac:spMkLst>
        </pc:spChg>
      </pc:sldChg>
      <pc:sldChg chg="addSp delSp modSp add mod">
        <pc:chgData name="Raul Matsushita" userId="de7c31d34ed27a9c" providerId="LiveId" clId="{DF594A30-BDBC-43B0-856B-B80DA3BD8E71}" dt="2024-04-02T23:13:36.716" v="2068" actId="478"/>
        <pc:sldMkLst>
          <pc:docMk/>
          <pc:sldMk cId="2791854389" sldId="399"/>
        </pc:sldMkLst>
        <pc:spChg chg="mod">
          <ac:chgData name="Raul Matsushita" userId="de7c31d34ed27a9c" providerId="LiveId" clId="{DF594A30-BDBC-43B0-856B-B80DA3BD8E71}" dt="2024-04-02T23:07:26.822" v="1992" actId="20577"/>
          <ac:spMkLst>
            <pc:docMk/>
            <pc:sldMk cId="2791854389" sldId="399"/>
            <ac:spMk id="3" creationId="{184701DA-832C-3CBF-3F10-C40EB705CF3F}"/>
          </ac:spMkLst>
        </pc:spChg>
        <pc:spChg chg="add del mod">
          <ac:chgData name="Raul Matsushita" userId="de7c31d34ed27a9c" providerId="LiveId" clId="{DF594A30-BDBC-43B0-856B-B80DA3BD8E71}" dt="2024-04-02T23:13:36.716" v="2068" actId="478"/>
          <ac:spMkLst>
            <pc:docMk/>
            <pc:sldMk cId="2791854389" sldId="399"/>
            <ac:spMk id="8" creationId="{1C307ECA-9095-86D6-1F06-DE8349CFA23F}"/>
          </ac:spMkLst>
        </pc:spChg>
      </pc:sldChg>
      <pc:sldChg chg="addSp delSp modSp add mod">
        <pc:chgData name="Raul Matsushita" userId="de7c31d34ed27a9c" providerId="LiveId" clId="{DF594A30-BDBC-43B0-856B-B80DA3BD8E71}" dt="2024-04-02T23:20:39.470" v="2150" actId="20577"/>
        <pc:sldMkLst>
          <pc:docMk/>
          <pc:sldMk cId="1665580433" sldId="400"/>
        </pc:sldMkLst>
        <pc:spChg chg="mod">
          <ac:chgData name="Raul Matsushita" userId="de7c31d34ed27a9c" providerId="LiveId" clId="{DF594A30-BDBC-43B0-856B-B80DA3BD8E71}" dt="2024-04-02T23:20:39.470" v="2150" actId="20577"/>
          <ac:spMkLst>
            <pc:docMk/>
            <pc:sldMk cId="1665580433" sldId="400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3:13:40.126" v="2069" actId="478"/>
          <ac:spMkLst>
            <pc:docMk/>
            <pc:sldMk cId="1665580433" sldId="400"/>
            <ac:spMk id="8" creationId="{1C307ECA-9095-86D6-1F06-DE8349CFA23F}"/>
          </ac:spMkLst>
        </pc:spChg>
        <pc:spChg chg="add mod">
          <ac:chgData name="Raul Matsushita" userId="de7c31d34ed27a9c" providerId="LiveId" clId="{DF594A30-BDBC-43B0-856B-B80DA3BD8E71}" dt="2024-04-02T23:08:37.618" v="2004" actId="14100"/>
          <ac:spMkLst>
            <pc:docMk/>
            <pc:sldMk cId="1665580433" sldId="400"/>
            <ac:spMk id="10" creationId="{E49D7FE8-DFEA-BC81-D43E-460504860784}"/>
          </ac:spMkLst>
        </pc:spChg>
      </pc:sldChg>
      <pc:sldChg chg="add del">
        <pc:chgData name="Raul Matsushita" userId="de7c31d34ed27a9c" providerId="LiveId" clId="{DF594A30-BDBC-43B0-856B-B80DA3BD8E71}" dt="2024-04-02T23:08:40.382" v="2005" actId="47"/>
        <pc:sldMkLst>
          <pc:docMk/>
          <pc:sldMk cId="2112775825" sldId="401"/>
        </pc:sldMkLst>
      </pc:sldChg>
      <pc:sldChg chg="modSp add del mod">
        <pc:chgData name="Raul Matsushita" userId="de7c31d34ed27a9c" providerId="LiveId" clId="{DF594A30-BDBC-43B0-856B-B80DA3BD8E71}" dt="2024-04-02T23:09:55.860" v="2018" actId="47"/>
        <pc:sldMkLst>
          <pc:docMk/>
          <pc:sldMk cId="3593472663" sldId="401"/>
        </pc:sldMkLst>
        <pc:spChg chg="mod">
          <ac:chgData name="Raul Matsushita" userId="de7c31d34ed27a9c" providerId="LiveId" clId="{DF594A30-BDBC-43B0-856B-B80DA3BD8E71}" dt="2024-04-02T23:09:50.373" v="2017" actId="6549"/>
          <ac:spMkLst>
            <pc:docMk/>
            <pc:sldMk cId="3593472663" sldId="401"/>
            <ac:spMk id="10" creationId="{E49D7FE8-DFEA-BC81-D43E-460504860784}"/>
          </ac:spMkLst>
        </pc:spChg>
      </pc:sldChg>
      <pc:sldChg chg="addSp delSp modSp add mod">
        <pc:chgData name="Raul Matsushita" userId="de7c31d34ed27a9c" providerId="LiveId" clId="{DF594A30-BDBC-43B0-856B-B80DA3BD8E71}" dt="2024-04-02T23:20:42.530" v="2151" actId="20577"/>
        <pc:sldMkLst>
          <pc:docMk/>
          <pc:sldMk cId="3151754019" sldId="402"/>
        </pc:sldMkLst>
        <pc:spChg chg="mod">
          <ac:chgData name="Raul Matsushita" userId="de7c31d34ed27a9c" providerId="LiveId" clId="{DF594A30-BDBC-43B0-856B-B80DA3BD8E71}" dt="2024-04-02T23:20:42.530" v="2151" actId="20577"/>
          <ac:spMkLst>
            <pc:docMk/>
            <pc:sldMk cId="3151754019" sldId="402"/>
            <ac:spMk id="3" creationId="{184701DA-832C-3CBF-3F10-C40EB705CF3F}"/>
          </ac:spMkLst>
        </pc:spChg>
        <pc:spChg chg="add del">
          <ac:chgData name="Raul Matsushita" userId="de7c31d34ed27a9c" providerId="LiveId" clId="{DF594A30-BDBC-43B0-856B-B80DA3BD8E71}" dt="2024-04-02T23:13:57.128" v="2071" actId="478"/>
          <ac:spMkLst>
            <pc:docMk/>
            <pc:sldMk cId="3151754019" sldId="402"/>
            <ac:spMk id="7" creationId="{3C6A6164-B081-EE5B-C76C-5555FFA04EA4}"/>
          </ac:spMkLst>
        </pc:spChg>
        <pc:spChg chg="del mod">
          <ac:chgData name="Raul Matsushita" userId="de7c31d34ed27a9c" providerId="LiveId" clId="{DF594A30-BDBC-43B0-856B-B80DA3BD8E71}" dt="2024-04-02T23:14:00.712" v="2073" actId="478"/>
          <ac:spMkLst>
            <pc:docMk/>
            <pc:sldMk cId="3151754019" sldId="402"/>
            <ac:spMk id="8" creationId="{1C307ECA-9095-86D6-1F06-DE8349CFA23F}"/>
          </ac:spMkLst>
        </pc:spChg>
        <pc:spChg chg="add mod">
          <ac:chgData name="Raul Matsushita" userId="de7c31d34ed27a9c" providerId="LiveId" clId="{DF594A30-BDBC-43B0-856B-B80DA3BD8E71}" dt="2024-04-02T23:10:30.931" v="2029" actId="20577"/>
          <ac:spMkLst>
            <pc:docMk/>
            <pc:sldMk cId="3151754019" sldId="402"/>
            <ac:spMk id="11" creationId="{1E0F322F-11C0-B8EE-90FA-38E3162D77BB}"/>
          </ac:spMkLst>
        </pc:spChg>
      </pc:sldChg>
      <pc:sldChg chg="addSp delSp modSp add mod">
        <pc:chgData name="Raul Matsushita" userId="de7c31d34ed27a9c" providerId="LiveId" clId="{DF594A30-BDBC-43B0-856B-B80DA3BD8E71}" dt="2024-04-02T23:20:45.790" v="2152" actId="20577"/>
        <pc:sldMkLst>
          <pc:docMk/>
          <pc:sldMk cId="482325965" sldId="403"/>
        </pc:sldMkLst>
        <pc:spChg chg="mod">
          <ac:chgData name="Raul Matsushita" userId="de7c31d34ed27a9c" providerId="LiveId" clId="{DF594A30-BDBC-43B0-856B-B80DA3BD8E71}" dt="2024-04-02T23:20:45.790" v="2152" actId="20577"/>
          <ac:spMkLst>
            <pc:docMk/>
            <pc:sldMk cId="482325965" sldId="403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3:14:04.763" v="2074" actId="478"/>
          <ac:spMkLst>
            <pc:docMk/>
            <pc:sldMk cId="482325965" sldId="403"/>
            <ac:spMk id="8" creationId="{1C307ECA-9095-86D6-1F06-DE8349CFA23F}"/>
          </ac:spMkLst>
        </pc:spChg>
        <pc:spChg chg="add mod">
          <ac:chgData name="Raul Matsushita" userId="de7c31d34ed27a9c" providerId="LiveId" clId="{DF594A30-BDBC-43B0-856B-B80DA3BD8E71}" dt="2024-04-02T23:14:23.633" v="2076" actId="20577"/>
          <ac:spMkLst>
            <pc:docMk/>
            <pc:sldMk cId="482325965" sldId="403"/>
            <ac:spMk id="12" creationId="{44CACA48-611B-395F-7FE5-9A0F04D0D031}"/>
          </ac:spMkLst>
        </pc:spChg>
      </pc:sldChg>
      <pc:sldChg chg="addSp delSp modSp add mod">
        <pc:chgData name="Raul Matsushita" userId="de7c31d34ed27a9c" providerId="LiveId" clId="{DF594A30-BDBC-43B0-856B-B80DA3BD8E71}" dt="2024-04-02T23:20:49.169" v="2153" actId="20577"/>
        <pc:sldMkLst>
          <pc:docMk/>
          <pc:sldMk cId="1110809780" sldId="404"/>
        </pc:sldMkLst>
        <pc:spChg chg="mod">
          <ac:chgData name="Raul Matsushita" userId="de7c31d34ed27a9c" providerId="LiveId" clId="{DF594A30-BDBC-43B0-856B-B80DA3BD8E71}" dt="2024-04-02T23:20:49.169" v="2153" actId="20577"/>
          <ac:spMkLst>
            <pc:docMk/>
            <pc:sldMk cId="1110809780" sldId="404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3:14:08.936" v="2075" actId="478"/>
          <ac:spMkLst>
            <pc:docMk/>
            <pc:sldMk cId="1110809780" sldId="404"/>
            <ac:spMk id="8" creationId="{1C307ECA-9095-86D6-1F06-DE8349CFA23F}"/>
          </ac:spMkLst>
        </pc:spChg>
        <pc:spChg chg="mod">
          <ac:chgData name="Raul Matsushita" userId="de7c31d34ed27a9c" providerId="LiveId" clId="{DF594A30-BDBC-43B0-856B-B80DA3BD8E71}" dt="2024-04-02T23:12:35.336" v="2067" actId="20577"/>
          <ac:spMkLst>
            <pc:docMk/>
            <pc:sldMk cId="1110809780" sldId="404"/>
            <ac:spMk id="12" creationId="{44CACA48-611B-395F-7FE5-9A0F04D0D031}"/>
          </ac:spMkLst>
        </pc:spChg>
        <pc:spChg chg="add mod">
          <ac:chgData name="Raul Matsushita" userId="de7c31d34ed27a9c" providerId="LiveId" clId="{DF594A30-BDBC-43B0-856B-B80DA3BD8E71}" dt="2024-04-02T23:14:30.138" v="2077" actId="20577"/>
          <ac:spMkLst>
            <pc:docMk/>
            <pc:sldMk cId="1110809780" sldId="404"/>
            <ac:spMk id="13" creationId="{42CBE1B0-2306-3DA0-4919-0A4A836827FF}"/>
          </ac:spMkLst>
        </pc:spChg>
      </pc:sldChg>
      <pc:sldChg chg="addSp modSp add mod">
        <pc:chgData name="Raul Matsushita" userId="de7c31d34ed27a9c" providerId="LiveId" clId="{DF594A30-BDBC-43B0-856B-B80DA3BD8E71}" dt="2024-04-02T23:20:51.790" v="2154" actId="20577"/>
        <pc:sldMkLst>
          <pc:docMk/>
          <pc:sldMk cId="199072337" sldId="405"/>
        </pc:sldMkLst>
        <pc:spChg chg="mod">
          <ac:chgData name="Raul Matsushita" userId="de7c31d34ed27a9c" providerId="LiveId" clId="{DF594A30-BDBC-43B0-856B-B80DA3BD8E71}" dt="2024-04-02T23:20:51.790" v="2154" actId="20577"/>
          <ac:spMkLst>
            <pc:docMk/>
            <pc:sldMk cId="199072337" sldId="405"/>
            <ac:spMk id="3" creationId="{184701DA-832C-3CBF-3F10-C40EB705CF3F}"/>
          </ac:spMkLst>
        </pc:spChg>
        <pc:spChg chg="add mod">
          <ac:chgData name="Raul Matsushita" userId="de7c31d34ed27a9c" providerId="LiveId" clId="{DF594A30-BDBC-43B0-856B-B80DA3BD8E71}" dt="2024-04-02T23:15:23.659" v="2097" actId="1076"/>
          <ac:spMkLst>
            <pc:docMk/>
            <pc:sldMk cId="199072337" sldId="405"/>
            <ac:spMk id="8" creationId="{87BEB869-2721-378A-97A8-BCCB6259D26E}"/>
          </ac:spMkLst>
        </pc:spChg>
        <pc:spChg chg="mod">
          <ac:chgData name="Raul Matsushita" userId="de7c31d34ed27a9c" providerId="LiveId" clId="{DF594A30-BDBC-43B0-856B-B80DA3BD8E71}" dt="2024-04-02T23:14:54.327" v="2080" actId="1076"/>
          <ac:spMkLst>
            <pc:docMk/>
            <pc:sldMk cId="199072337" sldId="405"/>
            <ac:spMk id="13" creationId="{42CBE1B0-2306-3DA0-4919-0A4A836827FF}"/>
          </ac:spMkLst>
        </pc:spChg>
      </pc:sldChg>
      <pc:sldChg chg="modSp add mod">
        <pc:chgData name="Raul Matsushita" userId="de7c31d34ed27a9c" providerId="LiveId" clId="{DF594A30-BDBC-43B0-856B-B80DA3BD8E71}" dt="2024-04-02T23:20:55.323" v="2155" actId="20577"/>
        <pc:sldMkLst>
          <pc:docMk/>
          <pc:sldMk cId="3464107658" sldId="406"/>
        </pc:sldMkLst>
        <pc:spChg chg="mod">
          <ac:chgData name="Raul Matsushita" userId="de7c31d34ed27a9c" providerId="LiveId" clId="{DF594A30-BDBC-43B0-856B-B80DA3BD8E71}" dt="2024-04-02T23:20:55.323" v="2155" actId="20577"/>
          <ac:spMkLst>
            <pc:docMk/>
            <pc:sldMk cId="3464107658" sldId="406"/>
            <ac:spMk id="3" creationId="{184701DA-832C-3CBF-3F10-C40EB705CF3F}"/>
          </ac:spMkLst>
        </pc:spChg>
        <pc:spChg chg="mod">
          <ac:chgData name="Raul Matsushita" userId="de7c31d34ed27a9c" providerId="LiveId" clId="{DF594A30-BDBC-43B0-856B-B80DA3BD8E71}" dt="2024-04-02T23:17:12.727" v="2115" actId="207"/>
          <ac:spMkLst>
            <pc:docMk/>
            <pc:sldMk cId="3464107658" sldId="406"/>
            <ac:spMk id="10" creationId="{E49D7FE8-DFEA-BC81-D43E-460504860784}"/>
          </ac:spMkLst>
        </pc:spChg>
        <pc:spChg chg="mod">
          <ac:chgData name="Raul Matsushita" userId="de7c31d34ed27a9c" providerId="LiveId" clId="{DF594A30-BDBC-43B0-856B-B80DA3BD8E71}" dt="2024-04-02T23:17:28.535" v="2118" actId="207"/>
          <ac:spMkLst>
            <pc:docMk/>
            <pc:sldMk cId="3464107658" sldId="406"/>
            <ac:spMk id="11" creationId="{1E0F322F-11C0-B8EE-90FA-38E3162D77BB}"/>
          </ac:spMkLst>
        </pc:spChg>
        <pc:spChg chg="mod">
          <ac:chgData name="Raul Matsushita" userId="de7c31d34ed27a9c" providerId="LiveId" clId="{DF594A30-BDBC-43B0-856B-B80DA3BD8E71}" dt="2024-04-02T23:17:40.355" v="2120" actId="20577"/>
          <ac:spMkLst>
            <pc:docMk/>
            <pc:sldMk cId="3464107658" sldId="406"/>
            <ac:spMk id="12" creationId="{44CACA48-611B-395F-7FE5-9A0F04D0D031}"/>
          </ac:spMkLst>
        </pc:spChg>
        <pc:spChg chg="mod">
          <ac:chgData name="Raul Matsushita" userId="de7c31d34ed27a9c" providerId="LiveId" clId="{DF594A30-BDBC-43B0-856B-B80DA3BD8E71}" dt="2024-04-02T23:17:50.801" v="2122" actId="207"/>
          <ac:spMkLst>
            <pc:docMk/>
            <pc:sldMk cId="3464107658" sldId="406"/>
            <ac:spMk id="13" creationId="{42CBE1B0-2306-3DA0-4919-0A4A836827FF}"/>
          </ac:spMkLst>
        </pc:spChg>
      </pc:sldChg>
      <pc:sldChg chg="addSp modSp add mod">
        <pc:chgData name="Raul Matsushita" userId="de7c31d34ed27a9c" providerId="LiveId" clId="{DF594A30-BDBC-43B0-856B-B80DA3BD8E71}" dt="2024-04-02T23:20:58.390" v="2156" actId="20577"/>
        <pc:sldMkLst>
          <pc:docMk/>
          <pc:sldMk cId="433307447" sldId="407"/>
        </pc:sldMkLst>
        <pc:spChg chg="mod">
          <ac:chgData name="Raul Matsushita" userId="de7c31d34ed27a9c" providerId="LiveId" clId="{DF594A30-BDBC-43B0-856B-B80DA3BD8E71}" dt="2024-04-02T23:20:58.390" v="2156" actId="20577"/>
          <ac:spMkLst>
            <pc:docMk/>
            <pc:sldMk cId="433307447" sldId="407"/>
            <ac:spMk id="3" creationId="{184701DA-832C-3CBF-3F10-C40EB705CF3F}"/>
          </ac:spMkLst>
        </pc:spChg>
        <pc:spChg chg="add mod">
          <ac:chgData name="Raul Matsushita" userId="de7c31d34ed27a9c" providerId="LiveId" clId="{DF594A30-BDBC-43B0-856B-B80DA3BD8E71}" dt="2024-04-02T23:18:11.287" v="2126" actId="20577"/>
          <ac:spMkLst>
            <pc:docMk/>
            <pc:sldMk cId="433307447" sldId="407"/>
            <ac:spMk id="14" creationId="{5200D51B-F75E-B8FD-E68F-8500E0C7E624}"/>
          </ac:spMkLst>
        </pc:spChg>
      </pc:sldChg>
      <pc:sldChg chg="addSp modSp add mod">
        <pc:chgData name="Raul Matsushita" userId="de7c31d34ed27a9c" providerId="LiveId" clId="{DF594A30-BDBC-43B0-856B-B80DA3BD8E71}" dt="2024-04-02T23:22:26.234" v="2234" actId="1076"/>
        <pc:sldMkLst>
          <pc:docMk/>
          <pc:sldMk cId="4085088419" sldId="408"/>
        </pc:sldMkLst>
        <pc:spChg chg="add mod">
          <ac:chgData name="Raul Matsushita" userId="de7c31d34ed27a9c" providerId="LiveId" clId="{DF594A30-BDBC-43B0-856B-B80DA3BD8E71}" dt="2024-04-02T23:22:26.234" v="2234" actId="1076"/>
          <ac:spMkLst>
            <pc:docMk/>
            <pc:sldMk cId="4085088419" sldId="408"/>
            <ac:spMk id="15" creationId="{09C03BB8-526F-E002-3130-5D1CEBADC3D4}"/>
          </ac:spMkLst>
        </pc:spChg>
      </pc:sldChg>
      <pc:sldChg chg="addSp delSp modSp add mod">
        <pc:chgData name="Raul Matsushita" userId="de7c31d34ed27a9c" providerId="LiveId" clId="{DF594A30-BDBC-43B0-856B-B80DA3BD8E71}" dt="2024-04-02T23:24:28.416" v="2250" actId="1076"/>
        <pc:sldMkLst>
          <pc:docMk/>
          <pc:sldMk cId="934564106" sldId="409"/>
        </pc:sldMkLst>
        <pc:spChg chg="del">
          <ac:chgData name="Raul Matsushita" userId="de7c31d34ed27a9c" providerId="LiveId" clId="{DF594A30-BDBC-43B0-856B-B80DA3BD8E71}" dt="2024-04-02T23:23:44.894" v="2239" actId="478"/>
          <ac:spMkLst>
            <pc:docMk/>
            <pc:sldMk cId="934564106" sldId="409"/>
            <ac:spMk id="3" creationId="{184701DA-832C-3CBF-3F10-C40EB705CF3F}"/>
          </ac:spMkLst>
        </pc:spChg>
        <pc:spChg chg="del">
          <ac:chgData name="Raul Matsushita" userId="de7c31d34ed27a9c" providerId="LiveId" clId="{DF594A30-BDBC-43B0-856B-B80DA3BD8E71}" dt="2024-04-02T23:23:42.271" v="2238" actId="478"/>
          <ac:spMkLst>
            <pc:docMk/>
            <pc:sldMk cId="934564106" sldId="409"/>
            <ac:spMk id="7" creationId="{3C6A6164-B081-EE5B-C76C-5555FFA04EA4}"/>
          </ac:spMkLst>
        </pc:spChg>
        <pc:spChg chg="del">
          <ac:chgData name="Raul Matsushita" userId="de7c31d34ed27a9c" providerId="LiveId" clId="{DF594A30-BDBC-43B0-856B-B80DA3BD8E71}" dt="2024-04-02T23:23:49.701" v="2242" actId="478"/>
          <ac:spMkLst>
            <pc:docMk/>
            <pc:sldMk cId="934564106" sldId="409"/>
            <ac:spMk id="8" creationId="{87BEB869-2721-378A-97A8-BCCB6259D26E}"/>
          </ac:spMkLst>
        </pc:spChg>
        <pc:spChg chg="del">
          <ac:chgData name="Raul Matsushita" userId="de7c31d34ed27a9c" providerId="LiveId" clId="{DF594A30-BDBC-43B0-856B-B80DA3BD8E71}" dt="2024-04-02T23:23:58.020" v="2248" actId="478"/>
          <ac:spMkLst>
            <pc:docMk/>
            <pc:sldMk cId="934564106" sldId="409"/>
            <ac:spMk id="9" creationId="{2DEE2B69-76BE-7E2D-7DC0-1388EC596446}"/>
          </ac:spMkLst>
        </pc:spChg>
        <pc:spChg chg="del">
          <ac:chgData name="Raul Matsushita" userId="de7c31d34ed27a9c" providerId="LiveId" clId="{DF594A30-BDBC-43B0-856B-B80DA3BD8E71}" dt="2024-04-02T23:23:52.238" v="2244" actId="478"/>
          <ac:spMkLst>
            <pc:docMk/>
            <pc:sldMk cId="934564106" sldId="409"/>
            <ac:spMk id="10" creationId="{E49D7FE8-DFEA-BC81-D43E-460504860784}"/>
          </ac:spMkLst>
        </pc:spChg>
        <pc:spChg chg="del">
          <ac:chgData name="Raul Matsushita" userId="de7c31d34ed27a9c" providerId="LiveId" clId="{DF594A30-BDBC-43B0-856B-B80DA3BD8E71}" dt="2024-04-02T23:23:53.523" v="2245" actId="478"/>
          <ac:spMkLst>
            <pc:docMk/>
            <pc:sldMk cId="934564106" sldId="409"/>
            <ac:spMk id="11" creationId="{1E0F322F-11C0-B8EE-90FA-38E3162D77BB}"/>
          </ac:spMkLst>
        </pc:spChg>
        <pc:spChg chg="del">
          <ac:chgData name="Raul Matsushita" userId="de7c31d34ed27a9c" providerId="LiveId" clId="{DF594A30-BDBC-43B0-856B-B80DA3BD8E71}" dt="2024-04-02T23:23:55.010" v="2246" actId="478"/>
          <ac:spMkLst>
            <pc:docMk/>
            <pc:sldMk cId="934564106" sldId="409"/>
            <ac:spMk id="12" creationId="{44CACA48-611B-395F-7FE5-9A0F04D0D031}"/>
          </ac:spMkLst>
        </pc:spChg>
        <pc:spChg chg="del">
          <ac:chgData name="Raul Matsushita" userId="de7c31d34ed27a9c" providerId="LiveId" clId="{DF594A30-BDBC-43B0-856B-B80DA3BD8E71}" dt="2024-04-02T23:23:56.501" v="2247" actId="478"/>
          <ac:spMkLst>
            <pc:docMk/>
            <pc:sldMk cId="934564106" sldId="409"/>
            <ac:spMk id="13" creationId="{42CBE1B0-2306-3DA0-4919-0A4A836827FF}"/>
          </ac:spMkLst>
        </pc:spChg>
        <pc:spChg chg="del">
          <ac:chgData name="Raul Matsushita" userId="de7c31d34ed27a9c" providerId="LiveId" clId="{DF594A30-BDBC-43B0-856B-B80DA3BD8E71}" dt="2024-04-02T23:23:50.940" v="2243" actId="478"/>
          <ac:spMkLst>
            <pc:docMk/>
            <pc:sldMk cId="934564106" sldId="409"/>
            <ac:spMk id="14" creationId="{5200D51B-F75E-B8FD-E68F-8500E0C7E624}"/>
          </ac:spMkLst>
        </pc:spChg>
        <pc:spChg chg="del">
          <ac:chgData name="Raul Matsushita" userId="de7c31d34ed27a9c" providerId="LiveId" clId="{DF594A30-BDBC-43B0-856B-B80DA3BD8E71}" dt="2024-04-02T23:23:48.087" v="2241" actId="478"/>
          <ac:spMkLst>
            <pc:docMk/>
            <pc:sldMk cId="934564106" sldId="409"/>
            <ac:spMk id="15" creationId="{09C03BB8-526F-E002-3130-5D1CEBADC3D4}"/>
          </ac:spMkLst>
        </pc:spChg>
        <pc:spChg chg="add del mod">
          <ac:chgData name="Raul Matsushita" userId="de7c31d34ed27a9c" providerId="LiveId" clId="{DF594A30-BDBC-43B0-856B-B80DA3BD8E71}" dt="2024-04-02T23:23:46.604" v="2240" actId="478"/>
          <ac:spMkLst>
            <pc:docMk/>
            <pc:sldMk cId="934564106" sldId="409"/>
            <ac:spMk id="19" creationId="{8740CF88-7B51-FEAC-C3FF-4E6C081936CB}"/>
          </ac:spMkLst>
        </pc:spChg>
        <pc:picChg chg="add del">
          <ac:chgData name="Raul Matsushita" userId="de7c31d34ed27a9c" providerId="LiveId" clId="{DF594A30-BDBC-43B0-856B-B80DA3BD8E71}" dt="2024-04-02T23:23:37.484" v="2237" actId="22"/>
          <ac:picMkLst>
            <pc:docMk/>
            <pc:sldMk cId="934564106" sldId="409"/>
            <ac:picMk id="17" creationId="{725121EB-871E-3055-AD9B-FA06503E331A}"/>
          </ac:picMkLst>
        </pc:picChg>
        <pc:picChg chg="add mod">
          <ac:chgData name="Raul Matsushita" userId="de7c31d34ed27a9c" providerId="LiveId" clId="{DF594A30-BDBC-43B0-856B-B80DA3BD8E71}" dt="2024-04-02T23:24:28.416" v="2250" actId="1076"/>
          <ac:picMkLst>
            <pc:docMk/>
            <pc:sldMk cId="934564106" sldId="409"/>
            <ac:picMk id="21" creationId="{6747D2A5-C06B-E8C2-7798-8630467FA7C9}"/>
          </ac:picMkLst>
        </pc:picChg>
      </pc:sldChg>
      <pc:sldMasterChg chg="setBg modSldLayout">
        <pc:chgData name="Raul Matsushita" userId="de7c31d34ed27a9c" providerId="LiveId" clId="{DF594A30-BDBC-43B0-856B-B80DA3BD8E71}" dt="2024-04-02T23:26:43.334" v="2253"/>
        <pc:sldMasterMkLst>
          <pc:docMk/>
          <pc:sldMasterMk cId="2319061225" sldId="2147483648"/>
        </pc:sldMasterMkLst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1776826555" sldId="2147483649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982124936" sldId="2147483650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4249735939" sldId="2147483651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1165259451" sldId="2147483652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2432451945" sldId="2147483653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3203065686" sldId="2147483654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3118896713" sldId="2147483660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2699512310" sldId="2147483661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2857120649" sldId="2147483662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2951227852" sldId="2147483663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917780591" sldId="2147483664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1291140423" sldId="2147483665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1485277703" sldId="2147483666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3370680036" sldId="2147483667"/>
          </pc:sldLayoutMkLst>
        </pc:sldLayoutChg>
        <pc:sldLayoutChg chg="setBg">
          <pc:chgData name="Raul Matsushita" userId="de7c31d34ed27a9c" providerId="LiveId" clId="{DF594A30-BDBC-43B0-856B-B80DA3BD8E71}" dt="2024-04-02T23:26:43.334" v="2253"/>
          <pc:sldLayoutMkLst>
            <pc:docMk/>
            <pc:sldMasterMk cId="2319061225" sldId="2147483648"/>
            <pc:sldLayoutMk cId="268311559" sldId="2147483668"/>
          </pc:sldLayoutMkLst>
        </pc:sldLayoutChg>
      </pc:sldMasterChg>
    </pc:docChg>
  </pc:docChgLst>
  <pc:docChgLst>
    <pc:chgData name="Raul Matsushita" userId="de7c31d34ed27a9c" providerId="LiveId" clId="{A0EFA69C-4E07-423F-B8F8-CACCA404DE7B}"/>
    <pc:docChg chg="custSel addSld delSld modSld">
      <pc:chgData name="Raul Matsushita" userId="de7c31d34ed27a9c" providerId="LiveId" clId="{A0EFA69C-4E07-423F-B8F8-CACCA404DE7B}" dt="2024-03-17T13:11:01.372" v="298" actId="20577"/>
      <pc:docMkLst>
        <pc:docMk/>
      </pc:docMkLst>
      <pc:sldChg chg="addSp modSp mod">
        <pc:chgData name="Raul Matsushita" userId="de7c31d34ed27a9c" providerId="LiveId" clId="{A0EFA69C-4E07-423F-B8F8-CACCA404DE7B}" dt="2024-03-17T13:11:01.372" v="298" actId="20577"/>
        <pc:sldMkLst>
          <pc:docMk/>
          <pc:sldMk cId="2908103238" sldId="277"/>
        </pc:sldMkLst>
        <pc:spChg chg="add mod">
          <ac:chgData name="Raul Matsushita" userId="de7c31d34ed27a9c" providerId="LiveId" clId="{A0EFA69C-4E07-423F-B8F8-CACCA404DE7B}" dt="2024-03-17T13:11:01.372" v="298" actId="20577"/>
          <ac:spMkLst>
            <pc:docMk/>
            <pc:sldMk cId="2908103238" sldId="277"/>
            <ac:spMk id="9" creationId="{914E3016-F72B-B9D8-1FFF-F6CBD3A4C64E}"/>
          </ac:spMkLst>
        </pc:spChg>
      </pc:sldChg>
      <pc:sldChg chg="addSp delSp modSp mod">
        <pc:chgData name="Raul Matsushita" userId="de7c31d34ed27a9c" providerId="LiveId" clId="{A0EFA69C-4E07-423F-B8F8-CACCA404DE7B}" dt="2024-03-17T12:50:34.355" v="260" actId="478"/>
        <pc:sldMkLst>
          <pc:docMk/>
          <pc:sldMk cId="230256739" sldId="283"/>
        </pc:sldMkLst>
        <pc:spChg chg="add del mod">
          <ac:chgData name="Raul Matsushita" userId="de7c31d34ed27a9c" providerId="LiveId" clId="{A0EFA69C-4E07-423F-B8F8-CACCA404DE7B}" dt="2024-03-17T12:50:34.355" v="260" actId="478"/>
          <ac:spMkLst>
            <pc:docMk/>
            <pc:sldMk cId="230256739" sldId="283"/>
            <ac:spMk id="7" creationId="{B6DF687D-25FF-C9D6-D1EC-2BE49BB54E80}"/>
          </ac:spMkLst>
        </pc:spChg>
      </pc:sldChg>
      <pc:sldChg chg="addSp modSp add mod">
        <pc:chgData name="Raul Matsushita" userId="de7c31d34ed27a9c" providerId="LiveId" clId="{A0EFA69C-4E07-423F-B8F8-CACCA404DE7B}" dt="2024-03-17T12:47:25.379" v="247" actId="20577"/>
        <pc:sldMkLst>
          <pc:docMk/>
          <pc:sldMk cId="3224931540" sldId="289"/>
        </pc:sldMkLst>
        <pc:spChg chg="add mod">
          <ac:chgData name="Raul Matsushita" userId="de7c31d34ed27a9c" providerId="LiveId" clId="{A0EFA69C-4E07-423F-B8F8-CACCA404DE7B}" dt="2024-03-17T12:47:25.379" v="247" actId="20577"/>
          <ac:spMkLst>
            <pc:docMk/>
            <pc:sldMk cId="3224931540" sldId="289"/>
            <ac:spMk id="7" creationId="{50180D99-4BCA-9611-2397-F91BC3B6EC15}"/>
          </ac:spMkLst>
        </pc:spChg>
      </pc:sldChg>
      <pc:sldChg chg="addSp delSp modSp add del mod">
        <pc:chgData name="Raul Matsushita" userId="de7c31d34ed27a9c" providerId="LiveId" clId="{A0EFA69C-4E07-423F-B8F8-CACCA404DE7B}" dt="2024-03-17T12:56:14.478" v="275" actId="47"/>
        <pc:sldMkLst>
          <pc:docMk/>
          <pc:sldMk cId="223445139" sldId="290"/>
        </pc:sldMkLst>
        <pc:spChg chg="del mod">
          <ac:chgData name="Raul Matsushita" userId="de7c31d34ed27a9c" providerId="LiveId" clId="{A0EFA69C-4E07-423F-B8F8-CACCA404DE7B}" dt="2024-03-17T12:53:10.161" v="266"/>
          <ac:spMkLst>
            <pc:docMk/>
            <pc:sldMk cId="223445139" sldId="290"/>
            <ac:spMk id="7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3:10.159" v="264"/>
          <ac:spMkLst>
            <pc:docMk/>
            <pc:sldMk cId="223445139" sldId="290"/>
            <ac:spMk id="8" creationId="{50180D99-4BCA-9611-2397-F91BC3B6EC15}"/>
          </ac:spMkLst>
        </pc:spChg>
        <pc:spChg chg="add del mod">
          <ac:chgData name="Raul Matsushita" userId="de7c31d34ed27a9c" providerId="LiveId" clId="{A0EFA69C-4E07-423F-B8F8-CACCA404DE7B}" dt="2024-03-17T12:53:55.586" v="271"/>
          <ac:spMkLst>
            <pc:docMk/>
            <pc:sldMk cId="223445139" sldId="290"/>
            <ac:spMk id="9" creationId="{2598A63F-DC88-5C9C-B007-BC551B2C4A80}"/>
          </ac:spMkLst>
        </pc:spChg>
        <pc:spChg chg="add mod">
          <ac:chgData name="Raul Matsushita" userId="de7c31d34ed27a9c" providerId="LiveId" clId="{A0EFA69C-4E07-423F-B8F8-CACCA404DE7B}" dt="2024-03-17T12:53:55.581" v="269"/>
          <ac:spMkLst>
            <pc:docMk/>
            <pc:sldMk cId="223445139" sldId="290"/>
            <ac:spMk id="10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4:20.772" v="274" actId="767"/>
          <ac:spMkLst>
            <pc:docMk/>
            <pc:sldMk cId="223445139" sldId="290"/>
            <ac:spMk id="11" creationId="{ACCA0E54-ACD5-8EDA-AEE6-1BB4A24A2A43}"/>
          </ac:spMkLst>
        </pc:spChg>
        <pc:spChg chg="add">
          <ac:chgData name="Raul Matsushita" userId="de7c31d34ed27a9c" providerId="LiveId" clId="{A0EFA69C-4E07-423F-B8F8-CACCA404DE7B}" dt="2024-03-17T12:54:11.213" v="273"/>
          <ac:spMkLst>
            <pc:docMk/>
            <pc:sldMk cId="223445139" sldId="290"/>
            <ac:spMk id="12" creationId="{B8A4B51E-164D-6E3A-3467-37D113E6A744}"/>
          </ac:spMkLst>
        </pc:sp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6" creationId="{1EB7AC17-B5C9-C17A-28BA-B6B5980056F0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7" creationId="{53973337-AA26-C22D-58EF-ADBDFD466951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8" creationId="{22494220-C96B-117A-385F-826AFF12C823}"/>
          </ac:picMkLst>
        </pc:picChg>
      </pc:sldChg>
      <pc:sldChg chg="add del">
        <pc:chgData name="Raul Matsushita" userId="de7c31d34ed27a9c" providerId="LiveId" clId="{A0EFA69C-4E07-423F-B8F8-CACCA404DE7B}" dt="2024-03-17T12:48:15.211" v="249" actId="47"/>
        <pc:sldMkLst>
          <pc:docMk/>
          <pc:sldMk cId="1055085381" sldId="290"/>
        </pc:sldMkLst>
      </pc:sldChg>
    </pc:docChg>
  </pc:docChgLst>
  <pc:docChgLst>
    <pc:chgData name="Raul Matsushita" userId="de7c31d34ed27a9c" providerId="LiveId" clId="{CFBAA0A5-36EA-42C4-8CE0-F20A01BCFC02}"/>
    <pc:docChg chg="undo custSel addSld delSld modSld sldOrd">
      <pc:chgData name="Raul Matsushita" userId="de7c31d34ed27a9c" providerId="LiveId" clId="{CFBAA0A5-36EA-42C4-8CE0-F20A01BCFC02}" dt="2024-04-01T13:10:13.967" v="1486" actId="20577"/>
      <pc:docMkLst>
        <pc:docMk/>
      </pc:docMkLst>
      <pc:sldChg chg="modSp mod">
        <pc:chgData name="Raul Matsushita" userId="de7c31d34ed27a9c" providerId="LiveId" clId="{CFBAA0A5-36EA-42C4-8CE0-F20A01BCFC02}" dt="2024-04-01T09:40:50.756" v="0" actId="20577"/>
        <pc:sldMkLst>
          <pc:docMk/>
          <pc:sldMk cId="2586058810" sldId="256"/>
        </pc:sldMkLst>
        <pc:spChg chg="mod">
          <ac:chgData name="Raul Matsushita" userId="de7c31d34ed27a9c" providerId="LiveId" clId="{CFBAA0A5-36EA-42C4-8CE0-F20A01BCFC02}" dt="2024-04-01T09:40:50.756" v="0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2862011183" sldId="268"/>
        </pc:sldMkLst>
      </pc:sldChg>
      <pc:sldChg chg="delSp modSp add mod setBg">
        <pc:chgData name="Raul Matsushita" userId="de7c31d34ed27a9c" providerId="LiveId" clId="{CFBAA0A5-36EA-42C4-8CE0-F20A01BCFC02}" dt="2024-04-01T11:15:44.036" v="712" actId="1076"/>
        <pc:sldMkLst>
          <pc:docMk/>
          <pc:sldMk cId="529321132" sldId="276"/>
        </pc:sldMkLst>
        <pc:spChg chg="mod">
          <ac:chgData name="Raul Matsushita" userId="de7c31d34ed27a9c" providerId="LiveId" clId="{CFBAA0A5-36EA-42C4-8CE0-F20A01BCFC02}" dt="2024-04-01T11:13:40.988" v="674"/>
          <ac:spMkLst>
            <pc:docMk/>
            <pc:sldMk cId="529321132" sldId="276"/>
            <ac:spMk id="2" creationId="{100B5D20-815D-D098-A5AD-681238943775}"/>
          </ac:spMkLst>
        </pc:spChg>
        <pc:spChg chg="mod">
          <ac:chgData name="Raul Matsushita" userId="de7c31d34ed27a9c" providerId="LiveId" clId="{CFBAA0A5-36EA-42C4-8CE0-F20A01BCFC02}" dt="2024-04-01T11:15:44.036" v="712" actId="1076"/>
          <ac:spMkLst>
            <pc:docMk/>
            <pc:sldMk cId="529321132" sldId="276"/>
            <ac:spMk id="7" creationId="{8461ABA4-74E6-93B5-C0CC-22847757AD70}"/>
          </ac:spMkLst>
        </pc:spChg>
        <pc:spChg chg="mod">
          <ac:chgData name="Raul Matsushita" userId="de7c31d34ed27a9c" providerId="LiveId" clId="{CFBAA0A5-36EA-42C4-8CE0-F20A01BCFC02}" dt="2024-04-01T11:15:19.594" v="709" actId="255"/>
          <ac:spMkLst>
            <pc:docMk/>
            <pc:sldMk cId="529321132" sldId="276"/>
            <ac:spMk id="10" creationId="{6546CA38-A824-3A35-5063-C518D6388053}"/>
          </ac:spMkLst>
        </pc:spChg>
        <pc:spChg chg="mod">
          <ac:chgData name="Raul Matsushita" userId="de7c31d34ed27a9c" providerId="LiveId" clId="{CFBAA0A5-36EA-42C4-8CE0-F20A01BCFC02}" dt="2024-04-01T11:13:33.502" v="673" actId="255"/>
          <ac:spMkLst>
            <pc:docMk/>
            <pc:sldMk cId="529321132" sldId="276"/>
            <ac:spMk id="11" creationId="{B655FF20-7DE5-A030-49E4-F23AA73FC4FA}"/>
          </ac:spMkLst>
        </pc:spChg>
        <pc:spChg chg="mod">
          <ac:chgData name="Raul Matsushita" userId="de7c31d34ed27a9c" providerId="LiveId" clId="{CFBAA0A5-36EA-42C4-8CE0-F20A01BCFC02}" dt="2024-04-01T11:14:09.763" v="700" actId="255"/>
          <ac:spMkLst>
            <pc:docMk/>
            <pc:sldMk cId="529321132" sldId="276"/>
            <ac:spMk id="16" creationId="{AA6BB161-F557-5BE2-8310-7D0912EDEC0A}"/>
          </ac:spMkLst>
        </pc:spChg>
        <pc:spChg chg="del">
          <ac:chgData name="Raul Matsushita" userId="de7c31d34ed27a9c" providerId="LiveId" clId="{CFBAA0A5-36EA-42C4-8CE0-F20A01BCFC02}" dt="2024-04-01T11:13:56.776" v="690" actId="478"/>
          <ac:spMkLst>
            <pc:docMk/>
            <pc:sldMk cId="529321132" sldId="276"/>
            <ac:spMk id="18" creationId="{636D9D14-1466-8026-8FB0-E9521C0EAF1B}"/>
          </ac:spMkLst>
        </pc:spChg>
      </pc:sldChg>
      <pc:sldChg chg="del">
        <pc:chgData name="Raul Matsushita" userId="de7c31d34ed27a9c" providerId="LiveId" clId="{CFBAA0A5-36EA-42C4-8CE0-F20A01BCFC02}" dt="2024-04-01T09:41:17.821" v="2" actId="47"/>
        <pc:sldMkLst>
          <pc:docMk/>
          <pc:sldMk cId="1910733529" sldId="288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1549835959" sldId="314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3183968179" sldId="315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584569956" sldId="316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1023108643" sldId="317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2623073120" sldId="319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811113315" sldId="321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1314302923" sldId="322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3644099487" sldId="323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1573277775" sldId="324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3545779206" sldId="325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3978677135" sldId="326"/>
        </pc:sldMkLst>
      </pc:sldChg>
      <pc:sldChg chg="del">
        <pc:chgData name="Raul Matsushita" userId="de7c31d34ed27a9c" providerId="LiveId" clId="{CFBAA0A5-36EA-42C4-8CE0-F20A01BCFC02}" dt="2024-04-01T09:41:14.365" v="1" actId="47"/>
        <pc:sldMkLst>
          <pc:docMk/>
          <pc:sldMk cId="1176070658" sldId="327"/>
        </pc:sldMkLst>
      </pc:sldChg>
      <pc:sldChg chg="addSp modSp mod">
        <pc:chgData name="Raul Matsushita" userId="de7c31d34ed27a9c" providerId="LiveId" clId="{CFBAA0A5-36EA-42C4-8CE0-F20A01BCFC02}" dt="2024-04-01T09:51:58.124" v="171" actId="1076"/>
        <pc:sldMkLst>
          <pc:docMk/>
          <pc:sldMk cId="1271539103" sldId="329"/>
        </pc:sldMkLst>
        <pc:spChg chg="mod">
          <ac:chgData name="Raul Matsushita" userId="de7c31d34ed27a9c" providerId="LiveId" clId="{CFBAA0A5-36EA-42C4-8CE0-F20A01BCFC02}" dt="2024-04-01T09:51:51.501" v="170" actId="20577"/>
          <ac:spMkLst>
            <pc:docMk/>
            <pc:sldMk cId="1271539103" sldId="329"/>
            <ac:spMk id="3" creationId="{184701DA-832C-3CBF-3F10-C40EB705CF3F}"/>
          </ac:spMkLst>
        </pc:spChg>
        <pc:spChg chg="add mod">
          <ac:chgData name="Raul Matsushita" userId="de7c31d34ed27a9c" providerId="LiveId" clId="{CFBAA0A5-36EA-42C4-8CE0-F20A01BCFC02}" dt="2024-04-01T09:51:58.124" v="171" actId="1076"/>
          <ac:spMkLst>
            <pc:docMk/>
            <pc:sldMk cId="1271539103" sldId="329"/>
            <ac:spMk id="7" creationId="{9DFDEA00-2A53-F84F-979F-96A2142F3A3B}"/>
          </ac:spMkLst>
        </pc:spChg>
        <pc:spChg chg="mod">
          <ac:chgData name="Raul Matsushita" userId="de7c31d34ed27a9c" providerId="LiveId" clId="{CFBAA0A5-36EA-42C4-8CE0-F20A01BCFC02}" dt="2024-04-01T09:44:27.153" v="36" actId="207"/>
          <ac:spMkLst>
            <pc:docMk/>
            <pc:sldMk cId="1271539103" sldId="329"/>
            <ac:spMk id="10" creationId="{3132549A-FD7A-95A8-D5AB-6AE2FEAEA0BA}"/>
          </ac:spMkLst>
        </pc:spChg>
      </pc:sldChg>
      <pc:sldChg chg="del">
        <pc:chgData name="Raul Matsushita" userId="de7c31d34ed27a9c" providerId="LiveId" clId="{CFBAA0A5-36EA-42C4-8CE0-F20A01BCFC02}" dt="2024-04-01T09:44:43.800" v="37" actId="47"/>
        <pc:sldMkLst>
          <pc:docMk/>
          <pc:sldMk cId="3230048881" sldId="332"/>
        </pc:sldMkLst>
      </pc:sldChg>
      <pc:sldChg chg="del">
        <pc:chgData name="Raul Matsushita" userId="de7c31d34ed27a9c" providerId="LiveId" clId="{CFBAA0A5-36EA-42C4-8CE0-F20A01BCFC02}" dt="2024-04-01T09:44:46.280" v="38" actId="47"/>
        <pc:sldMkLst>
          <pc:docMk/>
          <pc:sldMk cId="205944804" sldId="333"/>
        </pc:sldMkLst>
      </pc:sldChg>
      <pc:sldChg chg="del">
        <pc:chgData name="Raul Matsushita" userId="de7c31d34ed27a9c" providerId="LiveId" clId="{CFBAA0A5-36EA-42C4-8CE0-F20A01BCFC02}" dt="2024-04-01T09:44:50.133" v="39" actId="47"/>
        <pc:sldMkLst>
          <pc:docMk/>
          <pc:sldMk cId="2306689599" sldId="334"/>
        </pc:sldMkLst>
      </pc:sldChg>
      <pc:sldChg chg="del">
        <pc:chgData name="Raul Matsushita" userId="de7c31d34ed27a9c" providerId="LiveId" clId="{CFBAA0A5-36EA-42C4-8CE0-F20A01BCFC02}" dt="2024-04-01T09:44:53.064" v="40" actId="47"/>
        <pc:sldMkLst>
          <pc:docMk/>
          <pc:sldMk cId="487331557" sldId="335"/>
        </pc:sldMkLst>
      </pc:sldChg>
      <pc:sldChg chg="del">
        <pc:chgData name="Raul Matsushita" userId="de7c31d34ed27a9c" providerId="LiveId" clId="{CFBAA0A5-36EA-42C4-8CE0-F20A01BCFC02}" dt="2024-04-01T09:44:58.284" v="41" actId="47"/>
        <pc:sldMkLst>
          <pc:docMk/>
          <pc:sldMk cId="2614757362" sldId="336"/>
        </pc:sldMkLst>
      </pc:sldChg>
      <pc:sldChg chg="modSp mod">
        <pc:chgData name="Raul Matsushita" userId="de7c31d34ed27a9c" providerId="LiveId" clId="{CFBAA0A5-36EA-42C4-8CE0-F20A01BCFC02}" dt="2024-04-01T09:47:51.442" v="61" actId="108"/>
        <pc:sldMkLst>
          <pc:docMk/>
          <pc:sldMk cId="2554588853" sldId="337"/>
        </pc:sldMkLst>
        <pc:spChg chg="mod">
          <ac:chgData name="Raul Matsushita" userId="de7c31d34ed27a9c" providerId="LiveId" clId="{CFBAA0A5-36EA-42C4-8CE0-F20A01BCFC02}" dt="2024-04-01T09:47:51.442" v="61" actId="108"/>
          <ac:spMkLst>
            <pc:docMk/>
            <pc:sldMk cId="2554588853" sldId="337"/>
            <ac:spMk id="3" creationId="{184701DA-832C-3CBF-3F10-C40EB705CF3F}"/>
          </ac:spMkLst>
        </pc:spChg>
      </pc:sldChg>
      <pc:sldChg chg="del">
        <pc:chgData name="Raul Matsushita" userId="de7c31d34ed27a9c" providerId="LiveId" clId="{CFBAA0A5-36EA-42C4-8CE0-F20A01BCFC02}" dt="2024-04-01T09:48:54.378" v="62" actId="47"/>
        <pc:sldMkLst>
          <pc:docMk/>
          <pc:sldMk cId="1855564302" sldId="338"/>
        </pc:sldMkLst>
      </pc:sldChg>
      <pc:sldChg chg="del">
        <pc:chgData name="Raul Matsushita" userId="de7c31d34ed27a9c" providerId="LiveId" clId="{CFBAA0A5-36EA-42C4-8CE0-F20A01BCFC02}" dt="2024-04-01T09:48:54.378" v="62" actId="47"/>
        <pc:sldMkLst>
          <pc:docMk/>
          <pc:sldMk cId="1285050458" sldId="339"/>
        </pc:sldMkLst>
      </pc:sldChg>
      <pc:sldChg chg="del">
        <pc:chgData name="Raul Matsushita" userId="de7c31d34ed27a9c" providerId="LiveId" clId="{CFBAA0A5-36EA-42C4-8CE0-F20A01BCFC02}" dt="2024-04-01T09:48:54.378" v="62" actId="47"/>
        <pc:sldMkLst>
          <pc:docMk/>
          <pc:sldMk cId="366094858" sldId="340"/>
        </pc:sldMkLst>
      </pc:sldChg>
      <pc:sldChg chg="del">
        <pc:chgData name="Raul Matsushita" userId="de7c31d34ed27a9c" providerId="LiveId" clId="{CFBAA0A5-36EA-42C4-8CE0-F20A01BCFC02}" dt="2024-04-01T09:48:54.378" v="62" actId="47"/>
        <pc:sldMkLst>
          <pc:docMk/>
          <pc:sldMk cId="3159657008" sldId="341"/>
        </pc:sldMkLst>
      </pc:sldChg>
      <pc:sldChg chg="del">
        <pc:chgData name="Raul Matsushita" userId="de7c31d34ed27a9c" providerId="LiveId" clId="{CFBAA0A5-36EA-42C4-8CE0-F20A01BCFC02}" dt="2024-04-01T09:48:54.378" v="62" actId="47"/>
        <pc:sldMkLst>
          <pc:docMk/>
          <pc:sldMk cId="2858127058" sldId="342"/>
        </pc:sldMkLst>
      </pc:sldChg>
      <pc:sldChg chg="del">
        <pc:chgData name="Raul Matsushita" userId="de7c31d34ed27a9c" providerId="LiveId" clId="{CFBAA0A5-36EA-42C4-8CE0-F20A01BCFC02}" dt="2024-04-01T09:48:54.378" v="62" actId="47"/>
        <pc:sldMkLst>
          <pc:docMk/>
          <pc:sldMk cId="3118501167" sldId="343"/>
        </pc:sldMkLst>
      </pc:sldChg>
      <pc:sldChg chg="del">
        <pc:chgData name="Raul Matsushita" userId="de7c31d34ed27a9c" providerId="LiveId" clId="{CFBAA0A5-36EA-42C4-8CE0-F20A01BCFC02}" dt="2024-04-01T09:49:40.037" v="63" actId="47"/>
        <pc:sldMkLst>
          <pc:docMk/>
          <pc:sldMk cId="356604566" sldId="344"/>
        </pc:sldMkLst>
      </pc:sldChg>
      <pc:sldChg chg="del">
        <pc:chgData name="Raul Matsushita" userId="de7c31d34ed27a9c" providerId="LiveId" clId="{CFBAA0A5-36EA-42C4-8CE0-F20A01BCFC02}" dt="2024-04-01T09:49:44.263" v="64" actId="47"/>
        <pc:sldMkLst>
          <pc:docMk/>
          <pc:sldMk cId="2521017820" sldId="345"/>
        </pc:sldMkLst>
      </pc:sldChg>
      <pc:sldChg chg="del">
        <pc:chgData name="Raul Matsushita" userId="de7c31d34ed27a9c" providerId="LiveId" clId="{CFBAA0A5-36EA-42C4-8CE0-F20A01BCFC02}" dt="2024-04-01T09:49:48.501" v="65" actId="47"/>
        <pc:sldMkLst>
          <pc:docMk/>
          <pc:sldMk cId="4170679687" sldId="346"/>
        </pc:sldMkLst>
      </pc:sldChg>
      <pc:sldChg chg="addSp delSp modSp mod">
        <pc:chgData name="Raul Matsushita" userId="de7c31d34ed27a9c" providerId="LiveId" clId="{CFBAA0A5-36EA-42C4-8CE0-F20A01BCFC02}" dt="2024-04-01T09:55:24.731" v="207" actId="1076"/>
        <pc:sldMkLst>
          <pc:docMk/>
          <pc:sldMk cId="2767283605" sldId="347"/>
        </pc:sldMkLst>
        <pc:spChg chg="mod">
          <ac:chgData name="Raul Matsushita" userId="de7c31d34ed27a9c" providerId="LiveId" clId="{CFBAA0A5-36EA-42C4-8CE0-F20A01BCFC02}" dt="2024-04-01T09:51:17.477" v="156" actId="6549"/>
          <ac:spMkLst>
            <pc:docMk/>
            <pc:sldMk cId="2767283605" sldId="347"/>
            <ac:spMk id="3" creationId="{184701DA-832C-3CBF-3F10-C40EB705CF3F}"/>
          </ac:spMkLst>
        </pc:spChg>
        <pc:spChg chg="add mod">
          <ac:chgData name="Raul Matsushita" userId="de7c31d34ed27a9c" providerId="LiveId" clId="{CFBAA0A5-36EA-42C4-8CE0-F20A01BCFC02}" dt="2024-04-01T09:54:33.511" v="202" actId="207"/>
          <ac:spMkLst>
            <pc:docMk/>
            <pc:sldMk cId="2767283605" sldId="347"/>
            <ac:spMk id="7" creationId="{D4135393-C941-DF2B-6C3F-7CD3393D0AB2}"/>
          </ac:spMkLst>
        </pc:spChg>
        <pc:spChg chg="del mod">
          <ac:chgData name="Raul Matsushita" userId="de7c31d34ed27a9c" providerId="LiveId" clId="{CFBAA0A5-36EA-42C4-8CE0-F20A01BCFC02}" dt="2024-04-01T09:51:29.901" v="158" actId="478"/>
          <ac:spMkLst>
            <pc:docMk/>
            <pc:sldMk cId="2767283605" sldId="347"/>
            <ac:spMk id="8" creationId="{9E85513F-70E4-1633-153B-B8992B89A1ED}"/>
          </ac:spMkLst>
        </pc:spChg>
        <pc:spChg chg="del">
          <ac:chgData name="Raul Matsushita" userId="de7c31d34ed27a9c" providerId="LiveId" clId="{CFBAA0A5-36EA-42C4-8CE0-F20A01BCFC02}" dt="2024-04-01T09:55:08.175" v="206" actId="478"/>
          <ac:spMkLst>
            <pc:docMk/>
            <pc:sldMk cId="2767283605" sldId="347"/>
            <ac:spMk id="9" creationId="{6BD0DB95-01A9-1F45-7C1D-47D1235CAA6E}"/>
          </ac:spMkLst>
        </pc:spChg>
        <pc:spChg chg="add mod">
          <ac:chgData name="Raul Matsushita" userId="de7c31d34ed27a9c" providerId="LiveId" clId="{CFBAA0A5-36EA-42C4-8CE0-F20A01BCFC02}" dt="2024-04-01T09:55:24.731" v="207" actId="1076"/>
          <ac:spMkLst>
            <pc:docMk/>
            <pc:sldMk cId="2767283605" sldId="347"/>
            <ac:spMk id="10" creationId="{3D7A99D0-7E28-1C8B-FFF7-B7B4045624A8}"/>
          </ac:spMkLst>
        </pc:spChg>
      </pc:sldChg>
      <pc:sldChg chg="modSp">
        <pc:chgData name="Raul Matsushita" userId="de7c31d34ed27a9c" providerId="LiveId" clId="{CFBAA0A5-36EA-42C4-8CE0-F20A01BCFC02}" dt="2024-04-01T09:58:53.832" v="213" actId="20577"/>
        <pc:sldMkLst>
          <pc:docMk/>
          <pc:sldMk cId="2017097195" sldId="350"/>
        </pc:sldMkLst>
        <pc:spChg chg="mod">
          <ac:chgData name="Raul Matsushita" userId="de7c31d34ed27a9c" providerId="LiveId" clId="{CFBAA0A5-36EA-42C4-8CE0-F20A01BCFC02}" dt="2024-04-01T09:58:53.832" v="213" actId="20577"/>
          <ac:spMkLst>
            <pc:docMk/>
            <pc:sldMk cId="2017097195" sldId="350"/>
            <ac:spMk id="3" creationId="{184701DA-832C-3CBF-3F10-C40EB705CF3F}"/>
          </ac:spMkLst>
        </pc:spChg>
      </pc:sldChg>
      <pc:sldChg chg="modSp mod">
        <pc:chgData name="Raul Matsushita" userId="de7c31d34ed27a9c" providerId="LiveId" clId="{CFBAA0A5-36EA-42C4-8CE0-F20A01BCFC02}" dt="2024-04-01T09:59:22.775" v="249" actId="20577"/>
        <pc:sldMkLst>
          <pc:docMk/>
          <pc:sldMk cId="1645666565" sldId="351"/>
        </pc:sldMkLst>
        <pc:spChg chg="mod">
          <ac:chgData name="Raul Matsushita" userId="de7c31d34ed27a9c" providerId="LiveId" clId="{CFBAA0A5-36EA-42C4-8CE0-F20A01BCFC02}" dt="2024-04-01T09:59:22.775" v="249" actId="20577"/>
          <ac:spMkLst>
            <pc:docMk/>
            <pc:sldMk cId="1645666565" sldId="351"/>
            <ac:spMk id="3" creationId="{184701DA-832C-3CBF-3F10-C40EB705CF3F}"/>
          </ac:spMkLst>
        </pc:spChg>
      </pc:sldChg>
      <pc:sldChg chg="modSp">
        <pc:chgData name="Raul Matsushita" userId="de7c31d34ed27a9c" providerId="LiveId" clId="{CFBAA0A5-36EA-42C4-8CE0-F20A01BCFC02}" dt="2024-04-01T09:59:57.090" v="254" actId="20577"/>
        <pc:sldMkLst>
          <pc:docMk/>
          <pc:sldMk cId="1592828564" sldId="352"/>
        </pc:sldMkLst>
        <pc:spChg chg="mod">
          <ac:chgData name="Raul Matsushita" userId="de7c31d34ed27a9c" providerId="LiveId" clId="{CFBAA0A5-36EA-42C4-8CE0-F20A01BCFC02}" dt="2024-04-01T09:59:57.090" v="254" actId="20577"/>
          <ac:spMkLst>
            <pc:docMk/>
            <pc:sldMk cId="1592828564" sldId="352"/>
            <ac:spMk id="3" creationId="{184701DA-832C-3CBF-3F10-C40EB705CF3F}"/>
          </ac:spMkLst>
        </pc:spChg>
      </pc:sldChg>
      <pc:sldChg chg="modSp mod">
        <pc:chgData name="Raul Matsushita" userId="de7c31d34ed27a9c" providerId="LiveId" clId="{CFBAA0A5-36EA-42C4-8CE0-F20A01BCFC02}" dt="2024-04-01T10:00:56.160" v="279" actId="20577"/>
        <pc:sldMkLst>
          <pc:docMk/>
          <pc:sldMk cId="1854863609" sldId="353"/>
        </pc:sldMkLst>
        <pc:spChg chg="mod">
          <ac:chgData name="Raul Matsushita" userId="de7c31d34ed27a9c" providerId="LiveId" clId="{CFBAA0A5-36EA-42C4-8CE0-F20A01BCFC02}" dt="2024-04-01T10:00:56.160" v="279" actId="20577"/>
          <ac:spMkLst>
            <pc:docMk/>
            <pc:sldMk cId="1854863609" sldId="353"/>
            <ac:spMk id="3" creationId="{184701DA-832C-3CBF-3F10-C40EB705CF3F}"/>
          </ac:spMkLst>
        </pc:spChg>
      </pc:sldChg>
      <pc:sldChg chg="modSp mod">
        <pc:chgData name="Raul Matsushita" userId="de7c31d34ed27a9c" providerId="LiveId" clId="{CFBAA0A5-36EA-42C4-8CE0-F20A01BCFC02}" dt="2024-04-01T12:01:10.799" v="1232" actId="20577"/>
        <pc:sldMkLst>
          <pc:docMk/>
          <pc:sldMk cId="2879850783" sldId="354"/>
        </pc:sldMkLst>
        <pc:spChg chg="mod">
          <ac:chgData name="Raul Matsushita" userId="de7c31d34ed27a9c" providerId="LiveId" clId="{CFBAA0A5-36EA-42C4-8CE0-F20A01BCFC02}" dt="2024-04-01T12:01:10.799" v="1232" actId="20577"/>
          <ac:spMkLst>
            <pc:docMk/>
            <pc:sldMk cId="2879850783" sldId="354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CFBAA0A5-36EA-42C4-8CE0-F20A01BCFC02}" dt="2024-04-01T10:22:31.628" v="292" actId="1076"/>
        <pc:sldMkLst>
          <pc:docMk/>
          <pc:sldMk cId="1932517748" sldId="355"/>
        </pc:sldMkLst>
        <pc:spChg chg="del">
          <ac:chgData name="Raul Matsushita" userId="de7c31d34ed27a9c" providerId="LiveId" clId="{CFBAA0A5-36EA-42C4-8CE0-F20A01BCFC02}" dt="2024-04-01T10:21:50.479" v="281" actId="478"/>
          <ac:spMkLst>
            <pc:docMk/>
            <pc:sldMk cId="1932517748" sldId="355"/>
            <ac:spMk id="3" creationId="{184701DA-832C-3CBF-3F10-C40EB705CF3F}"/>
          </ac:spMkLst>
        </pc:spChg>
        <pc:spChg chg="del">
          <ac:chgData name="Raul Matsushita" userId="de7c31d34ed27a9c" providerId="LiveId" clId="{CFBAA0A5-36EA-42C4-8CE0-F20A01BCFC02}" dt="2024-04-01T10:21:58.070" v="284" actId="478"/>
          <ac:spMkLst>
            <pc:docMk/>
            <pc:sldMk cId="1932517748" sldId="355"/>
            <ac:spMk id="7" creationId="{93867C91-5D9C-C9B6-6CD5-E945A29AB31F}"/>
          </ac:spMkLst>
        </pc:spChg>
        <pc:spChg chg="add del mod">
          <ac:chgData name="Raul Matsushita" userId="de7c31d34ed27a9c" providerId="LiveId" clId="{CFBAA0A5-36EA-42C4-8CE0-F20A01BCFC02}" dt="2024-04-01T10:21:53.937" v="282" actId="478"/>
          <ac:spMkLst>
            <pc:docMk/>
            <pc:sldMk cId="1932517748" sldId="355"/>
            <ac:spMk id="9" creationId="{8B87917A-9F02-5655-E78B-0603703E845A}"/>
          </ac:spMkLst>
        </pc:spChg>
        <pc:spChg chg="del">
          <ac:chgData name="Raul Matsushita" userId="de7c31d34ed27a9c" providerId="LiveId" clId="{CFBAA0A5-36EA-42C4-8CE0-F20A01BCFC02}" dt="2024-04-01T10:21:55.773" v="283" actId="478"/>
          <ac:spMkLst>
            <pc:docMk/>
            <pc:sldMk cId="1932517748" sldId="355"/>
            <ac:spMk id="11" creationId="{6B6ED1AD-A580-DC58-E30D-2AE2E0DAF249}"/>
          </ac:spMkLst>
        </pc:spChg>
        <pc:spChg chg="add mod">
          <ac:chgData name="Raul Matsushita" userId="de7c31d34ed27a9c" providerId="LiveId" clId="{CFBAA0A5-36EA-42C4-8CE0-F20A01BCFC02}" dt="2024-04-01T10:22:31.628" v="292" actId="1076"/>
          <ac:spMkLst>
            <pc:docMk/>
            <pc:sldMk cId="1932517748" sldId="355"/>
            <ac:spMk id="14" creationId="{A81C0276-B5C3-4B4E-F9D2-1FE509163F9B}"/>
          </ac:spMkLst>
        </pc:spChg>
        <pc:picChg chg="add">
          <ac:chgData name="Raul Matsushita" userId="de7c31d34ed27a9c" providerId="LiveId" clId="{CFBAA0A5-36EA-42C4-8CE0-F20A01BCFC02}" dt="2024-04-01T10:21:59.731" v="285" actId="22"/>
          <ac:picMkLst>
            <pc:docMk/>
            <pc:sldMk cId="1932517748" sldId="355"/>
            <ac:picMk id="12" creationId="{D1B8077C-606C-0AAA-B170-A28B134714D7}"/>
          </ac:picMkLst>
        </pc:picChg>
      </pc:sldChg>
      <pc:sldChg chg="add ord">
        <pc:chgData name="Raul Matsushita" userId="de7c31d34ed27a9c" providerId="LiveId" clId="{CFBAA0A5-36EA-42C4-8CE0-F20A01BCFC02}" dt="2024-04-01T10:22:45.915" v="295"/>
        <pc:sldMkLst>
          <pc:docMk/>
          <pc:sldMk cId="2846600874" sldId="356"/>
        </pc:sldMkLst>
      </pc:sldChg>
      <pc:sldChg chg="modSp add mod">
        <pc:chgData name="Raul Matsushita" userId="de7c31d34ed27a9c" providerId="LiveId" clId="{CFBAA0A5-36EA-42C4-8CE0-F20A01BCFC02}" dt="2024-04-01T10:24:01.883" v="300" actId="20577"/>
        <pc:sldMkLst>
          <pc:docMk/>
          <pc:sldMk cId="2839029868" sldId="357"/>
        </pc:sldMkLst>
        <pc:spChg chg="mod">
          <ac:chgData name="Raul Matsushita" userId="de7c31d34ed27a9c" providerId="LiveId" clId="{CFBAA0A5-36EA-42C4-8CE0-F20A01BCFC02}" dt="2024-04-01T10:24:01.883" v="300" actId="20577"/>
          <ac:spMkLst>
            <pc:docMk/>
            <pc:sldMk cId="2839029868" sldId="357"/>
            <ac:spMk id="14" creationId="{A81C0276-B5C3-4B4E-F9D2-1FE509163F9B}"/>
          </ac:spMkLst>
        </pc:spChg>
        <pc:picChg chg="mod">
          <ac:chgData name="Raul Matsushita" userId="de7c31d34ed27a9c" providerId="LiveId" clId="{CFBAA0A5-36EA-42C4-8CE0-F20A01BCFC02}" dt="2024-04-01T10:23:43.897" v="297" actId="14826"/>
          <ac:picMkLst>
            <pc:docMk/>
            <pc:sldMk cId="2839029868" sldId="357"/>
            <ac:picMk id="12" creationId="{D1B8077C-606C-0AAA-B170-A28B134714D7}"/>
          </ac:picMkLst>
        </pc:picChg>
      </pc:sldChg>
      <pc:sldChg chg="modSp add mod">
        <pc:chgData name="Raul Matsushita" userId="de7c31d34ed27a9c" providerId="LiveId" clId="{CFBAA0A5-36EA-42C4-8CE0-F20A01BCFC02}" dt="2024-04-01T10:25:02.856" v="304" actId="14826"/>
        <pc:sldMkLst>
          <pc:docMk/>
          <pc:sldMk cId="3389675921" sldId="358"/>
        </pc:sldMkLst>
        <pc:spChg chg="mod">
          <ac:chgData name="Raul Matsushita" userId="de7c31d34ed27a9c" providerId="LiveId" clId="{CFBAA0A5-36EA-42C4-8CE0-F20A01BCFC02}" dt="2024-04-01T10:24:36.364" v="303" actId="20577"/>
          <ac:spMkLst>
            <pc:docMk/>
            <pc:sldMk cId="3389675921" sldId="358"/>
            <ac:spMk id="14" creationId="{A81C0276-B5C3-4B4E-F9D2-1FE509163F9B}"/>
          </ac:spMkLst>
        </pc:spChg>
        <pc:picChg chg="mod">
          <ac:chgData name="Raul Matsushita" userId="de7c31d34ed27a9c" providerId="LiveId" clId="{CFBAA0A5-36EA-42C4-8CE0-F20A01BCFC02}" dt="2024-04-01T10:25:02.856" v="304" actId="14826"/>
          <ac:picMkLst>
            <pc:docMk/>
            <pc:sldMk cId="3389675921" sldId="358"/>
            <ac:picMk id="12" creationId="{D1B8077C-606C-0AAA-B170-A28B134714D7}"/>
          </ac:picMkLst>
        </pc:picChg>
      </pc:sldChg>
      <pc:sldChg chg="addSp delSp modSp add mod ord">
        <pc:chgData name="Raul Matsushita" userId="de7c31d34ed27a9c" providerId="LiveId" clId="{CFBAA0A5-36EA-42C4-8CE0-F20A01BCFC02}" dt="2024-04-01T11:02:29.044" v="477" actId="114"/>
        <pc:sldMkLst>
          <pc:docMk/>
          <pc:sldMk cId="2640512948" sldId="359"/>
        </pc:sldMkLst>
        <pc:spChg chg="mod">
          <ac:chgData name="Raul Matsushita" userId="de7c31d34ed27a9c" providerId="LiveId" clId="{CFBAA0A5-36EA-42C4-8CE0-F20A01BCFC02}" dt="2024-04-01T10:54:10.238" v="338" actId="6549"/>
          <ac:spMkLst>
            <pc:docMk/>
            <pc:sldMk cId="2640512948" sldId="359"/>
            <ac:spMk id="3" creationId="{184701DA-832C-3CBF-3F10-C40EB705CF3F}"/>
          </ac:spMkLst>
        </pc:spChg>
        <pc:spChg chg="del">
          <ac:chgData name="Raul Matsushita" userId="de7c31d34ed27a9c" providerId="LiveId" clId="{CFBAA0A5-36EA-42C4-8CE0-F20A01BCFC02}" dt="2024-04-01T10:54:14.968" v="339" actId="478"/>
          <ac:spMkLst>
            <pc:docMk/>
            <pc:sldMk cId="2640512948" sldId="359"/>
            <ac:spMk id="7" creationId="{9DFDEA00-2A53-F84F-979F-96A2142F3A3B}"/>
          </ac:spMkLst>
        </pc:spChg>
        <pc:spChg chg="add mod">
          <ac:chgData name="Raul Matsushita" userId="de7c31d34ed27a9c" providerId="LiveId" clId="{CFBAA0A5-36EA-42C4-8CE0-F20A01BCFC02}" dt="2024-04-01T11:02:29.044" v="477" actId="114"/>
          <ac:spMkLst>
            <pc:docMk/>
            <pc:sldMk cId="2640512948" sldId="359"/>
            <ac:spMk id="8" creationId="{B7301344-5468-6315-2D3F-7FC9FBC3CEAD}"/>
          </ac:spMkLst>
        </pc:spChg>
        <pc:spChg chg="del">
          <ac:chgData name="Raul Matsushita" userId="de7c31d34ed27a9c" providerId="LiveId" clId="{CFBAA0A5-36EA-42C4-8CE0-F20A01BCFC02}" dt="2024-04-01T10:54:05.372" v="337" actId="478"/>
          <ac:spMkLst>
            <pc:docMk/>
            <pc:sldMk cId="2640512948" sldId="359"/>
            <ac:spMk id="10" creationId="{3132549A-FD7A-95A8-D5AB-6AE2FEAEA0BA}"/>
          </ac:spMkLst>
        </pc:spChg>
        <pc:spChg chg="mod">
          <ac:chgData name="Raul Matsushita" userId="de7c31d34ed27a9c" providerId="LiveId" clId="{CFBAA0A5-36EA-42C4-8CE0-F20A01BCFC02}" dt="2024-04-01T10:54:35.651" v="346" actId="16959"/>
          <ac:spMkLst>
            <pc:docMk/>
            <pc:sldMk cId="2640512948" sldId="359"/>
            <ac:spMk id="11" creationId="{6B6ED1AD-A580-DC58-E30D-2AE2E0DAF249}"/>
          </ac:spMkLst>
        </pc:spChg>
      </pc:sldChg>
      <pc:sldChg chg="add del">
        <pc:chgData name="Raul Matsushita" userId="de7c31d34ed27a9c" providerId="LiveId" clId="{CFBAA0A5-36EA-42C4-8CE0-F20A01BCFC02}" dt="2024-04-01T10:58:57.297" v="424" actId="2696"/>
        <pc:sldMkLst>
          <pc:docMk/>
          <pc:sldMk cId="4213609076" sldId="360"/>
        </pc:sldMkLst>
      </pc:sldChg>
      <pc:sldChg chg="modSp add mod">
        <pc:chgData name="Raul Matsushita" userId="de7c31d34ed27a9c" providerId="LiveId" clId="{CFBAA0A5-36EA-42C4-8CE0-F20A01BCFC02}" dt="2024-04-01T11:02:24.875" v="476" actId="114"/>
        <pc:sldMkLst>
          <pc:docMk/>
          <pc:sldMk cId="915658384" sldId="361"/>
        </pc:sldMkLst>
        <pc:spChg chg="mod">
          <ac:chgData name="Raul Matsushita" userId="de7c31d34ed27a9c" providerId="LiveId" clId="{CFBAA0A5-36EA-42C4-8CE0-F20A01BCFC02}" dt="2024-04-01T11:02:24.875" v="476" actId="114"/>
          <ac:spMkLst>
            <pc:docMk/>
            <pc:sldMk cId="915658384" sldId="361"/>
            <ac:spMk id="8" creationId="{B7301344-5468-6315-2D3F-7FC9FBC3CEAD}"/>
          </ac:spMkLst>
        </pc:spChg>
      </pc:sldChg>
      <pc:sldChg chg="addSp modSp add mod">
        <pc:chgData name="Raul Matsushita" userId="de7c31d34ed27a9c" providerId="LiveId" clId="{CFBAA0A5-36EA-42C4-8CE0-F20A01BCFC02}" dt="2024-04-01T11:35:05.243" v="1074" actId="14100"/>
        <pc:sldMkLst>
          <pc:docMk/>
          <pc:sldMk cId="3457611781" sldId="362"/>
        </pc:sldMkLst>
        <pc:spChg chg="mod">
          <ac:chgData name="Raul Matsushita" userId="de7c31d34ed27a9c" providerId="LiveId" clId="{CFBAA0A5-36EA-42C4-8CE0-F20A01BCFC02}" dt="2024-04-01T11:02:15.412" v="473" actId="114"/>
          <ac:spMkLst>
            <pc:docMk/>
            <pc:sldMk cId="3457611781" sldId="362"/>
            <ac:spMk id="8" creationId="{B7301344-5468-6315-2D3F-7FC9FBC3CEAD}"/>
          </ac:spMkLst>
        </pc:spChg>
        <pc:spChg chg="add mod">
          <ac:chgData name="Raul Matsushita" userId="de7c31d34ed27a9c" providerId="LiveId" clId="{CFBAA0A5-36EA-42C4-8CE0-F20A01BCFC02}" dt="2024-04-01T11:35:05.243" v="1074" actId="14100"/>
          <ac:spMkLst>
            <pc:docMk/>
            <pc:sldMk cId="3457611781" sldId="362"/>
            <ac:spMk id="9" creationId="{4D98401F-528E-875B-19A0-40A175C03F61}"/>
          </ac:spMkLst>
        </pc:spChg>
      </pc:sldChg>
      <pc:sldChg chg="addSp delSp modSp add mod">
        <pc:chgData name="Raul Matsushita" userId="de7c31d34ed27a9c" providerId="LiveId" clId="{CFBAA0A5-36EA-42C4-8CE0-F20A01BCFC02}" dt="2024-04-01T11:05:31.175" v="516" actId="478"/>
        <pc:sldMkLst>
          <pc:docMk/>
          <pc:sldMk cId="667433533" sldId="363"/>
        </pc:sldMkLst>
        <pc:spChg chg="mod">
          <ac:chgData name="Raul Matsushita" userId="de7c31d34ed27a9c" providerId="LiveId" clId="{CFBAA0A5-36EA-42C4-8CE0-F20A01BCFC02}" dt="2024-04-01T11:04:40.846" v="509" actId="20577"/>
          <ac:spMkLst>
            <pc:docMk/>
            <pc:sldMk cId="667433533" sldId="363"/>
            <ac:spMk id="3" creationId="{184701DA-832C-3CBF-3F10-C40EB705CF3F}"/>
          </ac:spMkLst>
        </pc:spChg>
        <pc:spChg chg="add del mod">
          <ac:chgData name="Raul Matsushita" userId="de7c31d34ed27a9c" providerId="LiveId" clId="{CFBAA0A5-36EA-42C4-8CE0-F20A01BCFC02}" dt="2024-04-01T11:05:06.427" v="514" actId="478"/>
          <ac:spMkLst>
            <pc:docMk/>
            <pc:sldMk cId="667433533" sldId="363"/>
            <ac:spMk id="7" creationId="{A0A1F7F9-FABF-D1BA-4852-F834176063B2}"/>
          </ac:spMkLst>
        </pc:spChg>
        <pc:spChg chg="del mod">
          <ac:chgData name="Raul Matsushita" userId="de7c31d34ed27a9c" providerId="LiveId" clId="{CFBAA0A5-36EA-42C4-8CE0-F20A01BCFC02}" dt="2024-04-01T11:01:38.569" v="462" actId="478"/>
          <ac:spMkLst>
            <pc:docMk/>
            <pc:sldMk cId="667433533" sldId="363"/>
            <ac:spMk id="8" creationId="{B7301344-5468-6315-2D3F-7FC9FBC3CEAD}"/>
          </ac:spMkLst>
        </pc:spChg>
        <pc:spChg chg="add del">
          <ac:chgData name="Raul Matsushita" userId="de7c31d34ed27a9c" providerId="LiveId" clId="{CFBAA0A5-36EA-42C4-8CE0-F20A01BCFC02}" dt="2024-04-01T11:05:31.175" v="516" actId="478"/>
          <ac:spMkLst>
            <pc:docMk/>
            <pc:sldMk cId="667433533" sldId="363"/>
            <ac:spMk id="9" creationId="{89A03BB7-7D7C-ACE6-F8DD-836EC6EE7749}"/>
          </ac:spMkLst>
        </pc:spChg>
      </pc:sldChg>
      <pc:sldChg chg="addSp modSp add mod">
        <pc:chgData name="Raul Matsushita" userId="de7c31d34ed27a9c" providerId="LiveId" clId="{CFBAA0A5-36EA-42C4-8CE0-F20A01BCFC02}" dt="2024-04-01T11:10:45.886" v="635" actId="20577"/>
        <pc:sldMkLst>
          <pc:docMk/>
          <pc:sldMk cId="2255523769" sldId="364"/>
        </pc:sldMkLst>
        <pc:spChg chg="mod">
          <ac:chgData name="Raul Matsushita" userId="de7c31d34ed27a9c" providerId="LiveId" clId="{CFBAA0A5-36EA-42C4-8CE0-F20A01BCFC02}" dt="2024-04-01T11:10:18.815" v="632" actId="207"/>
          <ac:spMkLst>
            <pc:docMk/>
            <pc:sldMk cId="2255523769" sldId="364"/>
            <ac:spMk id="3" creationId="{184701DA-832C-3CBF-3F10-C40EB705CF3F}"/>
          </ac:spMkLst>
        </pc:spChg>
        <pc:spChg chg="add mod">
          <ac:chgData name="Raul Matsushita" userId="de7c31d34ed27a9c" providerId="LiveId" clId="{CFBAA0A5-36EA-42C4-8CE0-F20A01BCFC02}" dt="2024-04-01T11:06:06.890" v="521" actId="14861"/>
          <ac:spMkLst>
            <pc:docMk/>
            <pc:sldMk cId="2255523769" sldId="364"/>
            <ac:spMk id="7" creationId="{0250C150-A16F-426A-3D16-1955326969ED}"/>
          </ac:spMkLst>
        </pc:spChg>
        <pc:spChg chg="add mod">
          <ac:chgData name="Raul Matsushita" userId="de7c31d34ed27a9c" providerId="LiveId" clId="{CFBAA0A5-36EA-42C4-8CE0-F20A01BCFC02}" dt="2024-04-01T11:10:45.886" v="635" actId="20577"/>
          <ac:spMkLst>
            <pc:docMk/>
            <pc:sldMk cId="2255523769" sldId="364"/>
            <ac:spMk id="8" creationId="{136CE969-448C-0A9E-9218-8A135C03FA9A}"/>
          </ac:spMkLst>
        </pc:spChg>
      </pc:sldChg>
      <pc:sldChg chg="modSp add mod">
        <pc:chgData name="Raul Matsushita" userId="de7c31d34ed27a9c" providerId="LiveId" clId="{CFBAA0A5-36EA-42C4-8CE0-F20A01BCFC02}" dt="2024-04-01T11:11:35.498" v="670" actId="122"/>
        <pc:sldMkLst>
          <pc:docMk/>
          <pc:sldMk cId="3109590874" sldId="365"/>
        </pc:sldMkLst>
        <pc:spChg chg="mod">
          <ac:chgData name="Raul Matsushita" userId="de7c31d34ed27a9c" providerId="LiveId" clId="{CFBAA0A5-36EA-42C4-8CE0-F20A01BCFC02}" dt="2024-04-01T11:11:35.498" v="670" actId="122"/>
          <ac:spMkLst>
            <pc:docMk/>
            <pc:sldMk cId="3109590874" sldId="365"/>
            <ac:spMk id="8" creationId="{136CE969-448C-0A9E-9218-8A135C03FA9A}"/>
          </ac:spMkLst>
        </pc:spChg>
      </pc:sldChg>
      <pc:sldChg chg="delSp modSp add mod ord">
        <pc:chgData name="Raul Matsushita" userId="de7c31d34ed27a9c" providerId="LiveId" clId="{CFBAA0A5-36EA-42C4-8CE0-F20A01BCFC02}" dt="2024-04-01T11:21:08.925" v="859" actId="1076"/>
        <pc:sldMkLst>
          <pc:docMk/>
          <pc:sldMk cId="4205325796" sldId="366"/>
        </pc:sldMkLst>
        <pc:spChg chg="mod">
          <ac:chgData name="Raul Matsushita" userId="de7c31d34ed27a9c" providerId="LiveId" clId="{CFBAA0A5-36EA-42C4-8CE0-F20A01BCFC02}" dt="2024-04-01T11:20:05.138" v="769" actId="6549"/>
          <ac:spMkLst>
            <pc:docMk/>
            <pc:sldMk cId="4205325796" sldId="366"/>
            <ac:spMk id="3" creationId="{184701DA-832C-3CBF-3F10-C40EB705CF3F}"/>
          </ac:spMkLst>
        </pc:spChg>
        <pc:spChg chg="del">
          <ac:chgData name="Raul Matsushita" userId="de7c31d34ed27a9c" providerId="LiveId" clId="{CFBAA0A5-36EA-42C4-8CE0-F20A01BCFC02}" dt="2024-04-01T11:20:02.627" v="768" actId="478"/>
          <ac:spMkLst>
            <pc:docMk/>
            <pc:sldMk cId="4205325796" sldId="366"/>
            <ac:spMk id="7" creationId="{0250C150-A16F-426A-3D16-1955326969ED}"/>
          </ac:spMkLst>
        </pc:spChg>
        <pc:spChg chg="mod">
          <ac:chgData name="Raul Matsushita" userId="de7c31d34ed27a9c" providerId="LiveId" clId="{CFBAA0A5-36EA-42C4-8CE0-F20A01BCFC02}" dt="2024-04-01T11:21:08.925" v="859" actId="1076"/>
          <ac:spMkLst>
            <pc:docMk/>
            <pc:sldMk cId="4205325796" sldId="366"/>
            <ac:spMk id="8" creationId="{136CE969-448C-0A9E-9218-8A135C03FA9A}"/>
          </ac:spMkLst>
        </pc:spChg>
        <pc:spChg chg="del">
          <ac:chgData name="Raul Matsushita" userId="de7c31d34ed27a9c" providerId="LiveId" clId="{CFBAA0A5-36EA-42C4-8CE0-F20A01BCFC02}" dt="2024-04-01T11:17:56.237" v="755" actId="478"/>
          <ac:spMkLst>
            <pc:docMk/>
            <pc:sldMk cId="4205325796" sldId="366"/>
            <ac:spMk id="11" creationId="{6B6ED1AD-A580-DC58-E30D-2AE2E0DAF249}"/>
          </ac:spMkLst>
        </pc:spChg>
      </pc:sldChg>
      <pc:sldChg chg="addSp modSp add mod">
        <pc:chgData name="Raul Matsushita" userId="de7c31d34ed27a9c" providerId="LiveId" clId="{CFBAA0A5-36EA-42C4-8CE0-F20A01BCFC02}" dt="2024-04-01T11:24:56.373" v="910" actId="1076"/>
        <pc:sldMkLst>
          <pc:docMk/>
          <pc:sldMk cId="4206040171" sldId="367"/>
        </pc:sldMkLst>
        <pc:spChg chg="mod">
          <ac:chgData name="Raul Matsushita" userId="de7c31d34ed27a9c" providerId="LiveId" clId="{CFBAA0A5-36EA-42C4-8CE0-F20A01BCFC02}" dt="2024-04-01T11:24:41.385" v="908" actId="20577"/>
          <ac:spMkLst>
            <pc:docMk/>
            <pc:sldMk cId="4206040171" sldId="367"/>
            <ac:spMk id="3" creationId="{184701DA-832C-3CBF-3F10-C40EB705CF3F}"/>
          </ac:spMkLst>
        </pc:spChg>
        <pc:spChg chg="add mod">
          <ac:chgData name="Raul Matsushita" userId="de7c31d34ed27a9c" providerId="LiveId" clId="{CFBAA0A5-36EA-42C4-8CE0-F20A01BCFC02}" dt="2024-04-01T11:22:03.709" v="863" actId="14100"/>
          <ac:spMkLst>
            <pc:docMk/>
            <pc:sldMk cId="4206040171" sldId="367"/>
            <ac:spMk id="7" creationId="{12DC400C-8415-2FB9-F937-C06E7C32D36A}"/>
          </ac:spMkLst>
        </pc:spChg>
        <pc:spChg chg="mod">
          <ac:chgData name="Raul Matsushita" userId="de7c31d34ed27a9c" providerId="LiveId" clId="{CFBAA0A5-36EA-42C4-8CE0-F20A01BCFC02}" dt="2024-04-01T11:24:56.373" v="910" actId="1076"/>
          <ac:spMkLst>
            <pc:docMk/>
            <pc:sldMk cId="4206040171" sldId="367"/>
            <ac:spMk id="8" creationId="{136CE969-448C-0A9E-9218-8A135C03FA9A}"/>
          </ac:spMkLst>
        </pc:spChg>
      </pc:sldChg>
      <pc:sldChg chg="addSp modSp add mod">
        <pc:chgData name="Raul Matsushita" userId="de7c31d34ed27a9c" providerId="LiveId" clId="{CFBAA0A5-36EA-42C4-8CE0-F20A01BCFC02}" dt="2024-04-01T11:29:34.706" v="1006" actId="20577"/>
        <pc:sldMkLst>
          <pc:docMk/>
          <pc:sldMk cId="741281146" sldId="368"/>
        </pc:sldMkLst>
        <pc:spChg chg="mod">
          <ac:chgData name="Raul Matsushita" userId="de7c31d34ed27a9c" providerId="LiveId" clId="{CFBAA0A5-36EA-42C4-8CE0-F20A01BCFC02}" dt="2024-04-01T11:27:50.462" v="982" actId="20577"/>
          <ac:spMkLst>
            <pc:docMk/>
            <pc:sldMk cId="741281146" sldId="368"/>
            <ac:spMk id="8" creationId="{136CE969-448C-0A9E-9218-8A135C03FA9A}"/>
          </ac:spMkLst>
        </pc:spChg>
        <pc:spChg chg="add mod">
          <ac:chgData name="Raul Matsushita" userId="de7c31d34ed27a9c" providerId="LiveId" clId="{CFBAA0A5-36EA-42C4-8CE0-F20A01BCFC02}" dt="2024-04-01T11:29:34.706" v="1006" actId="20577"/>
          <ac:spMkLst>
            <pc:docMk/>
            <pc:sldMk cId="741281146" sldId="368"/>
            <ac:spMk id="9" creationId="{7685B417-DEBC-CE48-AECA-A2D48111B00D}"/>
          </ac:spMkLst>
        </pc:spChg>
      </pc:sldChg>
      <pc:sldChg chg="modSp add mod">
        <pc:chgData name="Raul Matsushita" userId="de7c31d34ed27a9c" providerId="LiveId" clId="{CFBAA0A5-36EA-42C4-8CE0-F20A01BCFC02}" dt="2024-04-01T11:59:52.443" v="1215" actId="20577"/>
        <pc:sldMkLst>
          <pc:docMk/>
          <pc:sldMk cId="3518317673" sldId="369"/>
        </pc:sldMkLst>
        <pc:spChg chg="mod">
          <ac:chgData name="Raul Matsushita" userId="de7c31d34ed27a9c" providerId="LiveId" clId="{CFBAA0A5-36EA-42C4-8CE0-F20A01BCFC02}" dt="2024-04-01T11:59:52.443" v="1215" actId="20577"/>
          <ac:spMkLst>
            <pc:docMk/>
            <pc:sldMk cId="3518317673" sldId="369"/>
            <ac:spMk id="8" creationId="{136CE969-448C-0A9E-9218-8A135C03FA9A}"/>
          </ac:spMkLst>
        </pc:spChg>
      </pc:sldChg>
      <pc:sldChg chg="addSp delSp modSp add mod">
        <pc:chgData name="Raul Matsushita" userId="de7c31d34ed27a9c" providerId="LiveId" clId="{CFBAA0A5-36EA-42C4-8CE0-F20A01BCFC02}" dt="2024-04-01T13:01:11.933" v="1403" actId="20577"/>
        <pc:sldMkLst>
          <pc:docMk/>
          <pc:sldMk cId="2441861456" sldId="370"/>
        </pc:sldMkLst>
        <pc:spChg chg="mod">
          <ac:chgData name="Raul Matsushita" userId="de7c31d34ed27a9c" providerId="LiveId" clId="{CFBAA0A5-36EA-42C4-8CE0-F20A01BCFC02}" dt="2024-04-01T12:42:24.260" v="1252" actId="6549"/>
          <ac:spMkLst>
            <pc:docMk/>
            <pc:sldMk cId="2441861456" sldId="370"/>
            <ac:spMk id="3" creationId="{184701DA-832C-3CBF-3F10-C40EB705CF3F}"/>
          </ac:spMkLst>
        </pc:spChg>
        <pc:spChg chg="del">
          <ac:chgData name="Raul Matsushita" userId="de7c31d34ed27a9c" providerId="LiveId" clId="{CFBAA0A5-36EA-42C4-8CE0-F20A01BCFC02}" dt="2024-04-01T12:42:29.761" v="1254" actId="478"/>
          <ac:spMkLst>
            <pc:docMk/>
            <pc:sldMk cId="2441861456" sldId="370"/>
            <ac:spMk id="7" creationId="{12DC400C-8415-2FB9-F937-C06E7C32D36A}"/>
          </ac:spMkLst>
        </pc:spChg>
        <pc:spChg chg="del">
          <ac:chgData name="Raul Matsushita" userId="de7c31d34ed27a9c" providerId="LiveId" clId="{CFBAA0A5-36EA-42C4-8CE0-F20A01BCFC02}" dt="2024-04-01T12:42:28.132" v="1253" actId="478"/>
          <ac:spMkLst>
            <pc:docMk/>
            <pc:sldMk cId="2441861456" sldId="370"/>
            <ac:spMk id="8" creationId="{136CE969-448C-0A9E-9218-8A135C03FA9A}"/>
          </ac:spMkLst>
        </pc:spChg>
        <pc:spChg chg="del">
          <ac:chgData name="Raul Matsushita" userId="de7c31d34ed27a9c" providerId="LiveId" clId="{CFBAA0A5-36EA-42C4-8CE0-F20A01BCFC02}" dt="2024-04-01T12:42:31.496" v="1255" actId="478"/>
          <ac:spMkLst>
            <pc:docMk/>
            <pc:sldMk cId="2441861456" sldId="370"/>
            <ac:spMk id="9" creationId="{7685B417-DEBC-CE48-AECA-A2D48111B00D}"/>
          </ac:spMkLst>
        </pc:spChg>
        <pc:spChg chg="add mod">
          <ac:chgData name="Raul Matsushita" userId="de7c31d34ed27a9c" providerId="LiveId" clId="{CFBAA0A5-36EA-42C4-8CE0-F20A01BCFC02}" dt="2024-04-01T13:01:11.933" v="1403" actId="20577"/>
          <ac:spMkLst>
            <pc:docMk/>
            <pc:sldMk cId="2441861456" sldId="370"/>
            <ac:spMk id="12" creationId="{D782CB1F-26C7-2DE1-95F4-C74A1DF8F6D1}"/>
          </ac:spMkLst>
        </pc:spChg>
        <pc:picChg chg="add mod">
          <ac:chgData name="Raul Matsushita" userId="de7c31d34ed27a9c" providerId="LiveId" clId="{CFBAA0A5-36EA-42C4-8CE0-F20A01BCFC02}" dt="2024-04-01T12:46:32.184" v="1262" actId="14100"/>
          <ac:picMkLst>
            <pc:docMk/>
            <pc:sldMk cId="2441861456" sldId="370"/>
            <ac:picMk id="11" creationId="{A44668E0-75F3-99C4-0FFE-69E8285D197B}"/>
          </ac:picMkLst>
        </pc:picChg>
      </pc:sldChg>
      <pc:sldChg chg="modSp add mod">
        <pc:chgData name="Raul Matsushita" userId="de7c31d34ed27a9c" providerId="LiveId" clId="{CFBAA0A5-36EA-42C4-8CE0-F20A01BCFC02}" dt="2024-04-01T12:48:22.609" v="1270" actId="14826"/>
        <pc:sldMkLst>
          <pc:docMk/>
          <pc:sldMk cId="326220215" sldId="371"/>
        </pc:sldMkLst>
        <pc:picChg chg="mod">
          <ac:chgData name="Raul Matsushita" userId="de7c31d34ed27a9c" providerId="LiveId" clId="{CFBAA0A5-36EA-42C4-8CE0-F20A01BCFC02}" dt="2024-04-01T12:48:22.609" v="1270" actId="14826"/>
          <ac:picMkLst>
            <pc:docMk/>
            <pc:sldMk cId="326220215" sldId="371"/>
            <ac:picMk id="11" creationId="{A44668E0-75F3-99C4-0FFE-69E8285D197B}"/>
          </ac:picMkLst>
        </pc:picChg>
      </pc:sldChg>
      <pc:sldChg chg="addSp delSp modSp add mod">
        <pc:chgData name="Raul Matsushita" userId="de7c31d34ed27a9c" providerId="LiveId" clId="{CFBAA0A5-36EA-42C4-8CE0-F20A01BCFC02}" dt="2024-04-01T12:52:24.034" v="1280" actId="20577"/>
        <pc:sldMkLst>
          <pc:docMk/>
          <pc:sldMk cId="3272424144" sldId="372"/>
        </pc:sldMkLst>
        <pc:spChg chg="add mod">
          <ac:chgData name="Raul Matsushita" userId="de7c31d34ed27a9c" providerId="LiveId" clId="{CFBAA0A5-36EA-42C4-8CE0-F20A01BCFC02}" dt="2024-04-01T12:52:24.034" v="1280" actId="20577"/>
          <ac:spMkLst>
            <pc:docMk/>
            <pc:sldMk cId="3272424144" sldId="372"/>
            <ac:spMk id="9" creationId="{CB354BAE-0918-D37C-AEB3-787F2712C44D}"/>
          </ac:spMkLst>
        </pc:spChg>
        <pc:picChg chg="add">
          <ac:chgData name="Raul Matsushita" userId="de7c31d34ed27a9c" providerId="LiveId" clId="{CFBAA0A5-36EA-42C4-8CE0-F20A01BCFC02}" dt="2024-04-01T12:47:10.488" v="1266" actId="22"/>
          <ac:picMkLst>
            <pc:docMk/>
            <pc:sldMk cId="3272424144" sldId="372"/>
            <ac:picMk id="8" creationId="{2A6A361B-64BF-A76D-11B9-5645DE482C02}"/>
          </ac:picMkLst>
        </pc:picChg>
        <pc:picChg chg="del">
          <ac:chgData name="Raul Matsushita" userId="de7c31d34ed27a9c" providerId="LiveId" clId="{CFBAA0A5-36EA-42C4-8CE0-F20A01BCFC02}" dt="2024-04-01T12:47:09.644" v="1265" actId="478"/>
          <ac:picMkLst>
            <pc:docMk/>
            <pc:sldMk cId="3272424144" sldId="372"/>
            <ac:picMk id="11" creationId="{A44668E0-75F3-99C4-0FFE-69E8285D197B}"/>
          </ac:picMkLst>
        </pc:picChg>
      </pc:sldChg>
      <pc:sldChg chg="addSp delSp modSp add mod">
        <pc:chgData name="Raul Matsushita" userId="de7c31d34ed27a9c" providerId="LiveId" clId="{CFBAA0A5-36EA-42C4-8CE0-F20A01BCFC02}" dt="2024-04-01T12:52:30.831" v="1282" actId="20577"/>
        <pc:sldMkLst>
          <pc:docMk/>
          <pc:sldMk cId="1721665080" sldId="373"/>
        </pc:sldMkLst>
        <pc:spChg chg="add mod">
          <ac:chgData name="Raul Matsushita" userId="de7c31d34ed27a9c" providerId="LiveId" clId="{CFBAA0A5-36EA-42C4-8CE0-F20A01BCFC02}" dt="2024-04-01T12:52:30.831" v="1282" actId="20577"/>
          <ac:spMkLst>
            <pc:docMk/>
            <pc:sldMk cId="1721665080" sldId="373"/>
            <ac:spMk id="9" creationId="{6D80410E-C946-84FF-6DBF-0D1C4E8E91AE}"/>
          </ac:spMkLst>
        </pc:spChg>
        <pc:picChg chg="add">
          <ac:chgData name="Raul Matsushita" userId="de7c31d34ed27a9c" providerId="LiveId" clId="{CFBAA0A5-36EA-42C4-8CE0-F20A01BCFC02}" dt="2024-04-01T12:47:51.840" v="1269" actId="22"/>
          <ac:picMkLst>
            <pc:docMk/>
            <pc:sldMk cId="1721665080" sldId="373"/>
            <ac:picMk id="8" creationId="{24722EE6-9D0F-97D9-1C36-6FD0C7283393}"/>
          </ac:picMkLst>
        </pc:picChg>
        <pc:picChg chg="del">
          <ac:chgData name="Raul Matsushita" userId="de7c31d34ed27a9c" providerId="LiveId" clId="{CFBAA0A5-36EA-42C4-8CE0-F20A01BCFC02}" dt="2024-04-01T12:47:50.935" v="1268" actId="478"/>
          <ac:picMkLst>
            <pc:docMk/>
            <pc:sldMk cId="1721665080" sldId="373"/>
            <ac:picMk id="11" creationId="{A44668E0-75F3-99C4-0FFE-69E8285D197B}"/>
          </ac:picMkLst>
        </pc:picChg>
      </pc:sldChg>
      <pc:sldChg chg="modSp add mod">
        <pc:chgData name="Raul Matsushita" userId="de7c31d34ed27a9c" providerId="LiveId" clId="{CFBAA0A5-36EA-42C4-8CE0-F20A01BCFC02}" dt="2024-04-01T12:53:28.754" v="1285" actId="14100"/>
        <pc:sldMkLst>
          <pc:docMk/>
          <pc:sldMk cId="2262629341" sldId="374"/>
        </pc:sldMkLst>
        <pc:picChg chg="mod">
          <ac:chgData name="Raul Matsushita" userId="de7c31d34ed27a9c" providerId="LiveId" clId="{CFBAA0A5-36EA-42C4-8CE0-F20A01BCFC02}" dt="2024-04-01T12:53:28.754" v="1285" actId="14100"/>
          <ac:picMkLst>
            <pc:docMk/>
            <pc:sldMk cId="2262629341" sldId="374"/>
            <ac:picMk id="11" creationId="{A44668E0-75F3-99C4-0FFE-69E8285D197B}"/>
          </ac:picMkLst>
        </pc:picChg>
      </pc:sldChg>
      <pc:sldChg chg="addSp modSp add mod replId">
        <pc:chgData name="Raul Matsushita" userId="de7c31d34ed27a9c" providerId="LiveId" clId="{CFBAA0A5-36EA-42C4-8CE0-F20A01BCFC02}" dt="2024-04-01T13:10:13.967" v="1486" actId="20577"/>
        <pc:sldMkLst>
          <pc:docMk/>
          <pc:sldMk cId="2899985399" sldId="375"/>
        </pc:sldMkLst>
        <pc:spChg chg="add mod">
          <ac:chgData name="Raul Matsushita" userId="de7c31d34ed27a9c" providerId="LiveId" clId="{CFBAA0A5-36EA-42C4-8CE0-F20A01BCFC02}" dt="2024-04-01T12:53:40.122" v="1287" actId="20577"/>
          <ac:spMkLst>
            <pc:docMk/>
            <pc:sldMk cId="2899985399" sldId="375"/>
            <ac:spMk id="7" creationId="{D8FB648D-6303-99C5-8F1F-87613DA81E04}"/>
          </ac:spMkLst>
        </pc:spChg>
        <pc:spChg chg="add mod">
          <ac:chgData name="Raul Matsushita" userId="de7c31d34ed27a9c" providerId="LiveId" clId="{CFBAA0A5-36EA-42C4-8CE0-F20A01BCFC02}" dt="2024-04-01T13:10:13.967" v="1486" actId="20577"/>
          <ac:spMkLst>
            <pc:docMk/>
            <pc:sldMk cId="2899985399" sldId="375"/>
            <ac:spMk id="9" creationId="{EDC9E738-655F-D54A-AF83-8937208D1858}"/>
          </ac:spMkLst>
        </pc:spChg>
        <pc:picChg chg="mod">
          <ac:chgData name="Raul Matsushita" userId="de7c31d34ed27a9c" providerId="LiveId" clId="{CFBAA0A5-36EA-42C4-8CE0-F20A01BCFC02}" dt="2024-04-01T12:49:02.389" v="1272" actId="14826"/>
          <ac:picMkLst>
            <pc:docMk/>
            <pc:sldMk cId="2899985399" sldId="375"/>
            <ac:picMk id="8" creationId="{24722EE6-9D0F-97D9-1C36-6FD0C7283393}"/>
          </ac:picMkLst>
        </pc:picChg>
      </pc:sldChg>
      <pc:sldChg chg="modSp add mod">
        <pc:chgData name="Raul Matsushita" userId="de7c31d34ed27a9c" providerId="LiveId" clId="{CFBAA0A5-36EA-42C4-8CE0-F20A01BCFC02}" dt="2024-04-01T12:50:27.547" v="1276" actId="14100"/>
        <pc:sldMkLst>
          <pc:docMk/>
          <pc:sldMk cId="3070712035" sldId="376"/>
        </pc:sldMkLst>
        <pc:picChg chg="mod">
          <ac:chgData name="Raul Matsushita" userId="de7c31d34ed27a9c" providerId="LiveId" clId="{CFBAA0A5-36EA-42C4-8CE0-F20A01BCFC02}" dt="2024-04-01T12:50:27.547" v="1276" actId="14100"/>
          <ac:picMkLst>
            <pc:docMk/>
            <pc:sldMk cId="3070712035" sldId="376"/>
            <ac:picMk id="11" creationId="{A44668E0-75F3-99C4-0FFE-69E8285D197B}"/>
          </ac:picMkLst>
        </pc:picChg>
      </pc:sldChg>
      <pc:sldChg chg="addSp modSp add mod replId">
        <pc:chgData name="Raul Matsushita" userId="de7c31d34ed27a9c" providerId="LiveId" clId="{CFBAA0A5-36EA-42C4-8CE0-F20A01BCFC02}" dt="2024-04-01T13:09:05.055" v="1468" actId="20577"/>
        <pc:sldMkLst>
          <pc:docMk/>
          <pc:sldMk cId="4147331593" sldId="377"/>
        </pc:sldMkLst>
        <pc:spChg chg="add mod">
          <ac:chgData name="Raul Matsushita" userId="de7c31d34ed27a9c" providerId="LiveId" clId="{CFBAA0A5-36EA-42C4-8CE0-F20A01BCFC02}" dt="2024-04-01T12:55:22.321" v="1290" actId="20577"/>
          <ac:spMkLst>
            <pc:docMk/>
            <pc:sldMk cId="4147331593" sldId="377"/>
            <ac:spMk id="7" creationId="{BBCFD279-BC5F-1F46-2F16-CD92CC7663D3}"/>
          </ac:spMkLst>
        </pc:spChg>
        <pc:spChg chg="add mod">
          <ac:chgData name="Raul Matsushita" userId="de7c31d34ed27a9c" providerId="LiveId" clId="{CFBAA0A5-36EA-42C4-8CE0-F20A01BCFC02}" dt="2024-04-01T13:09:05.055" v="1468" actId="20577"/>
          <ac:spMkLst>
            <pc:docMk/>
            <pc:sldMk cId="4147331593" sldId="377"/>
            <ac:spMk id="9" creationId="{4E98CA5C-BCE3-2784-1528-30B3005F8829}"/>
          </ac:spMkLst>
        </pc:spChg>
        <pc:picChg chg="mod">
          <ac:chgData name="Raul Matsushita" userId="de7c31d34ed27a9c" providerId="LiveId" clId="{CFBAA0A5-36EA-42C4-8CE0-F20A01BCFC02}" dt="2024-04-01T12:49:52.545" v="1274" actId="14826"/>
          <ac:picMkLst>
            <pc:docMk/>
            <pc:sldMk cId="4147331593" sldId="377"/>
            <ac:picMk id="8" creationId="{24722EE6-9D0F-97D9-1C36-6FD0C7283393}"/>
          </ac:picMkLst>
        </pc:picChg>
      </pc:sldChg>
    </pc:docChg>
  </pc:docChgLst>
  <pc:docChgLst>
    <pc:chgData name="Raul Matsushita" userId="de7c31d34ed27a9c" providerId="LiveId" clId="{9A6F78BC-7A4E-49E7-BA90-F7BF8A67A6A6}"/>
    <pc:docChg chg="undo custSel addSld delSld modSld sldOrd">
      <pc:chgData name="Raul Matsushita" userId="de7c31d34ed27a9c" providerId="LiveId" clId="{9A6F78BC-7A4E-49E7-BA90-F7BF8A67A6A6}" dt="2024-03-25T18:09:57.124" v="4454" actId="20577"/>
      <pc:docMkLst>
        <pc:docMk/>
      </pc:docMkLst>
      <pc:sldChg chg="modSp mod">
        <pc:chgData name="Raul Matsushita" userId="de7c31d34ed27a9c" providerId="LiveId" clId="{9A6F78BC-7A4E-49E7-BA90-F7BF8A67A6A6}" dt="2024-03-19T19:24:10.817" v="0" actId="20577"/>
        <pc:sldMkLst>
          <pc:docMk/>
          <pc:sldMk cId="2586058810" sldId="256"/>
        </pc:sldMkLst>
        <pc:spChg chg="mod">
          <ac:chgData name="Raul Matsushita" userId="de7c31d34ed27a9c" providerId="LiveId" clId="{9A6F78BC-7A4E-49E7-BA90-F7BF8A67A6A6}" dt="2024-03-19T19:24:10.817" v="0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9A6F78BC-7A4E-49E7-BA90-F7BF8A67A6A6}" dt="2024-03-19T19:24:19.332" v="1" actId="47"/>
        <pc:sldMkLst>
          <pc:docMk/>
          <pc:sldMk cId="3268000341" sldId="258"/>
        </pc:sldMkLst>
      </pc:sldChg>
      <pc:sldChg chg="del">
        <pc:chgData name="Raul Matsushita" userId="de7c31d34ed27a9c" providerId="LiveId" clId="{9A6F78BC-7A4E-49E7-BA90-F7BF8A67A6A6}" dt="2024-03-19T19:24:20.691" v="2" actId="47"/>
        <pc:sldMkLst>
          <pc:docMk/>
          <pc:sldMk cId="3831168221" sldId="259"/>
        </pc:sldMkLst>
      </pc:sldChg>
      <pc:sldChg chg="del">
        <pc:chgData name="Raul Matsushita" userId="de7c31d34ed27a9c" providerId="LiveId" clId="{9A6F78BC-7A4E-49E7-BA90-F7BF8A67A6A6}" dt="2024-03-19T19:24:21.900" v="3" actId="47"/>
        <pc:sldMkLst>
          <pc:docMk/>
          <pc:sldMk cId="859586920" sldId="260"/>
        </pc:sldMkLst>
      </pc:sldChg>
      <pc:sldChg chg="del">
        <pc:chgData name="Raul Matsushita" userId="de7c31d34ed27a9c" providerId="LiveId" clId="{9A6F78BC-7A4E-49E7-BA90-F7BF8A67A6A6}" dt="2024-03-19T19:24:23.153" v="4" actId="47"/>
        <pc:sldMkLst>
          <pc:docMk/>
          <pc:sldMk cId="3362269453" sldId="261"/>
        </pc:sldMkLst>
      </pc:sldChg>
      <pc:sldChg chg="del">
        <pc:chgData name="Raul Matsushita" userId="de7c31d34ed27a9c" providerId="LiveId" clId="{9A6F78BC-7A4E-49E7-BA90-F7BF8A67A6A6}" dt="2024-03-19T19:24:23.778" v="5" actId="47"/>
        <pc:sldMkLst>
          <pc:docMk/>
          <pc:sldMk cId="2434198248" sldId="262"/>
        </pc:sldMkLst>
      </pc:sldChg>
      <pc:sldChg chg="del">
        <pc:chgData name="Raul Matsushita" userId="de7c31d34ed27a9c" providerId="LiveId" clId="{9A6F78BC-7A4E-49E7-BA90-F7BF8A67A6A6}" dt="2024-03-19T19:24:24.380" v="6" actId="47"/>
        <pc:sldMkLst>
          <pc:docMk/>
          <pc:sldMk cId="2210133518" sldId="263"/>
        </pc:sldMkLst>
      </pc:sldChg>
      <pc:sldChg chg="del">
        <pc:chgData name="Raul Matsushita" userId="de7c31d34ed27a9c" providerId="LiveId" clId="{9A6F78BC-7A4E-49E7-BA90-F7BF8A67A6A6}" dt="2024-03-19T19:24:25.854" v="7" actId="47"/>
        <pc:sldMkLst>
          <pc:docMk/>
          <pc:sldMk cId="3460406704" sldId="264"/>
        </pc:sldMkLst>
      </pc:sldChg>
      <pc:sldChg chg="del">
        <pc:chgData name="Raul Matsushita" userId="de7c31d34ed27a9c" providerId="LiveId" clId="{9A6F78BC-7A4E-49E7-BA90-F7BF8A67A6A6}" dt="2024-03-19T19:24:27.236" v="10" actId="47"/>
        <pc:sldMkLst>
          <pc:docMk/>
          <pc:sldMk cId="2856109081" sldId="265"/>
        </pc:sldMkLst>
      </pc:sldChg>
      <pc:sldChg chg="del">
        <pc:chgData name="Raul Matsushita" userId="de7c31d34ed27a9c" providerId="LiveId" clId="{9A6F78BC-7A4E-49E7-BA90-F7BF8A67A6A6}" dt="2024-03-19T19:24:26.356" v="8" actId="47"/>
        <pc:sldMkLst>
          <pc:docMk/>
          <pc:sldMk cId="2179000233" sldId="266"/>
        </pc:sldMkLst>
      </pc:sldChg>
      <pc:sldChg chg="del">
        <pc:chgData name="Raul Matsushita" userId="de7c31d34ed27a9c" providerId="LiveId" clId="{9A6F78BC-7A4E-49E7-BA90-F7BF8A67A6A6}" dt="2024-03-19T19:24:27.721" v="11" actId="47"/>
        <pc:sldMkLst>
          <pc:docMk/>
          <pc:sldMk cId="1753894608" sldId="267"/>
        </pc:sldMkLst>
      </pc:sldChg>
      <pc:sldChg chg="modSp mod">
        <pc:chgData name="Raul Matsushita" userId="de7c31d34ed27a9c" providerId="LiveId" clId="{9A6F78BC-7A4E-49E7-BA90-F7BF8A67A6A6}" dt="2024-03-19T19:25:35.415" v="118" actId="20577"/>
        <pc:sldMkLst>
          <pc:docMk/>
          <pc:sldMk cId="2862011183" sldId="268"/>
        </pc:sldMkLst>
        <pc:spChg chg="mod">
          <ac:chgData name="Raul Matsushita" userId="de7c31d34ed27a9c" providerId="LiveId" clId="{9A6F78BC-7A4E-49E7-BA90-F7BF8A67A6A6}" dt="2024-03-19T19:25:35.415" v="118" actId="20577"/>
          <ac:spMkLst>
            <pc:docMk/>
            <pc:sldMk cId="2862011183" sldId="268"/>
            <ac:spMk id="3" creationId="{184701DA-832C-3CBF-3F10-C40EB705CF3F}"/>
          </ac:spMkLst>
        </pc:spChg>
      </pc:sldChg>
      <pc:sldChg chg="delSp modSp mod">
        <pc:chgData name="Raul Matsushita" userId="de7c31d34ed27a9c" providerId="LiveId" clId="{9A6F78BC-7A4E-49E7-BA90-F7BF8A67A6A6}" dt="2024-03-19T19:28:48.741" v="122" actId="14826"/>
        <pc:sldMkLst>
          <pc:docMk/>
          <pc:sldMk cId="3012727841" sldId="269"/>
        </pc:sldMkLst>
        <pc:spChg chg="del">
          <ac:chgData name="Raul Matsushita" userId="de7c31d34ed27a9c" providerId="LiveId" clId="{9A6F78BC-7A4E-49E7-BA90-F7BF8A67A6A6}" dt="2024-03-19T19:25:48.976" v="119" actId="478"/>
          <ac:spMkLst>
            <pc:docMk/>
            <pc:sldMk cId="3012727841" sldId="269"/>
            <ac:spMk id="18" creationId="{537A4E45-BF02-0142-8633-DCEEB9CD6D8A}"/>
          </ac:spMkLst>
        </pc:spChg>
        <pc:picChg chg="mod">
          <ac:chgData name="Raul Matsushita" userId="de7c31d34ed27a9c" providerId="LiveId" clId="{9A6F78BC-7A4E-49E7-BA90-F7BF8A67A6A6}" dt="2024-03-19T19:28:48.741" v="122" actId="14826"/>
          <ac:picMkLst>
            <pc:docMk/>
            <pc:sldMk cId="3012727841" sldId="269"/>
            <ac:picMk id="17" creationId="{6990CB7A-6D89-7148-C647-00F6E0FA52CB}"/>
          </ac:picMkLst>
        </pc:picChg>
      </pc:sldChg>
      <pc:sldChg chg="modSp mod">
        <pc:chgData name="Raul Matsushita" userId="de7c31d34ed27a9c" providerId="LiveId" clId="{9A6F78BC-7A4E-49E7-BA90-F7BF8A67A6A6}" dt="2024-03-19T19:37:27.718" v="253" actId="14826"/>
        <pc:sldMkLst>
          <pc:docMk/>
          <pc:sldMk cId="1209635691" sldId="270"/>
        </pc:sldMkLst>
        <pc:spChg chg="mod">
          <ac:chgData name="Raul Matsushita" userId="de7c31d34ed27a9c" providerId="LiveId" clId="{9A6F78BC-7A4E-49E7-BA90-F7BF8A67A6A6}" dt="2024-03-19T19:35:50.394" v="252" actId="20577"/>
          <ac:spMkLst>
            <pc:docMk/>
            <pc:sldMk cId="1209635691" sldId="270"/>
            <ac:spMk id="7" creationId="{8461ABA4-74E6-93B5-C0CC-22847757AD70}"/>
          </ac:spMkLst>
        </pc:spChg>
        <pc:picChg chg="mod">
          <ac:chgData name="Raul Matsushita" userId="de7c31d34ed27a9c" providerId="LiveId" clId="{9A6F78BC-7A4E-49E7-BA90-F7BF8A67A6A6}" dt="2024-03-19T19:37:27.718" v="253" actId="14826"/>
          <ac:picMkLst>
            <pc:docMk/>
            <pc:sldMk cId="1209635691" sldId="270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19T19:43:10.818" v="400" actId="6549"/>
        <pc:sldMkLst>
          <pc:docMk/>
          <pc:sldMk cId="3182307395" sldId="271"/>
        </pc:sldMkLst>
        <pc:spChg chg="del mod">
          <ac:chgData name="Raul Matsushita" userId="de7c31d34ed27a9c" providerId="LiveId" clId="{9A6F78BC-7A4E-49E7-BA90-F7BF8A67A6A6}" dt="2024-03-19T19:37:54.180" v="256" actId="478"/>
          <ac:spMkLst>
            <pc:docMk/>
            <pc:sldMk cId="3182307395" sldId="271"/>
            <ac:spMk id="7" creationId="{8461ABA4-74E6-93B5-C0CC-22847757AD70}"/>
          </ac:spMkLst>
        </pc:spChg>
        <pc:spChg chg="add mod">
          <ac:chgData name="Raul Matsushita" userId="de7c31d34ed27a9c" providerId="LiveId" clId="{9A6F78BC-7A4E-49E7-BA90-F7BF8A67A6A6}" dt="2024-03-19T19:43:10.818" v="400" actId="6549"/>
          <ac:spMkLst>
            <pc:docMk/>
            <pc:sldMk cId="3182307395" sldId="271"/>
            <ac:spMk id="8" creationId="{0EFDAF35-3A41-A398-D36C-6E17BA866C3B}"/>
          </ac:spMkLst>
        </pc:spChg>
        <pc:picChg chg="mod">
          <ac:chgData name="Raul Matsushita" userId="de7c31d34ed27a9c" providerId="LiveId" clId="{9A6F78BC-7A4E-49E7-BA90-F7BF8A67A6A6}" dt="2024-03-19T19:37:45.497" v="254" actId="14826"/>
          <ac:picMkLst>
            <pc:docMk/>
            <pc:sldMk cId="3182307395" sldId="271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19T21:12:19.367" v="2053" actId="20577"/>
        <pc:sldMkLst>
          <pc:docMk/>
          <pc:sldMk cId="1054018855" sldId="272"/>
        </pc:sldMkLst>
        <pc:spChg chg="del">
          <ac:chgData name="Raul Matsushita" userId="de7c31d34ed27a9c" providerId="LiveId" clId="{9A6F78BC-7A4E-49E7-BA90-F7BF8A67A6A6}" dt="2024-03-19T20:21:26.209" v="1505" actId="478"/>
          <ac:spMkLst>
            <pc:docMk/>
            <pc:sldMk cId="1054018855" sldId="272"/>
            <ac:spMk id="7" creationId="{8461ABA4-74E6-93B5-C0CC-22847757AD70}"/>
          </ac:spMkLst>
        </pc:spChg>
        <pc:spChg chg="add mod">
          <ac:chgData name="Raul Matsushita" userId="de7c31d34ed27a9c" providerId="LiveId" clId="{9A6F78BC-7A4E-49E7-BA90-F7BF8A67A6A6}" dt="2024-03-19T21:12:19.367" v="2053" actId="20577"/>
          <ac:spMkLst>
            <pc:docMk/>
            <pc:sldMk cId="1054018855" sldId="272"/>
            <ac:spMk id="8" creationId="{832D7A4C-5348-D891-A624-1C8C82CA0BA8}"/>
          </ac:spMkLst>
        </pc:spChg>
        <pc:picChg chg="mod">
          <ac:chgData name="Raul Matsushita" userId="de7c31d34ed27a9c" providerId="LiveId" clId="{9A6F78BC-7A4E-49E7-BA90-F7BF8A67A6A6}" dt="2024-03-19T21:09:22.346" v="1919" actId="1076"/>
          <ac:picMkLst>
            <pc:docMk/>
            <pc:sldMk cId="1054018855" sldId="272"/>
            <ac:picMk id="17" creationId="{6990CB7A-6D89-7148-C647-00F6E0FA52CB}"/>
          </ac:picMkLst>
        </pc:picChg>
      </pc:sldChg>
      <pc:sldChg chg="del">
        <pc:chgData name="Raul Matsushita" userId="de7c31d34ed27a9c" providerId="LiveId" clId="{9A6F78BC-7A4E-49E7-BA90-F7BF8A67A6A6}" dt="2024-03-19T21:37:42.500" v="2190" actId="47"/>
        <pc:sldMkLst>
          <pc:docMk/>
          <pc:sldMk cId="3907007552" sldId="273"/>
        </pc:sldMkLst>
      </pc:sldChg>
      <pc:sldChg chg="del">
        <pc:chgData name="Raul Matsushita" userId="de7c31d34ed27a9c" providerId="LiveId" clId="{9A6F78BC-7A4E-49E7-BA90-F7BF8A67A6A6}" dt="2024-03-19T21:37:43.612" v="2191" actId="47"/>
        <pc:sldMkLst>
          <pc:docMk/>
          <pc:sldMk cId="114301346" sldId="274"/>
        </pc:sldMkLst>
      </pc:sldChg>
      <pc:sldChg chg="del">
        <pc:chgData name="Raul Matsushita" userId="de7c31d34ed27a9c" providerId="LiveId" clId="{9A6F78BC-7A4E-49E7-BA90-F7BF8A67A6A6}" dt="2024-03-19T19:24:26.810" v="9" actId="47"/>
        <pc:sldMkLst>
          <pc:docMk/>
          <pc:sldMk cId="1684062146" sldId="275"/>
        </pc:sldMkLst>
      </pc:sldChg>
      <pc:sldChg chg="delSp modSp del mod">
        <pc:chgData name="Raul Matsushita" userId="de7c31d34ed27a9c" providerId="LiveId" clId="{9A6F78BC-7A4E-49E7-BA90-F7BF8A67A6A6}" dt="2024-03-19T21:38:06.927" v="2210" actId="47"/>
        <pc:sldMkLst>
          <pc:docMk/>
          <pc:sldMk cId="529321132" sldId="276"/>
        </pc:sldMkLst>
        <pc:spChg chg="mod">
          <ac:chgData name="Raul Matsushita" userId="de7c31d34ed27a9c" providerId="LiveId" clId="{9A6F78BC-7A4E-49E7-BA90-F7BF8A67A6A6}" dt="2024-03-19T21:37:59.494" v="2208" actId="20577"/>
          <ac:spMkLst>
            <pc:docMk/>
            <pc:sldMk cId="529321132" sldId="276"/>
            <ac:spMk id="7" creationId="{8461ABA4-74E6-93B5-C0CC-22847757AD70}"/>
          </ac:spMkLst>
        </pc:spChg>
        <pc:spChg chg="del">
          <ac:chgData name="Raul Matsushita" userId="de7c31d34ed27a9c" providerId="LiveId" clId="{9A6F78BC-7A4E-49E7-BA90-F7BF8A67A6A6}" dt="2024-03-19T21:38:04.480" v="2209" actId="478"/>
          <ac:spMkLst>
            <pc:docMk/>
            <pc:sldMk cId="529321132" sldId="276"/>
            <ac:spMk id="18" creationId="{636D9D14-1466-8026-8FB0-E9521C0EAF1B}"/>
          </ac:spMkLst>
        </pc:spChg>
      </pc:sldChg>
      <pc:sldChg chg="del">
        <pc:chgData name="Raul Matsushita" userId="de7c31d34ed27a9c" providerId="LiveId" clId="{9A6F78BC-7A4E-49E7-BA90-F7BF8A67A6A6}" dt="2024-03-19T21:38:10.869" v="2211" actId="47"/>
        <pc:sldMkLst>
          <pc:docMk/>
          <pc:sldMk cId="2908103238" sldId="277"/>
        </pc:sldMkLst>
      </pc:sldChg>
      <pc:sldChg chg="del">
        <pc:chgData name="Raul Matsushita" userId="de7c31d34ed27a9c" providerId="LiveId" clId="{9A6F78BC-7A4E-49E7-BA90-F7BF8A67A6A6}" dt="2024-03-19T21:38:12.340" v="2212" actId="47"/>
        <pc:sldMkLst>
          <pc:docMk/>
          <pc:sldMk cId="2245096904" sldId="278"/>
        </pc:sldMkLst>
      </pc:sldChg>
      <pc:sldChg chg="modSp mod">
        <pc:chgData name="Raul Matsushita" userId="de7c31d34ed27a9c" providerId="LiveId" clId="{9A6F78BC-7A4E-49E7-BA90-F7BF8A67A6A6}" dt="2024-03-19T21:39:14.787" v="2316" actId="14100"/>
        <pc:sldMkLst>
          <pc:docMk/>
          <pc:sldMk cId="4146910257" sldId="279"/>
        </pc:sldMkLst>
        <pc:spChg chg="mod">
          <ac:chgData name="Raul Matsushita" userId="de7c31d34ed27a9c" providerId="LiveId" clId="{9A6F78BC-7A4E-49E7-BA90-F7BF8A67A6A6}" dt="2024-03-19T21:38:30.221" v="2240" actId="20577"/>
          <ac:spMkLst>
            <pc:docMk/>
            <pc:sldMk cId="4146910257" sldId="279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1:39:14.787" v="2316" actId="14100"/>
          <ac:spMkLst>
            <pc:docMk/>
            <pc:sldMk cId="4146910257" sldId="279"/>
            <ac:spMk id="9" creationId="{3D0E62CD-D18A-DFB1-F156-199074277F6A}"/>
          </ac:spMkLst>
        </pc:spChg>
      </pc:sldChg>
      <pc:sldChg chg="addSp delSp modSp mod">
        <pc:chgData name="Raul Matsushita" userId="de7c31d34ed27a9c" providerId="LiveId" clId="{9A6F78BC-7A4E-49E7-BA90-F7BF8A67A6A6}" dt="2024-03-19T21:43:33.249" v="2660" actId="20577"/>
        <pc:sldMkLst>
          <pc:docMk/>
          <pc:sldMk cId="2625089859" sldId="280"/>
        </pc:sldMkLst>
        <pc:spChg chg="del">
          <ac:chgData name="Raul Matsushita" userId="de7c31d34ed27a9c" providerId="LiveId" clId="{9A6F78BC-7A4E-49E7-BA90-F7BF8A67A6A6}" dt="2024-03-19T21:39:25.192" v="2317" actId="478"/>
          <ac:spMkLst>
            <pc:docMk/>
            <pc:sldMk cId="2625089859" sldId="280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1:43:33.249" v="2660" actId="20577"/>
          <ac:spMkLst>
            <pc:docMk/>
            <pc:sldMk cId="2625089859" sldId="280"/>
            <ac:spMk id="9" creationId="{3D0E62CD-D18A-DFB1-F156-199074277F6A}"/>
          </ac:spMkLst>
        </pc:spChg>
        <pc:spChg chg="add mod">
          <ac:chgData name="Raul Matsushita" userId="de7c31d34ed27a9c" providerId="LiveId" clId="{9A6F78BC-7A4E-49E7-BA90-F7BF8A67A6A6}" dt="2024-03-19T21:39:31.157" v="2318"/>
          <ac:spMkLst>
            <pc:docMk/>
            <pc:sldMk cId="2625089859" sldId="280"/>
            <ac:spMk id="10" creationId="{D86A3E91-5663-1C38-D706-443E150D871A}"/>
          </ac:spMkLst>
        </pc:spChg>
      </pc:sldChg>
      <pc:sldChg chg="del">
        <pc:chgData name="Raul Matsushita" userId="de7c31d34ed27a9c" providerId="LiveId" clId="{9A6F78BC-7A4E-49E7-BA90-F7BF8A67A6A6}" dt="2024-03-19T21:50:07.174" v="3284" actId="47"/>
        <pc:sldMkLst>
          <pc:docMk/>
          <pc:sldMk cId="2602092427" sldId="281"/>
        </pc:sldMkLst>
      </pc:sldChg>
      <pc:sldChg chg="modSp mod">
        <pc:chgData name="Raul Matsushita" userId="de7c31d34ed27a9c" providerId="LiveId" clId="{9A6F78BC-7A4E-49E7-BA90-F7BF8A67A6A6}" dt="2024-03-19T21:52:52.479" v="3288" actId="14826"/>
        <pc:sldMkLst>
          <pc:docMk/>
          <pc:sldMk cId="3071915177" sldId="282"/>
        </pc:sldMkLst>
        <pc:picChg chg="mod">
          <ac:chgData name="Raul Matsushita" userId="de7c31d34ed27a9c" providerId="LiveId" clId="{9A6F78BC-7A4E-49E7-BA90-F7BF8A67A6A6}" dt="2024-03-19T21:52:52.479" v="3288" actId="14826"/>
          <ac:picMkLst>
            <pc:docMk/>
            <pc:sldMk cId="3071915177" sldId="282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25T13:30:33.771" v="4122" actId="6549"/>
        <pc:sldMkLst>
          <pc:docMk/>
          <pc:sldMk cId="230256739" sldId="283"/>
        </pc:sldMkLst>
        <pc:spChg chg="add mod">
          <ac:chgData name="Raul Matsushita" userId="de7c31d34ed27a9c" providerId="LiveId" clId="{9A6F78BC-7A4E-49E7-BA90-F7BF8A67A6A6}" dt="2024-03-19T21:59:30.759" v="3311"/>
          <ac:spMkLst>
            <pc:docMk/>
            <pc:sldMk cId="230256739" sldId="283"/>
            <ac:spMk id="7" creationId="{B627EBEE-66DF-791C-8147-B0F40264B8CA}"/>
          </ac:spMkLst>
        </pc:spChg>
        <pc:spChg chg="add mod">
          <ac:chgData name="Raul Matsushita" userId="de7c31d34ed27a9c" providerId="LiveId" clId="{9A6F78BC-7A4E-49E7-BA90-F7BF8A67A6A6}" dt="2024-03-25T13:30:33.771" v="4122" actId="6549"/>
          <ac:spMkLst>
            <pc:docMk/>
            <pc:sldMk cId="230256739" sldId="283"/>
            <ac:spMk id="8" creationId="{85155855-3A3C-0C7E-6D8B-C9E8E2076FC3}"/>
          </ac:spMkLst>
        </pc:spChg>
        <pc:picChg chg="del">
          <ac:chgData name="Raul Matsushita" userId="de7c31d34ed27a9c" providerId="LiveId" clId="{9A6F78BC-7A4E-49E7-BA90-F7BF8A67A6A6}" dt="2024-03-19T21:59:24.171" v="3310" actId="478"/>
          <ac:picMkLst>
            <pc:docMk/>
            <pc:sldMk cId="230256739" sldId="283"/>
            <ac:picMk id="17" creationId="{6990CB7A-6D89-7148-C647-00F6E0FA52CB}"/>
          </ac:picMkLst>
        </pc:picChg>
      </pc:sldChg>
      <pc:sldChg chg="addSp modSp mod">
        <pc:chgData name="Raul Matsushita" userId="de7c31d34ed27a9c" providerId="LiveId" clId="{9A6F78BC-7A4E-49E7-BA90-F7BF8A67A6A6}" dt="2024-03-19T21:57:48.315" v="3309" actId="20577"/>
        <pc:sldMkLst>
          <pc:docMk/>
          <pc:sldMk cId="3512095792" sldId="285"/>
        </pc:sldMkLst>
        <pc:spChg chg="add mod">
          <ac:chgData name="Raul Matsushita" userId="de7c31d34ed27a9c" providerId="LiveId" clId="{9A6F78BC-7A4E-49E7-BA90-F7BF8A67A6A6}" dt="2024-03-19T21:57:48.315" v="3309" actId="20577"/>
          <ac:spMkLst>
            <pc:docMk/>
            <pc:sldMk cId="3512095792" sldId="285"/>
            <ac:spMk id="7" creationId="{2E01FB70-D859-9C15-8FD3-D785CEB97358}"/>
          </ac:spMkLst>
        </pc:spChg>
        <pc:picChg chg="mod">
          <ac:chgData name="Raul Matsushita" userId="de7c31d34ed27a9c" providerId="LiveId" clId="{9A6F78BC-7A4E-49E7-BA90-F7BF8A67A6A6}" dt="2024-03-19T21:56:23.896" v="3290" actId="14826"/>
          <ac:picMkLst>
            <pc:docMk/>
            <pc:sldMk cId="3512095792" sldId="285"/>
            <ac:picMk id="17" creationId="{6990CB7A-6D89-7148-C647-00F6E0FA52CB}"/>
          </ac:picMkLst>
        </pc:picChg>
      </pc:sldChg>
      <pc:sldChg chg="del">
        <pc:chgData name="Raul Matsushita" userId="de7c31d34ed27a9c" providerId="LiveId" clId="{9A6F78BC-7A4E-49E7-BA90-F7BF8A67A6A6}" dt="2024-03-19T21:56:19.743" v="3289" actId="47"/>
        <pc:sldMkLst>
          <pc:docMk/>
          <pc:sldMk cId="837763350" sldId="287"/>
        </pc:sldMkLst>
      </pc:sldChg>
      <pc:sldChg chg="modSp mod ord">
        <pc:chgData name="Raul Matsushita" userId="de7c31d34ed27a9c" providerId="LiveId" clId="{9A6F78BC-7A4E-49E7-BA90-F7BF8A67A6A6}" dt="2024-03-19T22:16:40.773" v="4019"/>
        <pc:sldMkLst>
          <pc:docMk/>
          <pc:sldMk cId="1910733529" sldId="288"/>
        </pc:sldMkLst>
        <pc:spChg chg="mod">
          <ac:chgData name="Raul Matsushita" userId="de7c31d34ed27a9c" providerId="LiveId" clId="{9A6F78BC-7A4E-49E7-BA90-F7BF8A67A6A6}" dt="2024-03-19T22:16:03.023" v="3995" actId="113"/>
          <ac:spMkLst>
            <pc:docMk/>
            <pc:sldMk cId="1910733529" sldId="288"/>
            <ac:spMk id="7" creationId="{4ED62E8B-AEF4-C762-2125-5F27DBA6341F}"/>
          </ac:spMkLst>
        </pc:spChg>
      </pc:sldChg>
      <pc:sldChg chg="delSp modSp mod">
        <pc:chgData name="Raul Matsushita" userId="de7c31d34ed27a9c" providerId="LiveId" clId="{9A6F78BC-7A4E-49E7-BA90-F7BF8A67A6A6}" dt="2024-03-19T19:34:07.950" v="209" actId="1076"/>
        <pc:sldMkLst>
          <pc:docMk/>
          <pc:sldMk cId="3224931540" sldId="289"/>
        </pc:sldMkLst>
        <pc:spChg chg="mod">
          <ac:chgData name="Raul Matsushita" userId="de7c31d34ed27a9c" providerId="LiveId" clId="{9A6F78BC-7A4E-49E7-BA90-F7BF8A67A6A6}" dt="2024-03-19T19:34:07.950" v="209" actId="1076"/>
          <ac:spMkLst>
            <pc:docMk/>
            <pc:sldMk cId="3224931540" sldId="289"/>
            <ac:spMk id="7" creationId="{50180D99-4BCA-9611-2397-F91BC3B6EC15}"/>
          </ac:spMkLst>
        </pc:spChg>
        <pc:spChg chg="del">
          <ac:chgData name="Raul Matsushita" userId="de7c31d34ed27a9c" providerId="LiveId" clId="{9A6F78BC-7A4E-49E7-BA90-F7BF8A67A6A6}" dt="2024-03-19T19:29:45.561" v="125" actId="478"/>
          <ac:spMkLst>
            <pc:docMk/>
            <pc:sldMk cId="3224931540" sldId="289"/>
            <ac:spMk id="18" creationId="{537A4E45-BF02-0142-8633-DCEEB9CD6D8A}"/>
          </ac:spMkLst>
        </pc:spChg>
        <pc:picChg chg="mod">
          <ac:chgData name="Raul Matsushita" userId="de7c31d34ed27a9c" providerId="LiveId" clId="{9A6F78BC-7A4E-49E7-BA90-F7BF8A67A6A6}" dt="2024-03-19T19:32:15.742" v="187" actId="14826"/>
          <ac:picMkLst>
            <pc:docMk/>
            <pc:sldMk cId="3224931540" sldId="289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19:32:10.043" v="186" actId="14826"/>
        <pc:sldMkLst>
          <pc:docMk/>
          <pc:sldMk cId="4117128426" sldId="290"/>
        </pc:sldMkLst>
        <pc:picChg chg="mod">
          <ac:chgData name="Raul Matsushita" userId="de7c31d34ed27a9c" providerId="LiveId" clId="{9A6F78BC-7A4E-49E7-BA90-F7BF8A67A6A6}" dt="2024-03-19T19:32:10.043" v="186" actId="14826"/>
          <ac:picMkLst>
            <pc:docMk/>
            <pc:sldMk cId="4117128426" sldId="290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19:59:07.966" v="638" actId="207"/>
        <pc:sldMkLst>
          <pc:docMk/>
          <pc:sldMk cId="72051154" sldId="291"/>
        </pc:sldMkLst>
        <pc:spChg chg="mod">
          <ac:chgData name="Raul Matsushita" userId="de7c31d34ed27a9c" providerId="LiveId" clId="{9A6F78BC-7A4E-49E7-BA90-F7BF8A67A6A6}" dt="2024-03-19T19:59:07.966" v="638" actId="207"/>
          <ac:spMkLst>
            <pc:docMk/>
            <pc:sldMk cId="72051154" sldId="291"/>
            <ac:spMk id="8" creationId="{0EFDAF35-3A41-A398-D36C-6E17BA866C3B}"/>
          </ac:spMkLst>
        </pc:spChg>
      </pc:sldChg>
      <pc:sldChg chg="addSp delSp modSp add mod ord">
        <pc:chgData name="Raul Matsushita" userId="de7c31d34ed27a9c" providerId="LiveId" clId="{9A6F78BC-7A4E-49E7-BA90-F7BF8A67A6A6}" dt="2024-03-25T13:31:49.029" v="4125" actId="1076"/>
        <pc:sldMkLst>
          <pc:docMk/>
          <pc:sldMk cId="299735504" sldId="292"/>
        </pc:sldMkLst>
        <pc:spChg chg="mod">
          <ac:chgData name="Raul Matsushita" userId="de7c31d34ed27a9c" providerId="LiveId" clId="{9A6F78BC-7A4E-49E7-BA90-F7BF8A67A6A6}" dt="2024-03-19T20:01:08.533" v="690" actId="20577"/>
          <ac:spMkLst>
            <pc:docMk/>
            <pc:sldMk cId="299735504" sldId="292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0:03:22.138" v="745" actId="1076"/>
          <ac:spMkLst>
            <pc:docMk/>
            <pc:sldMk cId="299735504" sldId="292"/>
            <ac:spMk id="8" creationId="{EABC568C-E9EB-9162-EFB5-E59571226001}"/>
          </ac:spMkLst>
        </pc:spChg>
        <pc:spChg chg="add mod">
          <ac:chgData name="Raul Matsushita" userId="de7c31d34ed27a9c" providerId="LiveId" clId="{9A6F78BC-7A4E-49E7-BA90-F7BF8A67A6A6}" dt="2024-03-25T13:31:42.172" v="4123" actId="1076"/>
          <ac:spMkLst>
            <pc:docMk/>
            <pc:sldMk cId="299735504" sldId="292"/>
            <ac:spMk id="9" creationId="{E30BDD53-25D9-1F5A-B780-B2879CBA9EA0}"/>
          </ac:spMkLst>
        </pc:spChg>
        <pc:spChg chg="del">
          <ac:chgData name="Raul Matsushita" userId="de7c31d34ed27a9c" providerId="LiveId" clId="{9A6F78BC-7A4E-49E7-BA90-F7BF8A67A6A6}" dt="2024-03-19T19:59:23.736" v="640" actId="478"/>
          <ac:spMkLst>
            <pc:docMk/>
            <pc:sldMk cId="299735504" sldId="292"/>
            <ac:spMk id="10" creationId="{6546CA38-A824-3A35-5063-C518D6388053}"/>
          </ac:spMkLst>
        </pc:spChg>
        <pc:spChg chg="del">
          <ac:chgData name="Raul Matsushita" userId="de7c31d34ed27a9c" providerId="LiveId" clId="{9A6F78BC-7A4E-49E7-BA90-F7BF8A67A6A6}" dt="2024-03-19T19:59:25.714" v="641" actId="478"/>
          <ac:spMkLst>
            <pc:docMk/>
            <pc:sldMk cId="299735504" sldId="292"/>
            <ac:spMk id="11" creationId="{B655FF20-7DE5-A030-49E4-F23AA73FC4FA}"/>
          </ac:spMkLst>
        </pc:spChg>
        <pc:spChg chg="add mod">
          <ac:chgData name="Raul Matsushita" userId="de7c31d34ed27a9c" providerId="LiveId" clId="{9A6F78BC-7A4E-49E7-BA90-F7BF8A67A6A6}" dt="2024-03-25T13:31:44.682" v="4124" actId="1076"/>
          <ac:spMkLst>
            <pc:docMk/>
            <pc:sldMk cId="299735504" sldId="292"/>
            <ac:spMk id="12" creationId="{1B8D0F34-3382-E7BF-B8BA-C5F35AAD8322}"/>
          </ac:spMkLst>
        </pc:spChg>
        <pc:spChg chg="add mod">
          <ac:chgData name="Raul Matsushita" userId="de7c31d34ed27a9c" providerId="LiveId" clId="{9A6F78BC-7A4E-49E7-BA90-F7BF8A67A6A6}" dt="2024-03-25T13:31:49.029" v="4125" actId="1076"/>
          <ac:spMkLst>
            <pc:docMk/>
            <pc:sldMk cId="299735504" sldId="292"/>
            <ac:spMk id="13" creationId="{3229302C-6A8E-9C1A-74A3-7567D91EF4B0}"/>
          </ac:spMkLst>
        </pc:spChg>
        <pc:spChg chg="del">
          <ac:chgData name="Raul Matsushita" userId="de7c31d34ed27a9c" providerId="LiveId" clId="{9A6F78BC-7A4E-49E7-BA90-F7BF8A67A6A6}" dt="2024-03-19T19:59:30.476" v="642" actId="478"/>
          <ac:spMkLst>
            <pc:docMk/>
            <pc:sldMk cId="299735504" sldId="292"/>
            <ac:spMk id="14" creationId="{4AD4A315-74E6-BD0F-13B3-BBD4E92DB7C3}"/>
          </ac:spMkLst>
        </pc:spChg>
        <pc:spChg chg="mod">
          <ac:chgData name="Raul Matsushita" userId="de7c31d34ed27a9c" providerId="LiveId" clId="{9A6F78BC-7A4E-49E7-BA90-F7BF8A67A6A6}" dt="2024-03-19T20:03:36.977" v="748" actId="1076"/>
          <ac:spMkLst>
            <pc:docMk/>
            <pc:sldMk cId="299735504" sldId="292"/>
            <ac:spMk id="16" creationId="{AA6BB161-F557-5BE2-8310-7D0912EDEC0A}"/>
          </ac:spMkLst>
        </pc:spChg>
        <pc:spChg chg="del">
          <ac:chgData name="Raul Matsushita" userId="de7c31d34ed27a9c" providerId="LiveId" clId="{9A6F78BC-7A4E-49E7-BA90-F7BF8A67A6A6}" dt="2024-03-19T19:59:21.928" v="639" actId="478"/>
          <ac:spMkLst>
            <pc:docMk/>
            <pc:sldMk cId="299735504" sldId="292"/>
            <ac:spMk id="18" creationId="{636D9D14-1466-8026-8FB0-E9521C0EAF1B}"/>
          </ac:spMkLst>
        </pc:spChg>
      </pc:sldChg>
      <pc:sldChg chg="addSp delSp modSp add mod">
        <pc:chgData name="Raul Matsushita" userId="de7c31d34ed27a9c" providerId="LiveId" clId="{9A6F78BC-7A4E-49E7-BA90-F7BF8A67A6A6}" dt="2024-03-19T20:16:39.511" v="1323" actId="478"/>
        <pc:sldMkLst>
          <pc:docMk/>
          <pc:sldMk cId="670328455" sldId="293"/>
        </pc:sldMkLst>
        <pc:spChg chg="del">
          <ac:chgData name="Raul Matsushita" userId="de7c31d34ed27a9c" providerId="LiveId" clId="{9A6F78BC-7A4E-49E7-BA90-F7BF8A67A6A6}" dt="2024-03-19T20:13:39.253" v="1057" actId="478"/>
          <ac:spMkLst>
            <pc:docMk/>
            <pc:sldMk cId="670328455" sldId="293"/>
            <ac:spMk id="9" creationId="{E30BDD53-25D9-1F5A-B780-B2879CBA9EA0}"/>
          </ac:spMkLst>
        </pc:spChg>
        <pc:spChg chg="mod">
          <ac:chgData name="Raul Matsushita" userId="de7c31d34ed27a9c" providerId="LiveId" clId="{9A6F78BC-7A4E-49E7-BA90-F7BF8A67A6A6}" dt="2024-03-19T20:15:08.629" v="1218" actId="20577"/>
          <ac:spMkLst>
            <pc:docMk/>
            <pc:sldMk cId="670328455" sldId="293"/>
            <ac:spMk id="12" creationId="{1B8D0F34-3382-E7BF-B8BA-C5F35AAD8322}"/>
          </ac:spMkLst>
        </pc:spChg>
        <pc:spChg chg="add del mod">
          <ac:chgData name="Raul Matsushita" userId="de7c31d34ed27a9c" providerId="LiveId" clId="{9A6F78BC-7A4E-49E7-BA90-F7BF8A67A6A6}" dt="2024-03-19T20:16:39.511" v="1323" actId="478"/>
          <ac:spMkLst>
            <pc:docMk/>
            <pc:sldMk cId="670328455" sldId="293"/>
            <ac:spMk id="13" creationId="{3229302C-6A8E-9C1A-74A3-7567D91EF4B0}"/>
          </ac:spMkLst>
        </pc:spChg>
      </pc:sldChg>
      <pc:sldChg chg="modSp add mod">
        <pc:chgData name="Raul Matsushita" userId="de7c31d34ed27a9c" providerId="LiveId" clId="{9A6F78BC-7A4E-49E7-BA90-F7BF8A67A6A6}" dt="2024-03-19T20:18:13.365" v="1398" actId="14100"/>
        <pc:sldMkLst>
          <pc:docMk/>
          <pc:sldMk cId="3508310342" sldId="294"/>
        </pc:sldMkLst>
        <pc:spChg chg="mod">
          <ac:chgData name="Raul Matsushita" userId="de7c31d34ed27a9c" providerId="LiveId" clId="{9A6F78BC-7A4E-49E7-BA90-F7BF8A67A6A6}" dt="2024-03-19T20:18:13.365" v="1398" actId="14100"/>
          <ac:spMkLst>
            <pc:docMk/>
            <pc:sldMk cId="3508310342" sldId="294"/>
            <ac:spMk id="13" creationId="{3229302C-6A8E-9C1A-74A3-7567D91EF4B0}"/>
          </ac:spMkLst>
        </pc:spChg>
      </pc:sldChg>
      <pc:sldChg chg="addSp delSp modSp add del mod">
        <pc:chgData name="Raul Matsushita" userId="de7c31d34ed27a9c" providerId="LiveId" clId="{9A6F78BC-7A4E-49E7-BA90-F7BF8A67A6A6}" dt="2024-03-19T20:19:58.657" v="1430" actId="2696"/>
        <pc:sldMkLst>
          <pc:docMk/>
          <pc:sldMk cId="789328790" sldId="295"/>
        </pc:sldMkLst>
        <pc:spChg chg="add del">
          <ac:chgData name="Raul Matsushita" userId="de7c31d34ed27a9c" providerId="LiveId" clId="{9A6F78BC-7A4E-49E7-BA90-F7BF8A67A6A6}" dt="2024-03-19T20:18:52.605" v="1402" actId="478"/>
          <ac:spMkLst>
            <pc:docMk/>
            <pc:sldMk cId="789328790" sldId="295"/>
            <ac:spMk id="9" creationId="{F521ADE4-E41C-8502-5D90-7401BDC7F43D}"/>
          </ac:spMkLst>
        </pc:spChg>
        <pc:spChg chg="add del mod">
          <ac:chgData name="Raul Matsushita" userId="de7c31d34ed27a9c" providerId="LiveId" clId="{9A6F78BC-7A4E-49E7-BA90-F7BF8A67A6A6}" dt="2024-03-19T20:19:27.228" v="1428" actId="478"/>
          <ac:spMkLst>
            <pc:docMk/>
            <pc:sldMk cId="789328790" sldId="295"/>
            <ac:spMk id="10" creationId="{38F4C6C7-979F-01B1-9528-BD4C40C8E1BE}"/>
          </ac:spMkLst>
        </pc:spChg>
        <pc:spChg chg="add del mod">
          <ac:chgData name="Raul Matsushita" userId="de7c31d34ed27a9c" providerId="LiveId" clId="{9A6F78BC-7A4E-49E7-BA90-F7BF8A67A6A6}" dt="2024-03-19T20:19:29.990" v="1429" actId="478"/>
          <ac:spMkLst>
            <pc:docMk/>
            <pc:sldMk cId="789328790" sldId="295"/>
            <ac:spMk id="11" creationId="{68D8299C-D17E-6EA6-9C3F-917BAB0A9400}"/>
          </ac:spMkLst>
        </pc:spChg>
      </pc:sldChg>
      <pc:sldChg chg="modSp add mod">
        <pc:chgData name="Raul Matsushita" userId="de7c31d34ed27a9c" providerId="LiveId" clId="{9A6F78BC-7A4E-49E7-BA90-F7BF8A67A6A6}" dt="2024-03-19T20:20:06.142" v="1431" actId="1076"/>
        <pc:sldMkLst>
          <pc:docMk/>
          <pc:sldMk cId="1182410623" sldId="296"/>
        </pc:sldMkLst>
        <pc:spChg chg="mod">
          <ac:chgData name="Raul Matsushita" userId="de7c31d34ed27a9c" providerId="LiveId" clId="{9A6F78BC-7A4E-49E7-BA90-F7BF8A67A6A6}" dt="2024-03-19T20:20:06.142" v="1431" actId="1076"/>
          <ac:spMkLst>
            <pc:docMk/>
            <pc:sldMk cId="1182410623" sldId="296"/>
            <ac:spMk id="9" creationId="{F521ADE4-E41C-8502-5D90-7401BDC7F43D}"/>
          </ac:spMkLst>
        </pc:spChg>
      </pc:sldChg>
      <pc:sldChg chg="delSp modSp add mod">
        <pc:chgData name="Raul Matsushita" userId="de7c31d34ed27a9c" providerId="LiveId" clId="{9A6F78BC-7A4E-49E7-BA90-F7BF8A67A6A6}" dt="2024-03-19T20:22:15.488" v="1572" actId="20577"/>
        <pc:sldMkLst>
          <pc:docMk/>
          <pc:sldMk cId="1633850792" sldId="297"/>
        </pc:sldMkLst>
        <pc:spChg chg="del">
          <ac:chgData name="Raul Matsushita" userId="de7c31d34ed27a9c" providerId="LiveId" clId="{9A6F78BC-7A4E-49E7-BA90-F7BF8A67A6A6}" dt="2024-03-19T20:21:14.112" v="1503" actId="478"/>
          <ac:spMkLst>
            <pc:docMk/>
            <pc:sldMk cId="1633850792" sldId="297"/>
            <ac:spMk id="9" creationId="{F521ADE4-E41C-8502-5D90-7401BDC7F43D}"/>
          </ac:spMkLst>
        </pc:spChg>
        <pc:spChg chg="mod">
          <ac:chgData name="Raul Matsushita" userId="de7c31d34ed27a9c" providerId="LiveId" clId="{9A6F78BC-7A4E-49E7-BA90-F7BF8A67A6A6}" dt="2024-03-19T20:22:15.488" v="1572" actId="20577"/>
          <ac:spMkLst>
            <pc:docMk/>
            <pc:sldMk cId="1633850792" sldId="297"/>
            <ac:spMk id="12" creationId="{1B8D0F34-3382-E7BF-B8BA-C5F35AAD8322}"/>
          </ac:spMkLst>
        </pc:spChg>
        <pc:spChg chg="del">
          <ac:chgData name="Raul Matsushita" userId="de7c31d34ed27a9c" providerId="LiveId" clId="{9A6F78BC-7A4E-49E7-BA90-F7BF8A67A6A6}" dt="2024-03-19T20:21:12.994" v="1502" actId="478"/>
          <ac:spMkLst>
            <pc:docMk/>
            <pc:sldMk cId="1633850792" sldId="297"/>
            <ac:spMk id="13" creationId="{3229302C-6A8E-9C1A-74A3-7567D91EF4B0}"/>
          </ac:spMkLst>
        </pc:spChg>
        <pc:spChg chg="mod">
          <ac:chgData name="Raul Matsushita" userId="de7c31d34ed27a9c" providerId="LiveId" clId="{9A6F78BC-7A4E-49E7-BA90-F7BF8A67A6A6}" dt="2024-03-19T20:20:47.304" v="1472" actId="1076"/>
          <ac:spMkLst>
            <pc:docMk/>
            <pc:sldMk cId="1633850792" sldId="297"/>
            <ac:spMk id="16" creationId="{AA6BB161-F557-5BE2-8310-7D0912EDEC0A}"/>
          </ac:spMkLst>
        </pc:spChg>
      </pc:sldChg>
      <pc:sldChg chg="delSp add mod ord">
        <pc:chgData name="Raul Matsushita" userId="de7c31d34ed27a9c" providerId="LiveId" clId="{9A6F78BC-7A4E-49E7-BA90-F7BF8A67A6A6}" dt="2024-03-19T20:21:38.658" v="1509" actId="478"/>
        <pc:sldMkLst>
          <pc:docMk/>
          <pc:sldMk cId="1382906228" sldId="298"/>
        </pc:sldMkLst>
        <pc:spChg chg="del">
          <ac:chgData name="Raul Matsushita" userId="de7c31d34ed27a9c" providerId="LiveId" clId="{9A6F78BC-7A4E-49E7-BA90-F7BF8A67A6A6}" dt="2024-03-19T20:21:38.658" v="1509" actId="478"/>
          <ac:spMkLst>
            <pc:docMk/>
            <pc:sldMk cId="1382906228" sldId="298"/>
            <ac:spMk id="8" creationId="{0EFDAF35-3A41-A398-D36C-6E17BA866C3B}"/>
          </ac:spMkLst>
        </pc:spChg>
      </pc:sldChg>
      <pc:sldChg chg="modSp add mod">
        <pc:chgData name="Raul Matsushita" userId="de7c31d34ed27a9c" providerId="LiveId" clId="{9A6F78BC-7A4E-49E7-BA90-F7BF8A67A6A6}" dt="2024-03-19T20:31:06.818" v="1574" actId="14826"/>
        <pc:sldMkLst>
          <pc:docMk/>
          <pc:sldMk cId="1107815732" sldId="299"/>
        </pc:sldMkLst>
        <pc:picChg chg="mod">
          <ac:chgData name="Raul Matsushita" userId="de7c31d34ed27a9c" providerId="LiveId" clId="{9A6F78BC-7A4E-49E7-BA90-F7BF8A67A6A6}" dt="2024-03-19T20:31:06.818" v="1574" actId="14826"/>
          <ac:picMkLst>
            <pc:docMk/>
            <pc:sldMk cId="1107815732" sldId="299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20:34:33.379" v="1576" actId="14826"/>
        <pc:sldMkLst>
          <pc:docMk/>
          <pc:sldMk cId="312868548" sldId="300"/>
        </pc:sldMkLst>
        <pc:picChg chg="mod">
          <ac:chgData name="Raul Matsushita" userId="de7c31d34ed27a9c" providerId="LiveId" clId="{9A6F78BC-7A4E-49E7-BA90-F7BF8A67A6A6}" dt="2024-03-19T20:34:33.379" v="1576" actId="14826"/>
          <ac:picMkLst>
            <pc:docMk/>
            <pc:sldMk cId="312868548" sldId="300"/>
            <ac:picMk id="17" creationId="{6990CB7A-6D89-7148-C647-00F6E0FA52CB}"/>
          </ac:picMkLst>
        </pc:picChg>
      </pc:sldChg>
      <pc:sldChg chg="addSp delSp modSp add mod">
        <pc:chgData name="Raul Matsushita" userId="de7c31d34ed27a9c" providerId="LiveId" clId="{9A6F78BC-7A4E-49E7-BA90-F7BF8A67A6A6}" dt="2024-03-19T20:47:15.005" v="1810" actId="14100"/>
        <pc:sldMkLst>
          <pc:docMk/>
          <pc:sldMk cId="1111060100" sldId="301"/>
        </pc:sldMkLst>
        <pc:spChg chg="add mod">
          <ac:chgData name="Raul Matsushita" userId="de7c31d34ed27a9c" providerId="LiveId" clId="{9A6F78BC-7A4E-49E7-BA90-F7BF8A67A6A6}" dt="2024-03-19T20:47:15.005" v="1810" actId="14100"/>
          <ac:spMkLst>
            <pc:docMk/>
            <pc:sldMk cId="1111060100" sldId="301"/>
            <ac:spMk id="7" creationId="{394EF786-F712-0EAA-BD2A-32EA4D7890E8}"/>
          </ac:spMkLst>
        </pc:spChg>
        <pc:picChg chg="mod">
          <ac:chgData name="Raul Matsushita" userId="de7c31d34ed27a9c" providerId="LiveId" clId="{9A6F78BC-7A4E-49E7-BA90-F7BF8A67A6A6}" dt="2024-03-19T20:39:11.985" v="1578" actId="14826"/>
          <ac:picMkLst>
            <pc:docMk/>
            <pc:sldMk cId="1111060100" sldId="301"/>
            <ac:picMk id="17" creationId="{6990CB7A-6D89-7148-C647-00F6E0FA52CB}"/>
          </ac:picMkLst>
        </pc:picChg>
        <pc:cxnChg chg="add del mod">
          <ac:chgData name="Raul Matsushita" userId="de7c31d34ed27a9c" providerId="LiveId" clId="{9A6F78BC-7A4E-49E7-BA90-F7BF8A67A6A6}" dt="2024-03-19T20:42:37.445" v="1674" actId="478"/>
          <ac:cxnSpMkLst>
            <pc:docMk/>
            <pc:sldMk cId="1111060100" sldId="301"/>
            <ac:cxnSpMk id="9" creationId="{40A28907-F7B7-4C5F-A14D-A9B6ABB6C082}"/>
          </ac:cxnSpMkLst>
        </pc:cxnChg>
      </pc:sldChg>
      <pc:sldChg chg="modSp add mod">
        <pc:chgData name="Raul Matsushita" userId="de7c31d34ed27a9c" providerId="LiveId" clId="{9A6F78BC-7A4E-49E7-BA90-F7BF8A67A6A6}" dt="2024-03-19T20:47:20.911" v="1811" actId="14100"/>
        <pc:sldMkLst>
          <pc:docMk/>
          <pc:sldMk cId="3326912077" sldId="302"/>
        </pc:sldMkLst>
        <pc:spChg chg="mod">
          <ac:chgData name="Raul Matsushita" userId="de7c31d34ed27a9c" providerId="LiveId" clId="{9A6F78BC-7A4E-49E7-BA90-F7BF8A67A6A6}" dt="2024-03-19T20:47:20.911" v="1811" actId="14100"/>
          <ac:spMkLst>
            <pc:docMk/>
            <pc:sldMk cId="3326912077" sldId="302"/>
            <ac:spMk id="7" creationId="{394EF786-F712-0EAA-BD2A-32EA4D7890E8}"/>
          </ac:spMkLst>
        </pc:spChg>
      </pc:sldChg>
      <pc:sldChg chg="addSp delSp modSp add mod">
        <pc:chgData name="Raul Matsushita" userId="de7c31d34ed27a9c" providerId="LiveId" clId="{9A6F78BC-7A4E-49E7-BA90-F7BF8A67A6A6}" dt="2024-03-19T20:58:51.209" v="1856" actId="20577"/>
        <pc:sldMkLst>
          <pc:docMk/>
          <pc:sldMk cId="3238208665" sldId="303"/>
        </pc:sldMkLst>
        <pc:spChg chg="del mod">
          <ac:chgData name="Raul Matsushita" userId="de7c31d34ed27a9c" providerId="LiveId" clId="{9A6F78BC-7A4E-49E7-BA90-F7BF8A67A6A6}" dt="2024-03-19T20:49:14.673" v="1825" actId="478"/>
          <ac:spMkLst>
            <pc:docMk/>
            <pc:sldMk cId="3238208665" sldId="303"/>
            <ac:spMk id="7" creationId="{394EF786-F712-0EAA-BD2A-32EA4D7890E8}"/>
          </ac:spMkLst>
        </pc:spChg>
        <pc:spChg chg="add mod">
          <ac:chgData name="Raul Matsushita" userId="de7c31d34ed27a9c" providerId="LiveId" clId="{9A6F78BC-7A4E-49E7-BA90-F7BF8A67A6A6}" dt="2024-03-19T20:58:51.209" v="1856" actId="20577"/>
          <ac:spMkLst>
            <pc:docMk/>
            <pc:sldMk cId="3238208665" sldId="303"/>
            <ac:spMk id="8" creationId="{3A9662E4-4013-3030-1A63-74B0464DBE31}"/>
          </ac:spMkLst>
        </pc:spChg>
        <pc:picChg chg="mod">
          <ac:chgData name="Raul Matsushita" userId="de7c31d34ed27a9c" providerId="LiveId" clId="{9A6F78BC-7A4E-49E7-BA90-F7BF8A67A6A6}" dt="2024-03-19T20:58:25.099" v="1831" actId="14826"/>
          <ac:picMkLst>
            <pc:docMk/>
            <pc:sldMk cId="3238208665" sldId="303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20:48:41.064" v="1823" actId="20577"/>
        <pc:sldMkLst>
          <pc:docMk/>
          <pc:sldMk cId="1378727320" sldId="304"/>
        </pc:sldMkLst>
        <pc:spChg chg="mod">
          <ac:chgData name="Raul Matsushita" userId="de7c31d34ed27a9c" providerId="LiveId" clId="{9A6F78BC-7A4E-49E7-BA90-F7BF8A67A6A6}" dt="2024-03-19T20:48:41.064" v="1823" actId="20577"/>
          <ac:spMkLst>
            <pc:docMk/>
            <pc:sldMk cId="1378727320" sldId="304"/>
            <ac:spMk id="7" creationId="{394EF786-F712-0EAA-BD2A-32EA4D7890E8}"/>
          </ac:spMkLst>
        </pc:spChg>
      </pc:sldChg>
      <pc:sldChg chg="add ord">
        <pc:chgData name="Raul Matsushita" userId="de7c31d34ed27a9c" providerId="LiveId" clId="{9A6F78BC-7A4E-49E7-BA90-F7BF8A67A6A6}" dt="2024-03-19T20:49:30.754" v="1830"/>
        <pc:sldMkLst>
          <pc:docMk/>
          <pc:sldMk cId="4024992346" sldId="305"/>
        </pc:sldMkLst>
      </pc:sldChg>
      <pc:sldChg chg="modSp add mod ord">
        <pc:chgData name="Raul Matsushita" userId="de7c31d34ed27a9c" providerId="LiveId" clId="{9A6F78BC-7A4E-49E7-BA90-F7BF8A67A6A6}" dt="2024-03-19T21:34:12.549" v="2176" actId="20577"/>
        <pc:sldMkLst>
          <pc:docMk/>
          <pc:sldMk cId="1523594889" sldId="306"/>
        </pc:sldMkLst>
        <pc:spChg chg="mod">
          <ac:chgData name="Raul Matsushita" userId="de7c31d34ed27a9c" providerId="LiveId" clId="{9A6F78BC-7A4E-49E7-BA90-F7BF8A67A6A6}" dt="2024-03-19T21:34:12.549" v="2176" actId="20577"/>
          <ac:spMkLst>
            <pc:docMk/>
            <pc:sldMk cId="1523594889" sldId="306"/>
            <ac:spMk id="7" creationId="{394EF786-F712-0EAA-BD2A-32EA4D7890E8}"/>
          </ac:spMkLst>
        </pc:spChg>
        <pc:picChg chg="mod">
          <ac:chgData name="Raul Matsushita" userId="de7c31d34ed27a9c" providerId="LiveId" clId="{9A6F78BC-7A4E-49E7-BA90-F7BF8A67A6A6}" dt="2024-03-19T21:33:22.416" v="2148" actId="14826"/>
          <ac:picMkLst>
            <pc:docMk/>
            <pc:sldMk cId="1523594889" sldId="306"/>
            <ac:picMk id="17" creationId="{6990CB7A-6D89-7148-C647-00F6E0FA52CB}"/>
          </ac:picMkLst>
        </pc:picChg>
      </pc:sldChg>
      <pc:sldChg chg="modSp add mod ord">
        <pc:chgData name="Raul Matsushita" userId="de7c31d34ed27a9c" providerId="LiveId" clId="{9A6F78BC-7A4E-49E7-BA90-F7BF8A67A6A6}" dt="2024-03-19T21:29:53.226" v="2147" actId="20577"/>
        <pc:sldMkLst>
          <pc:docMk/>
          <pc:sldMk cId="1418701950" sldId="307"/>
        </pc:sldMkLst>
        <pc:spChg chg="mod">
          <ac:chgData name="Raul Matsushita" userId="de7c31d34ed27a9c" providerId="LiveId" clId="{9A6F78BC-7A4E-49E7-BA90-F7BF8A67A6A6}" dt="2024-03-19T21:29:53.226" v="2147" actId="20577"/>
          <ac:spMkLst>
            <pc:docMk/>
            <pc:sldMk cId="1418701950" sldId="307"/>
            <ac:spMk id="8" creationId="{3A9662E4-4013-3030-1A63-74B0464DBE31}"/>
          </ac:spMkLst>
        </pc:spChg>
        <pc:picChg chg="mod">
          <ac:chgData name="Raul Matsushita" userId="de7c31d34ed27a9c" providerId="LiveId" clId="{9A6F78BC-7A4E-49E7-BA90-F7BF8A67A6A6}" dt="2024-03-19T21:29:40.766" v="2137" actId="14826"/>
          <ac:picMkLst>
            <pc:docMk/>
            <pc:sldMk cId="1418701950" sldId="307"/>
            <ac:picMk id="17" creationId="{6990CB7A-6D89-7148-C647-00F6E0FA52CB}"/>
          </ac:picMkLst>
        </pc:picChg>
      </pc:sldChg>
      <pc:sldChg chg="modSp add mod ord">
        <pc:chgData name="Raul Matsushita" userId="de7c31d34ed27a9c" providerId="LiveId" clId="{9A6F78BC-7A4E-49E7-BA90-F7BF8A67A6A6}" dt="2024-03-19T21:37:17.404" v="2189" actId="207"/>
        <pc:sldMkLst>
          <pc:docMk/>
          <pc:sldMk cId="3069973615" sldId="308"/>
        </pc:sldMkLst>
        <pc:spChg chg="mod">
          <ac:chgData name="Raul Matsushita" userId="de7c31d34ed27a9c" providerId="LiveId" clId="{9A6F78BC-7A4E-49E7-BA90-F7BF8A67A6A6}" dt="2024-03-19T21:37:17.404" v="2189" actId="207"/>
          <ac:spMkLst>
            <pc:docMk/>
            <pc:sldMk cId="3069973615" sldId="308"/>
            <ac:spMk id="8" creationId="{832D7A4C-5348-D891-A624-1C8C82CA0BA8}"/>
          </ac:spMkLst>
        </pc:spChg>
        <pc:picChg chg="mod">
          <ac:chgData name="Raul Matsushita" userId="de7c31d34ed27a9c" providerId="LiveId" clId="{9A6F78BC-7A4E-49E7-BA90-F7BF8A67A6A6}" dt="2024-03-19T21:35:32.835" v="2180" actId="14826"/>
          <ac:picMkLst>
            <pc:docMk/>
            <pc:sldMk cId="3069973615" sldId="308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25T13:34:14.553" v="4199" actId="20577"/>
        <pc:sldMkLst>
          <pc:docMk/>
          <pc:sldMk cId="3877531957" sldId="309"/>
        </pc:sldMkLst>
        <pc:spChg chg="mod">
          <ac:chgData name="Raul Matsushita" userId="de7c31d34ed27a9c" providerId="LiveId" clId="{9A6F78BC-7A4E-49E7-BA90-F7BF8A67A6A6}" dt="2024-03-25T13:34:14.553" v="4199" actId="20577"/>
          <ac:spMkLst>
            <pc:docMk/>
            <pc:sldMk cId="3877531957" sldId="309"/>
            <ac:spMk id="9" creationId="{3D0E62CD-D18A-DFB1-F156-199074277F6A}"/>
          </ac:spMkLst>
        </pc:spChg>
      </pc:sldChg>
      <pc:sldChg chg="modSp add mod">
        <pc:chgData name="Raul Matsushita" userId="de7c31d34ed27a9c" providerId="LiveId" clId="{9A6F78BC-7A4E-49E7-BA90-F7BF8A67A6A6}" dt="2024-03-19T21:50:20.199" v="3287"/>
        <pc:sldMkLst>
          <pc:docMk/>
          <pc:sldMk cId="3127696709" sldId="310"/>
        </pc:sldMkLst>
        <pc:spChg chg="mod">
          <ac:chgData name="Raul Matsushita" userId="de7c31d34ed27a9c" providerId="LiveId" clId="{9A6F78BC-7A4E-49E7-BA90-F7BF8A67A6A6}" dt="2024-03-19T21:50:20.199" v="3287"/>
          <ac:spMkLst>
            <pc:docMk/>
            <pc:sldMk cId="3127696709" sldId="310"/>
            <ac:spMk id="9" creationId="{3D0E62CD-D18A-DFB1-F156-199074277F6A}"/>
          </ac:spMkLst>
        </pc:spChg>
      </pc:sldChg>
      <pc:sldChg chg="modSp add mod ord">
        <pc:chgData name="Raul Matsushita" userId="de7c31d34ed27a9c" providerId="LiveId" clId="{9A6F78BC-7A4E-49E7-BA90-F7BF8A67A6A6}" dt="2024-03-25T14:47:06.592" v="4280" actId="16959"/>
        <pc:sldMkLst>
          <pc:docMk/>
          <pc:sldMk cId="2796248348" sldId="311"/>
        </pc:sldMkLst>
        <pc:spChg chg="mod">
          <ac:chgData name="Raul Matsushita" userId="de7c31d34ed27a9c" providerId="LiveId" clId="{9A6F78BC-7A4E-49E7-BA90-F7BF8A67A6A6}" dt="2024-03-25T14:47:06.592" v="4280" actId="16959"/>
          <ac:spMkLst>
            <pc:docMk/>
            <pc:sldMk cId="2796248348" sldId="311"/>
            <ac:spMk id="3" creationId="{184701DA-832C-3CBF-3F10-C40EB705CF3F}"/>
          </ac:spMkLst>
        </pc:spChg>
      </pc:sldChg>
      <pc:sldChg chg="addSp modSp add mod ord">
        <pc:chgData name="Raul Matsushita" userId="de7c31d34ed27a9c" providerId="LiveId" clId="{9A6F78BC-7A4E-49E7-BA90-F7BF8A67A6A6}" dt="2024-03-25T18:09:57.124" v="4454" actId="20577"/>
        <pc:sldMkLst>
          <pc:docMk/>
          <pc:sldMk cId="2486353865" sldId="312"/>
        </pc:sldMkLst>
        <pc:spChg chg="add mod">
          <ac:chgData name="Raul Matsushita" userId="de7c31d34ed27a9c" providerId="LiveId" clId="{9A6F78BC-7A4E-49E7-BA90-F7BF8A67A6A6}" dt="2024-03-25T18:09:24.559" v="4441" actId="1076"/>
          <ac:spMkLst>
            <pc:docMk/>
            <pc:sldMk cId="2486353865" sldId="312"/>
            <ac:spMk id="7" creationId="{9A474C77-8499-1F82-D261-041CF5F0842E}"/>
          </ac:spMkLst>
        </pc:spChg>
        <pc:spChg chg="add mod">
          <ac:chgData name="Raul Matsushita" userId="de7c31d34ed27a9c" providerId="LiveId" clId="{9A6F78BC-7A4E-49E7-BA90-F7BF8A67A6A6}" dt="2024-03-25T18:09:57.124" v="4454" actId="20577"/>
          <ac:spMkLst>
            <pc:docMk/>
            <pc:sldMk cId="2486353865" sldId="312"/>
            <ac:spMk id="8" creationId="{BC1849CD-C97E-B92A-7F7E-FB34045C347A}"/>
          </ac:spMkLst>
        </pc:spChg>
        <pc:picChg chg="mod">
          <ac:chgData name="Raul Matsushita" userId="de7c31d34ed27a9c" providerId="LiveId" clId="{9A6F78BC-7A4E-49E7-BA90-F7BF8A67A6A6}" dt="2024-03-25T18:06:46.811" v="4400" actId="14826"/>
          <ac:picMkLst>
            <pc:docMk/>
            <pc:sldMk cId="2486353865" sldId="312"/>
            <ac:picMk id="17" creationId="{6990CB7A-6D89-7148-C647-00F6E0FA52CB}"/>
          </ac:picMkLst>
        </pc:picChg>
      </pc:sldChg>
      <pc:sldChg chg="addSp modSp add mod ord">
        <pc:chgData name="Raul Matsushita" userId="de7c31d34ed27a9c" providerId="LiveId" clId="{9A6F78BC-7A4E-49E7-BA90-F7BF8A67A6A6}" dt="2024-03-25T15:16:07.967" v="4399" actId="20577"/>
        <pc:sldMkLst>
          <pc:docMk/>
          <pc:sldMk cId="2271538871" sldId="313"/>
        </pc:sldMkLst>
        <pc:spChg chg="mod">
          <ac:chgData name="Raul Matsushita" userId="de7c31d34ed27a9c" providerId="LiveId" clId="{9A6F78BC-7A4E-49E7-BA90-F7BF8A67A6A6}" dt="2024-03-25T15:15:31.685" v="4374" actId="20577"/>
          <ac:spMkLst>
            <pc:docMk/>
            <pc:sldMk cId="2271538871" sldId="313"/>
            <ac:spMk id="9" creationId="{E30BDD53-25D9-1F5A-B780-B2879CBA9EA0}"/>
          </ac:spMkLst>
        </pc:spChg>
        <pc:spChg chg="add mod">
          <ac:chgData name="Raul Matsushita" userId="de7c31d34ed27a9c" providerId="LiveId" clId="{9A6F78BC-7A4E-49E7-BA90-F7BF8A67A6A6}" dt="2024-03-25T15:16:07.967" v="4399" actId="20577"/>
          <ac:spMkLst>
            <pc:docMk/>
            <pc:sldMk cId="2271538871" sldId="313"/>
            <ac:spMk id="10" creationId="{5AE31A05-0135-98FC-D072-E89B19C0551A}"/>
          </ac:spMkLst>
        </pc:spChg>
        <pc:spChg chg="mod">
          <ac:chgData name="Raul Matsushita" userId="de7c31d34ed27a9c" providerId="LiveId" clId="{9A6F78BC-7A4E-49E7-BA90-F7BF8A67A6A6}" dt="2024-03-25T15:15:42.234" v="4382" actId="20577"/>
          <ac:spMkLst>
            <pc:docMk/>
            <pc:sldMk cId="2271538871" sldId="313"/>
            <ac:spMk id="12" creationId="{1B8D0F34-3382-E7BF-B8BA-C5F35AAD8322}"/>
          </ac:spMkLst>
        </pc:spChg>
        <pc:spChg chg="mod">
          <ac:chgData name="Raul Matsushita" userId="de7c31d34ed27a9c" providerId="LiveId" clId="{9A6F78BC-7A4E-49E7-BA90-F7BF8A67A6A6}" dt="2024-03-25T15:15:07.411" v="4349" actId="20577"/>
          <ac:spMkLst>
            <pc:docMk/>
            <pc:sldMk cId="2271538871" sldId="313"/>
            <ac:spMk id="16" creationId="{AA6BB161-F557-5BE2-8310-7D0912EDEC0A}"/>
          </ac:spMkLst>
        </pc:spChg>
      </pc:sldChg>
    </pc:docChg>
  </pc:docChgLst>
  <pc:docChgLst>
    <pc:chgData name="Raul Matsushita" userId="de7c31d34ed27a9c" providerId="LiveId" clId="{BDFB3AD4-DEE3-4893-973E-48BE35EEC9CB}"/>
    <pc:docChg chg="undo redo custSel addSld delSld modSld sldOrd">
      <pc:chgData name="Raul Matsushita" userId="de7c31d34ed27a9c" providerId="LiveId" clId="{BDFB3AD4-DEE3-4893-973E-48BE35EEC9CB}" dt="2024-03-27T11:55:32.228" v="3338" actId="20577"/>
      <pc:docMkLst>
        <pc:docMk/>
      </pc:docMkLst>
      <pc:sldChg chg="modSp mod">
        <pc:chgData name="Raul Matsushita" userId="de7c31d34ed27a9c" providerId="LiveId" clId="{BDFB3AD4-DEE3-4893-973E-48BE35EEC9CB}" dt="2024-03-26T22:32:05.285" v="0" actId="20577"/>
        <pc:sldMkLst>
          <pc:docMk/>
          <pc:sldMk cId="2586058810" sldId="256"/>
        </pc:sldMkLst>
        <pc:spChg chg="mod">
          <ac:chgData name="Raul Matsushita" userId="de7c31d34ed27a9c" providerId="LiveId" clId="{BDFB3AD4-DEE3-4893-973E-48BE35EEC9CB}" dt="2024-03-26T22:32:05.285" v="0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addSp delSp modSp mod">
        <pc:chgData name="Raul Matsushita" userId="de7c31d34ed27a9c" providerId="LiveId" clId="{BDFB3AD4-DEE3-4893-973E-48BE35EEC9CB}" dt="2024-03-26T23:32:44.643" v="300" actId="20577"/>
        <pc:sldMkLst>
          <pc:docMk/>
          <pc:sldMk cId="2862011183" sldId="268"/>
        </pc:sldMkLst>
        <pc:spChg chg="mod">
          <ac:chgData name="Raul Matsushita" userId="de7c31d34ed27a9c" providerId="LiveId" clId="{BDFB3AD4-DEE3-4893-973E-48BE35EEC9CB}" dt="2024-03-26T23:32:44.643" v="300" actId="20577"/>
          <ac:spMkLst>
            <pc:docMk/>
            <pc:sldMk cId="2862011183" sldId="268"/>
            <ac:spMk id="3" creationId="{184701DA-832C-3CBF-3F10-C40EB705CF3F}"/>
          </ac:spMkLst>
        </pc:spChg>
        <pc:graphicFrameChg chg="del mod">
          <ac:chgData name="Raul Matsushita" userId="de7c31d34ed27a9c" providerId="LiveId" clId="{BDFB3AD4-DEE3-4893-973E-48BE35EEC9CB}" dt="2024-03-26T23:28:28.210" v="76" actId="478"/>
          <ac:graphicFrameMkLst>
            <pc:docMk/>
            <pc:sldMk cId="2862011183" sldId="268"/>
            <ac:graphicFrameMk id="7" creationId="{5BB157A3-B423-0BBE-10DE-CCCCD4FB7CA0}"/>
          </ac:graphicFrameMkLst>
        </pc:graphicFrameChg>
        <pc:graphicFrameChg chg="add mod">
          <ac:chgData name="Raul Matsushita" userId="de7c31d34ed27a9c" providerId="LiveId" clId="{BDFB3AD4-DEE3-4893-973E-48BE35EEC9CB}" dt="2024-03-26T23:30:25.295" v="176"/>
          <ac:graphicFrameMkLst>
            <pc:docMk/>
            <pc:sldMk cId="2862011183" sldId="268"/>
            <ac:graphicFrameMk id="8" creationId="{8B69F753-85B0-DA13-152B-93573C98DE46}"/>
          </ac:graphicFrameMkLst>
        </pc:graphicFrameChg>
      </pc:sldChg>
      <pc:sldChg chg="delSp del mod">
        <pc:chgData name="Raul Matsushita" userId="de7c31d34ed27a9c" providerId="LiveId" clId="{BDFB3AD4-DEE3-4893-973E-48BE35EEC9CB}" dt="2024-03-27T00:47:20.843" v="1679" actId="47"/>
        <pc:sldMkLst>
          <pc:docMk/>
          <pc:sldMk cId="3012727841" sldId="269"/>
        </pc:sldMkLst>
        <pc:picChg chg="del">
          <ac:chgData name="Raul Matsushita" userId="de7c31d34ed27a9c" providerId="LiveId" clId="{BDFB3AD4-DEE3-4893-973E-48BE35EEC9CB}" dt="2024-03-26T23:51:32.118" v="921" actId="478"/>
          <ac:picMkLst>
            <pc:docMk/>
            <pc:sldMk cId="3012727841" sldId="269"/>
            <ac:picMk id="17" creationId="{6990CB7A-6D89-7148-C647-00F6E0FA52CB}"/>
          </ac:picMkLst>
        </pc:picChg>
      </pc:sldChg>
      <pc:sldChg chg="del">
        <pc:chgData name="Raul Matsushita" userId="de7c31d34ed27a9c" providerId="LiveId" clId="{BDFB3AD4-DEE3-4893-973E-48BE35EEC9CB}" dt="2024-03-27T00:47:28.900" v="1682" actId="47"/>
        <pc:sldMkLst>
          <pc:docMk/>
          <pc:sldMk cId="1209635691" sldId="270"/>
        </pc:sldMkLst>
      </pc:sldChg>
      <pc:sldChg chg="del">
        <pc:chgData name="Raul Matsushita" userId="de7c31d34ed27a9c" providerId="LiveId" clId="{BDFB3AD4-DEE3-4893-973E-48BE35EEC9CB}" dt="2024-03-27T00:47:31.031" v="1683" actId="47"/>
        <pc:sldMkLst>
          <pc:docMk/>
          <pc:sldMk cId="3182307395" sldId="271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1054018855" sldId="272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4146910257" sldId="279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625089859" sldId="280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071915177" sldId="282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30256739" sldId="283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512095792" sldId="285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933643378" sldId="286"/>
        </pc:sldMkLst>
      </pc:sldChg>
      <pc:sldChg chg="modSp mod">
        <pc:chgData name="Raul Matsushita" userId="de7c31d34ed27a9c" providerId="LiveId" clId="{BDFB3AD4-DEE3-4893-973E-48BE35EEC9CB}" dt="2024-03-26T22:35:32.656" v="20" actId="20577"/>
        <pc:sldMkLst>
          <pc:docMk/>
          <pc:sldMk cId="1910733529" sldId="288"/>
        </pc:sldMkLst>
        <pc:spChg chg="mod">
          <ac:chgData name="Raul Matsushita" userId="de7c31d34ed27a9c" providerId="LiveId" clId="{BDFB3AD4-DEE3-4893-973E-48BE35EEC9CB}" dt="2024-03-26T22:35:32.656" v="20" actId="20577"/>
          <ac:spMkLst>
            <pc:docMk/>
            <pc:sldMk cId="1910733529" sldId="288"/>
            <ac:spMk id="7" creationId="{4ED62E8B-AEF4-C762-2125-5F27DBA6341F}"/>
          </ac:spMkLst>
        </pc:spChg>
      </pc:sldChg>
      <pc:sldChg chg="del">
        <pc:chgData name="Raul Matsushita" userId="de7c31d34ed27a9c" providerId="LiveId" clId="{BDFB3AD4-DEE3-4893-973E-48BE35EEC9CB}" dt="2024-03-27T00:47:27.229" v="1681" actId="47"/>
        <pc:sldMkLst>
          <pc:docMk/>
          <pc:sldMk cId="3224931540" sldId="289"/>
        </pc:sldMkLst>
      </pc:sldChg>
      <pc:sldChg chg="del">
        <pc:chgData name="Raul Matsushita" userId="de7c31d34ed27a9c" providerId="LiveId" clId="{BDFB3AD4-DEE3-4893-973E-48BE35EEC9CB}" dt="2024-03-27T00:47:25.910" v="1680" actId="47"/>
        <pc:sldMkLst>
          <pc:docMk/>
          <pc:sldMk cId="4117128426" sldId="290"/>
        </pc:sldMkLst>
      </pc:sldChg>
      <pc:sldChg chg="del">
        <pc:chgData name="Raul Matsushita" userId="de7c31d34ed27a9c" providerId="LiveId" clId="{BDFB3AD4-DEE3-4893-973E-48BE35EEC9CB}" dt="2024-03-27T00:47:32.781" v="1684" actId="47"/>
        <pc:sldMkLst>
          <pc:docMk/>
          <pc:sldMk cId="72051154" sldId="291"/>
        </pc:sldMkLst>
      </pc:sldChg>
      <pc:sldChg chg="del">
        <pc:chgData name="Raul Matsushita" userId="de7c31d34ed27a9c" providerId="LiveId" clId="{BDFB3AD4-DEE3-4893-973E-48BE35EEC9CB}" dt="2024-03-27T00:47:34.750" v="1685" actId="47"/>
        <pc:sldMkLst>
          <pc:docMk/>
          <pc:sldMk cId="299735504" sldId="292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670328455" sldId="293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3508310342" sldId="294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1182410623" sldId="296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1633850792" sldId="297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1382906228" sldId="298"/>
        </pc:sldMkLst>
      </pc:sldChg>
      <pc:sldChg chg="del">
        <pc:chgData name="Raul Matsushita" userId="de7c31d34ed27a9c" providerId="LiveId" clId="{BDFB3AD4-DEE3-4893-973E-48BE35EEC9CB}" dt="2024-03-27T00:47:47.461" v="1687" actId="47"/>
        <pc:sldMkLst>
          <pc:docMk/>
          <pc:sldMk cId="1107815732" sldId="299"/>
        </pc:sldMkLst>
      </pc:sldChg>
      <pc:sldChg chg="del">
        <pc:chgData name="Raul Matsushita" userId="de7c31d34ed27a9c" providerId="LiveId" clId="{BDFB3AD4-DEE3-4893-973E-48BE35EEC9CB}" dt="2024-03-27T00:47:47.461" v="1687" actId="47"/>
        <pc:sldMkLst>
          <pc:docMk/>
          <pc:sldMk cId="312868548" sldId="300"/>
        </pc:sldMkLst>
      </pc:sldChg>
      <pc:sldChg chg="del">
        <pc:chgData name="Raul Matsushita" userId="de7c31d34ed27a9c" providerId="LiveId" clId="{BDFB3AD4-DEE3-4893-973E-48BE35EEC9CB}" dt="2024-03-27T00:47:47.461" v="1687" actId="47"/>
        <pc:sldMkLst>
          <pc:docMk/>
          <pc:sldMk cId="1111060100" sldId="301"/>
        </pc:sldMkLst>
      </pc:sldChg>
      <pc:sldChg chg="del">
        <pc:chgData name="Raul Matsushita" userId="de7c31d34ed27a9c" providerId="LiveId" clId="{BDFB3AD4-DEE3-4893-973E-48BE35EEC9CB}" dt="2024-03-27T00:47:47.461" v="1687" actId="47"/>
        <pc:sldMkLst>
          <pc:docMk/>
          <pc:sldMk cId="3326912077" sldId="302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238208665" sldId="303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1378727320" sldId="304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4024992346" sldId="305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1523594889" sldId="306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1418701950" sldId="307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069973615" sldId="308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877531957" sldId="309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127696709" sldId="310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796248348" sldId="311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486353865" sldId="312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271538871" sldId="313"/>
        </pc:sldMkLst>
      </pc:sldChg>
      <pc:sldChg chg="modSp add mod">
        <pc:chgData name="Raul Matsushita" userId="de7c31d34ed27a9c" providerId="LiveId" clId="{BDFB3AD4-DEE3-4893-973E-48BE35EEC9CB}" dt="2024-03-26T23:47:53.399" v="867" actId="21"/>
        <pc:sldMkLst>
          <pc:docMk/>
          <pc:sldMk cId="1549835959" sldId="314"/>
        </pc:sldMkLst>
        <pc:spChg chg="mod">
          <ac:chgData name="Raul Matsushita" userId="de7c31d34ed27a9c" providerId="LiveId" clId="{BDFB3AD4-DEE3-4893-973E-48BE35EEC9CB}" dt="2024-03-26T23:47:53.399" v="867" actId="21"/>
          <ac:spMkLst>
            <pc:docMk/>
            <pc:sldMk cId="1549835959" sldId="314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6T23:51:05.511" v="919" actId="20577"/>
        <pc:sldMkLst>
          <pc:docMk/>
          <pc:sldMk cId="3183968179" sldId="315"/>
        </pc:sldMkLst>
        <pc:spChg chg="mod">
          <ac:chgData name="Raul Matsushita" userId="de7c31d34ed27a9c" providerId="LiveId" clId="{BDFB3AD4-DEE3-4893-973E-48BE35EEC9CB}" dt="2024-03-26T23:51:05.511" v="919" actId="20577"/>
          <ac:spMkLst>
            <pc:docMk/>
            <pc:sldMk cId="3183968179" sldId="315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6T23:48:15.690" v="885" actId="20577"/>
        <pc:sldMkLst>
          <pc:docMk/>
          <pc:sldMk cId="584569956" sldId="316"/>
        </pc:sldMkLst>
        <pc:spChg chg="mod">
          <ac:chgData name="Raul Matsushita" userId="de7c31d34ed27a9c" providerId="LiveId" clId="{BDFB3AD4-DEE3-4893-973E-48BE35EEC9CB}" dt="2024-03-26T23:48:15.690" v="885" actId="20577"/>
          <ac:spMkLst>
            <pc:docMk/>
            <pc:sldMk cId="584569956" sldId="316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BDFB3AD4-DEE3-4893-973E-48BE35EEC9CB}" dt="2024-03-26T23:50:11.025" v="904" actId="478"/>
        <pc:sldMkLst>
          <pc:docMk/>
          <pc:sldMk cId="1023108643" sldId="317"/>
        </pc:sldMkLst>
        <pc:spChg chg="del mod">
          <ac:chgData name="Raul Matsushita" userId="de7c31d34ed27a9c" providerId="LiveId" clId="{BDFB3AD4-DEE3-4893-973E-48BE35EEC9CB}" dt="2024-03-26T23:50:01.536" v="902" actId="478"/>
          <ac:spMkLst>
            <pc:docMk/>
            <pc:sldMk cId="1023108643" sldId="317"/>
            <ac:spMk id="3" creationId="{184701DA-832C-3CBF-3F10-C40EB705CF3F}"/>
          </ac:spMkLst>
        </pc:spChg>
        <pc:spChg chg="add del mod">
          <ac:chgData name="Raul Matsushita" userId="de7c31d34ed27a9c" providerId="LiveId" clId="{BDFB3AD4-DEE3-4893-973E-48BE35EEC9CB}" dt="2024-03-26T23:50:11.025" v="904" actId="478"/>
          <ac:spMkLst>
            <pc:docMk/>
            <pc:sldMk cId="1023108643" sldId="317"/>
            <ac:spMk id="12" creationId="{D793591A-9567-D689-4392-DE864D4C0887}"/>
          </ac:spMkLst>
        </pc:spChg>
        <pc:picChg chg="add del mod">
          <ac:chgData name="Raul Matsushita" userId="de7c31d34ed27a9c" providerId="LiveId" clId="{BDFB3AD4-DEE3-4893-973E-48BE35EEC9CB}" dt="2024-03-26T23:49:52.415" v="900" actId="478"/>
          <ac:picMkLst>
            <pc:docMk/>
            <pc:sldMk cId="1023108643" sldId="317"/>
            <ac:picMk id="8" creationId="{0A8B1BBB-2858-23AB-1CBB-E4499770D916}"/>
          </ac:picMkLst>
        </pc:picChg>
        <pc:picChg chg="add del mod">
          <ac:chgData name="Raul Matsushita" userId="de7c31d34ed27a9c" providerId="LiveId" clId="{BDFB3AD4-DEE3-4893-973E-48BE35EEC9CB}" dt="2024-03-26T23:49:58.449" v="901" actId="478"/>
          <ac:picMkLst>
            <pc:docMk/>
            <pc:sldMk cId="1023108643" sldId="317"/>
            <ac:picMk id="10" creationId="{706B84A0-3DAE-0B17-86A7-EC07BA331B39}"/>
          </ac:picMkLst>
        </pc:picChg>
        <pc:picChg chg="add mod">
          <ac:chgData name="Raul Matsushita" userId="de7c31d34ed27a9c" providerId="LiveId" clId="{BDFB3AD4-DEE3-4893-973E-48BE35EEC9CB}" dt="2024-03-26T23:50:06.719" v="903"/>
          <ac:picMkLst>
            <pc:docMk/>
            <pc:sldMk cId="1023108643" sldId="317"/>
            <ac:picMk id="13" creationId="{F08813A7-8A9E-75D4-54EC-E0CF797823E6}"/>
          </ac:picMkLst>
        </pc:picChg>
      </pc:sldChg>
      <pc:sldChg chg="add del">
        <pc:chgData name="Raul Matsushita" userId="de7c31d34ed27a9c" providerId="LiveId" clId="{BDFB3AD4-DEE3-4893-973E-48BE35EEC9CB}" dt="2024-03-26T23:51:26.030" v="920" actId="47"/>
        <pc:sldMkLst>
          <pc:docMk/>
          <pc:sldMk cId="1094454750" sldId="318"/>
        </pc:sldMkLst>
      </pc:sldChg>
      <pc:sldChg chg="addSp modSp add">
        <pc:chgData name="Raul Matsushita" userId="de7c31d34ed27a9c" providerId="LiveId" clId="{BDFB3AD4-DEE3-4893-973E-48BE35EEC9CB}" dt="2024-03-26T23:50:25.331" v="906"/>
        <pc:sldMkLst>
          <pc:docMk/>
          <pc:sldMk cId="2623073120" sldId="319"/>
        </pc:sldMkLst>
        <pc:picChg chg="add mod">
          <ac:chgData name="Raul Matsushita" userId="de7c31d34ed27a9c" providerId="LiveId" clId="{BDFB3AD4-DEE3-4893-973E-48BE35EEC9CB}" dt="2024-03-26T23:50:25.331" v="906"/>
          <ac:picMkLst>
            <pc:docMk/>
            <pc:sldMk cId="2623073120" sldId="319"/>
            <ac:picMk id="3" creationId="{22AD20C8-F641-3AF3-F88D-D03E51FBB7C1}"/>
          </ac:picMkLst>
        </pc:picChg>
      </pc:sldChg>
      <pc:sldChg chg="add del ord">
        <pc:chgData name="Raul Matsushita" userId="de7c31d34ed27a9c" providerId="LiveId" clId="{BDFB3AD4-DEE3-4893-973E-48BE35EEC9CB}" dt="2024-03-27T00:47:19.892" v="1678" actId="47"/>
        <pc:sldMkLst>
          <pc:docMk/>
          <pc:sldMk cId="2016215892" sldId="320"/>
        </pc:sldMkLst>
      </pc:sldChg>
      <pc:sldChg chg="modSp add mod ord">
        <pc:chgData name="Raul Matsushita" userId="de7c31d34ed27a9c" providerId="LiveId" clId="{BDFB3AD4-DEE3-4893-973E-48BE35EEC9CB}" dt="2024-03-26T23:59:17.513" v="1118" actId="20577"/>
        <pc:sldMkLst>
          <pc:docMk/>
          <pc:sldMk cId="811113315" sldId="321"/>
        </pc:sldMkLst>
        <pc:spChg chg="mod">
          <ac:chgData name="Raul Matsushita" userId="de7c31d34ed27a9c" providerId="LiveId" clId="{BDFB3AD4-DEE3-4893-973E-48BE35EEC9CB}" dt="2024-03-26T23:59:17.513" v="1118" actId="20577"/>
          <ac:spMkLst>
            <pc:docMk/>
            <pc:sldMk cId="811113315" sldId="321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BDFB3AD4-DEE3-4893-973E-48BE35EEC9CB}" dt="2024-03-27T00:07:09.830" v="1265" actId="20577"/>
        <pc:sldMkLst>
          <pc:docMk/>
          <pc:sldMk cId="1314302923" sldId="322"/>
        </pc:sldMkLst>
        <pc:spChg chg="mod">
          <ac:chgData name="Raul Matsushita" userId="de7c31d34ed27a9c" providerId="LiveId" clId="{BDFB3AD4-DEE3-4893-973E-48BE35EEC9CB}" dt="2024-03-27T00:07:09.830" v="1265" actId="20577"/>
          <ac:spMkLst>
            <pc:docMk/>
            <pc:sldMk cId="1314302923" sldId="322"/>
            <ac:spMk id="3" creationId="{184701DA-832C-3CBF-3F10-C40EB705CF3F}"/>
          </ac:spMkLst>
        </pc:spChg>
        <pc:spChg chg="add del mod">
          <ac:chgData name="Raul Matsushita" userId="de7c31d34ed27a9c" providerId="LiveId" clId="{BDFB3AD4-DEE3-4893-973E-48BE35EEC9CB}" dt="2024-03-27T00:06:39.735" v="1228"/>
          <ac:spMkLst>
            <pc:docMk/>
            <pc:sldMk cId="1314302923" sldId="322"/>
            <ac:spMk id="7" creationId="{99D4D610-536C-D25E-E99F-9C7DBDE9F46A}"/>
          </ac:spMkLst>
        </pc:spChg>
        <pc:spChg chg="add mod">
          <ac:chgData name="Raul Matsushita" userId="de7c31d34ed27a9c" providerId="LiveId" clId="{BDFB3AD4-DEE3-4893-973E-48BE35EEC9CB}" dt="2024-03-27T00:06:30.627" v="1226" actId="1076"/>
          <ac:spMkLst>
            <pc:docMk/>
            <pc:sldMk cId="1314302923" sldId="322"/>
            <ac:spMk id="8" creationId="{1782195B-A865-B750-5B09-92267E3C183A}"/>
          </ac:spMkLst>
        </pc:spChg>
      </pc:sldChg>
      <pc:sldChg chg="modSp add mod ord">
        <pc:chgData name="Raul Matsushita" userId="de7c31d34ed27a9c" providerId="LiveId" clId="{BDFB3AD4-DEE3-4893-973E-48BE35EEC9CB}" dt="2024-03-27T00:34:48.754" v="1342" actId="20577"/>
        <pc:sldMkLst>
          <pc:docMk/>
          <pc:sldMk cId="3644099487" sldId="323"/>
        </pc:sldMkLst>
        <pc:spChg chg="mod">
          <ac:chgData name="Raul Matsushita" userId="de7c31d34ed27a9c" providerId="LiveId" clId="{BDFB3AD4-DEE3-4893-973E-48BE35EEC9CB}" dt="2024-03-27T00:34:48.754" v="1342" actId="20577"/>
          <ac:spMkLst>
            <pc:docMk/>
            <pc:sldMk cId="3644099487" sldId="323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BDFB3AD4-DEE3-4893-973E-48BE35EEC9CB}" dt="2024-03-27T00:38:47.360" v="1436" actId="1076"/>
        <pc:sldMkLst>
          <pc:docMk/>
          <pc:sldMk cId="1573277775" sldId="324"/>
        </pc:sldMkLst>
        <pc:spChg chg="mod">
          <ac:chgData name="Raul Matsushita" userId="de7c31d34ed27a9c" providerId="LiveId" clId="{BDFB3AD4-DEE3-4893-973E-48BE35EEC9CB}" dt="2024-03-27T00:38:08.941" v="1421" actId="20577"/>
          <ac:spMkLst>
            <pc:docMk/>
            <pc:sldMk cId="1573277775" sldId="324"/>
            <ac:spMk id="3" creationId="{184701DA-832C-3CBF-3F10-C40EB705CF3F}"/>
          </ac:spMkLst>
        </pc:spChg>
        <pc:spChg chg="add mod">
          <ac:chgData name="Raul Matsushita" userId="de7c31d34ed27a9c" providerId="LiveId" clId="{BDFB3AD4-DEE3-4893-973E-48BE35EEC9CB}" dt="2024-03-27T00:38:43.977" v="1435" actId="1076"/>
          <ac:spMkLst>
            <pc:docMk/>
            <pc:sldMk cId="1573277775" sldId="324"/>
            <ac:spMk id="7" creationId="{0C0AAD86-FE8C-FF7F-B999-A72C71BA638F}"/>
          </ac:spMkLst>
        </pc:spChg>
        <pc:spChg chg="add mod">
          <ac:chgData name="Raul Matsushita" userId="de7c31d34ed27a9c" providerId="LiveId" clId="{BDFB3AD4-DEE3-4893-973E-48BE35EEC9CB}" dt="2024-03-27T00:38:47.360" v="1436" actId="1076"/>
          <ac:spMkLst>
            <pc:docMk/>
            <pc:sldMk cId="1573277775" sldId="324"/>
            <ac:spMk id="8" creationId="{AFD546FC-865F-E7AE-8510-14F08A98C544}"/>
          </ac:spMkLst>
        </pc:spChg>
      </pc:sldChg>
      <pc:sldChg chg="modSp add mod ord">
        <pc:chgData name="Raul Matsushita" userId="de7c31d34ed27a9c" providerId="LiveId" clId="{BDFB3AD4-DEE3-4893-973E-48BE35EEC9CB}" dt="2024-03-27T00:37:19.284" v="1395"/>
        <pc:sldMkLst>
          <pc:docMk/>
          <pc:sldMk cId="3545779206" sldId="325"/>
        </pc:sldMkLst>
        <pc:spChg chg="mod">
          <ac:chgData name="Raul Matsushita" userId="de7c31d34ed27a9c" providerId="LiveId" clId="{BDFB3AD4-DEE3-4893-973E-48BE35EEC9CB}" dt="2024-03-27T00:37:13.320" v="1393" actId="20577"/>
          <ac:spMkLst>
            <pc:docMk/>
            <pc:sldMk cId="3545779206" sldId="325"/>
            <ac:spMk id="8" creationId="{AFD546FC-865F-E7AE-8510-14F08A98C544}"/>
          </ac:spMkLst>
        </pc:spChg>
      </pc:sldChg>
      <pc:sldChg chg="addSp delSp modSp add mod">
        <pc:chgData name="Raul Matsushita" userId="de7c31d34ed27a9c" providerId="LiveId" clId="{BDFB3AD4-DEE3-4893-973E-48BE35EEC9CB}" dt="2024-03-27T00:42:15.225" v="1607" actId="20577"/>
        <pc:sldMkLst>
          <pc:docMk/>
          <pc:sldMk cId="3978677135" sldId="326"/>
        </pc:sldMkLst>
        <pc:spChg chg="mod">
          <ac:chgData name="Raul Matsushita" userId="de7c31d34ed27a9c" providerId="LiveId" clId="{BDFB3AD4-DEE3-4893-973E-48BE35EEC9CB}" dt="2024-03-27T00:39:08.619" v="1440"/>
          <ac:spMkLst>
            <pc:docMk/>
            <pc:sldMk cId="3978677135" sldId="326"/>
            <ac:spMk id="3" creationId="{184701DA-832C-3CBF-3F10-C40EB705CF3F}"/>
          </ac:spMkLst>
        </pc:spChg>
        <pc:spChg chg="add del mod">
          <ac:chgData name="Raul Matsushita" userId="de7c31d34ed27a9c" providerId="LiveId" clId="{BDFB3AD4-DEE3-4893-973E-48BE35EEC9CB}" dt="2024-03-27T00:42:06.085" v="1600" actId="478"/>
          <ac:spMkLst>
            <pc:docMk/>
            <pc:sldMk cId="3978677135" sldId="326"/>
            <ac:spMk id="9" creationId="{375EB308-05FC-BAEC-E697-EBED9B997537}"/>
          </ac:spMkLst>
        </pc:spChg>
        <pc:spChg chg="add mod">
          <ac:chgData name="Raul Matsushita" userId="de7c31d34ed27a9c" providerId="LiveId" clId="{BDFB3AD4-DEE3-4893-973E-48BE35EEC9CB}" dt="2024-03-27T00:42:15.225" v="1607" actId="20577"/>
          <ac:spMkLst>
            <pc:docMk/>
            <pc:sldMk cId="3978677135" sldId="326"/>
            <ac:spMk id="10" creationId="{3132549A-FD7A-95A8-D5AB-6AE2FEAEA0BA}"/>
          </ac:spMkLst>
        </pc:spChg>
      </pc:sldChg>
      <pc:sldChg chg="addSp delSp modSp add mod">
        <pc:chgData name="Raul Matsushita" userId="de7c31d34ed27a9c" providerId="LiveId" clId="{BDFB3AD4-DEE3-4893-973E-48BE35EEC9CB}" dt="2024-03-27T00:44:06.062" v="1677" actId="20577"/>
        <pc:sldMkLst>
          <pc:docMk/>
          <pc:sldMk cId="1176070658" sldId="327"/>
        </pc:sldMkLst>
        <pc:spChg chg="add del mod">
          <ac:chgData name="Raul Matsushita" userId="de7c31d34ed27a9c" providerId="LiveId" clId="{BDFB3AD4-DEE3-4893-973E-48BE35EEC9CB}" dt="2024-03-27T00:42:00.302" v="1599" actId="21"/>
          <ac:spMkLst>
            <pc:docMk/>
            <pc:sldMk cId="1176070658" sldId="327"/>
            <ac:spMk id="9" creationId="{375EB308-05FC-BAEC-E697-EBED9B997537}"/>
          </ac:spMkLst>
        </pc:spChg>
        <pc:spChg chg="add mod">
          <ac:chgData name="Raul Matsushita" userId="de7c31d34ed27a9c" providerId="LiveId" clId="{BDFB3AD4-DEE3-4893-973E-48BE35EEC9CB}" dt="2024-03-27T00:44:06.062" v="1677" actId="20577"/>
          <ac:spMkLst>
            <pc:docMk/>
            <pc:sldMk cId="1176070658" sldId="327"/>
            <ac:spMk id="10" creationId="{563E0E2C-A7FD-28C5-30CB-2D68D5863999}"/>
          </ac:spMkLst>
        </pc:spChg>
      </pc:sldChg>
      <pc:sldChg chg="modSp add mod ord">
        <pc:chgData name="Raul Matsushita" userId="de7c31d34ed27a9c" providerId="LiveId" clId="{BDFB3AD4-DEE3-4893-973E-48BE35EEC9CB}" dt="2024-03-27T00:54:19.264" v="1738" actId="20577"/>
        <pc:sldMkLst>
          <pc:docMk/>
          <pc:sldMk cId="328308195" sldId="328"/>
        </pc:sldMkLst>
        <pc:spChg chg="mod">
          <ac:chgData name="Raul Matsushita" userId="de7c31d34ed27a9c" providerId="LiveId" clId="{BDFB3AD4-DEE3-4893-973E-48BE35EEC9CB}" dt="2024-03-27T00:54:19.264" v="1738" actId="20577"/>
          <ac:spMkLst>
            <pc:docMk/>
            <pc:sldMk cId="328308195" sldId="328"/>
            <ac:spMk id="2" creationId="{100B5D20-815D-D098-A5AD-681238943775}"/>
          </ac:spMkLst>
        </pc:spChg>
        <pc:spChg chg="mod">
          <ac:chgData name="Raul Matsushita" userId="de7c31d34ed27a9c" providerId="LiveId" clId="{BDFB3AD4-DEE3-4893-973E-48BE35EEC9CB}" dt="2024-03-27T00:51:16.233" v="1712" actId="20577"/>
          <ac:spMkLst>
            <pc:docMk/>
            <pc:sldMk cId="328308195" sldId="328"/>
            <ac:spMk id="7" creationId="{4ED62E8B-AEF4-C762-2125-5F27DBA6341F}"/>
          </ac:spMkLst>
        </pc:spChg>
      </pc:sldChg>
      <pc:sldChg chg="addSp delSp modSp add mod ord">
        <pc:chgData name="Raul Matsushita" userId="de7c31d34ed27a9c" providerId="LiveId" clId="{BDFB3AD4-DEE3-4893-973E-48BE35EEC9CB}" dt="2024-03-27T01:05:00.688" v="2118" actId="1076"/>
        <pc:sldMkLst>
          <pc:docMk/>
          <pc:sldMk cId="1271539103" sldId="329"/>
        </pc:sldMkLst>
        <pc:spChg chg="mod">
          <ac:chgData name="Raul Matsushita" userId="de7c31d34ed27a9c" providerId="LiveId" clId="{BDFB3AD4-DEE3-4893-973E-48BE35EEC9CB}" dt="2024-03-27T00:54:54.267" v="1739"/>
          <ac:spMkLst>
            <pc:docMk/>
            <pc:sldMk cId="1271539103" sldId="329"/>
            <ac:spMk id="2" creationId="{100B5D20-815D-D098-A5AD-681238943775}"/>
          </ac:spMkLst>
        </pc:spChg>
        <pc:spChg chg="mod">
          <ac:chgData name="Raul Matsushita" userId="de7c31d34ed27a9c" providerId="LiveId" clId="{BDFB3AD4-DEE3-4893-973E-48BE35EEC9CB}" dt="2024-03-27T01:03:43.688" v="2055" actId="20577"/>
          <ac:spMkLst>
            <pc:docMk/>
            <pc:sldMk cId="1271539103" sldId="329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0:56:00.856" v="1781" actId="478"/>
          <ac:spMkLst>
            <pc:docMk/>
            <pc:sldMk cId="1271539103" sldId="329"/>
            <ac:spMk id="7" creationId="{0C0AAD86-FE8C-FF7F-B999-A72C71BA638F}"/>
          </ac:spMkLst>
        </pc:spChg>
        <pc:spChg chg="del">
          <ac:chgData name="Raul Matsushita" userId="de7c31d34ed27a9c" providerId="LiveId" clId="{BDFB3AD4-DEE3-4893-973E-48BE35EEC9CB}" dt="2024-03-27T00:56:08.754" v="1782" actId="478"/>
          <ac:spMkLst>
            <pc:docMk/>
            <pc:sldMk cId="1271539103" sldId="329"/>
            <ac:spMk id="8" creationId="{AFD546FC-865F-E7AE-8510-14F08A98C544}"/>
          </ac:spMkLst>
        </pc:spChg>
        <pc:spChg chg="add mod">
          <ac:chgData name="Raul Matsushita" userId="de7c31d34ed27a9c" providerId="LiveId" clId="{BDFB3AD4-DEE3-4893-973E-48BE35EEC9CB}" dt="2024-03-27T01:02:55.946" v="2023" actId="767"/>
          <ac:spMkLst>
            <pc:docMk/>
            <pc:sldMk cId="1271539103" sldId="329"/>
            <ac:spMk id="9" creationId="{EB46172A-3D86-3670-564C-FD1212299F41}"/>
          </ac:spMkLst>
        </pc:spChg>
        <pc:spChg chg="mod">
          <ac:chgData name="Raul Matsushita" userId="de7c31d34ed27a9c" providerId="LiveId" clId="{BDFB3AD4-DEE3-4893-973E-48BE35EEC9CB}" dt="2024-03-27T01:00:18.907" v="1931" actId="20577"/>
          <ac:spMkLst>
            <pc:docMk/>
            <pc:sldMk cId="1271539103" sldId="329"/>
            <ac:spMk id="10" creationId="{3132549A-FD7A-95A8-D5AB-6AE2FEAEA0BA}"/>
          </ac:spMkLst>
        </pc:spChg>
        <pc:spChg chg="add mod">
          <ac:chgData name="Raul Matsushita" userId="de7c31d34ed27a9c" providerId="LiveId" clId="{BDFB3AD4-DEE3-4893-973E-48BE35EEC9CB}" dt="2024-03-27T01:05:00.688" v="2118" actId="1076"/>
          <ac:spMkLst>
            <pc:docMk/>
            <pc:sldMk cId="1271539103" sldId="329"/>
            <ac:spMk id="11" creationId="{6B6ED1AD-A580-DC58-E30D-2AE2E0DAF249}"/>
          </ac:spMkLst>
        </pc:spChg>
      </pc:sldChg>
      <pc:sldChg chg="modSp add del mod">
        <pc:chgData name="Raul Matsushita" userId="de7c31d34ed27a9c" providerId="LiveId" clId="{BDFB3AD4-DEE3-4893-973E-48BE35EEC9CB}" dt="2024-03-27T01:03:50.949" v="2057" actId="47"/>
        <pc:sldMkLst>
          <pc:docMk/>
          <pc:sldMk cId="2205655924" sldId="330"/>
        </pc:sldMkLst>
        <pc:spChg chg="mod">
          <ac:chgData name="Raul Matsushita" userId="de7c31d34ed27a9c" providerId="LiveId" clId="{BDFB3AD4-DEE3-4893-973E-48BE35EEC9CB}" dt="2024-03-27T01:03:02.533" v="2025" actId="20577"/>
          <ac:spMkLst>
            <pc:docMk/>
            <pc:sldMk cId="2205655924" sldId="330"/>
            <ac:spMk id="3" creationId="{184701DA-832C-3CBF-3F10-C40EB705CF3F}"/>
          </ac:spMkLst>
        </pc:spChg>
      </pc:sldChg>
      <pc:sldChg chg="delSp modSp add del mod">
        <pc:chgData name="Raul Matsushita" userId="de7c31d34ed27a9c" providerId="LiveId" clId="{BDFB3AD4-DEE3-4893-973E-48BE35EEC9CB}" dt="2024-03-27T01:06:31.432" v="2138" actId="47"/>
        <pc:sldMkLst>
          <pc:docMk/>
          <pc:sldMk cId="2719846581" sldId="331"/>
        </pc:sldMkLst>
        <pc:spChg chg="mod">
          <ac:chgData name="Raul Matsushita" userId="de7c31d34ed27a9c" providerId="LiveId" clId="{BDFB3AD4-DEE3-4893-973E-48BE35EEC9CB}" dt="2024-03-27T01:04:13.437" v="2094"/>
          <ac:spMkLst>
            <pc:docMk/>
            <pc:sldMk cId="2719846581" sldId="331"/>
            <ac:spMk id="3" creationId="{184701DA-832C-3CBF-3F10-C40EB705CF3F}"/>
          </ac:spMkLst>
        </pc:spChg>
        <pc:spChg chg="del mod">
          <ac:chgData name="Raul Matsushita" userId="de7c31d34ed27a9c" providerId="LiveId" clId="{BDFB3AD4-DEE3-4893-973E-48BE35EEC9CB}" dt="2024-03-27T01:04:18.608" v="2096"/>
          <ac:spMkLst>
            <pc:docMk/>
            <pc:sldMk cId="2719846581" sldId="331"/>
            <ac:spMk id="10" creationId="{3132549A-FD7A-95A8-D5AB-6AE2FEAEA0BA}"/>
          </ac:spMkLst>
        </pc:spChg>
      </pc:sldChg>
      <pc:sldChg chg="delSp modSp add mod">
        <pc:chgData name="Raul Matsushita" userId="de7c31d34ed27a9c" providerId="LiveId" clId="{BDFB3AD4-DEE3-4893-973E-48BE35EEC9CB}" dt="2024-03-27T01:06:20.175" v="2137" actId="21"/>
        <pc:sldMkLst>
          <pc:docMk/>
          <pc:sldMk cId="3230048881" sldId="332"/>
        </pc:sldMkLst>
        <pc:spChg chg="mod">
          <ac:chgData name="Raul Matsushita" userId="de7c31d34ed27a9c" providerId="LiveId" clId="{BDFB3AD4-DEE3-4893-973E-48BE35EEC9CB}" dt="2024-03-27T01:06:20.175" v="2137" actId="21"/>
          <ac:spMkLst>
            <pc:docMk/>
            <pc:sldMk cId="3230048881" sldId="332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1:05:11.022" v="2120" actId="478"/>
          <ac:spMkLst>
            <pc:docMk/>
            <pc:sldMk cId="3230048881" sldId="332"/>
            <ac:spMk id="10" creationId="{3132549A-FD7A-95A8-D5AB-6AE2FEAEA0BA}"/>
          </ac:spMkLst>
        </pc:spChg>
      </pc:sldChg>
      <pc:sldChg chg="modSp add mod">
        <pc:chgData name="Raul Matsushita" userId="de7c31d34ed27a9c" providerId="LiveId" clId="{BDFB3AD4-DEE3-4893-973E-48BE35EEC9CB}" dt="2024-03-27T01:07:16.919" v="2149" actId="20577"/>
        <pc:sldMkLst>
          <pc:docMk/>
          <pc:sldMk cId="205944804" sldId="333"/>
        </pc:sldMkLst>
        <pc:spChg chg="mod">
          <ac:chgData name="Raul Matsushita" userId="de7c31d34ed27a9c" providerId="LiveId" clId="{BDFB3AD4-DEE3-4893-973E-48BE35EEC9CB}" dt="2024-03-27T01:07:16.919" v="2149" actId="20577"/>
          <ac:spMkLst>
            <pc:docMk/>
            <pc:sldMk cId="205944804" sldId="333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1:09:16.447" v="2189" actId="20577"/>
        <pc:sldMkLst>
          <pc:docMk/>
          <pc:sldMk cId="2306689599" sldId="334"/>
        </pc:sldMkLst>
        <pc:spChg chg="mod">
          <ac:chgData name="Raul Matsushita" userId="de7c31d34ed27a9c" providerId="LiveId" clId="{BDFB3AD4-DEE3-4893-973E-48BE35EEC9CB}" dt="2024-03-27T01:09:16.447" v="2189" actId="20577"/>
          <ac:spMkLst>
            <pc:docMk/>
            <pc:sldMk cId="2306689599" sldId="334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1:16:08.698" v="2293" actId="113"/>
        <pc:sldMkLst>
          <pc:docMk/>
          <pc:sldMk cId="487331557" sldId="335"/>
        </pc:sldMkLst>
        <pc:spChg chg="mod">
          <ac:chgData name="Raul Matsushita" userId="de7c31d34ed27a9c" providerId="LiveId" clId="{BDFB3AD4-DEE3-4893-973E-48BE35EEC9CB}" dt="2024-03-27T01:16:08.698" v="2293" actId="113"/>
          <ac:spMkLst>
            <pc:docMk/>
            <pc:sldMk cId="487331557" sldId="335"/>
            <ac:spMk id="3" creationId="{184701DA-832C-3CBF-3F10-C40EB705CF3F}"/>
          </ac:spMkLst>
        </pc:spChg>
      </pc:sldChg>
      <pc:sldChg chg="delSp modSp add mod">
        <pc:chgData name="Raul Matsushita" userId="de7c31d34ed27a9c" providerId="LiveId" clId="{BDFB3AD4-DEE3-4893-973E-48BE35EEC9CB}" dt="2024-03-27T01:20:20.888" v="2434" actId="20577"/>
        <pc:sldMkLst>
          <pc:docMk/>
          <pc:sldMk cId="2614757362" sldId="336"/>
        </pc:sldMkLst>
        <pc:spChg chg="mod">
          <ac:chgData name="Raul Matsushita" userId="de7c31d34ed27a9c" providerId="LiveId" clId="{BDFB3AD4-DEE3-4893-973E-48BE35EEC9CB}" dt="2024-03-27T01:20:20.888" v="2434" actId="20577"/>
          <ac:spMkLst>
            <pc:docMk/>
            <pc:sldMk cId="2614757362" sldId="336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1:16:59.288" v="2297" actId="478"/>
          <ac:spMkLst>
            <pc:docMk/>
            <pc:sldMk cId="2614757362" sldId="336"/>
            <ac:spMk id="11" creationId="{6B6ED1AD-A580-DC58-E30D-2AE2E0DAF249}"/>
          </ac:spMkLst>
        </pc:spChg>
      </pc:sldChg>
      <pc:sldChg chg="modSp add mod">
        <pc:chgData name="Raul Matsushita" userId="de7c31d34ed27a9c" providerId="LiveId" clId="{BDFB3AD4-DEE3-4893-973E-48BE35EEC9CB}" dt="2024-03-27T01:21:53.138" v="2498" actId="20577"/>
        <pc:sldMkLst>
          <pc:docMk/>
          <pc:sldMk cId="2554588853" sldId="337"/>
        </pc:sldMkLst>
        <pc:spChg chg="mod">
          <ac:chgData name="Raul Matsushita" userId="de7c31d34ed27a9c" providerId="LiveId" clId="{BDFB3AD4-DEE3-4893-973E-48BE35EEC9CB}" dt="2024-03-27T01:21:53.138" v="2498" actId="20577"/>
          <ac:spMkLst>
            <pc:docMk/>
            <pc:sldMk cId="2554588853" sldId="337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1:24:33.018" v="2554" actId="20577"/>
        <pc:sldMkLst>
          <pc:docMk/>
          <pc:sldMk cId="1855564302" sldId="338"/>
        </pc:sldMkLst>
        <pc:spChg chg="mod">
          <ac:chgData name="Raul Matsushita" userId="de7c31d34ed27a9c" providerId="LiveId" clId="{BDFB3AD4-DEE3-4893-973E-48BE35EEC9CB}" dt="2024-03-27T01:24:33.018" v="2554" actId="20577"/>
          <ac:spMkLst>
            <pc:docMk/>
            <pc:sldMk cId="1855564302" sldId="338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1:28:14.116" v="2659" actId="20577"/>
        <pc:sldMkLst>
          <pc:docMk/>
          <pc:sldMk cId="1285050458" sldId="339"/>
        </pc:sldMkLst>
        <pc:spChg chg="mod">
          <ac:chgData name="Raul Matsushita" userId="de7c31d34ed27a9c" providerId="LiveId" clId="{BDFB3AD4-DEE3-4893-973E-48BE35EEC9CB}" dt="2024-03-27T01:28:14.116" v="2659" actId="20577"/>
          <ac:spMkLst>
            <pc:docMk/>
            <pc:sldMk cId="1285050458" sldId="339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DFB3AD4-DEE3-4893-973E-48BE35EEC9CB}" dt="2024-03-27T01:29:48.054" v="2683" actId="113"/>
        <pc:sldMkLst>
          <pc:docMk/>
          <pc:sldMk cId="366094858" sldId="340"/>
        </pc:sldMkLst>
        <pc:spChg chg="mod">
          <ac:chgData name="Raul Matsushita" userId="de7c31d34ed27a9c" providerId="LiveId" clId="{BDFB3AD4-DEE3-4893-973E-48BE35EEC9CB}" dt="2024-03-27T01:29:48.054" v="2683" actId="113"/>
          <ac:spMkLst>
            <pc:docMk/>
            <pc:sldMk cId="366094858" sldId="340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DFB3AD4-DEE3-4893-973E-48BE35EEC9CB}" dt="2024-03-27T01:33:42.824" v="2726" actId="20577"/>
        <pc:sldMkLst>
          <pc:docMk/>
          <pc:sldMk cId="3159657008" sldId="341"/>
        </pc:sldMkLst>
        <pc:spChg chg="mod">
          <ac:chgData name="Raul Matsushita" userId="de7c31d34ed27a9c" providerId="LiveId" clId="{BDFB3AD4-DEE3-4893-973E-48BE35EEC9CB}" dt="2024-03-27T01:33:42.824" v="2726" actId="20577"/>
          <ac:spMkLst>
            <pc:docMk/>
            <pc:sldMk cId="3159657008" sldId="341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DFB3AD4-DEE3-4893-973E-48BE35EEC9CB}" dt="2024-03-27T01:35:18.874" v="2743" actId="20577"/>
        <pc:sldMkLst>
          <pc:docMk/>
          <pc:sldMk cId="2858127058" sldId="342"/>
        </pc:sldMkLst>
        <pc:spChg chg="mod">
          <ac:chgData name="Raul Matsushita" userId="de7c31d34ed27a9c" providerId="LiveId" clId="{BDFB3AD4-DEE3-4893-973E-48BE35EEC9CB}" dt="2024-03-27T01:35:18.874" v="2743" actId="20577"/>
          <ac:spMkLst>
            <pc:docMk/>
            <pc:sldMk cId="2858127058" sldId="342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BDFB3AD4-DEE3-4893-973E-48BE35EEC9CB}" dt="2024-03-27T01:41:33.696" v="2810" actId="1076"/>
        <pc:sldMkLst>
          <pc:docMk/>
          <pc:sldMk cId="3118501167" sldId="343"/>
        </pc:sldMkLst>
        <pc:spChg chg="mod">
          <ac:chgData name="Raul Matsushita" userId="de7c31d34ed27a9c" providerId="LiveId" clId="{BDFB3AD4-DEE3-4893-973E-48BE35EEC9CB}" dt="2024-03-27T01:37:23.403" v="2778" actId="207"/>
          <ac:spMkLst>
            <pc:docMk/>
            <pc:sldMk cId="3118501167" sldId="343"/>
            <ac:spMk id="3" creationId="{184701DA-832C-3CBF-3F10-C40EB705CF3F}"/>
          </ac:spMkLst>
        </pc:spChg>
        <pc:spChg chg="add mod">
          <ac:chgData name="Raul Matsushita" userId="de7c31d34ed27a9c" providerId="LiveId" clId="{BDFB3AD4-DEE3-4893-973E-48BE35EEC9CB}" dt="2024-03-27T01:41:33.696" v="2810" actId="1076"/>
          <ac:spMkLst>
            <pc:docMk/>
            <pc:sldMk cId="3118501167" sldId="343"/>
            <ac:spMk id="7" creationId="{A39B8882-C40A-D878-701D-C1EA9329B1DA}"/>
          </ac:spMkLst>
        </pc:spChg>
      </pc:sldChg>
      <pc:sldChg chg="modSp add">
        <pc:chgData name="Raul Matsushita" userId="de7c31d34ed27a9c" providerId="LiveId" clId="{BDFB3AD4-DEE3-4893-973E-48BE35EEC9CB}" dt="2024-03-27T01:43:20.864" v="2819" actId="20577"/>
        <pc:sldMkLst>
          <pc:docMk/>
          <pc:sldMk cId="356604566" sldId="344"/>
        </pc:sldMkLst>
        <pc:spChg chg="mod">
          <ac:chgData name="Raul Matsushita" userId="de7c31d34ed27a9c" providerId="LiveId" clId="{BDFB3AD4-DEE3-4893-973E-48BE35EEC9CB}" dt="2024-03-27T01:43:20.864" v="2819" actId="20577"/>
          <ac:spMkLst>
            <pc:docMk/>
            <pc:sldMk cId="356604566" sldId="344"/>
            <ac:spMk id="3" creationId="{184701DA-832C-3CBF-3F10-C40EB705CF3F}"/>
          </ac:spMkLst>
        </pc:spChg>
      </pc:sldChg>
      <pc:sldChg chg="delSp modSp add mod">
        <pc:chgData name="Raul Matsushita" userId="de7c31d34ed27a9c" providerId="LiveId" clId="{BDFB3AD4-DEE3-4893-973E-48BE35EEC9CB}" dt="2024-03-27T01:44:56.931" v="2856" actId="20577"/>
        <pc:sldMkLst>
          <pc:docMk/>
          <pc:sldMk cId="2521017820" sldId="345"/>
        </pc:sldMkLst>
        <pc:spChg chg="mod">
          <ac:chgData name="Raul Matsushita" userId="de7c31d34ed27a9c" providerId="LiveId" clId="{BDFB3AD4-DEE3-4893-973E-48BE35EEC9CB}" dt="2024-03-27T01:44:56.931" v="2856" actId="20577"/>
          <ac:spMkLst>
            <pc:docMk/>
            <pc:sldMk cId="2521017820" sldId="345"/>
            <ac:spMk id="3" creationId="{184701DA-832C-3CBF-3F10-C40EB705CF3F}"/>
          </ac:spMkLst>
        </pc:spChg>
        <pc:spChg chg="del mod">
          <ac:chgData name="Raul Matsushita" userId="de7c31d34ed27a9c" providerId="LiveId" clId="{BDFB3AD4-DEE3-4893-973E-48BE35EEC9CB}" dt="2024-03-27T01:44:08.472" v="2822" actId="478"/>
          <ac:spMkLst>
            <pc:docMk/>
            <pc:sldMk cId="2521017820" sldId="345"/>
            <ac:spMk id="7" creationId="{A39B8882-C40A-D878-701D-C1EA9329B1DA}"/>
          </ac:spMkLst>
        </pc:spChg>
      </pc:sldChg>
      <pc:sldChg chg="addSp modSp add mod">
        <pc:chgData name="Raul Matsushita" userId="de7c31d34ed27a9c" providerId="LiveId" clId="{BDFB3AD4-DEE3-4893-973E-48BE35EEC9CB}" dt="2024-03-27T02:05:02.573" v="3209" actId="1076"/>
        <pc:sldMkLst>
          <pc:docMk/>
          <pc:sldMk cId="4170679687" sldId="346"/>
        </pc:sldMkLst>
        <pc:spChg chg="mod">
          <ac:chgData name="Raul Matsushita" userId="de7c31d34ed27a9c" providerId="LiveId" clId="{BDFB3AD4-DEE3-4893-973E-48BE35EEC9CB}" dt="2024-03-27T01:46:11.638" v="2896" actId="20577"/>
          <ac:spMkLst>
            <pc:docMk/>
            <pc:sldMk cId="4170679687" sldId="346"/>
            <ac:spMk id="3" creationId="{184701DA-832C-3CBF-3F10-C40EB705CF3F}"/>
          </ac:spMkLst>
        </pc:spChg>
        <pc:spChg chg="add mod">
          <ac:chgData name="Raul Matsushita" userId="de7c31d34ed27a9c" providerId="LiveId" clId="{BDFB3AD4-DEE3-4893-973E-48BE35EEC9CB}" dt="2024-03-27T02:05:02.573" v="3209" actId="1076"/>
          <ac:spMkLst>
            <pc:docMk/>
            <pc:sldMk cId="4170679687" sldId="346"/>
            <ac:spMk id="7" creationId="{28144221-BDCF-FD2F-C24B-75CDE2125AD3}"/>
          </ac:spMkLst>
        </pc:spChg>
      </pc:sldChg>
      <pc:sldChg chg="addSp delSp modSp add mod">
        <pc:chgData name="Raul Matsushita" userId="de7c31d34ed27a9c" providerId="LiveId" clId="{BDFB3AD4-DEE3-4893-973E-48BE35EEC9CB}" dt="2024-03-27T02:06:21.090" v="3274" actId="1076"/>
        <pc:sldMkLst>
          <pc:docMk/>
          <pc:sldMk cId="2767283605" sldId="347"/>
        </pc:sldMkLst>
        <pc:spChg chg="mod">
          <ac:chgData name="Raul Matsushita" userId="de7c31d34ed27a9c" providerId="LiveId" clId="{BDFB3AD4-DEE3-4893-973E-48BE35EEC9CB}" dt="2024-03-27T01:49:21.049" v="2975" actId="20577"/>
          <ac:spMkLst>
            <pc:docMk/>
            <pc:sldMk cId="2767283605" sldId="347"/>
            <ac:spMk id="3" creationId="{184701DA-832C-3CBF-3F10-C40EB705CF3F}"/>
          </ac:spMkLst>
        </pc:spChg>
        <pc:spChg chg="add del mod">
          <ac:chgData name="Raul Matsushita" userId="de7c31d34ed27a9c" providerId="LiveId" clId="{BDFB3AD4-DEE3-4893-973E-48BE35EEC9CB}" dt="2024-03-27T01:49:50.909" v="2978"/>
          <ac:spMkLst>
            <pc:docMk/>
            <pc:sldMk cId="2767283605" sldId="347"/>
            <ac:spMk id="7" creationId="{05CE303E-696E-7DCC-1C30-1E5ACFF61238}"/>
          </ac:spMkLst>
        </pc:spChg>
        <pc:spChg chg="add mod">
          <ac:chgData name="Raul Matsushita" userId="de7c31d34ed27a9c" providerId="LiveId" clId="{BDFB3AD4-DEE3-4893-973E-48BE35EEC9CB}" dt="2024-03-27T01:50:15.541" v="2987" actId="1076"/>
          <ac:spMkLst>
            <pc:docMk/>
            <pc:sldMk cId="2767283605" sldId="347"/>
            <ac:spMk id="8" creationId="{9E85513F-70E4-1633-153B-B8992B89A1ED}"/>
          </ac:spMkLst>
        </pc:spChg>
        <pc:spChg chg="add mod">
          <ac:chgData name="Raul Matsushita" userId="de7c31d34ed27a9c" providerId="LiveId" clId="{BDFB3AD4-DEE3-4893-973E-48BE35EEC9CB}" dt="2024-03-27T02:06:21.090" v="3274" actId="1076"/>
          <ac:spMkLst>
            <pc:docMk/>
            <pc:sldMk cId="2767283605" sldId="347"/>
            <ac:spMk id="9" creationId="{6BD0DB95-01A9-1F45-7C1D-47D1235CAA6E}"/>
          </ac:spMkLst>
        </pc:spChg>
      </pc:sldChg>
      <pc:sldChg chg="addSp delSp modSp add mod">
        <pc:chgData name="Raul Matsushita" userId="de7c31d34ed27a9c" providerId="LiveId" clId="{BDFB3AD4-DEE3-4893-973E-48BE35EEC9CB}" dt="2024-03-27T01:53:27.110" v="2998" actId="1076"/>
        <pc:sldMkLst>
          <pc:docMk/>
          <pc:sldMk cId="2374387885" sldId="348"/>
        </pc:sldMkLst>
        <pc:spChg chg="del">
          <ac:chgData name="Raul Matsushita" userId="de7c31d34ed27a9c" providerId="LiveId" clId="{BDFB3AD4-DEE3-4893-973E-48BE35EEC9CB}" dt="2024-03-27T01:53:02.841" v="2989" actId="478"/>
          <ac:spMkLst>
            <pc:docMk/>
            <pc:sldMk cId="2374387885" sldId="348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1:53:11.309" v="2991" actId="478"/>
          <ac:spMkLst>
            <pc:docMk/>
            <pc:sldMk cId="2374387885" sldId="348"/>
            <ac:spMk id="8" creationId="{9E85513F-70E4-1633-153B-B8992B89A1ED}"/>
          </ac:spMkLst>
        </pc:spChg>
        <pc:spChg chg="add del mod">
          <ac:chgData name="Raul Matsushita" userId="de7c31d34ed27a9c" providerId="LiveId" clId="{BDFB3AD4-DEE3-4893-973E-48BE35EEC9CB}" dt="2024-03-27T01:53:08.227" v="2990" actId="478"/>
          <ac:spMkLst>
            <pc:docMk/>
            <pc:sldMk cId="2374387885" sldId="348"/>
            <ac:spMk id="9" creationId="{3B6788D4-B2DE-5036-DD10-BFEDAAE6345D}"/>
          </ac:spMkLst>
        </pc:spChg>
        <pc:picChg chg="add mod">
          <ac:chgData name="Raul Matsushita" userId="de7c31d34ed27a9c" providerId="LiveId" clId="{BDFB3AD4-DEE3-4893-973E-48BE35EEC9CB}" dt="2024-03-27T01:53:27.110" v="2998" actId="1076"/>
          <ac:picMkLst>
            <pc:docMk/>
            <pc:sldMk cId="2374387885" sldId="348"/>
            <ac:picMk id="11" creationId="{7D2A2A71-33AB-C2E0-3E25-641B8AD372A5}"/>
          </ac:picMkLst>
        </pc:picChg>
      </pc:sldChg>
      <pc:sldChg chg="delSp modSp add del mod ord">
        <pc:chgData name="Raul Matsushita" userId="de7c31d34ed27a9c" providerId="LiveId" clId="{BDFB3AD4-DEE3-4893-973E-48BE35EEC9CB}" dt="2024-03-27T02:00:06.188" v="3135" actId="47"/>
        <pc:sldMkLst>
          <pc:docMk/>
          <pc:sldMk cId="1873298831" sldId="349"/>
        </pc:sldMkLst>
        <pc:spChg chg="mod">
          <ac:chgData name="Raul Matsushita" userId="de7c31d34ed27a9c" providerId="LiveId" clId="{BDFB3AD4-DEE3-4893-973E-48BE35EEC9CB}" dt="2024-03-27T01:57:39.454" v="3101" actId="20577"/>
          <ac:spMkLst>
            <pc:docMk/>
            <pc:sldMk cId="1873298831" sldId="349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1:55:51.986" v="3002" actId="478"/>
          <ac:spMkLst>
            <pc:docMk/>
            <pc:sldMk cId="1873298831" sldId="349"/>
            <ac:spMk id="10" creationId="{3132549A-FD7A-95A8-D5AB-6AE2FEAEA0BA}"/>
          </ac:spMkLst>
        </pc:spChg>
      </pc:sldChg>
      <pc:sldChg chg="modSp add mod ord">
        <pc:chgData name="Raul Matsushita" userId="de7c31d34ed27a9c" providerId="LiveId" clId="{BDFB3AD4-DEE3-4893-973E-48BE35EEC9CB}" dt="2024-03-27T01:58:36.923" v="3110"/>
        <pc:sldMkLst>
          <pc:docMk/>
          <pc:sldMk cId="2017097195" sldId="350"/>
        </pc:sldMkLst>
        <pc:spChg chg="mod">
          <ac:chgData name="Raul Matsushita" userId="de7c31d34ed27a9c" providerId="LiveId" clId="{BDFB3AD4-DEE3-4893-973E-48BE35EEC9CB}" dt="2024-03-27T01:58:32.878" v="3108" actId="20577"/>
          <ac:spMkLst>
            <pc:docMk/>
            <pc:sldMk cId="2017097195" sldId="350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2:01:08.781" v="3143"/>
        <pc:sldMkLst>
          <pc:docMk/>
          <pc:sldMk cId="1645666565" sldId="351"/>
        </pc:sldMkLst>
        <pc:spChg chg="mod">
          <ac:chgData name="Raul Matsushita" userId="de7c31d34ed27a9c" providerId="LiveId" clId="{BDFB3AD4-DEE3-4893-973E-48BE35EEC9CB}" dt="2024-03-27T02:01:08.781" v="3143"/>
          <ac:spMkLst>
            <pc:docMk/>
            <pc:sldMk cId="1645666565" sldId="351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DFB3AD4-DEE3-4893-973E-48BE35EEC9CB}" dt="2024-03-27T02:01:43.315" v="3146" actId="20577"/>
        <pc:sldMkLst>
          <pc:docMk/>
          <pc:sldMk cId="1592828564" sldId="352"/>
        </pc:sldMkLst>
        <pc:spChg chg="mod">
          <ac:chgData name="Raul Matsushita" userId="de7c31d34ed27a9c" providerId="LiveId" clId="{BDFB3AD4-DEE3-4893-973E-48BE35EEC9CB}" dt="2024-03-27T02:01:43.315" v="3146" actId="20577"/>
          <ac:spMkLst>
            <pc:docMk/>
            <pc:sldMk cId="1592828564" sldId="352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BDFB3AD4-DEE3-4893-973E-48BE35EEC9CB}" dt="2024-03-27T02:04:18.335" v="3187" actId="1076"/>
        <pc:sldMkLst>
          <pc:docMk/>
          <pc:sldMk cId="1854863609" sldId="353"/>
        </pc:sldMkLst>
        <pc:spChg chg="mod">
          <ac:chgData name="Raul Matsushita" userId="de7c31d34ed27a9c" providerId="LiveId" clId="{BDFB3AD4-DEE3-4893-973E-48BE35EEC9CB}" dt="2024-03-27T02:02:14.524" v="3150" actId="20577"/>
          <ac:spMkLst>
            <pc:docMk/>
            <pc:sldMk cId="1854863609" sldId="353"/>
            <ac:spMk id="3" creationId="{184701DA-832C-3CBF-3F10-C40EB705CF3F}"/>
          </ac:spMkLst>
        </pc:spChg>
        <pc:spChg chg="add mod">
          <ac:chgData name="Raul Matsushita" userId="de7c31d34ed27a9c" providerId="LiveId" clId="{BDFB3AD4-DEE3-4893-973E-48BE35EEC9CB}" dt="2024-03-27T02:04:18.335" v="3187" actId="1076"/>
          <ac:spMkLst>
            <pc:docMk/>
            <pc:sldMk cId="1854863609" sldId="353"/>
            <ac:spMk id="7" creationId="{93867C91-5D9C-C9B6-6CD5-E945A29AB31F}"/>
          </ac:spMkLst>
        </pc:spChg>
      </pc:sldChg>
      <pc:sldChg chg="delSp modSp add mod">
        <pc:chgData name="Raul Matsushita" userId="de7c31d34ed27a9c" providerId="LiveId" clId="{BDFB3AD4-DEE3-4893-973E-48BE35EEC9CB}" dt="2024-03-27T11:55:32.228" v="3338" actId="20577"/>
        <pc:sldMkLst>
          <pc:docMk/>
          <pc:sldMk cId="2879850783" sldId="354"/>
        </pc:sldMkLst>
        <pc:spChg chg="mod">
          <ac:chgData name="Raul Matsushita" userId="de7c31d34ed27a9c" providerId="LiveId" clId="{BDFB3AD4-DEE3-4893-973E-48BE35EEC9CB}" dt="2024-03-27T11:55:32.228" v="3338" actId="20577"/>
          <ac:spMkLst>
            <pc:docMk/>
            <pc:sldMk cId="2879850783" sldId="354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11:55:08.199" v="3278" actId="478"/>
          <ac:spMkLst>
            <pc:docMk/>
            <pc:sldMk cId="2879850783" sldId="354"/>
            <ac:spMk id="7" creationId="{93867C91-5D9C-C9B6-6CD5-E945A29AB31F}"/>
          </ac:spMkLst>
        </pc:spChg>
        <pc:spChg chg="del">
          <ac:chgData name="Raul Matsushita" userId="de7c31d34ed27a9c" providerId="LiveId" clId="{BDFB3AD4-DEE3-4893-973E-48BE35EEC9CB}" dt="2024-03-27T11:55:12.153" v="3279" actId="478"/>
          <ac:spMkLst>
            <pc:docMk/>
            <pc:sldMk cId="2879850783" sldId="354"/>
            <ac:spMk id="11" creationId="{6B6ED1AD-A580-DC58-E30D-2AE2E0DAF249}"/>
          </ac:spMkLst>
        </pc:spChg>
      </pc:sldChg>
    </pc:docChg>
  </pc:docChgLst>
  <pc:docChgLst>
    <pc:chgData name="Raul Matsushita" userId="de7c31d34ed27a9c" providerId="LiveId" clId="{06B869E1-CA05-4BCE-93B2-E3B3FE484A76}"/>
    <pc:docChg chg="undo redo custSel addSld delSld modSld sldOrd">
      <pc:chgData name="Raul Matsushita" userId="de7c31d34ed27a9c" providerId="LiveId" clId="{06B869E1-CA05-4BCE-93B2-E3B3FE484A76}" dt="2024-03-15T21:03:59.942" v="4250" actId="20577"/>
      <pc:docMkLst>
        <pc:docMk/>
      </pc:docMkLst>
      <pc:sldChg chg="delSp new del mod">
        <pc:chgData name="Raul Matsushita" userId="de7c31d34ed27a9c" providerId="LiveId" clId="{06B869E1-CA05-4BCE-93B2-E3B3FE484A76}" dt="2024-03-15T14:45:54.078" v="11" actId="47"/>
        <pc:sldMkLst>
          <pc:docMk/>
          <pc:sldMk cId="1099499337" sldId="257"/>
        </pc:sldMkLst>
        <pc:spChg chg="del">
          <ac:chgData name="Raul Matsushita" userId="de7c31d34ed27a9c" providerId="LiveId" clId="{06B869E1-CA05-4BCE-93B2-E3B3FE484A76}" dt="2024-03-15T14:45:31.164" v="5" actId="478"/>
          <ac:spMkLst>
            <pc:docMk/>
            <pc:sldMk cId="1099499337" sldId="257"/>
            <ac:spMk id="2" creationId="{185815AC-0D4C-2683-BC99-9346828E31A7}"/>
          </ac:spMkLst>
        </pc:spChg>
        <pc:spChg chg="del">
          <ac:chgData name="Raul Matsushita" userId="de7c31d34ed27a9c" providerId="LiveId" clId="{06B869E1-CA05-4BCE-93B2-E3B3FE484A76}" dt="2024-03-15T14:45:39.684" v="8" actId="478"/>
          <ac:spMkLst>
            <pc:docMk/>
            <pc:sldMk cId="1099499337" sldId="257"/>
            <ac:spMk id="3" creationId="{634F429A-6F0F-A548-A0BD-B8D8635B497C}"/>
          </ac:spMkLst>
        </pc:spChg>
        <pc:spChg chg="del">
          <ac:chgData name="Raul Matsushita" userId="de7c31d34ed27a9c" providerId="LiveId" clId="{06B869E1-CA05-4BCE-93B2-E3B3FE484A76}" dt="2024-03-15T14:45:36.965" v="7" actId="478"/>
          <ac:spMkLst>
            <pc:docMk/>
            <pc:sldMk cId="1099499337" sldId="257"/>
            <ac:spMk id="4" creationId="{558483BF-8947-FB73-8DBC-29DFEB3510E4}"/>
          </ac:spMkLst>
        </pc:spChg>
        <pc:spChg chg="del">
          <ac:chgData name="Raul Matsushita" userId="de7c31d34ed27a9c" providerId="LiveId" clId="{06B869E1-CA05-4BCE-93B2-E3B3FE484A76}" dt="2024-03-15T14:45:41.925" v="9" actId="478"/>
          <ac:spMkLst>
            <pc:docMk/>
            <pc:sldMk cId="1099499337" sldId="257"/>
            <ac:spMk id="5" creationId="{863A3390-3448-BDF2-BFC0-78960FEF63DC}"/>
          </ac:spMkLst>
        </pc:spChg>
        <pc:spChg chg="del">
          <ac:chgData name="Raul Matsushita" userId="de7c31d34ed27a9c" providerId="LiveId" clId="{06B869E1-CA05-4BCE-93B2-E3B3FE484A76}" dt="2024-03-15T14:45:34.332" v="6" actId="478"/>
          <ac:spMkLst>
            <pc:docMk/>
            <pc:sldMk cId="1099499337" sldId="257"/>
            <ac:spMk id="6" creationId="{EADADEA8-A42E-4B61-5448-5972437E1684}"/>
          </ac:spMkLst>
        </pc:spChg>
      </pc:sldChg>
      <pc:sldChg chg="new del">
        <pc:chgData name="Raul Matsushita" userId="de7c31d34ed27a9c" providerId="LiveId" clId="{06B869E1-CA05-4BCE-93B2-E3B3FE484A76}" dt="2024-03-15T14:44:28.736" v="1" actId="2696"/>
        <pc:sldMkLst>
          <pc:docMk/>
          <pc:sldMk cId="3772660097" sldId="257"/>
        </pc:sldMkLst>
      </pc:sldChg>
      <pc:sldChg chg="new del">
        <pc:chgData name="Raul Matsushita" userId="de7c31d34ed27a9c" providerId="LiveId" clId="{06B869E1-CA05-4BCE-93B2-E3B3FE484A76}" dt="2024-03-15T14:44:56.424" v="3" actId="47"/>
        <pc:sldMkLst>
          <pc:docMk/>
          <pc:sldMk cId="4257376237" sldId="257"/>
        </pc:sldMkLst>
      </pc:sldChg>
      <pc:sldChg chg="modSp new mod setBg">
        <pc:chgData name="Raul Matsushita" userId="de7c31d34ed27a9c" providerId="LiveId" clId="{06B869E1-CA05-4BCE-93B2-E3B3FE484A76}" dt="2024-03-15T14:52:21.090" v="89" actId="113"/>
        <pc:sldMkLst>
          <pc:docMk/>
          <pc:sldMk cId="3268000341" sldId="258"/>
        </pc:sldMkLst>
        <pc:spChg chg="mod">
          <ac:chgData name="Raul Matsushita" userId="de7c31d34ed27a9c" providerId="LiveId" clId="{06B869E1-CA05-4BCE-93B2-E3B3FE484A76}" dt="2024-03-15T14:52:21.090" v="89" actId="113"/>
          <ac:spMkLst>
            <pc:docMk/>
            <pc:sldMk cId="3268000341" sldId="258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2:08.222" v="88" actId="123"/>
          <ac:spMkLst>
            <pc:docMk/>
            <pc:sldMk cId="3268000341" sldId="258"/>
            <ac:spMk id="3" creationId="{184701DA-832C-3CBF-3F10-C40EB705CF3F}"/>
          </ac:spMkLst>
        </pc:spChg>
        <pc:spChg chg="mod">
          <ac:chgData name="Raul Matsushita" userId="de7c31d34ed27a9c" providerId="LiveId" clId="{06B869E1-CA05-4BCE-93B2-E3B3FE484A76}" dt="2024-03-15T14:51:36.347" v="87" actId="20577"/>
          <ac:spMkLst>
            <pc:docMk/>
            <pc:sldMk cId="3268000341" sldId="258"/>
            <ac:spMk id="4" creationId="{DBEEF281-E605-6233-5DE2-66FDF43B540B}"/>
          </ac:spMkLst>
        </pc:spChg>
        <pc:spChg chg="mod">
          <ac:chgData name="Raul Matsushita" userId="de7c31d34ed27a9c" providerId="LiveId" clId="{06B869E1-CA05-4BCE-93B2-E3B3FE484A76}" dt="2024-03-15T14:51:30.777" v="83" actId="20577"/>
          <ac:spMkLst>
            <pc:docMk/>
            <pc:sldMk cId="3268000341" sldId="258"/>
            <ac:spMk id="5" creationId="{54D02159-DCCB-82D6-9C35-5DC1F075D3C2}"/>
          </ac:spMkLst>
        </pc:spChg>
      </pc:sldChg>
      <pc:sldChg chg="modSp add mod">
        <pc:chgData name="Raul Matsushita" userId="de7c31d34ed27a9c" providerId="LiveId" clId="{06B869E1-CA05-4BCE-93B2-E3B3FE484A76}" dt="2024-03-15T14:55:34.599" v="158" actId="20577"/>
        <pc:sldMkLst>
          <pc:docMk/>
          <pc:sldMk cId="3831168221" sldId="259"/>
        </pc:sldMkLst>
        <pc:spChg chg="mod">
          <ac:chgData name="Raul Matsushita" userId="de7c31d34ed27a9c" providerId="LiveId" clId="{06B869E1-CA05-4BCE-93B2-E3B3FE484A76}" dt="2024-03-15T14:52:54.919" v="111" actId="20577"/>
          <ac:spMkLst>
            <pc:docMk/>
            <pc:sldMk cId="3831168221" sldId="259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5:34.599" v="158" actId="20577"/>
          <ac:spMkLst>
            <pc:docMk/>
            <pc:sldMk cId="3831168221" sldId="259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1:20.856" v="306" actId="20577"/>
        <pc:sldMkLst>
          <pc:docMk/>
          <pc:sldMk cId="859586920" sldId="260"/>
        </pc:sldMkLst>
        <pc:spChg chg="mod">
          <ac:chgData name="Raul Matsushita" userId="de7c31d34ed27a9c" providerId="LiveId" clId="{06B869E1-CA05-4BCE-93B2-E3B3FE484A76}" dt="2024-03-15T14:57:52.527" v="183" actId="20577"/>
          <ac:spMkLst>
            <pc:docMk/>
            <pc:sldMk cId="859586920" sldId="260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1:20.856" v="306" actId="20577"/>
          <ac:spMkLst>
            <pc:docMk/>
            <pc:sldMk cId="859586920" sldId="260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8:13.723" v="396" actId="207"/>
        <pc:sldMkLst>
          <pc:docMk/>
          <pc:sldMk cId="3362269453" sldId="261"/>
        </pc:sldMkLst>
        <pc:spChg chg="mod">
          <ac:chgData name="Raul Matsushita" userId="de7c31d34ed27a9c" providerId="LiveId" clId="{06B869E1-CA05-4BCE-93B2-E3B3FE484A76}" dt="2024-03-15T15:05:11.569" v="366" actId="20577"/>
          <ac:spMkLst>
            <pc:docMk/>
            <pc:sldMk cId="3362269453" sldId="261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8:13.723" v="396" actId="207"/>
          <ac:spMkLst>
            <pc:docMk/>
            <pc:sldMk cId="3362269453" sldId="261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5:34.506" v="373" actId="20577"/>
        <pc:sldMkLst>
          <pc:docMk/>
          <pc:sldMk cId="2434198248" sldId="262"/>
        </pc:sldMkLst>
        <pc:spChg chg="mod">
          <ac:chgData name="Raul Matsushita" userId="de7c31d34ed27a9c" providerId="LiveId" clId="{06B869E1-CA05-4BCE-93B2-E3B3FE484A76}" dt="2024-03-15T15:05:26.800" v="370" actId="6549"/>
          <ac:spMkLst>
            <pc:docMk/>
            <pc:sldMk cId="2434198248" sldId="262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5:34.506" v="373" actId="20577"/>
          <ac:spMkLst>
            <pc:docMk/>
            <pc:sldMk cId="2434198248" sldId="262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14:32.773" v="526" actId="20577"/>
        <pc:sldMkLst>
          <pc:docMk/>
          <pc:sldMk cId="2210133518" sldId="263"/>
        </pc:sldMkLst>
        <pc:spChg chg="mod">
          <ac:chgData name="Raul Matsushita" userId="de7c31d34ed27a9c" providerId="LiveId" clId="{06B869E1-CA05-4BCE-93B2-E3B3FE484A76}" dt="2024-03-15T15:10:58.899" v="432" actId="20577"/>
          <ac:spMkLst>
            <pc:docMk/>
            <pc:sldMk cId="2210133518" sldId="263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14:32.773" v="526" actId="20577"/>
          <ac:spMkLst>
            <pc:docMk/>
            <pc:sldMk cId="2210133518" sldId="263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30:10.500" v="1237" actId="20577"/>
        <pc:sldMkLst>
          <pc:docMk/>
          <pc:sldMk cId="3460406704" sldId="264"/>
        </pc:sldMkLst>
        <pc:spChg chg="mod">
          <ac:chgData name="Raul Matsushita" userId="de7c31d34ed27a9c" providerId="LiveId" clId="{06B869E1-CA05-4BCE-93B2-E3B3FE484A76}" dt="2024-03-15T15:30:10.500" v="1237" actId="20577"/>
          <ac:spMkLst>
            <pc:docMk/>
            <pc:sldMk cId="3460406704" sldId="264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27:15.584" v="1094" actId="20577"/>
        <pc:sldMkLst>
          <pc:docMk/>
          <pc:sldMk cId="2856109081" sldId="265"/>
        </pc:sldMkLst>
        <pc:spChg chg="mod">
          <ac:chgData name="Raul Matsushita" userId="de7c31d34ed27a9c" providerId="LiveId" clId="{06B869E1-CA05-4BCE-93B2-E3B3FE484A76}" dt="2024-03-15T15:27:15.584" v="1094" actId="20577"/>
          <ac:spMkLst>
            <pc:docMk/>
            <pc:sldMk cId="2856109081" sldId="265"/>
            <ac:spMk id="3" creationId="{184701DA-832C-3CBF-3F10-C40EB705CF3F}"/>
          </ac:spMkLst>
        </pc:spChg>
      </pc:sldChg>
      <pc:sldChg chg="add">
        <pc:chgData name="Raul Matsushita" userId="de7c31d34ed27a9c" providerId="LiveId" clId="{06B869E1-CA05-4BCE-93B2-E3B3FE484A76}" dt="2024-03-15T15:29:01.145" v="1095" actId="2890"/>
        <pc:sldMkLst>
          <pc:docMk/>
          <pc:sldMk cId="2179000233" sldId="266"/>
        </pc:sldMkLst>
      </pc:sldChg>
      <pc:sldChg chg="modSp add mod">
        <pc:chgData name="Raul Matsushita" userId="de7c31d34ed27a9c" providerId="LiveId" clId="{06B869E1-CA05-4BCE-93B2-E3B3FE484A76}" dt="2024-03-15T15:38:49.892" v="1629" actId="27636"/>
        <pc:sldMkLst>
          <pc:docMk/>
          <pc:sldMk cId="1753894608" sldId="267"/>
        </pc:sldMkLst>
        <pc:spChg chg="mod">
          <ac:chgData name="Raul Matsushita" userId="de7c31d34ed27a9c" providerId="LiveId" clId="{06B869E1-CA05-4BCE-93B2-E3B3FE484A76}" dt="2024-03-15T15:38:49.892" v="1629" actId="27636"/>
          <ac:spMkLst>
            <pc:docMk/>
            <pc:sldMk cId="1753894608" sldId="267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06B869E1-CA05-4BCE-93B2-E3B3FE484A76}" dt="2024-03-15T15:42:22.207" v="1772" actId="1076"/>
        <pc:sldMkLst>
          <pc:docMk/>
          <pc:sldMk cId="2862011183" sldId="268"/>
        </pc:sldMkLst>
        <pc:spChg chg="mod">
          <ac:chgData name="Raul Matsushita" userId="de7c31d34ed27a9c" providerId="LiveId" clId="{06B869E1-CA05-4BCE-93B2-E3B3FE484A76}" dt="2024-03-15T15:42:15.504" v="1771" actId="5793"/>
          <ac:spMkLst>
            <pc:docMk/>
            <pc:sldMk cId="2862011183" sldId="268"/>
            <ac:spMk id="3" creationId="{184701DA-832C-3CBF-3F10-C40EB705CF3F}"/>
          </ac:spMkLst>
        </pc:spChg>
        <pc:graphicFrameChg chg="add mod modGraphic">
          <ac:chgData name="Raul Matsushita" userId="de7c31d34ed27a9c" providerId="LiveId" clId="{06B869E1-CA05-4BCE-93B2-E3B3FE484A76}" dt="2024-03-15T15:42:22.207" v="1772" actId="1076"/>
          <ac:graphicFrameMkLst>
            <pc:docMk/>
            <pc:sldMk cId="2862011183" sldId="268"/>
            <ac:graphicFrameMk id="7" creationId="{5BB157A3-B423-0BBE-10DE-CCCCD4FB7CA0}"/>
          </ac:graphicFrameMkLst>
        </pc:graphicFrameChg>
      </pc:sldChg>
      <pc:sldChg chg="addSp delSp modSp add mod">
        <pc:chgData name="Raul Matsushita" userId="de7c31d34ed27a9c" providerId="LiveId" clId="{06B869E1-CA05-4BCE-93B2-E3B3FE484A76}" dt="2024-03-15T18:55:28.603" v="2000" actId="1076"/>
        <pc:sldMkLst>
          <pc:docMk/>
          <pc:sldMk cId="3012727841" sldId="269"/>
        </pc:sldMkLst>
        <pc:spChg chg="mod">
          <ac:chgData name="Raul Matsushita" userId="de7c31d34ed27a9c" providerId="LiveId" clId="{06B869E1-CA05-4BCE-93B2-E3B3FE484A76}" dt="2024-03-15T18:23:56.631" v="1774" actId="6549"/>
          <ac:spMkLst>
            <pc:docMk/>
            <pc:sldMk cId="3012727841" sldId="269"/>
            <ac:spMk id="3" creationId="{184701DA-832C-3CBF-3F10-C40EB705CF3F}"/>
          </ac:spMkLst>
        </pc:spChg>
        <pc:spChg chg="add mod">
          <ac:chgData name="Raul Matsushita" userId="de7c31d34ed27a9c" providerId="LiveId" clId="{06B869E1-CA05-4BCE-93B2-E3B3FE484A76}" dt="2024-03-15T18:55:28.603" v="2000" actId="1076"/>
          <ac:spMkLst>
            <pc:docMk/>
            <pc:sldMk cId="3012727841" sldId="269"/>
            <ac:spMk id="18" creationId="{537A4E45-BF02-0142-8633-DCEEB9CD6D8A}"/>
          </ac:spMkLst>
        </pc:spChg>
        <pc:graphicFrameChg chg="del mod">
          <ac:chgData name="Raul Matsushita" userId="de7c31d34ed27a9c" providerId="LiveId" clId="{06B869E1-CA05-4BCE-93B2-E3B3FE484A76}" dt="2024-03-15T18:24:00.677" v="1776" actId="478"/>
          <ac:graphicFrameMkLst>
            <pc:docMk/>
            <pc:sldMk cId="3012727841" sldId="269"/>
            <ac:graphicFrameMk id="7" creationId="{5BB157A3-B423-0BBE-10DE-CCCCD4FB7CA0}"/>
          </ac:graphicFrameMkLst>
        </pc:graphicFrameChg>
        <pc:picChg chg="add del mod">
          <ac:chgData name="Raul Matsushita" userId="de7c31d34ed27a9c" providerId="LiveId" clId="{06B869E1-CA05-4BCE-93B2-E3B3FE484A76}" dt="2024-03-15T18:24:45.179" v="1780" actId="478"/>
          <ac:picMkLst>
            <pc:docMk/>
            <pc:sldMk cId="3012727841" sldId="269"/>
            <ac:picMk id="9" creationId="{478868CD-858B-B29E-74C4-06938D23A9A4}"/>
          </ac:picMkLst>
        </pc:picChg>
        <pc:picChg chg="add del mod">
          <ac:chgData name="Raul Matsushita" userId="de7c31d34ed27a9c" providerId="LiveId" clId="{06B869E1-CA05-4BCE-93B2-E3B3FE484A76}" dt="2024-03-15T18:25:03.987" v="1785" actId="478"/>
          <ac:picMkLst>
            <pc:docMk/>
            <pc:sldMk cId="3012727841" sldId="269"/>
            <ac:picMk id="11" creationId="{844856B1-55FE-BA52-CD12-91F7836D578C}"/>
          </ac:picMkLst>
        </pc:picChg>
        <pc:picChg chg="add del">
          <ac:chgData name="Raul Matsushita" userId="de7c31d34ed27a9c" providerId="LiveId" clId="{06B869E1-CA05-4BCE-93B2-E3B3FE484A76}" dt="2024-03-15T18:25:16.673" v="1787" actId="478"/>
          <ac:picMkLst>
            <pc:docMk/>
            <pc:sldMk cId="3012727841" sldId="269"/>
            <ac:picMk id="13" creationId="{BAB08A38-164B-2BC7-F43A-35451DD9F265}"/>
          </ac:picMkLst>
        </pc:picChg>
        <pc:picChg chg="add del">
          <ac:chgData name="Raul Matsushita" userId="de7c31d34ed27a9c" providerId="LiveId" clId="{06B869E1-CA05-4BCE-93B2-E3B3FE484A76}" dt="2024-03-15T18:46:55.204" v="1789" actId="478"/>
          <ac:picMkLst>
            <pc:docMk/>
            <pc:sldMk cId="3012727841" sldId="269"/>
            <ac:picMk id="15" creationId="{29F3EB45-1732-334D-0CB8-26E9F344DFCB}"/>
          </ac:picMkLst>
        </pc:picChg>
        <pc:picChg chg="add mod">
          <ac:chgData name="Raul Matsushita" userId="de7c31d34ed27a9c" providerId="LiveId" clId="{06B869E1-CA05-4BCE-93B2-E3B3FE484A76}" dt="2024-03-15T18:47:38.549" v="1793" actId="1076"/>
          <ac:picMkLst>
            <pc:docMk/>
            <pc:sldMk cId="3012727841" sldId="269"/>
            <ac:picMk id="17" creationId="{6990CB7A-6D89-7148-C647-00F6E0FA52CB}"/>
          </ac:picMkLst>
        </pc:picChg>
      </pc:sldChg>
      <pc:sldChg chg="addSp modSp add mod">
        <pc:chgData name="Raul Matsushita" userId="de7c31d34ed27a9c" providerId="LiveId" clId="{06B869E1-CA05-4BCE-93B2-E3B3FE484A76}" dt="2024-03-15T18:50:07.204" v="1896" actId="20577"/>
        <pc:sldMkLst>
          <pc:docMk/>
          <pc:sldMk cId="1209635691" sldId="270"/>
        </pc:sldMkLst>
        <pc:spChg chg="add mod">
          <ac:chgData name="Raul Matsushita" userId="de7c31d34ed27a9c" providerId="LiveId" clId="{06B869E1-CA05-4BCE-93B2-E3B3FE484A76}" dt="2024-03-15T18:50:07.204" v="1896" actId="20577"/>
          <ac:spMkLst>
            <pc:docMk/>
            <pc:sldMk cId="1209635691" sldId="270"/>
            <ac:spMk id="7" creationId="{8461ABA4-74E6-93B5-C0CC-22847757AD70}"/>
          </ac:spMkLst>
        </pc:spChg>
      </pc:sldChg>
      <pc:sldChg chg="modSp add mod">
        <pc:chgData name="Raul Matsushita" userId="de7c31d34ed27a9c" providerId="LiveId" clId="{06B869E1-CA05-4BCE-93B2-E3B3FE484A76}" dt="2024-03-15T18:52:31.938" v="1940" actId="20577"/>
        <pc:sldMkLst>
          <pc:docMk/>
          <pc:sldMk cId="3182307395" sldId="271"/>
        </pc:sldMkLst>
        <pc:spChg chg="mod">
          <ac:chgData name="Raul Matsushita" userId="de7c31d34ed27a9c" providerId="LiveId" clId="{06B869E1-CA05-4BCE-93B2-E3B3FE484A76}" dt="2024-03-15T18:52:31.938" v="1940" actId="20577"/>
          <ac:spMkLst>
            <pc:docMk/>
            <pc:sldMk cId="3182307395" sldId="271"/>
            <ac:spMk id="7" creationId="{8461ABA4-74E6-93B5-C0CC-22847757AD70}"/>
          </ac:spMkLst>
        </pc:spChg>
      </pc:sldChg>
      <pc:sldChg chg="add">
        <pc:chgData name="Raul Matsushita" userId="de7c31d34ed27a9c" providerId="LiveId" clId="{06B869E1-CA05-4BCE-93B2-E3B3FE484A76}" dt="2024-03-15T18:53:41.265" v="1941" actId="2890"/>
        <pc:sldMkLst>
          <pc:docMk/>
          <pc:sldMk cId="1054018855" sldId="272"/>
        </pc:sldMkLst>
      </pc:sldChg>
      <pc:sldChg chg="addSp modSp add mod">
        <pc:chgData name="Raul Matsushita" userId="de7c31d34ed27a9c" providerId="LiveId" clId="{06B869E1-CA05-4BCE-93B2-E3B3FE484A76}" dt="2024-03-15T18:57:49.661" v="2011" actId="1076"/>
        <pc:sldMkLst>
          <pc:docMk/>
          <pc:sldMk cId="3907007552" sldId="273"/>
        </pc:sldMkLst>
        <pc:spChg chg="mod">
          <ac:chgData name="Raul Matsushita" userId="de7c31d34ed27a9c" providerId="LiveId" clId="{06B869E1-CA05-4BCE-93B2-E3B3FE484A76}" dt="2024-03-15T18:56:50.561" v="2008" actId="20577"/>
          <ac:spMkLst>
            <pc:docMk/>
            <pc:sldMk cId="3907007552" sldId="273"/>
            <ac:spMk id="7" creationId="{8461ABA4-74E6-93B5-C0CC-22847757AD70}"/>
          </ac:spMkLst>
        </pc:spChg>
        <pc:picChg chg="add mod">
          <ac:chgData name="Raul Matsushita" userId="de7c31d34ed27a9c" providerId="LiveId" clId="{06B869E1-CA05-4BCE-93B2-E3B3FE484A76}" dt="2024-03-15T18:57:49.661" v="2011" actId="1076"/>
          <ac:picMkLst>
            <pc:docMk/>
            <pc:sldMk cId="3907007552" sldId="273"/>
            <ac:picMk id="9" creationId="{49F7A4F7-C809-B7B9-6271-9CD903CA21FD}"/>
          </ac:picMkLst>
        </pc:picChg>
      </pc:sldChg>
      <pc:sldChg chg="add">
        <pc:chgData name="Raul Matsushita" userId="de7c31d34ed27a9c" providerId="LiveId" clId="{06B869E1-CA05-4BCE-93B2-E3B3FE484A76}" dt="2024-03-15T18:58:48.814" v="2012" actId="2890"/>
        <pc:sldMkLst>
          <pc:docMk/>
          <pc:sldMk cId="114301346" sldId="274"/>
        </pc:sldMkLst>
      </pc:sldChg>
      <pc:sldChg chg="modSp add mod">
        <pc:chgData name="Raul Matsushita" userId="de7c31d34ed27a9c" providerId="LiveId" clId="{06B869E1-CA05-4BCE-93B2-E3B3FE484A76}" dt="2024-03-15T19:05:07.764" v="2373" actId="20577"/>
        <pc:sldMkLst>
          <pc:docMk/>
          <pc:sldMk cId="1684062146" sldId="275"/>
        </pc:sldMkLst>
        <pc:spChg chg="mod">
          <ac:chgData name="Raul Matsushita" userId="de7c31d34ed27a9c" providerId="LiveId" clId="{06B869E1-CA05-4BCE-93B2-E3B3FE484A76}" dt="2024-03-15T19:05:07.764" v="2373" actId="20577"/>
          <ac:spMkLst>
            <pc:docMk/>
            <pc:sldMk cId="1684062146" sldId="275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06B869E1-CA05-4BCE-93B2-E3B3FE484A76}" dt="2024-03-15T19:32:32.581" v="2682" actId="1076"/>
        <pc:sldMkLst>
          <pc:docMk/>
          <pc:sldMk cId="529321132" sldId="276"/>
        </pc:sldMkLst>
        <pc:spChg chg="mod">
          <ac:chgData name="Raul Matsushita" userId="de7c31d34ed27a9c" providerId="LiveId" clId="{06B869E1-CA05-4BCE-93B2-E3B3FE484A76}" dt="2024-03-15T19:15:29.955" v="2387" actId="20577"/>
          <ac:spMkLst>
            <pc:docMk/>
            <pc:sldMk cId="529321132" sldId="276"/>
            <ac:spMk id="7" creationId="{8461ABA4-74E6-93B5-C0CC-22847757AD70}"/>
          </ac:spMkLst>
        </pc:spChg>
        <pc:spChg chg="add mod">
          <ac:chgData name="Raul Matsushita" userId="de7c31d34ed27a9c" providerId="LiveId" clId="{06B869E1-CA05-4BCE-93B2-E3B3FE484A76}" dt="2024-03-15T19:32:27.258" v="2681" actId="14100"/>
          <ac:spMkLst>
            <pc:docMk/>
            <pc:sldMk cId="529321132" sldId="276"/>
            <ac:spMk id="8" creationId="{EABC568C-E9EB-9162-EFB5-E59571226001}"/>
          </ac:spMkLst>
        </pc:spChg>
        <pc:spChg chg="add mod">
          <ac:chgData name="Raul Matsushita" userId="de7c31d34ed27a9c" providerId="LiveId" clId="{06B869E1-CA05-4BCE-93B2-E3B3FE484A76}" dt="2024-03-15T19:19:24.644" v="2456" actId="14100"/>
          <ac:spMkLst>
            <pc:docMk/>
            <pc:sldMk cId="529321132" sldId="276"/>
            <ac:spMk id="10" creationId="{6546CA38-A824-3A35-5063-C518D6388053}"/>
          </ac:spMkLst>
        </pc:spChg>
        <pc:spChg chg="add mod">
          <ac:chgData name="Raul Matsushita" userId="de7c31d34ed27a9c" providerId="LiveId" clId="{06B869E1-CA05-4BCE-93B2-E3B3FE484A76}" dt="2024-03-15T19:20:41.832" v="2478" actId="313"/>
          <ac:spMkLst>
            <pc:docMk/>
            <pc:sldMk cId="529321132" sldId="276"/>
            <ac:spMk id="11" creationId="{B655FF20-7DE5-A030-49E4-F23AA73FC4FA}"/>
          </ac:spMkLst>
        </pc:spChg>
        <pc:spChg chg="add mod">
          <ac:chgData name="Raul Matsushita" userId="de7c31d34ed27a9c" providerId="LiveId" clId="{06B869E1-CA05-4BCE-93B2-E3B3FE484A76}" dt="2024-03-15T19:21:46.281" v="2483" actId="1076"/>
          <ac:spMkLst>
            <pc:docMk/>
            <pc:sldMk cId="529321132" sldId="276"/>
            <ac:spMk id="14" creationId="{4AD4A315-74E6-BD0F-13B3-BBD4E92DB7C3}"/>
          </ac:spMkLst>
        </pc:spChg>
        <pc:spChg chg="add mod">
          <ac:chgData name="Raul Matsushita" userId="de7c31d34ed27a9c" providerId="LiveId" clId="{06B869E1-CA05-4BCE-93B2-E3B3FE484A76}" dt="2024-03-15T19:22:17.339" v="2492" actId="1036"/>
          <ac:spMkLst>
            <pc:docMk/>
            <pc:sldMk cId="529321132" sldId="276"/>
            <ac:spMk id="16" creationId="{AA6BB161-F557-5BE2-8310-7D0912EDEC0A}"/>
          </ac:spMkLst>
        </pc:spChg>
        <pc:spChg chg="add mod">
          <ac:chgData name="Raul Matsushita" userId="de7c31d34ed27a9c" providerId="LiveId" clId="{06B869E1-CA05-4BCE-93B2-E3B3FE484A76}" dt="2024-03-15T19:32:32.581" v="2682" actId="1076"/>
          <ac:spMkLst>
            <pc:docMk/>
            <pc:sldMk cId="529321132" sldId="276"/>
            <ac:spMk id="18" creationId="{636D9D14-1466-8026-8FB0-E9521C0EAF1B}"/>
          </ac:spMkLst>
        </pc:spChg>
        <pc:picChg chg="del">
          <ac:chgData name="Raul Matsushita" userId="de7c31d34ed27a9c" providerId="LiveId" clId="{06B869E1-CA05-4BCE-93B2-E3B3FE484A76}" dt="2024-03-15T19:15:08.012" v="2375" actId="478"/>
          <ac:picMkLst>
            <pc:docMk/>
            <pc:sldMk cId="529321132" sldId="276"/>
            <ac:picMk id="9" creationId="{49F7A4F7-C809-B7B9-6271-9CD903CA21FD}"/>
          </ac:picMkLst>
        </pc:picChg>
        <pc:picChg chg="del">
          <ac:chgData name="Raul Matsushita" userId="de7c31d34ed27a9c" providerId="LiveId" clId="{06B869E1-CA05-4BCE-93B2-E3B3FE484A76}" dt="2024-03-15T19:15:13.810" v="2376" actId="478"/>
          <ac:picMkLst>
            <pc:docMk/>
            <pc:sldMk cId="529321132" sldId="276"/>
            <ac:picMk id="17" creationId="{6990CB7A-6D89-7148-C647-00F6E0FA52CB}"/>
          </ac:picMkLst>
        </pc:picChg>
        <pc:cxnChg chg="add del mod">
          <ac:chgData name="Raul Matsushita" userId="de7c31d34ed27a9c" providerId="LiveId" clId="{06B869E1-CA05-4BCE-93B2-E3B3FE484A76}" dt="2024-03-15T19:21:25.329" v="2481" actId="478"/>
          <ac:cxnSpMkLst>
            <pc:docMk/>
            <pc:sldMk cId="529321132" sldId="276"/>
            <ac:cxnSpMk id="13" creationId="{102A48FD-9631-79AA-2A82-DDBED55E0C8D}"/>
          </ac:cxnSpMkLst>
        </pc:cxnChg>
      </pc:sldChg>
      <pc:sldChg chg="modSp add mod">
        <pc:chgData name="Raul Matsushita" userId="de7c31d34ed27a9c" providerId="LiveId" clId="{06B869E1-CA05-4BCE-93B2-E3B3FE484A76}" dt="2024-03-15T20:02:12.577" v="2761" actId="207"/>
        <pc:sldMkLst>
          <pc:docMk/>
          <pc:sldMk cId="2908103238" sldId="277"/>
        </pc:sldMkLst>
        <pc:spChg chg="mod">
          <ac:chgData name="Raul Matsushita" userId="de7c31d34ed27a9c" providerId="LiveId" clId="{06B869E1-CA05-4BCE-93B2-E3B3FE484A76}" dt="2024-03-15T20:02:12.577" v="2761" actId="207"/>
          <ac:spMkLst>
            <pc:docMk/>
            <pc:sldMk cId="2908103238" sldId="277"/>
            <ac:spMk id="7" creationId="{8461ABA4-74E6-93B5-C0CC-22847757AD70}"/>
          </ac:spMkLst>
        </pc:spChg>
      </pc:sldChg>
      <pc:sldChg chg="addSp delSp modSp add mod">
        <pc:chgData name="Raul Matsushita" userId="de7c31d34ed27a9c" providerId="LiveId" clId="{06B869E1-CA05-4BCE-93B2-E3B3FE484A76}" dt="2024-03-15T20:06:06.822" v="2977" actId="20577"/>
        <pc:sldMkLst>
          <pc:docMk/>
          <pc:sldMk cId="2245096904" sldId="278"/>
        </pc:sldMkLst>
        <pc:spChg chg="add mod">
          <ac:chgData name="Raul Matsushita" userId="de7c31d34ed27a9c" providerId="LiveId" clId="{06B869E1-CA05-4BCE-93B2-E3B3FE484A76}" dt="2024-03-15T20:06:06.822" v="2977" actId="20577"/>
          <ac:spMkLst>
            <pc:docMk/>
            <pc:sldMk cId="2245096904" sldId="278"/>
            <ac:spMk id="9" creationId="{3D0E62CD-D18A-DFB1-F156-199074277F6A}"/>
          </ac:spMkLst>
        </pc:spChg>
        <pc:spChg chg="del mod">
          <ac:chgData name="Raul Matsushita" userId="de7c31d34ed27a9c" providerId="LiveId" clId="{06B869E1-CA05-4BCE-93B2-E3B3FE484A76}" dt="2024-03-15T20:03:33.021" v="2764" actId="478"/>
          <ac:spMkLst>
            <pc:docMk/>
            <pc:sldMk cId="2245096904" sldId="278"/>
            <ac:spMk id="18" creationId="{636D9D14-1466-8026-8FB0-E9521C0EAF1B}"/>
          </ac:spMkLst>
        </pc:spChg>
      </pc:sldChg>
      <pc:sldChg chg="addSp modSp add mod">
        <pc:chgData name="Raul Matsushita" userId="de7c31d34ed27a9c" providerId="LiveId" clId="{06B869E1-CA05-4BCE-93B2-E3B3FE484A76}" dt="2024-03-15T20:08:39.747" v="3105" actId="313"/>
        <pc:sldMkLst>
          <pc:docMk/>
          <pc:sldMk cId="4146910257" sldId="279"/>
        </pc:sldMkLst>
        <pc:spChg chg="mod">
          <ac:chgData name="Raul Matsushita" userId="de7c31d34ed27a9c" providerId="LiveId" clId="{06B869E1-CA05-4BCE-93B2-E3B3FE484A76}" dt="2024-03-15T20:07:57.353" v="3076" actId="20577"/>
          <ac:spMkLst>
            <pc:docMk/>
            <pc:sldMk cId="4146910257" sldId="279"/>
            <ac:spMk id="9" creationId="{3D0E62CD-D18A-DFB1-F156-199074277F6A}"/>
          </ac:spMkLst>
        </pc:spChg>
        <pc:spChg chg="add mod">
          <ac:chgData name="Raul Matsushita" userId="de7c31d34ed27a9c" providerId="LiveId" clId="{06B869E1-CA05-4BCE-93B2-E3B3FE484A76}" dt="2024-03-15T20:08:39.747" v="3105" actId="313"/>
          <ac:spMkLst>
            <pc:docMk/>
            <pc:sldMk cId="4146910257" sldId="279"/>
            <ac:spMk id="12" creationId="{AAEF6BFA-33E0-D9BB-DD21-50D8EA3295E2}"/>
          </ac:spMkLst>
        </pc:spChg>
      </pc:sldChg>
      <pc:sldChg chg="delSp modSp add mod">
        <pc:chgData name="Raul Matsushita" userId="de7c31d34ed27a9c" providerId="LiveId" clId="{06B869E1-CA05-4BCE-93B2-E3B3FE484A76}" dt="2024-03-15T20:18:12.725" v="3678" actId="20577"/>
        <pc:sldMkLst>
          <pc:docMk/>
          <pc:sldMk cId="2625089859" sldId="280"/>
        </pc:sldMkLst>
        <pc:spChg chg="mod">
          <ac:chgData name="Raul Matsushita" userId="de7c31d34ed27a9c" providerId="LiveId" clId="{06B869E1-CA05-4BCE-93B2-E3B3FE484A76}" dt="2024-03-15T20:18:12.725" v="3678" actId="20577"/>
          <ac:spMkLst>
            <pc:docMk/>
            <pc:sldMk cId="2625089859" sldId="280"/>
            <ac:spMk id="9" creationId="{3D0E62CD-D18A-DFB1-F156-199074277F6A}"/>
          </ac:spMkLst>
        </pc:spChg>
        <pc:spChg chg="del">
          <ac:chgData name="Raul Matsushita" userId="de7c31d34ed27a9c" providerId="LiveId" clId="{06B869E1-CA05-4BCE-93B2-E3B3FE484A76}" dt="2024-03-15T20:09:27.087" v="3120" actId="478"/>
          <ac:spMkLst>
            <pc:docMk/>
            <pc:sldMk cId="2625089859" sldId="280"/>
            <ac:spMk id="10" creationId="{6546CA38-A824-3A35-5063-C518D6388053}"/>
          </ac:spMkLst>
        </pc:spChg>
        <pc:spChg chg="del mod">
          <ac:chgData name="Raul Matsushita" userId="de7c31d34ed27a9c" providerId="LiveId" clId="{06B869E1-CA05-4BCE-93B2-E3B3FE484A76}" dt="2024-03-15T20:09:30.184" v="3122" actId="478"/>
          <ac:spMkLst>
            <pc:docMk/>
            <pc:sldMk cId="2625089859" sldId="280"/>
            <ac:spMk id="11" creationId="{B655FF20-7DE5-A030-49E4-F23AA73FC4FA}"/>
          </ac:spMkLst>
        </pc:spChg>
        <pc:spChg chg="del">
          <ac:chgData name="Raul Matsushita" userId="de7c31d34ed27a9c" providerId="LiveId" clId="{06B869E1-CA05-4BCE-93B2-E3B3FE484A76}" dt="2024-03-15T20:09:26.423" v="3119" actId="478"/>
          <ac:spMkLst>
            <pc:docMk/>
            <pc:sldMk cId="2625089859" sldId="280"/>
            <ac:spMk id="12" creationId="{AAEF6BFA-33E0-D9BB-DD21-50D8EA3295E2}"/>
          </ac:spMkLst>
        </pc:spChg>
        <pc:spChg chg="del">
          <ac:chgData name="Raul Matsushita" userId="de7c31d34ed27a9c" providerId="LiveId" clId="{06B869E1-CA05-4BCE-93B2-E3B3FE484A76}" dt="2024-03-15T20:09:32.342" v="3123" actId="478"/>
          <ac:spMkLst>
            <pc:docMk/>
            <pc:sldMk cId="2625089859" sldId="280"/>
            <ac:spMk id="14" creationId="{4AD4A315-74E6-BD0F-13B3-BBD4E92DB7C3}"/>
          </ac:spMkLst>
        </pc:spChg>
        <pc:spChg chg="del mod">
          <ac:chgData name="Raul Matsushita" userId="de7c31d34ed27a9c" providerId="LiveId" clId="{06B869E1-CA05-4BCE-93B2-E3B3FE484A76}" dt="2024-03-15T20:11:45.485" v="3242" actId="478"/>
          <ac:spMkLst>
            <pc:docMk/>
            <pc:sldMk cId="2625089859" sldId="280"/>
            <ac:spMk id="16" creationId="{AA6BB161-F557-5BE2-8310-7D0912EDEC0A}"/>
          </ac:spMkLst>
        </pc:spChg>
      </pc:sldChg>
      <pc:sldChg chg="modSp add mod">
        <pc:chgData name="Raul Matsushita" userId="de7c31d34ed27a9c" providerId="LiveId" clId="{06B869E1-CA05-4BCE-93B2-E3B3FE484A76}" dt="2024-03-15T20:39:28.584" v="3820" actId="20577"/>
        <pc:sldMkLst>
          <pc:docMk/>
          <pc:sldMk cId="2602092427" sldId="281"/>
        </pc:sldMkLst>
        <pc:spChg chg="mod">
          <ac:chgData name="Raul Matsushita" userId="de7c31d34ed27a9c" providerId="LiveId" clId="{06B869E1-CA05-4BCE-93B2-E3B3FE484A76}" dt="2024-03-15T20:39:28.584" v="3820" actId="20577"/>
          <ac:spMkLst>
            <pc:docMk/>
            <pc:sldMk cId="2602092427" sldId="281"/>
            <ac:spMk id="9" creationId="{3D0E62CD-D18A-DFB1-F156-199074277F6A}"/>
          </ac:spMkLst>
        </pc:spChg>
      </pc:sldChg>
      <pc:sldChg chg="addSp delSp modSp add mod ord">
        <pc:chgData name="Raul Matsushita" userId="de7c31d34ed27a9c" providerId="LiveId" clId="{06B869E1-CA05-4BCE-93B2-E3B3FE484A76}" dt="2024-03-15T20:45:34.139" v="3822" actId="14826"/>
        <pc:sldMkLst>
          <pc:docMk/>
          <pc:sldMk cId="3071915177" sldId="282"/>
        </pc:sldMkLst>
        <pc:spChg chg="add del">
          <ac:chgData name="Raul Matsushita" userId="de7c31d34ed27a9c" providerId="LiveId" clId="{06B869E1-CA05-4BCE-93B2-E3B3FE484A76}" dt="2024-03-15T20:27:48.587" v="3765" actId="478"/>
          <ac:spMkLst>
            <pc:docMk/>
            <pc:sldMk cId="3071915177" sldId="282"/>
            <ac:spMk id="18" creationId="{537A4E45-BF02-0142-8633-DCEEB9CD6D8A}"/>
          </ac:spMkLst>
        </pc:spChg>
        <pc:picChg chg="add del mod">
          <ac:chgData name="Raul Matsushita" userId="de7c31d34ed27a9c" providerId="LiveId" clId="{06B869E1-CA05-4BCE-93B2-E3B3FE484A76}" dt="2024-03-15T20:45:34.139" v="3822" actId="14826"/>
          <ac:picMkLst>
            <pc:docMk/>
            <pc:sldMk cId="3071915177" sldId="282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06B869E1-CA05-4BCE-93B2-E3B3FE484A76}" dt="2024-03-15T20:31:18.941" v="3767" actId="14826"/>
        <pc:sldMkLst>
          <pc:docMk/>
          <pc:sldMk cId="230256739" sldId="283"/>
        </pc:sldMkLst>
        <pc:picChg chg="mod">
          <ac:chgData name="Raul Matsushita" userId="de7c31d34ed27a9c" providerId="LiveId" clId="{06B869E1-CA05-4BCE-93B2-E3B3FE484A76}" dt="2024-03-15T20:31:18.941" v="3767" actId="14826"/>
          <ac:picMkLst>
            <pc:docMk/>
            <pc:sldMk cId="230256739" sldId="283"/>
            <ac:picMk id="17" creationId="{6990CB7A-6D89-7148-C647-00F6E0FA52CB}"/>
          </ac:picMkLst>
        </pc:picChg>
      </pc:sldChg>
      <pc:sldChg chg="delSp modSp add del mod">
        <pc:chgData name="Raul Matsushita" userId="de7c31d34ed27a9c" providerId="LiveId" clId="{06B869E1-CA05-4BCE-93B2-E3B3FE484A76}" dt="2024-03-15T20:45:39.040" v="3823" actId="47"/>
        <pc:sldMkLst>
          <pc:docMk/>
          <pc:sldMk cId="2359946310" sldId="284"/>
        </pc:sldMkLst>
        <pc:spChg chg="del">
          <ac:chgData name="Raul Matsushita" userId="de7c31d34ed27a9c" providerId="LiveId" clId="{06B869E1-CA05-4BCE-93B2-E3B3FE484A76}" dt="2024-03-15T20:36:24.002" v="3800" actId="478"/>
          <ac:spMkLst>
            <pc:docMk/>
            <pc:sldMk cId="2359946310" sldId="284"/>
            <ac:spMk id="8" creationId="{EABC568C-E9EB-9162-EFB5-E59571226001}"/>
          </ac:spMkLst>
        </pc:spChg>
        <pc:spChg chg="del mod">
          <ac:chgData name="Raul Matsushita" userId="de7c31d34ed27a9c" providerId="LiveId" clId="{06B869E1-CA05-4BCE-93B2-E3B3FE484A76}" dt="2024-03-15T20:36:22.984" v="3799" actId="478"/>
          <ac:spMkLst>
            <pc:docMk/>
            <pc:sldMk cId="2359946310" sldId="284"/>
            <ac:spMk id="9" creationId="{3D0E62CD-D18A-DFB1-F156-199074277F6A}"/>
          </ac:spMkLst>
        </pc:spChg>
      </pc:sldChg>
      <pc:sldChg chg="add">
        <pc:chgData name="Raul Matsushita" userId="de7c31d34ed27a9c" providerId="LiveId" clId="{06B869E1-CA05-4BCE-93B2-E3B3FE484A76}" dt="2024-03-15T20:45:29.858" v="3821" actId="2890"/>
        <pc:sldMkLst>
          <pc:docMk/>
          <pc:sldMk cId="3512095792" sldId="285"/>
        </pc:sldMkLst>
      </pc:sldChg>
      <pc:sldChg chg="modSp add mod">
        <pc:chgData name="Raul Matsushita" userId="de7c31d34ed27a9c" providerId="LiveId" clId="{06B869E1-CA05-4BCE-93B2-E3B3FE484A76}" dt="2024-03-15T20:46:43.430" v="3910" actId="20577"/>
        <pc:sldMkLst>
          <pc:docMk/>
          <pc:sldMk cId="933643378" sldId="286"/>
        </pc:sldMkLst>
        <pc:spChg chg="mod">
          <ac:chgData name="Raul Matsushita" userId="de7c31d34ed27a9c" providerId="LiveId" clId="{06B869E1-CA05-4BCE-93B2-E3B3FE484A76}" dt="2024-03-15T20:46:43.430" v="3910" actId="20577"/>
          <ac:spMkLst>
            <pc:docMk/>
            <pc:sldMk cId="933643378" sldId="286"/>
            <ac:spMk id="9" creationId="{3D0E62CD-D18A-DFB1-F156-199074277F6A}"/>
          </ac:spMkLst>
        </pc:spChg>
      </pc:sldChg>
      <pc:sldChg chg="addSp modSp add mod">
        <pc:chgData name="Raul Matsushita" userId="de7c31d34ed27a9c" providerId="LiveId" clId="{06B869E1-CA05-4BCE-93B2-E3B3FE484A76}" dt="2024-03-15T20:51:08.402" v="4122" actId="20577"/>
        <pc:sldMkLst>
          <pc:docMk/>
          <pc:sldMk cId="837763350" sldId="287"/>
        </pc:sldMkLst>
        <pc:spChg chg="add mod">
          <ac:chgData name="Raul Matsushita" userId="de7c31d34ed27a9c" providerId="LiveId" clId="{06B869E1-CA05-4BCE-93B2-E3B3FE484A76}" dt="2024-03-15T20:51:08.402" v="4122" actId="20577"/>
          <ac:spMkLst>
            <pc:docMk/>
            <pc:sldMk cId="837763350" sldId="287"/>
            <ac:spMk id="7" creationId="{4FE963AA-B854-914F-22F1-9FD428C8DA40}"/>
          </ac:spMkLst>
        </pc:spChg>
      </pc:sldChg>
      <pc:sldChg chg="addSp delSp modSp add mod">
        <pc:chgData name="Raul Matsushita" userId="de7c31d34ed27a9c" providerId="LiveId" clId="{06B869E1-CA05-4BCE-93B2-E3B3FE484A76}" dt="2024-03-15T21:03:59.942" v="4250" actId="20577"/>
        <pc:sldMkLst>
          <pc:docMk/>
          <pc:sldMk cId="1910733529" sldId="288"/>
        </pc:sldMkLst>
        <pc:spChg chg="add mod">
          <ac:chgData name="Raul Matsushita" userId="de7c31d34ed27a9c" providerId="LiveId" clId="{06B869E1-CA05-4BCE-93B2-E3B3FE484A76}" dt="2024-03-15T21:03:59.942" v="4250" actId="20577"/>
          <ac:spMkLst>
            <pc:docMk/>
            <pc:sldMk cId="1910733529" sldId="288"/>
            <ac:spMk id="7" creationId="{4ED62E8B-AEF4-C762-2125-5F27DBA6341F}"/>
          </ac:spMkLst>
        </pc:spChg>
        <pc:picChg chg="del">
          <ac:chgData name="Raul Matsushita" userId="de7c31d34ed27a9c" providerId="LiveId" clId="{06B869E1-CA05-4BCE-93B2-E3B3FE484A76}" dt="2024-03-15T21:01:50.921" v="4124" actId="478"/>
          <ac:picMkLst>
            <pc:docMk/>
            <pc:sldMk cId="1910733529" sldId="288"/>
            <ac:picMk id="17" creationId="{6990CB7A-6D89-7148-C647-00F6E0FA52C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CCFDB2C-2934-4A17-87C5-D86B1F797B80}" type="datetime1">
              <a:rPr lang="pt-BR" smtClean="0"/>
              <a:t>02/04/2024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046F3FD-5258-45F1-A056-CFAF800E03AA}" type="datetime1">
              <a:rPr lang="pt-BR" smtClean="0"/>
              <a:pPr/>
              <a:t>02/04/2024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2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7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Análise De Séries Temporais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r>
              <a:rPr lang="pt-BR" dirty="0"/>
              <a:t>Aula 5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pode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ser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representado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como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00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pode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ser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representado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como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pt-BR" sz="2800" b="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8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pode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ser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representado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como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pt-BR" sz="2800" b="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111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pode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ser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representado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como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pt-BR" sz="2800" b="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 sz="2800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</a:t>
                </a:r>
                <a:r>
                  <a:rPr lang="pt-BR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=</a:t>
                </a:r>
                <a:r>
                  <a:rPr lang="pt-BR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383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pode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ser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representado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como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pt-BR" sz="2800" b="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 sz="2800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</a:t>
                </a:r>
                <a:r>
                  <a:rPr lang="pt-BR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=</a:t>
                </a:r>
                <a:r>
                  <a:rPr lang="pt-BR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14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8300ACB-C8DC-E61F-9EC7-A00746950709}"/>
                  </a:ext>
                </a:extLst>
              </p:cNvPr>
              <p:cNvSpPr txBox="1"/>
              <p:nvPr/>
            </p:nvSpPr>
            <p:spPr>
              <a:xfrm>
                <a:off x="6462697" y="4656692"/>
                <a:ext cx="23123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0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8300ACB-C8DC-E61F-9EC7-A00746950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97" y="4656692"/>
                <a:ext cx="23123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849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pode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ser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representado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como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pt-BR" sz="2800" b="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 sz="2800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</a:t>
                </a:r>
                <a:r>
                  <a:rPr lang="pt-BR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=</a:t>
                </a:r>
                <a:r>
                  <a:rPr lang="pt-BR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15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8300ACB-C8DC-E61F-9EC7-A00746950709}"/>
                  </a:ext>
                </a:extLst>
              </p:cNvPr>
              <p:cNvSpPr txBox="1"/>
              <p:nvPr/>
            </p:nvSpPr>
            <p:spPr>
              <a:xfrm>
                <a:off x="6462697" y="4656692"/>
                <a:ext cx="23123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0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8300ACB-C8DC-E61F-9EC7-A00746950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97" y="4656692"/>
                <a:ext cx="23123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10B6CD1B-9E09-A43F-110B-E5F3F8B0187D}"/>
              </a:ext>
            </a:extLst>
          </p:cNvPr>
          <p:cNvSpPr txBox="1"/>
          <p:nvPr/>
        </p:nvSpPr>
        <p:spPr>
          <a:xfrm>
            <a:off x="5960853" y="3149319"/>
            <a:ext cx="5060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Vamos determinar as condições de </a:t>
            </a:r>
            <a:r>
              <a:rPr lang="pt-BR" sz="2400" dirty="0" err="1"/>
              <a:t>estacionariedade</a:t>
            </a:r>
            <a:r>
              <a:rPr lang="pt-BR" sz="2400" dirty="0"/>
              <a:t> do processo AR(2). </a:t>
            </a:r>
          </a:p>
        </p:txBody>
      </p:sp>
    </p:spTree>
    <p:extLst>
      <p:ext uri="{BB962C8B-B14F-4D97-AF65-F5344CB8AC3E}">
        <p14:creationId xmlns:p14="http://schemas.microsoft.com/office/powerpoint/2010/main" val="413648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pt-BR" sz="2800" b="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 sz="2800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</a:t>
                </a:r>
                <a:r>
                  <a:rPr lang="pt-BR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=</a:t>
                </a:r>
                <a:r>
                  <a:rPr lang="pt-BR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16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8300ACB-C8DC-E61F-9EC7-A00746950709}"/>
                  </a:ext>
                </a:extLst>
              </p:cNvPr>
              <p:cNvSpPr txBox="1"/>
              <p:nvPr/>
            </p:nvSpPr>
            <p:spPr>
              <a:xfrm>
                <a:off x="6462697" y="4656692"/>
                <a:ext cx="23123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0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8300ACB-C8DC-E61F-9EC7-A00746950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97" y="4656692"/>
                <a:ext cx="23123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10B6CD1B-9E09-A43F-110B-E5F3F8B0187D}"/>
              </a:ext>
            </a:extLst>
          </p:cNvPr>
          <p:cNvSpPr txBox="1"/>
          <p:nvPr/>
        </p:nvSpPr>
        <p:spPr>
          <a:xfrm>
            <a:off x="5960853" y="3149319"/>
            <a:ext cx="5060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Vamos determinar as condições de </a:t>
            </a:r>
            <a:r>
              <a:rPr lang="pt-BR" sz="2400" dirty="0" err="1"/>
              <a:t>estacionariedade</a:t>
            </a:r>
            <a:r>
              <a:rPr lang="pt-BR" sz="2400" dirty="0"/>
              <a:t> do processo AR(2).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/>
              <p:nvPr/>
            </p:nvSpPr>
            <p:spPr>
              <a:xfrm>
                <a:off x="2993366" y="5271090"/>
                <a:ext cx="8117457" cy="835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Ou seja, verificaremos em que situação é possível escrever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pt-BR" sz="240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pt-BR" sz="240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pt-BR" sz="24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24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pt-BR" sz="2400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pt-BR" sz="240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, de modo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 seja estacionário</a:t>
                </a: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366" y="5271090"/>
                <a:ext cx="8117457" cy="835229"/>
              </a:xfrm>
              <a:prstGeom prst="rect">
                <a:avLst/>
              </a:prstGeom>
              <a:blipFill>
                <a:blip r:embed="rId4"/>
                <a:stretch>
                  <a:fillRect l="-1126" t="-5839" b="-16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71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pt-BR" sz="2800" b="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 sz="2800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</a:t>
                </a:r>
                <a:r>
                  <a:rPr lang="pt-BR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=</a:t>
                </a:r>
                <a:r>
                  <a:rPr lang="pt-BR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17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8300ACB-C8DC-E61F-9EC7-A00746950709}"/>
                  </a:ext>
                </a:extLst>
              </p:cNvPr>
              <p:cNvSpPr txBox="1"/>
              <p:nvPr/>
            </p:nvSpPr>
            <p:spPr>
              <a:xfrm>
                <a:off x="6462697" y="4656692"/>
                <a:ext cx="23123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0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8300ACB-C8DC-E61F-9EC7-A00746950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97" y="4656692"/>
                <a:ext cx="23123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/>
              <p:nvPr/>
            </p:nvSpPr>
            <p:spPr>
              <a:xfrm>
                <a:off x="741872" y="2787010"/>
                <a:ext cx="7643003" cy="835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Em outras palavras,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 será estacionário 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pt-BR" sz="2400" dirty="0"/>
                  <a:t> formar uma série convergente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2787010"/>
                <a:ext cx="7643003" cy="835229"/>
              </a:xfrm>
              <a:prstGeom prst="rect">
                <a:avLst/>
              </a:prstGeom>
              <a:blipFill>
                <a:blip r:embed="rId4"/>
                <a:stretch>
                  <a:fillRect l="-1277" t="-5109" b="-15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/>
              <p:nvPr/>
            </p:nvSpPr>
            <p:spPr>
              <a:xfrm>
                <a:off x="2993366" y="5271090"/>
                <a:ext cx="8117457" cy="835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Ou seja, verificaremos em que situação é possível escrever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pt-BR" sz="240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pt-BR" sz="240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pt-BR" sz="24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24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pt-BR" sz="2400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pt-BR" sz="240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, de modo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 seja estacionário</a:t>
                </a: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366" y="5271090"/>
                <a:ext cx="8117457" cy="835229"/>
              </a:xfrm>
              <a:prstGeom prst="rect">
                <a:avLst/>
              </a:prstGeom>
              <a:blipFill>
                <a:blip r:embed="rId5"/>
                <a:stretch>
                  <a:fillRect l="-1126" t="-5839" b="-16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pt-BR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18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/>
              <p:nvPr/>
            </p:nvSpPr>
            <p:spPr>
              <a:xfrm>
                <a:off x="741872" y="2787010"/>
                <a:ext cx="7643003" cy="835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Em outras palavras,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 será estacionário 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pt-BR" sz="2400" dirty="0"/>
                  <a:t> formar uma série convergente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2787010"/>
                <a:ext cx="7643003" cy="835229"/>
              </a:xfrm>
              <a:prstGeom prst="rect">
                <a:avLst/>
              </a:prstGeom>
              <a:blipFill>
                <a:blip r:embed="rId3"/>
                <a:stretch>
                  <a:fillRect l="-1277" t="-5109" b="-15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72030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Partindo da definição do operador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pt-BR" sz="2400" dirty="0"/>
                  <a:t>, podemos reescrevê-lo para simplificar nossa análise</a:t>
                </a: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7203057" cy="830997"/>
              </a:xfrm>
              <a:prstGeom prst="rect">
                <a:avLst/>
              </a:prstGeom>
              <a:blipFill>
                <a:blip r:embed="rId4"/>
                <a:stretch>
                  <a:fillRect l="-1355" t="-5839" b="-15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539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pt-BR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19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/>
              <p:nvPr/>
            </p:nvSpPr>
            <p:spPr>
              <a:xfrm>
                <a:off x="741872" y="2787010"/>
                <a:ext cx="7643003" cy="835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Em outras palavras,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 será estacionário 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pt-BR" sz="2400" dirty="0"/>
                  <a:t> formar uma série convergente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2787010"/>
                <a:ext cx="7643003" cy="835229"/>
              </a:xfrm>
              <a:prstGeom prst="rect">
                <a:avLst/>
              </a:prstGeom>
              <a:blipFill>
                <a:blip r:embed="rId3"/>
                <a:stretch>
                  <a:fillRect l="-1277" t="-5109" b="-15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72030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Partindo da definição do operador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pt-BR" sz="2400" dirty="0"/>
                  <a:t>, podemos reescrevê-lo para simplificar nossa análise, reduzindo um polinômio de grau 2 para grau 1.</a:t>
                </a: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7203057" cy="1200329"/>
              </a:xfrm>
              <a:prstGeom prst="rect">
                <a:avLst/>
              </a:prstGeom>
              <a:blipFill>
                <a:blip r:embed="rId4"/>
                <a:stretch>
                  <a:fillRect l="-1355" t="-4061" b="-106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90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7" name="Espaço Reservado para SmartArt 2">
            <a:extLst>
              <a:ext uri="{FF2B5EF4-FFF2-40B4-BE49-F238E27FC236}">
                <a16:creationId xmlns:a16="http://schemas.microsoft.com/office/drawing/2014/main" id="{4ED62E8B-AEF4-C762-2125-5F27DBA6341F}"/>
              </a:ext>
            </a:extLst>
          </p:cNvPr>
          <p:cNvSpPr txBox="1">
            <a:spLocks/>
          </p:cNvSpPr>
          <p:nvPr/>
        </p:nvSpPr>
        <p:spPr>
          <a:xfrm>
            <a:off x="990600" y="2263775"/>
            <a:ext cx="10515600" cy="37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>
                <a:solidFill>
                  <a:srgbClr val="000000"/>
                </a:solidFill>
                <a:latin typeface="Verdana" panose="020B0604030504040204" pitchFamily="34" charset="0"/>
              </a:rPr>
              <a:t>Leitura: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Cryer &amp; Chan (2008), Cap.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Coperwait &amp; Metcalfe, Cap.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Shumway &amp; Stoffer (2011), Cap.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pt-BR" sz="2400" b="0" i="0" u="none" strike="noStrike" baseline="0" dirty="0">
                <a:latin typeface="CMBX12"/>
              </a:rPr>
              <a:t>Processo </a:t>
            </a:r>
            <a:r>
              <a:rPr lang="pt-BR" sz="2400" b="0" i="0" u="none" strike="noStrike" baseline="0">
                <a:latin typeface="CMBX12"/>
              </a:rPr>
              <a:t>AR(2)</a:t>
            </a: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it-IT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8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pt-BR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20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/>
              <p:nvPr/>
            </p:nvSpPr>
            <p:spPr>
              <a:xfrm>
                <a:off x="741872" y="2787010"/>
                <a:ext cx="7643003" cy="835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Em outras palavras,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 será estacionário 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pt-BR" sz="2400" dirty="0"/>
                  <a:t> formar uma série convergente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2787010"/>
                <a:ext cx="7643003" cy="835229"/>
              </a:xfrm>
              <a:prstGeom prst="rect">
                <a:avLst/>
              </a:prstGeom>
              <a:blipFill>
                <a:blip r:embed="rId3"/>
                <a:stretch>
                  <a:fillRect l="-1277" t="-5109" b="-15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72030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Partindo da definição do operador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pt-BR" sz="2400" dirty="0"/>
                  <a:t>, podemos reescrevê-lo para simplificar nossa análise, reduzindo um polinômio de grau 2 para grau 1.</a:t>
                </a: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7203057" cy="1200329"/>
              </a:xfrm>
              <a:prstGeom prst="rect">
                <a:avLst/>
              </a:prstGeom>
              <a:blipFill>
                <a:blip r:embed="rId4"/>
                <a:stretch>
                  <a:fillRect l="-1355" t="-4061" b="-106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801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pt-BR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21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/>
              <p:nvPr/>
            </p:nvSpPr>
            <p:spPr>
              <a:xfrm>
                <a:off x="741872" y="2787010"/>
                <a:ext cx="7643003" cy="835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Em outras palavras,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 será estacionário 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pt-BR" sz="2400" dirty="0"/>
                  <a:t> formar uma série convergente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2787010"/>
                <a:ext cx="7643003" cy="835229"/>
              </a:xfrm>
              <a:prstGeom prst="rect">
                <a:avLst/>
              </a:prstGeom>
              <a:blipFill>
                <a:blip r:embed="rId3"/>
                <a:stretch>
                  <a:fillRect l="-1277" t="-5109" b="-15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7203057" cy="532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em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representa as raízes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 sz="2400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7203057" cy="532903"/>
              </a:xfrm>
              <a:prstGeom prst="rect">
                <a:avLst/>
              </a:prstGeom>
              <a:blipFill>
                <a:blip r:embed="rId4"/>
                <a:stretch>
                  <a:fillRect l="-1355" t="-1136" b="-193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807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pt-BR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22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/>
              <p:nvPr/>
            </p:nvSpPr>
            <p:spPr>
              <a:xfrm>
                <a:off x="741872" y="2787010"/>
                <a:ext cx="7643003" cy="835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Em outras palavras,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 será estacionário 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pt-BR" sz="2400" dirty="0"/>
                  <a:t> formar uma série convergente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2787010"/>
                <a:ext cx="7643003" cy="835229"/>
              </a:xfrm>
              <a:prstGeom prst="rect">
                <a:avLst/>
              </a:prstGeom>
              <a:blipFill>
                <a:blip r:embed="rId3"/>
                <a:stretch>
                  <a:fillRect l="-1277" t="-5109" b="-15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7203057" cy="532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em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representa as raízes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 sz="2400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7203057" cy="532903"/>
              </a:xfrm>
              <a:prstGeom prst="rect">
                <a:avLst/>
              </a:prstGeom>
              <a:blipFill>
                <a:blip r:embed="rId4"/>
                <a:stretch>
                  <a:fillRect l="-1355" t="-1136" b="-193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/>
              <p:nvPr/>
            </p:nvSpPr>
            <p:spPr>
              <a:xfrm>
                <a:off x="7360873" y="4729230"/>
                <a:ext cx="329275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b="1" dirty="0"/>
                  <a:t>Embora </a:t>
                </a:r>
                <a:r>
                  <a:rPr lang="pt-BR" b="1" dirty="0">
                    <a:solidFill>
                      <a:srgbClr val="FF0000"/>
                    </a:solidFill>
                  </a:rPr>
                  <a:t>B </a:t>
                </a:r>
                <a:r>
                  <a:rPr lang="pt-BR" b="1" dirty="0"/>
                  <a:t>não seja um número, estamos efetuando esse procedimento apenas para encontrarmos a forma fatorada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1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b>
                        <m:r>
                          <a:rPr lang="pt-BR" sz="1800" b="1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pt-BR" sz="1800" b="1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1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873" y="4729230"/>
                <a:ext cx="3292750" cy="1477328"/>
              </a:xfrm>
              <a:prstGeom prst="rect">
                <a:avLst/>
              </a:prstGeom>
              <a:blipFill>
                <a:blip r:embed="rId5"/>
                <a:stretch>
                  <a:fillRect l="-1479" t="-2479" r="-147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062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pt-BR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23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/>
              <p:nvPr/>
            </p:nvSpPr>
            <p:spPr>
              <a:xfrm>
                <a:off x="741872" y="2787010"/>
                <a:ext cx="7643003" cy="835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Em outras palavras,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 será estacionário 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pt-BR" sz="2400" dirty="0"/>
                  <a:t> formar uma série convergente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2787010"/>
                <a:ext cx="7643003" cy="835229"/>
              </a:xfrm>
              <a:prstGeom prst="rect">
                <a:avLst/>
              </a:prstGeom>
              <a:blipFill>
                <a:blip r:embed="rId3"/>
                <a:stretch>
                  <a:fillRect l="-1277" t="-5109" b="-15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54935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549358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/>
              <p:nvPr/>
            </p:nvSpPr>
            <p:spPr>
              <a:xfrm>
                <a:off x="7360873" y="4729230"/>
                <a:ext cx="329275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b="1" dirty="0"/>
                  <a:t>Embora </a:t>
                </a:r>
                <a:r>
                  <a:rPr lang="pt-BR" b="1" dirty="0">
                    <a:solidFill>
                      <a:srgbClr val="FF0000"/>
                    </a:solidFill>
                  </a:rPr>
                  <a:t>B </a:t>
                </a:r>
                <a:r>
                  <a:rPr lang="pt-BR" b="1" dirty="0"/>
                  <a:t>não seja um número, estamos efetuando esse procedimento apenas para encontrarmos a forma fatorada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1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b>
                        <m:r>
                          <a:rPr lang="pt-BR" sz="1800" b="1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pt-BR" sz="1800" b="1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1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873" y="4729230"/>
                <a:ext cx="3292750" cy="1477328"/>
              </a:xfrm>
              <a:prstGeom prst="rect">
                <a:avLst/>
              </a:prstGeom>
              <a:blipFill>
                <a:blip r:embed="rId5"/>
                <a:stretch>
                  <a:fillRect l="-1479" t="-2479" r="-147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940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pt-BR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24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/>
              <p:nvPr/>
            </p:nvSpPr>
            <p:spPr>
              <a:xfrm>
                <a:off x="741872" y="2787010"/>
                <a:ext cx="7643003" cy="835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Em outras palavras,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 será estacionário 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pt-BR" sz="2400" dirty="0"/>
                  <a:t> formar uma série convergente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2787010"/>
                <a:ext cx="7643003" cy="835229"/>
              </a:xfrm>
              <a:prstGeom prst="rect">
                <a:avLst/>
              </a:prstGeom>
              <a:blipFill>
                <a:blip r:embed="rId3"/>
                <a:stretch>
                  <a:fillRect l="-1277" t="-5109" b="-15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54935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549358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/>
              <p:nvPr/>
            </p:nvSpPr>
            <p:spPr>
              <a:xfrm>
                <a:off x="7360873" y="4729230"/>
                <a:ext cx="329275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b="1" dirty="0"/>
                  <a:t>Embora </a:t>
                </a:r>
                <a:r>
                  <a:rPr lang="pt-BR" b="1" dirty="0">
                    <a:solidFill>
                      <a:srgbClr val="FF0000"/>
                    </a:solidFill>
                  </a:rPr>
                  <a:t>B </a:t>
                </a:r>
                <a:r>
                  <a:rPr lang="pt-BR" b="1" dirty="0"/>
                  <a:t>não seja um número, estamos efetuando esse procedimento apenas para encontrarmos a forma fatorada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1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b>
                        <m:r>
                          <a:rPr lang="pt-BR" sz="1800" b="1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pt-BR" sz="1800" b="1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1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873" y="4729230"/>
                <a:ext cx="3292750" cy="1477328"/>
              </a:xfrm>
              <a:prstGeom prst="rect">
                <a:avLst/>
              </a:prstGeom>
              <a:blipFill>
                <a:blip r:embed="rId5"/>
                <a:stretch>
                  <a:fillRect l="-1479" t="-2479" r="-147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437B9AA6-F0B9-A2AD-1918-DFC1A655EC31}"/>
              </a:ext>
            </a:extLst>
          </p:cNvPr>
          <p:cNvSpPr/>
          <p:nvPr/>
        </p:nvSpPr>
        <p:spPr>
          <a:xfrm>
            <a:off x="2467153" y="3684028"/>
            <a:ext cx="396815" cy="491706"/>
          </a:xfrm>
          <a:prstGeom prst="downArrow">
            <a:avLst/>
          </a:prstGeom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774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pt-BR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25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/>
              <p:nvPr/>
            </p:nvSpPr>
            <p:spPr>
              <a:xfrm>
                <a:off x="741872" y="2787010"/>
                <a:ext cx="7643003" cy="835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Em outras palavras,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 será estacionário 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pt-BR" sz="2400" dirty="0"/>
                  <a:t> formar uma série convergente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2787010"/>
                <a:ext cx="7643003" cy="835229"/>
              </a:xfrm>
              <a:prstGeom prst="rect">
                <a:avLst/>
              </a:prstGeom>
              <a:blipFill>
                <a:blip r:embed="rId3"/>
                <a:stretch>
                  <a:fillRect l="-1277" t="-5109" b="-15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54935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549358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437B9AA6-F0B9-A2AD-1918-DFC1A655EC31}"/>
              </a:ext>
            </a:extLst>
          </p:cNvPr>
          <p:cNvSpPr/>
          <p:nvPr/>
        </p:nvSpPr>
        <p:spPr>
          <a:xfrm>
            <a:off x="2467153" y="3684028"/>
            <a:ext cx="396815" cy="491706"/>
          </a:xfrm>
          <a:prstGeom prst="downArrow">
            <a:avLst/>
          </a:prstGeom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762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pt-BR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26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/>
              <p:nvPr/>
            </p:nvSpPr>
            <p:spPr>
              <a:xfrm>
                <a:off x="741872" y="2787010"/>
                <a:ext cx="7643003" cy="835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Em outras palavras,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 será estacionário 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pt-BR" sz="2400" dirty="0"/>
                  <a:t> formar uma série convergente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2787010"/>
                <a:ext cx="7643003" cy="835229"/>
              </a:xfrm>
              <a:prstGeom prst="rect">
                <a:avLst/>
              </a:prstGeom>
              <a:blipFill>
                <a:blip r:embed="rId3"/>
                <a:stretch>
                  <a:fillRect l="-1277" t="-5109" b="-15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5493589" cy="96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5493589" cy="962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151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pt-BR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27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/>
              <p:nvPr/>
            </p:nvSpPr>
            <p:spPr>
              <a:xfrm>
                <a:off x="741872" y="2787010"/>
                <a:ext cx="9644332" cy="108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Assim,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 sz="24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pt-B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pt-B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  <m:sup>
                                <m:r>
                                  <a:rPr lang="pt-B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pt-B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pt-B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pt-B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  <m:sup>
                                <m:r>
                                  <a:rPr lang="pt-B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pt-B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r>
                  <a:rPr lang="pt-BR" sz="2400" dirty="0"/>
                  <a:t>forma uma série convergente se cada termo for solução de uma progressão geométrica convergente. 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2787010"/>
                <a:ext cx="9644332" cy="1088311"/>
              </a:xfrm>
              <a:prstGeom prst="rect">
                <a:avLst/>
              </a:prstGeom>
              <a:blipFill>
                <a:blip r:embed="rId3"/>
                <a:stretch>
                  <a:fillRect l="-1011" r="-632" b="-83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5493589" cy="96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5493589" cy="962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995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pt-BR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28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/>
              <p:nvPr/>
            </p:nvSpPr>
            <p:spPr>
              <a:xfrm>
                <a:off x="741872" y="2787010"/>
                <a:ext cx="9644332" cy="108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Assim,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 sz="24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pt-B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pt-B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  <m:sup>
                                <m:r>
                                  <a:rPr lang="pt-B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pt-B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pt-B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pt-B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  <m:sup>
                                <m:r>
                                  <a:rPr lang="pt-B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pt-B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r>
                  <a:rPr lang="pt-BR" sz="2400" dirty="0"/>
                  <a:t>forma uma série convergente se cada termo for solução de uma progressão geométrica convergente. 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0B6CD1B-9E09-A43F-110B-E5F3F8B0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2787010"/>
                <a:ext cx="9644332" cy="1088311"/>
              </a:xfrm>
              <a:prstGeom prst="rect">
                <a:avLst/>
              </a:prstGeom>
              <a:blipFill>
                <a:blip r:embed="rId3"/>
                <a:stretch>
                  <a:fillRect l="-1011" r="-632" b="-83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5493589" cy="1060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5493589" cy="1060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/>
              <p:nvPr/>
            </p:nvSpPr>
            <p:spPr>
              <a:xfrm>
                <a:off x="7196419" y="4971643"/>
                <a:ext cx="3292750" cy="95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O objetivo agora é encontrar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1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tais que tenhamos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419" y="4971643"/>
                <a:ext cx="3292750" cy="958980"/>
              </a:xfrm>
              <a:prstGeom prst="rect">
                <a:avLst/>
              </a:prstGeom>
              <a:blipFill>
                <a:blip r:embed="rId5"/>
                <a:stretch>
                  <a:fillRect l="-1667" t="-3822" r="-1481" b="-12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436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pt-BR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29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B6CD1B-9E09-A43F-110B-E5F3F8B0187D}"/>
              </a:ext>
            </a:extLst>
          </p:cNvPr>
          <p:cNvSpPr txBox="1"/>
          <p:nvPr/>
        </p:nvSpPr>
        <p:spPr>
          <a:xfrm>
            <a:off x="741872" y="2787010"/>
            <a:ext cx="9644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Uma condição geral seria comparar as duas expressões, resultando no sistema: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5493589" cy="1060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5493589" cy="1060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/>
              <p:nvPr/>
            </p:nvSpPr>
            <p:spPr>
              <a:xfrm>
                <a:off x="7196419" y="4971643"/>
                <a:ext cx="3292750" cy="95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O objetivo agora é encontrar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1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tais que tenhamos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419" y="4971643"/>
                <a:ext cx="3292750" cy="958980"/>
              </a:xfrm>
              <a:prstGeom prst="rect">
                <a:avLst/>
              </a:prstGeom>
              <a:blipFill>
                <a:blip r:embed="rId4"/>
                <a:stretch>
                  <a:fillRect l="-1667" t="-3822" r="-1481" b="-12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B14DADE-6A94-80C9-2CF1-D2318FF96983}"/>
                  </a:ext>
                </a:extLst>
              </p:cNvPr>
              <p:cNvSpPr txBox="1"/>
              <p:nvPr/>
            </p:nvSpPr>
            <p:spPr>
              <a:xfrm>
                <a:off x="2294626" y="3156342"/>
                <a:ext cx="23121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B14DADE-6A94-80C9-2CF1-D2318FF96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26" y="3156342"/>
                <a:ext cx="2312107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EE5045C-98EA-CE6B-CEDF-C3B4F6437837}"/>
                  </a:ext>
                </a:extLst>
              </p:cNvPr>
              <p:cNvSpPr txBox="1"/>
              <p:nvPr/>
            </p:nvSpPr>
            <p:spPr>
              <a:xfrm>
                <a:off x="2096219" y="3577029"/>
                <a:ext cx="2182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EE5045C-98EA-CE6B-CEDF-C3B4F6437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19" y="3577029"/>
                <a:ext cx="2182392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15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forma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filtro</a:t>
                </a:r>
                <a:r>
                  <a:rPr lang="en-US" b="1" dirty="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 linear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pt-BR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6561666" y="3082723"/>
                <a:ext cx="10694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666" y="3082723"/>
                <a:ext cx="10694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0250C150-A16F-426A-3D16-1955326969ED}"/>
              </a:ext>
            </a:extLst>
          </p:cNvPr>
          <p:cNvSpPr/>
          <p:nvPr/>
        </p:nvSpPr>
        <p:spPr>
          <a:xfrm>
            <a:off x="4744528" y="3942272"/>
            <a:ext cx="1492370" cy="698739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6CE969-448C-0A9E-9218-8A135C03FA9A}"/>
                  </a:ext>
                </a:extLst>
              </p:cNvPr>
              <p:cNvSpPr txBox="1"/>
              <p:nvPr/>
            </p:nvSpPr>
            <p:spPr>
              <a:xfrm>
                <a:off x="3581400" y="4902805"/>
                <a:ext cx="445660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Função de transferência</a:t>
                </a:r>
              </a:p>
              <a:p>
                <a:r>
                  <a:rPr lang="pt-BR" dirty="0"/>
                  <a:t>Polinômio característico do processo AR(1)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algn="ctr"/>
                <a:r>
                  <a:rPr lang="pt-BR" dirty="0"/>
                  <a:t>(trata-se de </a:t>
                </a:r>
                <a:r>
                  <a:rPr lang="pt-BR" dirty="0">
                    <a:solidFill>
                      <a:srgbClr val="FF0000"/>
                    </a:solidFill>
                  </a:rPr>
                  <a:t>operador linear</a:t>
                </a:r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6CE969-448C-0A9E-9218-8A135C03F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902805"/>
                <a:ext cx="4456605" cy="1200329"/>
              </a:xfrm>
              <a:prstGeom prst="rect">
                <a:avLst/>
              </a:prstGeom>
              <a:blipFill>
                <a:blip r:embed="rId4"/>
                <a:stretch>
                  <a:fillRect l="-1231" t="-2538" r="-274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590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pt-BR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30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B6CD1B-9E09-A43F-110B-E5F3F8B0187D}"/>
              </a:ext>
            </a:extLst>
          </p:cNvPr>
          <p:cNvSpPr txBox="1"/>
          <p:nvPr/>
        </p:nvSpPr>
        <p:spPr>
          <a:xfrm>
            <a:off x="741872" y="2787010"/>
            <a:ext cx="9644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Uma condição geral seria comparar as duas expressões, resultando no sistema: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5493589" cy="1060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5493589" cy="1060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/>
              <p:nvPr/>
            </p:nvSpPr>
            <p:spPr>
              <a:xfrm>
                <a:off x="5667555" y="5020574"/>
                <a:ext cx="5986731" cy="161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|&lt;2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400" b="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just"/>
                <a:endParaRPr lang="pt-BR" sz="2400" b="0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pt-BR" sz="2400" dirty="0"/>
                  <a:t>Mas isso por si só não garante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e>
                    </m:d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t-BR" sz="2400" dirty="0"/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555" y="5020574"/>
                <a:ext cx="5986731" cy="1617174"/>
              </a:xfrm>
              <a:prstGeom prst="rect">
                <a:avLst/>
              </a:prstGeom>
              <a:blipFill>
                <a:blip r:embed="rId4"/>
                <a:stretch>
                  <a:fillRect l="-1629" t="-30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B14DADE-6A94-80C9-2CF1-D2318FF96983}"/>
                  </a:ext>
                </a:extLst>
              </p:cNvPr>
              <p:cNvSpPr txBox="1"/>
              <p:nvPr/>
            </p:nvSpPr>
            <p:spPr>
              <a:xfrm>
                <a:off x="2294626" y="3156342"/>
                <a:ext cx="23121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B14DADE-6A94-80C9-2CF1-D2318FF96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26" y="3156342"/>
                <a:ext cx="2312107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EE5045C-98EA-CE6B-CEDF-C3B4F6437837}"/>
                  </a:ext>
                </a:extLst>
              </p:cNvPr>
              <p:cNvSpPr txBox="1"/>
              <p:nvPr/>
            </p:nvSpPr>
            <p:spPr>
              <a:xfrm>
                <a:off x="2096219" y="3577029"/>
                <a:ext cx="2182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EE5045C-98EA-CE6B-CEDF-C3B4F6437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19" y="3577029"/>
                <a:ext cx="2182392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761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pt-BR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31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B6CD1B-9E09-A43F-110B-E5F3F8B0187D}"/>
              </a:ext>
            </a:extLst>
          </p:cNvPr>
          <p:cNvSpPr txBox="1"/>
          <p:nvPr/>
        </p:nvSpPr>
        <p:spPr>
          <a:xfrm>
            <a:off x="741872" y="2787010"/>
            <a:ext cx="9644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Uma condição geral seria comparar as duas expressões, resultando no sistema: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5493589" cy="1060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2FE71D-BDF1-D2C7-3546-2361078A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5493589" cy="1060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/>
              <p:nvPr/>
            </p:nvSpPr>
            <p:spPr>
              <a:xfrm>
                <a:off x="5667555" y="5020574"/>
                <a:ext cx="5986731" cy="161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|&lt;2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400" b="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just"/>
                <a:endParaRPr lang="pt-BR" sz="2400" b="0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pt-BR" sz="2400" dirty="0"/>
                  <a:t>Mas isso por si só não garante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e>
                    </m:d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t-BR" sz="2400" dirty="0"/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555" y="5020574"/>
                <a:ext cx="5986731" cy="1617174"/>
              </a:xfrm>
              <a:prstGeom prst="rect">
                <a:avLst/>
              </a:prstGeom>
              <a:blipFill>
                <a:blip r:embed="rId4"/>
                <a:stretch>
                  <a:fillRect l="-1629" t="-30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B14DADE-6A94-80C9-2CF1-D2318FF96983}"/>
                  </a:ext>
                </a:extLst>
              </p:cNvPr>
              <p:cNvSpPr txBox="1"/>
              <p:nvPr/>
            </p:nvSpPr>
            <p:spPr>
              <a:xfrm>
                <a:off x="2294626" y="3156342"/>
                <a:ext cx="23121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B14DADE-6A94-80C9-2CF1-D2318FF96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26" y="3156342"/>
                <a:ext cx="2312107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EE5045C-98EA-CE6B-CEDF-C3B4F6437837}"/>
                  </a:ext>
                </a:extLst>
              </p:cNvPr>
              <p:cNvSpPr txBox="1"/>
              <p:nvPr/>
            </p:nvSpPr>
            <p:spPr>
              <a:xfrm>
                <a:off x="2096219" y="3577029"/>
                <a:ext cx="2182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EE5045C-98EA-CE6B-CEDF-C3B4F6437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19" y="3577029"/>
                <a:ext cx="2182392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C232880-DDBF-E90F-A68F-F0EFA3B99E0B}"/>
                  </a:ext>
                </a:extLst>
              </p:cNvPr>
              <p:cNvSpPr txBox="1"/>
              <p:nvPr/>
            </p:nvSpPr>
            <p:spPr>
              <a:xfrm>
                <a:off x="5832821" y="3470222"/>
                <a:ext cx="582146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Restrições opostas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e>
                    </m:d>
                    <m:r>
                      <a:rPr lang="pt-B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pt-BR" dirty="0"/>
                  <a:t>dificultam análise</a:t>
                </a: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C232880-DDBF-E90F-A68F-F0EFA3B99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821" y="3470222"/>
                <a:ext cx="5821465" cy="404983"/>
              </a:xfrm>
              <a:prstGeom prst="rect">
                <a:avLst/>
              </a:prstGeom>
              <a:blipFill>
                <a:blip r:embed="rId7"/>
                <a:stretch>
                  <a:fillRect l="-942" t="-2985" b="-179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476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pt-BR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32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/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|&lt;2</m:t>
                    </m:r>
                  </m:oMath>
                </a14:m>
                <a:r>
                  <a:rPr lang="pt-BR" sz="2400" dirty="0"/>
                  <a:t> </a:t>
                </a:r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400" b="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blipFill>
                <a:blip r:embed="rId3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432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pt-BR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pt-BR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33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/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|&lt;2</m:t>
                    </m:r>
                  </m:oMath>
                </a14:m>
                <a:r>
                  <a:rPr lang="pt-BR" sz="2400" dirty="0"/>
                  <a:t> </a:t>
                </a:r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400" b="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blipFill>
                <a:blip r:embed="rId3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842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pt-BR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34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/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|&lt;2</m:t>
                    </m:r>
                  </m:oMath>
                </a14:m>
                <a:r>
                  <a:rPr lang="pt-BR" sz="2400" dirty="0"/>
                  <a:t> </a:t>
                </a:r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400" b="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blipFill>
                <a:blip r:embed="rId3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C652198-95A3-08A4-D6AE-6E52E2EB203B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54935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C652198-95A3-08A4-D6AE-6E52E2EB2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549358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323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pt-BR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35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/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|&lt;2</m:t>
                    </m:r>
                  </m:oMath>
                </a14:m>
                <a:r>
                  <a:rPr lang="pt-BR" sz="2400" dirty="0"/>
                  <a:t> </a:t>
                </a:r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400" b="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blipFill>
                <a:blip r:embed="rId3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C652198-95A3-08A4-D6AE-6E52E2EB203B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54935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pt-BR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pt-BR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C652198-95A3-08A4-D6AE-6E52E2EB2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549358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630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pt-BR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pt-BR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36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/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|&lt;2</m:t>
                    </m:r>
                  </m:oMath>
                </a14:m>
                <a:r>
                  <a:rPr lang="pt-BR" sz="2400" dirty="0"/>
                  <a:t> </a:t>
                </a:r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400" b="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blipFill>
                <a:blip r:embed="rId3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DEE2B69-76BE-7E2D-7DC0-1388EC596446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5493589" cy="91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DEE2B69-76BE-7E2D-7DC0-1388EC596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5493589" cy="914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700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AR(2)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pode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ser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representado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como</a:t>
            </a:r>
            <a:endParaRPr lang="en-US" b="1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pt-BR" i="1" dirty="0">
              <a:solidFill>
                <a:srgbClr val="003395"/>
              </a:solidFill>
              <a:latin typeface="Cambria Math" panose="02040503050406030204" pitchFamily="18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37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/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|&lt;2</m:t>
                    </m:r>
                  </m:oMath>
                </a14:m>
                <a:r>
                  <a:rPr lang="pt-BR" sz="2400" dirty="0"/>
                  <a:t> </a:t>
                </a:r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400" b="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DEE2B69-76BE-7E2D-7DC0-1388EC596446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5493589" cy="91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DEE2B69-76BE-7E2D-7DC0-1388EC596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5493589" cy="914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854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AR(2)</a:t>
            </a: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pt-BR" i="1" dirty="0">
              <a:solidFill>
                <a:srgbClr val="003395"/>
              </a:solidFill>
              <a:latin typeface="Cambria Math" panose="02040503050406030204" pitchFamily="18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38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/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|&lt;2</m:t>
                    </m:r>
                  </m:oMath>
                </a14:m>
                <a:r>
                  <a:rPr lang="pt-BR" sz="2400" dirty="0"/>
                  <a:t> </a:t>
                </a:r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400" b="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DEE2B69-76BE-7E2D-7DC0-1388EC596446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5493589" cy="91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DEE2B69-76BE-7E2D-7DC0-1388EC596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5493589" cy="914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49D7FE8-DFEA-BC81-D43E-460504860784}"/>
                  </a:ext>
                </a:extLst>
              </p:cNvPr>
              <p:cNvSpPr txBox="1"/>
              <p:nvPr/>
            </p:nvSpPr>
            <p:spPr>
              <a:xfrm>
                <a:off x="1158844" y="3928716"/>
                <a:ext cx="3132499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49D7FE8-DFEA-BC81-D43E-460504860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44" y="3928716"/>
                <a:ext cx="3132499" cy="843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580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AR(2)</a:t>
            </a: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pt-BR" i="1" dirty="0">
              <a:solidFill>
                <a:srgbClr val="003395"/>
              </a:solidFill>
              <a:latin typeface="Cambria Math" panose="02040503050406030204" pitchFamily="18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39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/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|&lt;2</m:t>
                    </m:r>
                  </m:oMath>
                </a14:m>
                <a:r>
                  <a:rPr lang="pt-BR" sz="2400" dirty="0"/>
                  <a:t> </a:t>
                </a:r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400" b="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DEE2B69-76BE-7E2D-7DC0-1388EC596446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5493589" cy="91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DEE2B69-76BE-7E2D-7DC0-1388EC596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5493589" cy="914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49D7FE8-DFEA-BC81-D43E-460504860784}"/>
                  </a:ext>
                </a:extLst>
              </p:cNvPr>
              <p:cNvSpPr txBox="1"/>
              <p:nvPr/>
            </p:nvSpPr>
            <p:spPr>
              <a:xfrm>
                <a:off x="1158844" y="3928716"/>
                <a:ext cx="3132499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49D7FE8-DFEA-BC81-D43E-460504860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44" y="3928716"/>
                <a:ext cx="3132499" cy="843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E0F322F-11C0-B8EE-90FA-38E3162D77BB}"/>
                  </a:ext>
                </a:extLst>
              </p:cNvPr>
              <p:cNvSpPr txBox="1"/>
              <p:nvPr/>
            </p:nvSpPr>
            <p:spPr>
              <a:xfrm>
                <a:off x="4038600" y="3928716"/>
                <a:ext cx="3947310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E0F322F-11C0-B8EE-90FA-38E3162D7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928716"/>
                <a:ext cx="3947310" cy="843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75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8153400" y="2075409"/>
            <a:ext cx="205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Filtro Linear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BC568C-E9EB-9162-EFB5-E59571226001}"/>
              </a:ext>
            </a:extLst>
          </p:cNvPr>
          <p:cNvSpPr/>
          <p:nvPr/>
        </p:nvSpPr>
        <p:spPr>
          <a:xfrm>
            <a:off x="1992702" y="2757706"/>
            <a:ext cx="8238225" cy="3341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6546CA38-A824-3A35-5063-C518D6388053}"/>
                  </a:ext>
                </a:extLst>
              </p:cNvPr>
              <p:cNvSpPr/>
              <p:nvPr/>
            </p:nvSpPr>
            <p:spPr>
              <a:xfrm>
                <a:off x="4525992" y="3925542"/>
                <a:ext cx="3140015" cy="152635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6546CA38-A824-3A35-5063-C518D6388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992" y="3925542"/>
                <a:ext cx="3140015" cy="1526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eta: para a Direita 10">
                <a:extLst>
                  <a:ext uri="{FF2B5EF4-FFF2-40B4-BE49-F238E27FC236}">
                    <a16:creationId xmlns:a16="http://schemas.microsoft.com/office/drawing/2014/main" id="{B655FF20-7DE5-A030-49E4-F23AA73FC4FA}"/>
                  </a:ext>
                </a:extLst>
              </p:cNvPr>
              <p:cNvSpPr/>
              <p:nvPr/>
            </p:nvSpPr>
            <p:spPr>
              <a:xfrm>
                <a:off x="2303253" y="3856008"/>
                <a:ext cx="1863305" cy="15958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Seta: para a Direita 10">
                <a:extLst>
                  <a:ext uri="{FF2B5EF4-FFF2-40B4-BE49-F238E27FC236}">
                    <a16:creationId xmlns:a16="http://schemas.microsoft.com/office/drawing/2014/main" id="{B655FF20-7DE5-A030-49E4-F23AA73FC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53" y="3856008"/>
                <a:ext cx="1863305" cy="1595886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4AD4A315-74E6-BD0F-13B3-BBD4E92DB7C3}"/>
              </a:ext>
            </a:extLst>
          </p:cNvPr>
          <p:cNvSpPr/>
          <p:nvPr/>
        </p:nvSpPr>
        <p:spPr>
          <a:xfrm>
            <a:off x="8153400" y="4598140"/>
            <a:ext cx="901460" cy="181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/>
              <p:nvPr/>
            </p:nvSpPr>
            <p:spPr>
              <a:xfrm>
                <a:off x="9108776" y="4507300"/>
                <a:ext cx="8407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776" y="4507300"/>
                <a:ext cx="8407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321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AR(2)</a:t>
            </a: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pt-BR" i="1" dirty="0">
              <a:solidFill>
                <a:srgbClr val="003395"/>
              </a:solidFill>
              <a:latin typeface="Cambria Math" panose="02040503050406030204" pitchFamily="18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40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/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|&lt;2</m:t>
                    </m:r>
                  </m:oMath>
                </a14:m>
                <a:r>
                  <a:rPr lang="pt-BR" sz="2400" dirty="0"/>
                  <a:t> </a:t>
                </a:r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400" b="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DEE2B69-76BE-7E2D-7DC0-1388EC596446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5493589" cy="91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DEE2B69-76BE-7E2D-7DC0-1388EC596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5493589" cy="914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49D7FE8-DFEA-BC81-D43E-460504860784}"/>
                  </a:ext>
                </a:extLst>
              </p:cNvPr>
              <p:cNvSpPr txBox="1"/>
              <p:nvPr/>
            </p:nvSpPr>
            <p:spPr>
              <a:xfrm>
                <a:off x="1158844" y="3928716"/>
                <a:ext cx="3132499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49D7FE8-DFEA-BC81-D43E-460504860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44" y="3928716"/>
                <a:ext cx="3132499" cy="843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E0F322F-11C0-B8EE-90FA-38E3162D77BB}"/>
                  </a:ext>
                </a:extLst>
              </p:cNvPr>
              <p:cNvSpPr txBox="1"/>
              <p:nvPr/>
            </p:nvSpPr>
            <p:spPr>
              <a:xfrm>
                <a:off x="4038600" y="3928716"/>
                <a:ext cx="3947310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E0F322F-11C0-B8EE-90FA-38E3162D7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928716"/>
                <a:ext cx="3947310" cy="843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4CACA48-611B-395F-7FE5-9A0F04D0D031}"/>
                  </a:ext>
                </a:extLst>
              </p:cNvPr>
              <p:cNvSpPr txBox="1"/>
              <p:nvPr/>
            </p:nvSpPr>
            <p:spPr>
              <a:xfrm>
                <a:off x="7613964" y="4151845"/>
                <a:ext cx="447241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Sup>
                        <m:sSubSup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4CACA48-611B-395F-7FE5-9A0F04D0D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964" y="4151845"/>
                <a:ext cx="4472411" cy="465961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325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AR(2)</a:t>
            </a: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pt-BR" i="1" dirty="0">
              <a:solidFill>
                <a:srgbClr val="003395"/>
              </a:solidFill>
              <a:latin typeface="Cambria Math" panose="02040503050406030204" pitchFamily="18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41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/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|&lt;2</m:t>
                    </m:r>
                  </m:oMath>
                </a14:m>
                <a:r>
                  <a:rPr lang="pt-BR" sz="2400" dirty="0"/>
                  <a:t> </a:t>
                </a:r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400" b="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DEE2B69-76BE-7E2D-7DC0-1388EC596446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5493589" cy="91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DEE2B69-76BE-7E2D-7DC0-1388EC596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5493589" cy="914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49D7FE8-DFEA-BC81-D43E-460504860784}"/>
                  </a:ext>
                </a:extLst>
              </p:cNvPr>
              <p:cNvSpPr txBox="1"/>
              <p:nvPr/>
            </p:nvSpPr>
            <p:spPr>
              <a:xfrm>
                <a:off x="1158844" y="3928716"/>
                <a:ext cx="3132499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49D7FE8-DFEA-BC81-D43E-460504860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44" y="3928716"/>
                <a:ext cx="3132499" cy="843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E0F322F-11C0-B8EE-90FA-38E3162D77BB}"/>
                  </a:ext>
                </a:extLst>
              </p:cNvPr>
              <p:cNvSpPr txBox="1"/>
              <p:nvPr/>
            </p:nvSpPr>
            <p:spPr>
              <a:xfrm>
                <a:off x="4038600" y="3928716"/>
                <a:ext cx="3947310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E0F322F-11C0-B8EE-90FA-38E3162D7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928716"/>
                <a:ext cx="3947310" cy="843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4CACA48-611B-395F-7FE5-9A0F04D0D031}"/>
                  </a:ext>
                </a:extLst>
              </p:cNvPr>
              <p:cNvSpPr txBox="1"/>
              <p:nvPr/>
            </p:nvSpPr>
            <p:spPr>
              <a:xfrm>
                <a:off x="7613964" y="4151845"/>
                <a:ext cx="447241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Sup>
                        <m:sSubSup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4CACA48-611B-395F-7FE5-9A0F04D0D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964" y="4151845"/>
                <a:ext cx="4472411" cy="465961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2CBE1B0-2306-3DA0-4919-0A4A836827FF}"/>
                  </a:ext>
                </a:extLst>
              </p:cNvPr>
              <p:cNvSpPr txBox="1"/>
              <p:nvPr/>
            </p:nvSpPr>
            <p:spPr>
              <a:xfrm>
                <a:off x="7669039" y="5004066"/>
                <a:ext cx="447241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2CBE1B0-2306-3DA0-4919-0A4A83682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39" y="5004066"/>
                <a:ext cx="4472411" cy="465961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809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AR(2)</a:t>
            </a: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pt-BR" i="1" dirty="0">
              <a:solidFill>
                <a:srgbClr val="003395"/>
              </a:solidFill>
              <a:latin typeface="Cambria Math" panose="02040503050406030204" pitchFamily="18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42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/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|&lt;2</m:t>
                    </m:r>
                  </m:oMath>
                </a14:m>
                <a:r>
                  <a:rPr lang="pt-BR" sz="2400" dirty="0"/>
                  <a:t> </a:t>
                </a:r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400" b="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DEE2B69-76BE-7E2D-7DC0-1388EC596446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5493589" cy="91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DEE2B69-76BE-7E2D-7DC0-1388EC596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5493589" cy="914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49D7FE8-DFEA-BC81-D43E-460504860784}"/>
                  </a:ext>
                </a:extLst>
              </p:cNvPr>
              <p:cNvSpPr txBox="1"/>
              <p:nvPr/>
            </p:nvSpPr>
            <p:spPr>
              <a:xfrm>
                <a:off x="1158844" y="3928716"/>
                <a:ext cx="3132499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49D7FE8-DFEA-BC81-D43E-460504860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44" y="3928716"/>
                <a:ext cx="3132499" cy="843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E0F322F-11C0-B8EE-90FA-38E3162D77BB}"/>
                  </a:ext>
                </a:extLst>
              </p:cNvPr>
              <p:cNvSpPr txBox="1"/>
              <p:nvPr/>
            </p:nvSpPr>
            <p:spPr>
              <a:xfrm>
                <a:off x="4038600" y="3928716"/>
                <a:ext cx="3947310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E0F322F-11C0-B8EE-90FA-38E3162D7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928716"/>
                <a:ext cx="3947310" cy="843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4CACA48-611B-395F-7FE5-9A0F04D0D031}"/>
                  </a:ext>
                </a:extLst>
              </p:cNvPr>
              <p:cNvSpPr txBox="1"/>
              <p:nvPr/>
            </p:nvSpPr>
            <p:spPr>
              <a:xfrm>
                <a:off x="7613964" y="4151845"/>
                <a:ext cx="447241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Sup>
                        <m:sSubSup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4CACA48-611B-395F-7FE5-9A0F04D0D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964" y="4151845"/>
                <a:ext cx="4472411" cy="465961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2CBE1B0-2306-3DA0-4919-0A4A836827FF}"/>
                  </a:ext>
                </a:extLst>
              </p:cNvPr>
              <p:cNvSpPr txBox="1"/>
              <p:nvPr/>
            </p:nvSpPr>
            <p:spPr>
              <a:xfrm>
                <a:off x="7669039" y="5004066"/>
                <a:ext cx="447241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2CBE1B0-2306-3DA0-4919-0A4A83682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39" y="5004066"/>
                <a:ext cx="4472411" cy="465961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7BEB869-2721-378A-97A8-BCCB6259D26E}"/>
                  </a:ext>
                </a:extLst>
              </p:cNvPr>
              <p:cNvSpPr txBox="1"/>
              <p:nvPr/>
            </p:nvSpPr>
            <p:spPr>
              <a:xfrm>
                <a:off x="1539844" y="2776294"/>
                <a:ext cx="447241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7BEB869-2721-378A-97A8-BCCB6259D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44" y="2776294"/>
                <a:ext cx="4472411" cy="465961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72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AR(2)</a:t>
            </a: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pt-BR" i="1" dirty="0">
              <a:solidFill>
                <a:srgbClr val="003395"/>
              </a:solidFill>
              <a:latin typeface="Cambria Math" panose="02040503050406030204" pitchFamily="18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43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/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|&lt;2</m:t>
                    </m:r>
                  </m:oMath>
                </a14:m>
                <a:r>
                  <a:rPr lang="pt-BR" sz="2400" dirty="0"/>
                  <a:t> </a:t>
                </a:r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400" b="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DEE2B69-76BE-7E2D-7DC0-1388EC596446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5493589" cy="91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DEE2B69-76BE-7E2D-7DC0-1388EC596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5493589" cy="914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49D7FE8-DFEA-BC81-D43E-460504860784}"/>
                  </a:ext>
                </a:extLst>
              </p:cNvPr>
              <p:cNvSpPr txBox="1"/>
              <p:nvPr/>
            </p:nvSpPr>
            <p:spPr>
              <a:xfrm>
                <a:off x="1158844" y="3928716"/>
                <a:ext cx="3567065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pt-B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pt-B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49D7FE8-DFEA-BC81-D43E-460504860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44" y="3928716"/>
                <a:ext cx="3567065" cy="843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E0F322F-11C0-B8EE-90FA-38E3162D77BB}"/>
                  </a:ext>
                </a:extLst>
              </p:cNvPr>
              <p:cNvSpPr txBox="1"/>
              <p:nvPr/>
            </p:nvSpPr>
            <p:spPr>
              <a:xfrm>
                <a:off x="4206090" y="3928716"/>
                <a:ext cx="3947310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E0F322F-11C0-B8EE-90FA-38E3162D7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90" y="3928716"/>
                <a:ext cx="3947310" cy="843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4CACA48-611B-395F-7FE5-9A0F04D0D031}"/>
                  </a:ext>
                </a:extLst>
              </p:cNvPr>
              <p:cNvSpPr txBox="1"/>
              <p:nvPr/>
            </p:nvSpPr>
            <p:spPr>
              <a:xfrm>
                <a:off x="7613964" y="4151845"/>
                <a:ext cx="447241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Sup>
                        <m:sSubSup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4CACA48-611B-395F-7FE5-9A0F04D0D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964" y="4151845"/>
                <a:ext cx="4472411" cy="465961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2CBE1B0-2306-3DA0-4919-0A4A836827FF}"/>
                  </a:ext>
                </a:extLst>
              </p:cNvPr>
              <p:cNvSpPr txBox="1"/>
              <p:nvPr/>
            </p:nvSpPr>
            <p:spPr>
              <a:xfrm>
                <a:off x="7669039" y="5004066"/>
                <a:ext cx="447241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2CBE1B0-2306-3DA0-4919-0A4A83682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39" y="5004066"/>
                <a:ext cx="4472411" cy="465961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7BEB869-2721-378A-97A8-BCCB6259D26E}"/>
                  </a:ext>
                </a:extLst>
              </p:cNvPr>
              <p:cNvSpPr txBox="1"/>
              <p:nvPr/>
            </p:nvSpPr>
            <p:spPr>
              <a:xfrm>
                <a:off x="1539844" y="2776294"/>
                <a:ext cx="447241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7BEB869-2721-378A-97A8-BCCB6259D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44" y="2776294"/>
                <a:ext cx="4472411" cy="465961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107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AR(2)</a:t>
            </a: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pt-BR" i="1" dirty="0">
              <a:solidFill>
                <a:srgbClr val="003395"/>
              </a:solidFill>
              <a:latin typeface="Cambria Math" panose="02040503050406030204" pitchFamily="18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44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/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|&lt;2</m:t>
                    </m:r>
                  </m:oMath>
                </a14:m>
                <a:r>
                  <a:rPr lang="pt-BR" sz="2400" dirty="0"/>
                  <a:t> </a:t>
                </a:r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400" b="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DEE2B69-76BE-7E2D-7DC0-1388EC596446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5493589" cy="91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DEE2B69-76BE-7E2D-7DC0-1388EC596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5493589" cy="914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49D7FE8-DFEA-BC81-D43E-460504860784}"/>
                  </a:ext>
                </a:extLst>
              </p:cNvPr>
              <p:cNvSpPr txBox="1"/>
              <p:nvPr/>
            </p:nvSpPr>
            <p:spPr>
              <a:xfrm>
                <a:off x="1158844" y="3928716"/>
                <a:ext cx="3567065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pt-B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pt-B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49D7FE8-DFEA-BC81-D43E-460504860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44" y="3928716"/>
                <a:ext cx="3567065" cy="843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E0F322F-11C0-B8EE-90FA-38E3162D77BB}"/>
                  </a:ext>
                </a:extLst>
              </p:cNvPr>
              <p:cNvSpPr txBox="1"/>
              <p:nvPr/>
            </p:nvSpPr>
            <p:spPr>
              <a:xfrm>
                <a:off x="4206090" y="3928716"/>
                <a:ext cx="3947310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E0F322F-11C0-B8EE-90FA-38E3162D7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90" y="3928716"/>
                <a:ext cx="3947310" cy="843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4CACA48-611B-395F-7FE5-9A0F04D0D031}"/>
                  </a:ext>
                </a:extLst>
              </p:cNvPr>
              <p:cNvSpPr txBox="1"/>
              <p:nvPr/>
            </p:nvSpPr>
            <p:spPr>
              <a:xfrm>
                <a:off x="7613964" y="4151845"/>
                <a:ext cx="447241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Sup>
                        <m:sSubSup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4CACA48-611B-395F-7FE5-9A0F04D0D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964" y="4151845"/>
                <a:ext cx="4472411" cy="465961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2CBE1B0-2306-3DA0-4919-0A4A836827FF}"/>
                  </a:ext>
                </a:extLst>
              </p:cNvPr>
              <p:cNvSpPr txBox="1"/>
              <p:nvPr/>
            </p:nvSpPr>
            <p:spPr>
              <a:xfrm>
                <a:off x="7669039" y="5004066"/>
                <a:ext cx="447241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2CBE1B0-2306-3DA0-4919-0A4A83682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39" y="5004066"/>
                <a:ext cx="4472411" cy="465961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7BEB869-2721-378A-97A8-BCCB6259D26E}"/>
                  </a:ext>
                </a:extLst>
              </p:cNvPr>
              <p:cNvSpPr txBox="1"/>
              <p:nvPr/>
            </p:nvSpPr>
            <p:spPr>
              <a:xfrm>
                <a:off x="1539844" y="2776294"/>
                <a:ext cx="447241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7BEB869-2721-378A-97A8-BCCB6259D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44" y="2776294"/>
                <a:ext cx="4472411" cy="465961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200D51B-F75E-B8FD-E68F-8500E0C7E624}"/>
                  </a:ext>
                </a:extLst>
              </p:cNvPr>
              <p:cNvSpPr txBox="1"/>
              <p:nvPr/>
            </p:nvSpPr>
            <p:spPr>
              <a:xfrm>
                <a:off x="1539843" y="3181121"/>
                <a:ext cx="447241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200D51B-F75E-B8FD-E68F-8500E0C7E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43" y="3181121"/>
                <a:ext cx="4472411" cy="465961"/>
              </a:xfrm>
              <a:prstGeom prst="rect">
                <a:avLst/>
              </a:prstGeom>
              <a:blipFill>
                <a:blip r:embed="rId9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307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AR(2)</a:t>
            </a: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pt-BR" i="1" dirty="0">
              <a:solidFill>
                <a:srgbClr val="003395"/>
              </a:solidFill>
              <a:latin typeface="Cambria Math" panose="02040503050406030204" pitchFamily="18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45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/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|&lt;2</m:t>
                    </m:r>
                  </m:oMath>
                </a14:m>
                <a:r>
                  <a:rPr lang="pt-BR" sz="2400" dirty="0"/>
                  <a:t> </a:t>
                </a:r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400" b="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6A6164-B081-EE5B-C76C-5555FFA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3110"/>
                <a:ext cx="5986731" cy="1200329"/>
              </a:xfrm>
              <a:prstGeom prst="rect">
                <a:avLst/>
              </a:prstGeo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DEE2B69-76BE-7E2D-7DC0-1388EC596446}"/>
                  </a:ext>
                </a:extLst>
              </p:cNvPr>
              <p:cNvSpPr txBox="1"/>
              <p:nvPr/>
            </p:nvSpPr>
            <p:spPr>
              <a:xfrm>
                <a:off x="838200" y="5098562"/>
                <a:ext cx="5493589" cy="91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DEE2B69-76BE-7E2D-7DC0-1388EC596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8562"/>
                <a:ext cx="5493589" cy="914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49D7FE8-DFEA-BC81-D43E-460504860784}"/>
                  </a:ext>
                </a:extLst>
              </p:cNvPr>
              <p:cNvSpPr txBox="1"/>
              <p:nvPr/>
            </p:nvSpPr>
            <p:spPr>
              <a:xfrm>
                <a:off x="1158844" y="3928716"/>
                <a:ext cx="3567065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pt-B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pt-B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49D7FE8-DFEA-BC81-D43E-460504860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44" y="3928716"/>
                <a:ext cx="3567065" cy="843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E0F322F-11C0-B8EE-90FA-38E3162D77BB}"/>
                  </a:ext>
                </a:extLst>
              </p:cNvPr>
              <p:cNvSpPr txBox="1"/>
              <p:nvPr/>
            </p:nvSpPr>
            <p:spPr>
              <a:xfrm>
                <a:off x="4206090" y="3928716"/>
                <a:ext cx="3947310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E0F322F-11C0-B8EE-90FA-38E3162D7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90" y="3928716"/>
                <a:ext cx="3947310" cy="843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4CACA48-611B-395F-7FE5-9A0F04D0D031}"/>
                  </a:ext>
                </a:extLst>
              </p:cNvPr>
              <p:cNvSpPr txBox="1"/>
              <p:nvPr/>
            </p:nvSpPr>
            <p:spPr>
              <a:xfrm>
                <a:off x="7613964" y="4151845"/>
                <a:ext cx="447241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Sup>
                        <m:sSubSup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4CACA48-611B-395F-7FE5-9A0F04D0D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964" y="4151845"/>
                <a:ext cx="4472411" cy="465961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2CBE1B0-2306-3DA0-4919-0A4A836827FF}"/>
                  </a:ext>
                </a:extLst>
              </p:cNvPr>
              <p:cNvSpPr txBox="1"/>
              <p:nvPr/>
            </p:nvSpPr>
            <p:spPr>
              <a:xfrm>
                <a:off x="7669039" y="5004066"/>
                <a:ext cx="447241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2CBE1B0-2306-3DA0-4919-0A4A83682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39" y="5004066"/>
                <a:ext cx="4472411" cy="465961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7BEB869-2721-378A-97A8-BCCB6259D26E}"/>
                  </a:ext>
                </a:extLst>
              </p:cNvPr>
              <p:cNvSpPr txBox="1"/>
              <p:nvPr/>
            </p:nvSpPr>
            <p:spPr>
              <a:xfrm>
                <a:off x="1539844" y="2776294"/>
                <a:ext cx="447241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7BEB869-2721-378A-97A8-BCCB6259D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44" y="2776294"/>
                <a:ext cx="4472411" cy="465961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200D51B-F75E-B8FD-E68F-8500E0C7E624}"/>
                  </a:ext>
                </a:extLst>
              </p:cNvPr>
              <p:cNvSpPr txBox="1"/>
              <p:nvPr/>
            </p:nvSpPr>
            <p:spPr>
              <a:xfrm>
                <a:off x="1539843" y="3181121"/>
                <a:ext cx="447241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200D51B-F75E-B8FD-E68F-8500E0C7E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43" y="3181121"/>
                <a:ext cx="4472411" cy="465961"/>
              </a:xfrm>
              <a:prstGeom prst="rect">
                <a:avLst/>
              </a:prstGeom>
              <a:blipFill>
                <a:blip r:embed="rId9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9C03BB8-526F-E002-3130-5D1CEBADC3D4}"/>
                  </a:ext>
                </a:extLst>
              </p:cNvPr>
              <p:cNvSpPr txBox="1"/>
              <p:nvPr/>
            </p:nvSpPr>
            <p:spPr>
              <a:xfrm>
                <a:off x="5530913" y="2752280"/>
                <a:ext cx="5822888" cy="839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pt-BR" sz="2400" dirty="0">
                    <a:solidFill>
                      <a:srgbClr val="FF0000"/>
                    </a:solidFill>
                  </a:rPr>
                  <a:t>Raízes reais 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pt-BR" sz="2400" b="0" dirty="0">
                  <a:solidFill>
                    <a:srgbClr val="FF0000"/>
                  </a:solidFill>
                </a:endParaRPr>
              </a:p>
              <a:p>
                <a:pPr/>
                <a:r>
                  <a:rPr lang="pt-BR" sz="2400" dirty="0">
                    <a:solidFill>
                      <a:srgbClr val="FF0000"/>
                    </a:solidFill>
                  </a:rPr>
                  <a:t>Raízes complexas 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9C03BB8-526F-E002-3130-5D1CEBADC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913" y="2752280"/>
                <a:ext cx="5822888" cy="839589"/>
              </a:xfrm>
              <a:prstGeom prst="rect">
                <a:avLst/>
              </a:prstGeom>
              <a:blipFill>
                <a:blip r:embed="rId10"/>
                <a:stretch>
                  <a:fillRect l="-1569" t="-5072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088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46</a:t>
            </a:fld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6747D2A5-C06B-E8C2-7798-8630467FA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013" y="811303"/>
            <a:ext cx="7171041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6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Inversão do AR(1) via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formalismo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filtro</a:t>
                </a:r>
                <a:r>
                  <a:rPr lang="en-US" b="1" dirty="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 linear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6CE969-448C-0A9E-9218-8A135C03FA9A}"/>
              </a:ext>
            </a:extLst>
          </p:cNvPr>
          <p:cNvSpPr txBox="1"/>
          <p:nvPr/>
        </p:nvSpPr>
        <p:spPr>
          <a:xfrm>
            <a:off x="1536940" y="3799165"/>
            <a:ext cx="580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Desde que tal inversão seja possível. Quando é possível?</a:t>
            </a:r>
          </a:p>
        </p:txBody>
      </p:sp>
    </p:spTree>
    <p:extLst>
      <p:ext uri="{BB962C8B-B14F-4D97-AF65-F5344CB8AC3E}">
        <p14:creationId xmlns:p14="http://schemas.microsoft.com/office/powerpoint/2010/main" val="420532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Inversão do AR(1) via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formalismo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filtro</a:t>
                </a:r>
                <a:r>
                  <a:rPr lang="en-US" b="1" dirty="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 linear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6CE969-448C-0A9E-9218-8A135C03FA9A}"/>
              </a:ext>
            </a:extLst>
          </p:cNvPr>
          <p:cNvSpPr txBox="1"/>
          <p:nvPr/>
        </p:nvSpPr>
        <p:spPr>
          <a:xfrm>
            <a:off x="1536940" y="3799165"/>
            <a:ext cx="580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Desde que tal inversão seja possível. Quando é possível?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2DC400C-8415-2FB9-F937-C06E7C32D36A}"/>
              </a:ext>
            </a:extLst>
          </p:cNvPr>
          <p:cNvSpPr/>
          <p:nvPr/>
        </p:nvSpPr>
        <p:spPr>
          <a:xfrm>
            <a:off x="5149968" y="3029108"/>
            <a:ext cx="1837427" cy="698739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04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Inversão do AR(1) via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formalismo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filtro</a:t>
                </a:r>
                <a:r>
                  <a:rPr lang="en-US" b="1" dirty="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 linear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7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6CE969-448C-0A9E-9218-8A135C03FA9A}"/>
                  </a:ext>
                </a:extLst>
              </p:cNvPr>
              <p:cNvSpPr txBox="1"/>
              <p:nvPr/>
            </p:nvSpPr>
            <p:spPr>
              <a:xfrm>
                <a:off x="1536940" y="3799165"/>
                <a:ext cx="5805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Desde que tal inversão seja possível. Quando é possível?</a:t>
                </a:r>
              </a:p>
              <a:p>
                <a:r>
                  <a:rPr lang="pt-BR" dirty="0"/>
                  <a:t>A série geométrica abaixo é convergente 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6CE969-448C-0A9E-9218-8A135C03F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940" y="3799165"/>
                <a:ext cx="5805948" cy="646331"/>
              </a:xfrm>
              <a:prstGeom prst="rect">
                <a:avLst/>
              </a:prstGeom>
              <a:blipFill>
                <a:blip r:embed="rId3"/>
                <a:stretch>
                  <a:fillRect l="-839" t="-4717" r="-105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12DC400C-8415-2FB9-F937-C06E7C32D36A}"/>
              </a:ext>
            </a:extLst>
          </p:cNvPr>
          <p:cNvSpPr/>
          <p:nvPr/>
        </p:nvSpPr>
        <p:spPr>
          <a:xfrm>
            <a:off x="5149968" y="3029108"/>
            <a:ext cx="1837427" cy="698739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685B417-DEBC-CE48-AECA-A2D48111B00D}"/>
                  </a:ext>
                </a:extLst>
              </p:cNvPr>
              <p:cNvSpPr txBox="1"/>
              <p:nvPr/>
            </p:nvSpPr>
            <p:spPr>
              <a:xfrm>
                <a:off x="9250076" y="4835288"/>
                <a:ext cx="142705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pt-B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685B417-DEBC-CE48-AECA-A2D48111B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076" y="4835288"/>
                <a:ext cx="1427057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28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Inversão do AR(1) via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formalismo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filtro</a:t>
                </a:r>
                <a:r>
                  <a:rPr lang="en-US" b="1" dirty="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 linear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8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6CE969-448C-0A9E-9218-8A135C03FA9A}"/>
                  </a:ext>
                </a:extLst>
              </p:cNvPr>
              <p:cNvSpPr txBox="1"/>
              <p:nvPr/>
            </p:nvSpPr>
            <p:spPr>
              <a:xfrm>
                <a:off x="1536939" y="3799165"/>
                <a:ext cx="90390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Condição de </a:t>
                </a:r>
                <a:r>
                  <a:rPr lang="pt-BR" dirty="0" err="1"/>
                  <a:t>estacionariedade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pt-B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pt-BR" sz="1800" dirty="0"/>
              </a:p>
              <a:p>
                <a:r>
                  <a:rPr lang="pt-BR" dirty="0"/>
                  <a:t>Condição de </a:t>
                </a:r>
                <a:r>
                  <a:rPr lang="pt-BR" dirty="0" err="1"/>
                  <a:t>inversibilidade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pt-B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6CE969-448C-0A9E-9218-8A135C03F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939" y="3799165"/>
                <a:ext cx="9039046" cy="646331"/>
              </a:xfrm>
              <a:prstGeom prst="rect">
                <a:avLst/>
              </a:prstGeom>
              <a:blipFill>
                <a:blip r:embed="rId3"/>
                <a:stretch>
                  <a:fillRect l="-539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12DC400C-8415-2FB9-F937-C06E7C32D36A}"/>
              </a:ext>
            </a:extLst>
          </p:cNvPr>
          <p:cNvSpPr/>
          <p:nvPr/>
        </p:nvSpPr>
        <p:spPr>
          <a:xfrm>
            <a:off x="5149968" y="3029108"/>
            <a:ext cx="1837427" cy="698739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685B417-DEBC-CE48-AECA-A2D48111B00D}"/>
                  </a:ext>
                </a:extLst>
              </p:cNvPr>
              <p:cNvSpPr txBox="1"/>
              <p:nvPr/>
            </p:nvSpPr>
            <p:spPr>
              <a:xfrm>
                <a:off x="9250076" y="4835288"/>
                <a:ext cx="142705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pt-B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685B417-DEBC-CE48-AECA-A2D48111B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076" y="4835288"/>
                <a:ext cx="1427057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31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AR(2)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</a:t>
                </a:r>
                <a:r>
                  <a:rPr lang="en-US" dirty="0" err="1"/>
                  <a:t>são</a:t>
                </a:r>
                <a:r>
                  <a:rPr lang="en-US" dirty="0"/>
                  <a:t> </a:t>
                </a:r>
                <a:r>
                  <a:rPr lang="en-US" dirty="0" err="1"/>
                  <a:t>coeficientes</a:t>
                </a:r>
                <a:r>
                  <a:rPr lang="en-US" dirty="0"/>
                  <a:t> </a:t>
                </a:r>
                <a:r>
                  <a:rPr lang="en-US" dirty="0" err="1"/>
                  <a:t>autoregressivos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9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32549A-FD7A-95A8-D5AB-6AE2FEAEA0BA}"/>
                  </a:ext>
                </a:extLst>
              </p:cNvPr>
              <p:cNvSpPr txBox="1"/>
              <p:nvPr/>
            </p:nvSpPr>
            <p:spPr>
              <a:xfrm>
                <a:off x="931333" y="3983831"/>
                <a:ext cx="1032933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800" dirty="0"/>
                  <a:t> é um ruído branco (choque aleatório/ erro aleatório) com média zero e variância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8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28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        {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 ~</m:t>
                    </m:r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𝐼𝐼𝐷</m:t>
                    </m:r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pt-B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/>
                  <a:t> 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32549A-FD7A-95A8-D5AB-6AE2FEAEA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33" y="3983831"/>
                <a:ext cx="10329334" cy="1384995"/>
              </a:xfrm>
              <a:prstGeom prst="rect">
                <a:avLst/>
              </a:prstGeom>
              <a:blipFill>
                <a:blip r:embed="rId3"/>
                <a:stretch>
                  <a:fillRect l="-1240" t="-4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7269032" y="3039924"/>
                <a:ext cx="11431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032" y="3039924"/>
                <a:ext cx="11431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539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0_TF67328976_Win32" id="{E8320FF0-18FA-444D-A42B-A81EBE483301}" vid="{E16F9882-0EC9-4C2F-8371-0CACE7A23B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{485653A6-DC5F-4995-AF55-C1793313F459}tf67328976_win32</Template>
  <TotalTime>1062</TotalTime>
  <Words>2343</Words>
  <Application>Microsoft Office PowerPoint</Application>
  <PresentationFormat>Widescreen</PresentationFormat>
  <Paragraphs>654</Paragraphs>
  <Slides>46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 Math</vt:lpstr>
      <vt:lpstr>CMBX12</vt:lpstr>
      <vt:lpstr>Tenorite</vt:lpstr>
      <vt:lpstr>Verdana</vt:lpstr>
      <vt:lpstr>Tema do Office</vt:lpstr>
      <vt:lpstr>Análise De Séries Temporais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Séries Temporais</dc:title>
  <dc:creator>Raul Matsushita</dc:creator>
  <cp:lastModifiedBy>Raul Matsushita</cp:lastModifiedBy>
  <cp:revision>1</cp:revision>
  <dcterms:created xsi:type="dcterms:W3CDTF">2024-03-15T14:35:34Z</dcterms:created>
  <dcterms:modified xsi:type="dcterms:W3CDTF">2024-04-02T23:33:37Z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