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28" r:id="rId6"/>
    <p:sldId id="365" r:id="rId7"/>
    <p:sldId id="412" r:id="rId8"/>
    <p:sldId id="413" r:id="rId9"/>
    <p:sldId id="414" r:id="rId10"/>
    <p:sldId id="415" r:id="rId11"/>
    <p:sldId id="416" r:id="rId12"/>
    <p:sldId id="411" r:id="rId13"/>
    <p:sldId id="366" r:id="rId14"/>
    <p:sldId id="417" r:id="rId15"/>
    <p:sldId id="419" r:id="rId16"/>
    <p:sldId id="418" r:id="rId17"/>
    <p:sldId id="420" r:id="rId18"/>
    <p:sldId id="421" r:id="rId19"/>
    <p:sldId id="422" r:id="rId20"/>
    <p:sldId id="368" r:id="rId21"/>
    <p:sldId id="423" r:id="rId22"/>
    <p:sldId id="424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DBA8F-D5FF-4FD5-903E-69144DE825C4}" v="2094" dt="2024-04-15T12:31:32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069DBA8F-D5FF-4FD5-903E-69144DE825C4}"/>
    <pc:docChg chg="undo custSel addSld delSld modSld sldOrd">
      <pc:chgData name="Raul Matsushita" userId="de7c31d34ed27a9c" providerId="LiveId" clId="{069DBA8F-D5FF-4FD5-903E-69144DE825C4}" dt="2024-04-15T12:31:52.402" v="3391" actId="47"/>
      <pc:docMkLst>
        <pc:docMk/>
      </pc:docMkLst>
      <pc:sldChg chg="modSp mod">
        <pc:chgData name="Raul Matsushita" userId="de7c31d34ed27a9c" providerId="LiveId" clId="{069DBA8F-D5FF-4FD5-903E-69144DE825C4}" dt="2024-04-09T17:56:15.027" v="0" actId="20577"/>
        <pc:sldMkLst>
          <pc:docMk/>
          <pc:sldMk cId="2586058810" sldId="256"/>
        </pc:sldMkLst>
        <pc:spChg chg="mod">
          <ac:chgData name="Raul Matsushita" userId="de7c31d34ed27a9c" providerId="LiveId" clId="{069DBA8F-D5FF-4FD5-903E-69144DE825C4}" dt="2024-04-09T17:56:15.02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069DBA8F-D5FF-4FD5-903E-69144DE825C4}" dt="2024-04-09T18:55:18.568" v="365" actId="47"/>
        <pc:sldMkLst>
          <pc:docMk/>
          <pc:sldMk cId="529321132" sldId="276"/>
        </pc:sldMkLst>
      </pc:sldChg>
      <pc:sldChg chg="modSp mod">
        <pc:chgData name="Raul Matsushita" userId="de7c31d34ed27a9c" providerId="LiveId" clId="{069DBA8F-D5FF-4FD5-903E-69144DE825C4}" dt="2024-04-09T18:00:02.438" v="18" actId="20577"/>
        <pc:sldMkLst>
          <pc:docMk/>
          <pc:sldMk cId="328308195" sldId="328"/>
        </pc:sldMkLst>
        <pc:spChg chg="mod">
          <ac:chgData name="Raul Matsushita" userId="de7c31d34ed27a9c" providerId="LiveId" clId="{069DBA8F-D5FF-4FD5-903E-69144DE825C4}" dt="2024-04-09T18:00:02.438" v="18" actId="20577"/>
          <ac:spMkLst>
            <pc:docMk/>
            <pc:sldMk cId="328308195" sldId="328"/>
            <ac:spMk id="7" creationId="{4ED62E8B-AEF4-C762-2125-5F27DBA6341F}"/>
          </ac:spMkLst>
        </pc:spChg>
      </pc:sldChg>
      <pc:sldChg chg="del">
        <pc:chgData name="Raul Matsushita" userId="de7c31d34ed27a9c" providerId="LiveId" clId="{069DBA8F-D5FF-4FD5-903E-69144DE825C4}" dt="2024-04-09T20:38:20.444" v="1292" actId="47"/>
        <pc:sldMkLst>
          <pc:docMk/>
          <pc:sldMk cId="1271539103" sldId="329"/>
        </pc:sldMkLst>
      </pc:sldChg>
      <pc:sldChg chg="delSp modSp mod">
        <pc:chgData name="Raul Matsushita" userId="de7c31d34ed27a9c" providerId="LiveId" clId="{069DBA8F-D5FF-4FD5-903E-69144DE825C4}" dt="2024-04-09T18:03:15.627" v="118" actId="478"/>
        <pc:sldMkLst>
          <pc:docMk/>
          <pc:sldMk cId="3109590874" sldId="365"/>
        </pc:sldMkLst>
        <pc:spChg chg="mod">
          <ac:chgData name="Raul Matsushita" userId="de7c31d34ed27a9c" providerId="LiveId" clId="{069DBA8F-D5FF-4FD5-903E-69144DE825C4}" dt="2024-04-09T18:02:55.662" v="117" actId="20577"/>
          <ac:spMkLst>
            <pc:docMk/>
            <pc:sldMk cId="3109590874" sldId="365"/>
            <ac:spMk id="3" creationId="{184701DA-832C-3CBF-3F10-C40EB705CF3F}"/>
          </ac:spMkLst>
        </pc:spChg>
        <pc:spChg chg="del">
          <ac:chgData name="Raul Matsushita" userId="de7c31d34ed27a9c" providerId="LiveId" clId="{069DBA8F-D5FF-4FD5-903E-69144DE825C4}" dt="2024-04-09T18:01:33.192" v="64" actId="478"/>
          <ac:spMkLst>
            <pc:docMk/>
            <pc:sldMk cId="3109590874" sldId="365"/>
            <ac:spMk id="7" creationId="{0250C150-A16F-426A-3D16-1955326969ED}"/>
          </ac:spMkLst>
        </pc:spChg>
        <pc:spChg chg="del">
          <ac:chgData name="Raul Matsushita" userId="de7c31d34ed27a9c" providerId="LiveId" clId="{069DBA8F-D5FF-4FD5-903E-69144DE825C4}" dt="2024-04-09T18:03:15.627" v="118" actId="478"/>
          <ac:spMkLst>
            <pc:docMk/>
            <pc:sldMk cId="3109590874" sldId="365"/>
            <ac:spMk id="8" creationId="{136CE969-448C-0A9E-9218-8A135C03FA9A}"/>
          </ac:spMkLst>
        </pc:spChg>
        <pc:spChg chg="mod">
          <ac:chgData name="Raul Matsushita" userId="de7c31d34ed27a9c" providerId="LiveId" clId="{069DBA8F-D5FF-4FD5-903E-69144DE825C4}" dt="2024-04-09T18:02:18.059" v="73" actId="1076"/>
          <ac:spMkLst>
            <pc:docMk/>
            <pc:sldMk cId="3109590874" sldId="365"/>
            <ac:spMk id="11" creationId="{6B6ED1AD-A580-DC58-E30D-2AE2E0DAF249}"/>
          </ac:spMkLst>
        </pc:spChg>
      </pc:sldChg>
      <pc:sldChg chg="delSp modSp mod">
        <pc:chgData name="Raul Matsushita" userId="de7c31d34ed27a9c" providerId="LiveId" clId="{069DBA8F-D5FF-4FD5-903E-69144DE825C4}" dt="2024-04-15T12:31:06.525" v="3384" actId="20577"/>
        <pc:sldMkLst>
          <pc:docMk/>
          <pc:sldMk cId="4205325796" sldId="366"/>
        </pc:sldMkLst>
        <pc:spChg chg="mod">
          <ac:chgData name="Raul Matsushita" userId="de7c31d34ed27a9c" providerId="LiveId" clId="{069DBA8F-D5FF-4FD5-903E-69144DE825C4}" dt="2024-04-15T12:31:06.525" v="3384" actId="20577"/>
          <ac:spMkLst>
            <pc:docMk/>
            <pc:sldMk cId="4205325796" sldId="366"/>
            <ac:spMk id="3" creationId="{184701DA-832C-3CBF-3F10-C40EB705CF3F}"/>
          </ac:spMkLst>
        </pc:spChg>
        <pc:spChg chg="del">
          <ac:chgData name="Raul Matsushita" userId="de7c31d34ed27a9c" providerId="LiveId" clId="{069DBA8F-D5FF-4FD5-903E-69144DE825C4}" dt="2024-04-09T18:55:34.648" v="375" actId="478"/>
          <ac:spMkLst>
            <pc:docMk/>
            <pc:sldMk cId="4205325796" sldId="366"/>
            <ac:spMk id="8" creationId="{136CE969-448C-0A9E-9218-8A135C03FA9A}"/>
          </ac:spMkLst>
        </pc:spChg>
      </pc:sldChg>
      <pc:sldChg chg="addSp delSp modSp del mod">
        <pc:chgData name="Raul Matsushita" userId="de7c31d34ed27a9c" providerId="LiveId" clId="{069DBA8F-D5FF-4FD5-903E-69144DE825C4}" dt="2024-04-09T19:49:47.799" v="1027" actId="47"/>
        <pc:sldMkLst>
          <pc:docMk/>
          <pc:sldMk cId="4206040171" sldId="367"/>
        </pc:sldMkLst>
        <pc:spChg chg="mod">
          <ac:chgData name="Raul Matsushita" userId="de7c31d34ed27a9c" providerId="LiveId" clId="{069DBA8F-D5FF-4FD5-903E-69144DE825C4}" dt="2024-04-09T19:24:22.360" v="574" actId="20577"/>
          <ac:spMkLst>
            <pc:docMk/>
            <pc:sldMk cId="4206040171" sldId="367"/>
            <ac:spMk id="3" creationId="{184701DA-832C-3CBF-3F10-C40EB705CF3F}"/>
          </ac:spMkLst>
        </pc:spChg>
        <pc:spChg chg="del">
          <ac:chgData name="Raul Matsushita" userId="de7c31d34ed27a9c" providerId="LiveId" clId="{069DBA8F-D5FF-4FD5-903E-69144DE825C4}" dt="2024-04-09T19:24:08.226" v="558" actId="478"/>
          <ac:spMkLst>
            <pc:docMk/>
            <pc:sldMk cId="4206040171" sldId="367"/>
            <ac:spMk id="7" creationId="{12DC400C-8415-2FB9-F937-C06E7C32D36A}"/>
          </ac:spMkLst>
        </pc:spChg>
        <pc:spChg chg="del">
          <ac:chgData name="Raul Matsushita" userId="de7c31d34ed27a9c" providerId="LiveId" clId="{069DBA8F-D5FF-4FD5-903E-69144DE825C4}" dt="2024-04-09T19:24:11.399" v="559" actId="478"/>
          <ac:spMkLst>
            <pc:docMk/>
            <pc:sldMk cId="4206040171" sldId="367"/>
            <ac:spMk id="8" creationId="{136CE969-448C-0A9E-9218-8A135C03FA9A}"/>
          </ac:spMkLst>
        </pc:spChg>
        <pc:spChg chg="add del">
          <ac:chgData name="Raul Matsushita" userId="de7c31d34ed27a9c" providerId="LiveId" clId="{069DBA8F-D5FF-4FD5-903E-69144DE825C4}" dt="2024-04-09T19:24:29.486" v="575" actId="478"/>
          <ac:spMkLst>
            <pc:docMk/>
            <pc:sldMk cId="4206040171" sldId="367"/>
            <ac:spMk id="10" creationId="{88A51EB8-ACE3-DCB5-BA5D-1305030483D0}"/>
          </ac:spMkLst>
        </pc:spChg>
        <pc:spChg chg="add mod">
          <ac:chgData name="Raul Matsushita" userId="de7c31d34ed27a9c" providerId="LiveId" clId="{069DBA8F-D5FF-4FD5-903E-69144DE825C4}" dt="2024-04-09T19:46:44.042" v="1004" actId="6549"/>
          <ac:spMkLst>
            <pc:docMk/>
            <pc:sldMk cId="4206040171" sldId="367"/>
            <ac:spMk id="11" creationId="{CEC8DC5A-E5B5-E215-86D2-56D1F0DC0A80}"/>
          </ac:spMkLst>
        </pc:spChg>
      </pc:sldChg>
      <pc:sldChg chg="delSp modSp mod">
        <pc:chgData name="Raul Matsushita" userId="de7c31d34ed27a9c" providerId="LiveId" clId="{069DBA8F-D5FF-4FD5-903E-69144DE825C4}" dt="2024-04-09T20:35:36.469" v="1266" actId="20577"/>
        <pc:sldMkLst>
          <pc:docMk/>
          <pc:sldMk cId="741281146" sldId="368"/>
        </pc:sldMkLst>
        <pc:spChg chg="mod">
          <ac:chgData name="Raul Matsushita" userId="de7c31d34ed27a9c" providerId="LiveId" clId="{069DBA8F-D5FF-4FD5-903E-69144DE825C4}" dt="2024-04-09T20:35:36.469" v="1266" actId="20577"/>
          <ac:spMkLst>
            <pc:docMk/>
            <pc:sldMk cId="741281146" sldId="368"/>
            <ac:spMk id="3" creationId="{184701DA-832C-3CBF-3F10-C40EB705CF3F}"/>
          </ac:spMkLst>
        </pc:spChg>
        <pc:spChg chg="del">
          <ac:chgData name="Raul Matsushita" userId="de7c31d34ed27a9c" providerId="LiveId" clId="{069DBA8F-D5FF-4FD5-903E-69144DE825C4}" dt="2024-04-09T20:32:47.287" v="1198" actId="478"/>
          <ac:spMkLst>
            <pc:docMk/>
            <pc:sldMk cId="741281146" sldId="368"/>
            <ac:spMk id="7" creationId="{12DC400C-8415-2FB9-F937-C06E7C32D36A}"/>
          </ac:spMkLst>
        </pc:spChg>
        <pc:spChg chg="del">
          <ac:chgData name="Raul Matsushita" userId="de7c31d34ed27a9c" providerId="LiveId" clId="{069DBA8F-D5FF-4FD5-903E-69144DE825C4}" dt="2024-04-09T20:32:48.877" v="1199" actId="478"/>
          <ac:spMkLst>
            <pc:docMk/>
            <pc:sldMk cId="741281146" sldId="368"/>
            <ac:spMk id="8" creationId="{136CE969-448C-0A9E-9218-8A135C03FA9A}"/>
          </ac:spMkLst>
        </pc:spChg>
        <pc:spChg chg="del">
          <ac:chgData name="Raul Matsushita" userId="de7c31d34ed27a9c" providerId="LiveId" clId="{069DBA8F-D5FF-4FD5-903E-69144DE825C4}" dt="2024-04-09T20:32:53.931" v="1201" actId="478"/>
          <ac:spMkLst>
            <pc:docMk/>
            <pc:sldMk cId="741281146" sldId="368"/>
            <ac:spMk id="9" creationId="{7685B417-DEBC-CE48-AECA-A2D48111B00D}"/>
          </ac:spMkLst>
        </pc:spChg>
      </pc:sldChg>
      <pc:sldChg chg="addSp delSp modSp del mod">
        <pc:chgData name="Raul Matsushita" userId="de7c31d34ed27a9c" providerId="LiveId" clId="{069DBA8F-D5FF-4FD5-903E-69144DE825C4}" dt="2024-04-15T12:31:52.402" v="3391" actId="47"/>
        <pc:sldMkLst>
          <pc:docMk/>
          <pc:sldMk cId="3518317673" sldId="369"/>
        </pc:sldMkLst>
        <pc:spChg chg="mod">
          <ac:chgData name="Raul Matsushita" userId="de7c31d34ed27a9c" providerId="LiveId" clId="{069DBA8F-D5FF-4FD5-903E-69144DE825C4}" dt="2024-04-10T01:41:50.074" v="2086" actId="20577"/>
          <ac:spMkLst>
            <pc:docMk/>
            <pc:sldMk cId="3518317673" sldId="369"/>
            <ac:spMk id="3" creationId="{184701DA-832C-3CBF-3F10-C40EB705CF3F}"/>
          </ac:spMkLst>
        </pc:spChg>
        <pc:spChg chg="del">
          <ac:chgData name="Raul Matsushita" userId="de7c31d34ed27a9c" providerId="LiveId" clId="{069DBA8F-D5FF-4FD5-903E-69144DE825C4}" dt="2024-04-09T20:38:00.556" v="1286" actId="478"/>
          <ac:spMkLst>
            <pc:docMk/>
            <pc:sldMk cId="3518317673" sldId="369"/>
            <ac:spMk id="7" creationId="{12DC400C-8415-2FB9-F937-C06E7C32D36A}"/>
          </ac:spMkLst>
        </pc:spChg>
        <pc:spChg chg="del">
          <ac:chgData name="Raul Matsushita" userId="de7c31d34ed27a9c" providerId="LiveId" clId="{069DBA8F-D5FF-4FD5-903E-69144DE825C4}" dt="2024-04-09T20:38:08.973" v="1289" actId="478"/>
          <ac:spMkLst>
            <pc:docMk/>
            <pc:sldMk cId="3518317673" sldId="369"/>
            <ac:spMk id="8" creationId="{136CE969-448C-0A9E-9218-8A135C03FA9A}"/>
          </ac:spMkLst>
        </pc:spChg>
        <pc:spChg chg="del">
          <ac:chgData name="Raul Matsushita" userId="de7c31d34ed27a9c" providerId="LiveId" clId="{069DBA8F-D5FF-4FD5-903E-69144DE825C4}" dt="2024-04-09T20:38:15.975" v="1291" actId="478"/>
          <ac:spMkLst>
            <pc:docMk/>
            <pc:sldMk cId="3518317673" sldId="369"/>
            <ac:spMk id="9" creationId="{7685B417-DEBC-CE48-AECA-A2D48111B00D}"/>
          </ac:spMkLst>
        </pc:spChg>
        <pc:spChg chg="add mod">
          <ac:chgData name="Raul Matsushita" userId="de7c31d34ed27a9c" providerId="LiveId" clId="{069DBA8F-D5FF-4FD5-903E-69144DE825C4}" dt="2024-04-10T01:42:16.247" v="2088" actId="1076"/>
          <ac:spMkLst>
            <pc:docMk/>
            <pc:sldMk cId="3518317673" sldId="369"/>
            <ac:spMk id="10" creationId="{F069AACC-B74A-EED4-3BA4-66F39060060D}"/>
          </ac:spMkLst>
        </pc:spChg>
      </pc:sldChg>
      <pc:sldChg chg="del">
        <pc:chgData name="Raul Matsushita" userId="de7c31d34ed27a9c" providerId="LiveId" clId="{069DBA8F-D5FF-4FD5-903E-69144DE825C4}" dt="2024-04-09T20:38:23.077" v="1294" actId="47"/>
        <pc:sldMkLst>
          <pc:docMk/>
          <pc:sldMk cId="360183413" sldId="370"/>
        </pc:sldMkLst>
      </pc:sldChg>
      <pc:sldChg chg="del">
        <pc:chgData name="Raul Matsushita" userId="de7c31d34ed27a9c" providerId="LiveId" clId="{069DBA8F-D5FF-4FD5-903E-69144DE825C4}" dt="2024-04-09T20:38:26.554" v="1296" actId="47"/>
        <pc:sldMkLst>
          <pc:docMk/>
          <pc:sldMk cId="1303835542" sldId="371"/>
        </pc:sldMkLst>
      </pc:sldChg>
      <pc:sldChg chg="del">
        <pc:chgData name="Raul Matsushita" userId="de7c31d34ed27a9c" providerId="LiveId" clId="{069DBA8F-D5FF-4FD5-903E-69144DE825C4}" dt="2024-04-09T20:38:24.873" v="1295" actId="47"/>
        <pc:sldMkLst>
          <pc:docMk/>
          <pc:sldMk cId="3751114994" sldId="372"/>
        </pc:sldMkLst>
      </pc:sldChg>
      <pc:sldChg chg="del">
        <pc:chgData name="Raul Matsushita" userId="de7c31d34ed27a9c" providerId="LiveId" clId="{069DBA8F-D5FF-4FD5-903E-69144DE825C4}" dt="2024-04-09T20:38:21.779" v="1293" actId="47"/>
        <pc:sldMkLst>
          <pc:docMk/>
          <pc:sldMk cId="2704007700" sldId="373"/>
        </pc:sldMkLst>
      </pc:sldChg>
      <pc:sldChg chg="del">
        <pc:chgData name="Raul Matsushita" userId="de7c31d34ed27a9c" providerId="LiveId" clId="{069DBA8F-D5FF-4FD5-903E-69144DE825C4}" dt="2024-04-09T20:38:30.007" v="1298" actId="47"/>
        <pc:sldMkLst>
          <pc:docMk/>
          <pc:sldMk cId="2635849090" sldId="374"/>
        </pc:sldMkLst>
      </pc:sldChg>
      <pc:sldChg chg="del">
        <pc:chgData name="Raul Matsushita" userId="de7c31d34ed27a9c" providerId="LiveId" clId="{069DBA8F-D5FF-4FD5-903E-69144DE825C4}" dt="2024-04-09T20:38:28.641" v="1297" actId="47"/>
        <pc:sldMkLst>
          <pc:docMk/>
          <pc:sldMk cId="4136483780" sldId="375"/>
        </pc:sldMkLst>
      </pc:sldChg>
      <pc:sldChg chg="del">
        <pc:chgData name="Raul Matsushita" userId="de7c31d34ed27a9c" providerId="LiveId" clId="{069DBA8F-D5FF-4FD5-903E-69144DE825C4}" dt="2024-04-09T20:38:31.354" v="1299" actId="47"/>
        <pc:sldMkLst>
          <pc:docMk/>
          <pc:sldMk cId="418771538" sldId="376"/>
        </pc:sldMkLst>
      </pc:sldChg>
      <pc:sldChg chg="del">
        <pc:chgData name="Raul Matsushita" userId="de7c31d34ed27a9c" providerId="LiveId" clId="{069DBA8F-D5FF-4FD5-903E-69144DE825C4}" dt="2024-04-09T20:38:33.975" v="1301" actId="47"/>
        <pc:sldMkLst>
          <pc:docMk/>
          <pc:sldMk cId="684539040" sldId="377"/>
        </pc:sldMkLst>
      </pc:sldChg>
      <pc:sldChg chg="del">
        <pc:chgData name="Raul Matsushita" userId="de7c31d34ed27a9c" providerId="LiveId" clId="{069DBA8F-D5FF-4FD5-903E-69144DE825C4}" dt="2024-04-09T20:38:32.722" v="1300" actId="47"/>
        <pc:sldMkLst>
          <pc:docMk/>
          <pc:sldMk cId="14898806" sldId="378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3984909558" sldId="379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2271801342" sldId="380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1744807955" sldId="382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1111062501" sldId="383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3210940485" sldId="384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3436774343" sldId="385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3240762500" sldId="386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1773151914" sldId="387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2408995238" sldId="388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2870436409" sldId="389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3496152317" sldId="390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475761658" sldId="391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1821476307" sldId="392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3953432925" sldId="393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1851842057" sldId="394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3818323951" sldId="396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973630686" sldId="397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2806700939" sldId="398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2791854389" sldId="399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1665580433" sldId="400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3151754019" sldId="402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482325965" sldId="403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1110809780" sldId="404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199072337" sldId="405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3464107658" sldId="406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433307447" sldId="407"/>
        </pc:sldMkLst>
      </pc:sldChg>
      <pc:sldChg chg="del">
        <pc:chgData name="Raul Matsushita" userId="de7c31d34ed27a9c" providerId="LiveId" clId="{069DBA8F-D5FF-4FD5-903E-69144DE825C4}" dt="2024-04-09T20:38:45.806" v="1302" actId="47"/>
        <pc:sldMkLst>
          <pc:docMk/>
          <pc:sldMk cId="4085088419" sldId="408"/>
        </pc:sldMkLst>
      </pc:sldChg>
      <pc:sldChg chg="del">
        <pc:chgData name="Raul Matsushita" userId="de7c31d34ed27a9c" providerId="LiveId" clId="{069DBA8F-D5FF-4FD5-903E-69144DE825C4}" dt="2024-04-09T20:38:47.770" v="1303" actId="47"/>
        <pc:sldMkLst>
          <pc:docMk/>
          <pc:sldMk cId="934564106" sldId="409"/>
        </pc:sldMkLst>
      </pc:sldChg>
      <pc:sldChg chg="modSp add del">
        <pc:chgData name="Raul Matsushita" userId="de7c31d34ed27a9c" providerId="LiveId" clId="{069DBA8F-D5FF-4FD5-903E-69144DE825C4}" dt="2024-04-09T18:55:18.568" v="365" actId="47"/>
        <pc:sldMkLst>
          <pc:docMk/>
          <pc:sldMk cId="3830222529" sldId="410"/>
        </pc:sldMkLst>
        <pc:spChg chg="mod">
          <ac:chgData name="Raul Matsushita" userId="de7c31d34ed27a9c" providerId="LiveId" clId="{069DBA8F-D5FF-4FD5-903E-69144DE825C4}" dt="2024-04-09T18:05:05.598" v="153" actId="20577"/>
          <ac:spMkLst>
            <pc:docMk/>
            <pc:sldMk cId="3830222529" sldId="410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9DBA8F-D5FF-4FD5-903E-69144DE825C4}" dt="2024-04-09T18:54:39.943" v="364" actId="1076"/>
        <pc:sldMkLst>
          <pc:docMk/>
          <pc:sldMk cId="3700224024" sldId="411"/>
        </pc:sldMkLst>
        <pc:spChg chg="del">
          <ac:chgData name="Raul Matsushita" userId="de7c31d34ed27a9c" providerId="LiveId" clId="{069DBA8F-D5FF-4FD5-903E-69144DE825C4}" dt="2024-04-09T18:49:24.697" v="358" actId="478"/>
          <ac:spMkLst>
            <pc:docMk/>
            <pc:sldMk cId="3700224024" sldId="411"/>
            <ac:spMk id="3" creationId="{184701DA-832C-3CBF-3F10-C40EB705CF3F}"/>
          </ac:spMkLst>
        </pc:spChg>
        <pc:spChg chg="add del mod">
          <ac:chgData name="Raul Matsushita" userId="de7c31d34ed27a9c" providerId="LiveId" clId="{069DBA8F-D5FF-4FD5-903E-69144DE825C4}" dt="2024-04-09T18:49:25.625" v="359" actId="478"/>
          <ac:spMkLst>
            <pc:docMk/>
            <pc:sldMk cId="3700224024" sldId="411"/>
            <ac:spMk id="8" creationId="{0E1A60D3-12F0-DF70-9D6F-DC3E3307924F}"/>
          </ac:spMkLst>
        </pc:spChg>
        <pc:spChg chg="del">
          <ac:chgData name="Raul Matsushita" userId="de7c31d34ed27a9c" providerId="LiveId" clId="{069DBA8F-D5FF-4FD5-903E-69144DE825C4}" dt="2024-04-09T18:49:27.179" v="360" actId="478"/>
          <ac:spMkLst>
            <pc:docMk/>
            <pc:sldMk cId="3700224024" sldId="411"/>
            <ac:spMk id="11" creationId="{6B6ED1AD-A580-DC58-E30D-2AE2E0DAF249}"/>
          </ac:spMkLst>
        </pc:spChg>
        <pc:picChg chg="add mod">
          <ac:chgData name="Raul Matsushita" userId="de7c31d34ed27a9c" providerId="LiveId" clId="{069DBA8F-D5FF-4FD5-903E-69144DE825C4}" dt="2024-04-09T18:54:39.943" v="364" actId="1076"/>
          <ac:picMkLst>
            <pc:docMk/>
            <pc:sldMk cId="3700224024" sldId="411"/>
            <ac:picMk id="10" creationId="{DD75A06A-2C9C-CA27-361E-3AA7E386B06E}"/>
          </ac:picMkLst>
        </pc:picChg>
      </pc:sldChg>
      <pc:sldChg chg="addSp modSp add mod">
        <pc:chgData name="Raul Matsushita" userId="de7c31d34ed27a9c" providerId="LiveId" clId="{069DBA8F-D5FF-4FD5-903E-69144DE825C4}" dt="2024-04-09T18:57:23.054" v="425" actId="20577"/>
        <pc:sldMkLst>
          <pc:docMk/>
          <pc:sldMk cId="3191251029" sldId="412"/>
        </pc:sldMkLst>
        <pc:spChg chg="mod">
          <ac:chgData name="Raul Matsushita" userId="de7c31d34ed27a9c" providerId="LiveId" clId="{069DBA8F-D5FF-4FD5-903E-69144DE825C4}" dt="2024-04-09T18:57:23.054" v="425" actId="20577"/>
          <ac:spMkLst>
            <pc:docMk/>
            <pc:sldMk cId="3191251029" sldId="412"/>
            <ac:spMk id="3" creationId="{184701DA-832C-3CBF-3F10-C40EB705CF3F}"/>
          </ac:spMkLst>
        </pc:spChg>
        <pc:spChg chg="add mod">
          <ac:chgData name="Raul Matsushita" userId="de7c31d34ed27a9c" providerId="LiveId" clId="{069DBA8F-D5FF-4FD5-903E-69144DE825C4}" dt="2024-04-09T18:05:39.901" v="160" actId="1076"/>
          <ac:spMkLst>
            <pc:docMk/>
            <pc:sldMk cId="3191251029" sldId="412"/>
            <ac:spMk id="7" creationId="{0E825483-F425-29BA-C297-A62006CB54A1}"/>
          </ac:spMkLst>
        </pc:spChg>
      </pc:sldChg>
      <pc:sldChg chg="addSp modSp add mod">
        <pc:chgData name="Raul Matsushita" userId="de7c31d34ed27a9c" providerId="LiveId" clId="{069DBA8F-D5FF-4FD5-903E-69144DE825C4}" dt="2024-04-09T18:58:27.524" v="442" actId="14100"/>
        <pc:sldMkLst>
          <pc:docMk/>
          <pc:sldMk cId="4255637633" sldId="413"/>
        </pc:sldMkLst>
        <pc:spChg chg="mod">
          <ac:chgData name="Raul Matsushita" userId="de7c31d34ed27a9c" providerId="LiveId" clId="{069DBA8F-D5FF-4FD5-903E-69144DE825C4}" dt="2024-04-09T18:58:18.668" v="440"/>
          <ac:spMkLst>
            <pc:docMk/>
            <pc:sldMk cId="4255637633" sldId="413"/>
            <ac:spMk id="3" creationId="{184701DA-832C-3CBF-3F10-C40EB705CF3F}"/>
          </ac:spMkLst>
        </pc:spChg>
        <pc:spChg chg="add mod">
          <ac:chgData name="Raul Matsushita" userId="de7c31d34ed27a9c" providerId="LiveId" clId="{069DBA8F-D5FF-4FD5-903E-69144DE825C4}" dt="2024-04-09T18:58:27.524" v="442" actId="14100"/>
          <ac:spMkLst>
            <pc:docMk/>
            <pc:sldMk cId="4255637633" sldId="413"/>
            <ac:spMk id="7" creationId="{0964CAE4-0E4F-249D-6998-B8CD29736078}"/>
          </ac:spMkLst>
        </pc:spChg>
        <pc:spChg chg="add mod">
          <ac:chgData name="Raul Matsushita" userId="de7c31d34ed27a9c" providerId="LiveId" clId="{069DBA8F-D5FF-4FD5-903E-69144DE825C4}" dt="2024-04-09T18:07:05.097" v="198" actId="1076"/>
          <ac:spMkLst>
            <pc:docMk/>
            <pc:sldMk cId="4255637633" sldId="413"/>
            <ac:spMk id="8" creationId="{201C8FC9-78FD-0F97-97D5-36F5DBC6DC37}"/>
          </ac:spMkLst>
        </pc:spChg>
      </pc:sldChg>
      <pc:sldChg chg="delSp modSp add mod">
        <pc:chgData name="Raul Matsushita" userId="de7c31d34ed27a9c" providerId="LiveId" clId="{069DBA8F-D5FF-4FD5-903E-69144DE825C4}" dt="2024-04-09T18:32:17.136" v="204" actId="478"/>
        <pc:sldMkLst>
          <pc:docMk/>
          <pc:sldMk cId="4045778343" sldId="414"/>
        </pc:sldMkLst>
        <pc:spChg chg="mod">
          <ac:chgData name="Raul Matsushita" userId="de7c31d34ed27a9c" providerId="LiveId" clId="{069DBA8F-D5FF-4FD5-903E-69144DE825C4}" dt="2024-04-09T18:32:09.720" v="203" actId="20577"/>
          <ac:spMkLst>
            <pc:docMk/>
            <pc:sldMk cId="4045778343" sldId="414"/>
            <ac:spMk id="3" creationId="{184701DA-832C-3CBF-3F10-C40EB705CF3F}"/>
          </ac:spMkLst>
        </pc:spChg>
        <pc:spChg chg="del">
          <ac:chgData name="Raul Matsushita" userId="de7c31d34ed27a9c" providerId="LiveId" clId="{069DBA8F-D5FF-4FD5-903E-69144DE825C4}" dt="2024-04-09T18:31:48.660" v="200" actId="478"/>
          <ac:spMkLst>
            <pc:docMk/>
            <pc:sldMk cId="4045778343" sldId="414"/>
            <ac:spMk id="7" creationId="{0964CAE4-0E4F-249D-6998-B8CD29736078}"/>
          </ac:spMkLst>
        </pc:spChg>
        <pc:spChg chg="del">
          <ac:chgData name="Raul Matsushita" userId="de7c31d34ed27a9c" providerId="LiveId" clId="{069DBA8F-D5FF-4FD5-903E-69144DE825C4}" dt="2024-04-09T18:32:17.136" v="204" actId="478"/>
          <ac:spMkLst>
            <pc:docMk/>
            <pc:sldMk cId="4045778343" sldId="414"/>
            <ac:spMk id="8" creationId="{201C8FC9-78FD-0F97-97D5-36F5DBC6DC37}"/>
          </ac:spMkLst>
        </pc:spChg>
      </pc:sldChg>
      <pc:sldChg chg="addSp modSp add mod">
        <pc:chgData name="Raul Matsushita" userId="de7c31d34ed27a9c" providerId="LiveId" clId="{069DBA8F-D5FF-4FD5-903E-69144DE825C4}" dt="2024-04-09T18:36:11.640" v="304" actId="1076"/>
        <pc:sldMkLst>
          <pc:docMk/>
          <pc:sldMk cId="3213107319" sldId="415"/>
        </pc:sldMkLst>
        <pc:spChg chg="mod">
          <ac:chgData name="Raul Matsushita" userId="de7c31d34ed27a9c" providerId="LiveId" clId="{069DBA8F-D5FF-4FD5-903E-69144DE825C4}" dt="2024-04-09T18:34:40.036" v="229" actId="20577"/>
          <ac:spMkLst>
            <pc:docMk/>
            <pc:sldMk cId="3213107319" sldId="415"/>
            <ac:spMk id="3" creationId="{184701DA-832C-3CBF-3F10-C40EB705CF3F}"/>
          </ac:spMkLst>
        </pc:spChg>
        <pc:spChg chg="add mod">
          <ac:chgData name="Raul Matsushita" userId="de7c31d34ed27a9c" providerId="LiveId" clId="{069DBA8F-D5FF-4FD5-903E-69144DE825C4}" dt="2024-04-09T18:36:11.640" v="304" actId="1076"/>
          <ac:spMkLst>
            <pc:docMk/>
            <pc:sldMk cId="3213107319" sldId="415"/>
            <ac:spMk id="7" creationId="{C0C019E6-7F76-5E15-BEB2-4EB83C70E814}"/>
          </ac:spMkLst>
        </pc:spChg>
      </pc:sldChg>
      <pc:sldChg chg="modSp add mod">
        <pc:chgData name="Raul Matsushita" userId="de7c31d34ed27a9c" providerId="LiveId" clId="{069DBA8F-D5FF-4FD5-903E-69144DE825C4}" dt="2024-04-09T18:37:25.016" v="357" actId="20577"/>
        <pc:sldMkLst>
          <pc:docMk/>
          <pc:sldMk cId="3456429564" sldId="416"/>
        </pc:sldMkLst>
        <pc:spChg chg="mod">
          <ac:chgData name="Raul Matsushita" userId="de7c31d34ed27a9c" providerId="LiveId" clId="{069DBA8F-D5FF-4FD5-903E-69144DE825C4}" dt="2024-04-09T18:37:25.016" v="357" actId="20577"/>
          <ac:spMkLst>
            <pc:docMk/>
            <pc:sldMk cId="3456429564" sldId="416"/>
            <ac:spMk id="7" creationId="{C0C019E6-7F76-5E15-BEB2-4EB83C70E814}"/>
          </ac:spMkLst>
        </pc:spChg>
      </pc:sldChg>
      <pc:sldChg chg="modSp add mod ord">
        <pc:chgData name="Raul Matsushita" userId="de7c31d34ed27a9c" providerId="LiveId" clId="{069DBA8F-D5FF-4FD5-903E-69144DE825C4}" dt="2024-04-15T12:31:16.604" v="3387" actId="20577"/>
        <pc:sldMkLst>
          <pc:docMk/>
          <pc:sldMk cId="232953798" sldId="417"/>
        </pc:sldMkLst>
        <pc:spChg chg="mod">
          <ac:chgData name="Raul Matsushita" userId="de7c31d34ed27a9c" providerId="LiveId" clId="{069DBA8F-D5FF-4FD5-903E-69144DE825C4}" dt="2024-04-15T12:31:16.604" v="3387" actId="20577"/>
          <ac:spMkLst>
            <pc:docMk/>
            <pc:sldMk cId="232953798" sldId="417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069DBA8F-D5FF-4FD5-903E-69144DE825C4}" dt="2024-04-09T20:19:44.320" v="1092" actId="255"/>
        <pc:sldMkLst>
          <pc:docMk/>
          <pc:sldMk cId="2049538998" sldId="418"/>
        </pc:sldMkLst>
        <pc:spChg chg="add mod">
          <ac:chgData name="Raul Matsushita" userId="de7c31d34ed27a9c" providerId="LiveId" clId="{069DBA8F-D5FF-4FD5-903E-69144DE825C4}" dt="2024-04-09T20:19:44.320" v="1092" actId="255"/>
          <ac:spMkLst>
            <pc:docMk/>
            <pc:sldMk cId="2049538998" sldId="418"/>
            <ac:spMk id="7" creationId="{D7E8E4BB-1EE7-C392-2B23-85575611DBAA}"/>
          </ac:spMkLst>
        </pc:spChg>
        <pc:spChg chg="mod">
          <ac:chgData name="Raul Matsushita" userId="de7c31d34ed27a9c" providerId="LiveId" clId="{069DBA8F-D5FF-4FD5-903E-69144DE825C4}" dt="2024-04-09T19:52:24.153" v="1059"/>
          <ac:spMkLst>
            <pc:docMk/>
            <pc:sldMk cId="2049538998" sldId="418"/>
            <ac:spMk id="11" creationId="{CEC8DC5A-E5B5-E215-86D2-56D1F0DC0A80}"/>
          </ac:spMkLst>
        </pc:spChg>
      </pc:sldChg>
      <pc:sldChg chg="modSp add ord">
        <pc:chgData name="Raul Matsushita" userId="de7c31d34ed27a9c" providerId="LiveId" clId="{069DBA8F-D5FF-4FD5-903E-69144DE825C4}" dt="2024-04-09T19:52:18.516" v="1058" actId="20577"/>
        <pc:sldMkLst>
          <pc:docMk/>
          <pc:sldMk cId="3529555931" sldId="419"/>
        </pc:sldMkLst>
        <pc:spChg chg="mod">
          <ac:chgData name="Raul Matsushita" userId="de7c31d34ed27a9c" providerId="LiveId" clId="{069DBA8F-D5FF-4FD5-903E-69144DE825C4}" dt="2024-04-09T19:52:18.516" v="1058" actId="20577"/>
          <ac:spMkLst>
            <pc:docMk/>
            <pc:sldMk cId="3529555931" sldId="419"/>
            <ac:spMk id="11" creationId="{CEC8DC5A-E5B5-E215-86D2-56D1F0DC0A80}"/>
          </ac:spMkLst>
        </pc:spChg>
      </pc:sldChg>
      <pc:sldChg chg="addSp modSp add mod">
        <pc:chgData name="Raul Matsushita" userId="de7c31d34ed27a9c" providerId="LiveId" clId="{069DBA8F-D5FF-4FD5-903E-69144DE825C4}" dt="2024-04-09T20:21:05.146" v="1127" actId="1076"/>
        <pc:sldMkLst>
          <pc:docMk/>
          <pc:sldMk cId="950530586" sldId="420"/>
        </pc:sldMkLst>
        <pc:spChg chg="mod">
          <ac:chgData name="Raul Matsushita" userId="de7c31d34ed27a9c" providerId="LiveId" clId="{069DBA8F-D5FF-4FD5-903E-69144DE825C4}" dt="2024-04-09T20:20:06.028" v="1094" actId="255"/>
          <ac:spMkLst>
            <pc:docMk/>
            <pc:sldMk cId="950530586" sldId="420"/>
            <ac:spMk id="7" creationId="{D7E8E4BB-1EE7-C392-2B23-85575611DBAA}"/>
          </ac:spMkLst>
        </pc:spChg>
        <pc:spChg chg="add mod">
          <ac:chgData name="Raul Matsushita" userId="de7c31d34ed27a9c" providerId="LiveId" clId="{069DBA8F-D5FF-4FD5-903E-69144DE825C4}" dt="2024-04-09T20:21:05.146" v="1127" actId="1076"/>
          <ac:spMkLst>
            <pc:docMk/>
            <pc:sldMk cId="950530586" sldId="420"/>
            <ac:spMk id="8" creationId="{15C1A9C9-B1A2-7EF7-4AC6-2209F63059BC}"/>
          </ac:spMkLst>
        </pc:spChg>
      </pc:sldChg>
      <pc:sldChg chg="modSp add mod">
        <pc:chgData name="Raul Matsushita" userId="de7c31d34ed27a9c" providerId="LiveId" clId="{069DBA8F-D5FF-4FD5-903E-69144DE825C4}" dt="2024-04-09T20:21:48.567" v="1135" actId="1076"/>
        <pc:sldMkLst>
          <pc:docMk/>
          <pc:sldMk cId="1566197116" sldId="421"/>
        </pc:sldMkLst>
        <pc:spChg chg="mod">
          <ac:chgData name="Raul Matsushita" userId="de7c31d34ed27a9c" providerId="LiveId" clId="{069DBA8F-D5FF-4FD5-903E-69144DE825C4}" dt="2024-04-09T20:21:48.567" v="1135" actId="1076"/>
          <ac:spMkLst>
            <pc:docMk/>
            <pc:sldMk cId="1566197116" sldId="421"/>
            <ac:spMk id="8" creationId="{15C1A9C9-B1A2-7EF7-4AC6-2209F63059BC}"/>
          </ac:spMkLst>
        </pc:spChg>
      </pc:sldChg>
      <pc:sldChg chg="addSp modSp add mod">
        <pc:chgData name="Raul Matsushita" userId="de7c31d34ed27a9c" providerId="LiveId" clId="{069DBA8F-D5FF-4FD5-903E-69144DE825C4}" dt="2024-04-09T20:30:48.416" v="1142" actId="1076"/>
        <pc:sldMkLst>
          <pc:docMk/>
          <pc:sldMk cId="3260624612" sldId="422"/>
        </pc:sldMkLst>
        <pc:spChg chg="add mod">
          <ac:chgData name="Raul Matsushita" userId="de7c31d34ed27a9c" providerId="LiveId" clId="{069DBA8F-D5FF-4FD5-903E-69144DE825C4}" dt="2024-04-09T20:30:48.416" v="1142" actId="1076"/>
          <ac:spMkLst>
            <pc:docMk/>
            <pc:sldMk cId="3260624612" sldId="422"/>
            <ac:spMk id="9" creationId="{2C9B6A79-6A77-79D8-1716-1F23DF10CE2E}"/>
          </ac:spMkLst>
        </pc:spChg>
      </pc:sldChg>
      <pc:sldChg chg="modSp add mod ord">
        <pc:chgData name="Raul Matsushita" userId="de7c31d34ed27a9c" providerId="LiveId" clId="{069DBA8F-D5FF-4FD5-903E-69144DE825C4}" dt="2024-04-15T12:31:32.848" v="3390" actId="20577"/>
        <pc:sldMkLst>
          <pc:docMk/>
          <pc:sldMk cId="1450481488" sldId="423"/>
        </pc:sldMkLst>
        <pc:spChg chg="mod">
          <ac:chgData name="Raul Matsushita" userId="de7c31d34ed27a9c" providerId="LiveId" clId="{069DBA8F-D5FF-4FD5-903E-69144DE825C4}" dt="2024-04-15T12:31:32.848" v="3390" actId="20577"/>
          <ac:spMkLst>
            <pc:docMk/>
            <pc:sldMk cId="1450481488" sldId="423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9DBA8F-D5FF-4FD5-903E-69144DE825C4}" dt="2024-04-09T21:01:10.869" v="1802" actId="20577"/>
        <pc:sldMkLst>
          <pc:docMk/>
          <pc:sldMk cId="2459579493" sldId="424"/>
        </pc:sldMkLst>
        <pc:spChg chg="mod">
          <ac:chgData name="Raul Matsushita" userId="de7c31d34ed27a9c" providerId="LiveId" clId="{069DBA8F-D5FF-4FD5-903E-69144DE825C4}" dt="2024-04-09T20:44:52.123" v="1626"/>
          <ac:spMkLst>
            <pc:docMk/>
            <pc:sldMk cId="2459579493" sldId="424"/>
            <ac:spMk id="3" creationId="{184701DA-832C-3CBF-3F10-C40EB705CF3F}"/>
          </ac:spMkLst>
        </pc:spChg>
        <pc:spChg chg="add mod">
          <ac:chgData name="Raul Matsushita" userId="de7c31d34ed27a9c" providerId="LiveId" clId="{069DBA8F-D5FF-4FD5-903E-69144DE825C4}" dt="2024-04-09T20:46:50.189" v="1732" actId="207"/>
          <ac:spMkLst>
            <pc:docMk/>
            <pc:sldMk cId="2459579493" sldId="424"/>
            <ac:spMk id="7" creationId="{F9DE564F-C879-2637-02EE-9F75E23581B6}"/>
          </ac:spMkLst>
        </pc:spChg>
        <pc:spChg chg="add mod">
          <ac:chgData name="Raul Matsushita" userId="de7c31d34ed27a9c" providerId="LiveId" clId="{069DBA8F-D5FF-4FD5-903E-69144DE825C4}" dt="2024-04-09T21:01:10.869" v="1802" actId="20577"/>
          <ac:spMkLst>
            <pc:docMk/>
            <pc:sldMk cId="2459579493" sldId="424"/>
            <ac:spMk id="8" creationId="{9737DD5E-ECA9-18D3-FFAE-0A07143A809B}"/>
          </ac:spMkLst>
        </pc:spChg>
      </pc:sldChg>
      <pc:sldChg chg="addSp delSp modSp add del mod">
        <pc:chgData name="Raul Matsushita" userId="de7c31d34ed27a9c" providerId="LiveId" clId="{069DBA8F-D5FF-4FD5-903E-69144DE825C4}" dt="2024-04-09T20:51:12.900" v="1800" actId="47"/>
        <pc:sldMkLst>
          <pc:docMk/>
          <pc:sldMk cId="226174688" sldId="425"/>
        </pc:sldMkLst>
        <pc:spChg chg="add del mod">
          <ac:chgData name="Raul Matsushita" userId="de7c31d34ed27a9c" providerId="LiveId" clId="{069DBA8F-D5FF-4FD5-903E-69144DE825C4}" dt="2024-04-09T20:50:19.400" v="1741" actId="478"/>
          <ac:spMkLst>
            <pc:docMk/>
            <pc:sldMk cId="226174688" sldId="425"/>
            <ac:spMk id="8" creationId="{62D6CFA0-E257-138A-1335-A22348207095}"/>
          </ac:spMkLst>
        </pc:spChg>
      </pc:sldChg>
      <pc:sldChg chg="modSp add del mod">
        <pc:chgData name="Raul Matsushita" userId="de7c31d34ed27a9c" providerId="LiveId" clId="{069DBA8F-D5FF-4FD5-903E-69144DE825C4}" dt="2024-04-15T12:31:52.402" v="3391" actId="47"/>
        <pc:sldMkLst>
          <pc:docMk/>
          <pc:sldMk cId="2339463316" sldId="425"/>
        </pc:sldMkLst>
        <pc:spChg chg="mod">
          <ac:chgData name="Raul Matsushita" userId="de7c31d34ed27a9c" providerId="LiveId" clId="{069DBA8F-D5FF-4FD5-903E-69144DE825C4}" dt="2024-04-10T01:43:58.984" v="2180" actId="20577"/>
          <ac:spMkLst>
            <pc:docMk/>
            <pc:sldMk cId="2339463316" sldId="425"/>
            <ac:spMk id="3" creationId="{184701DA-832C-3CBF-3F10-C40EB705CF3F}"/>
          </ac:spMkLst>
        </pc:spChg>
      </pc:sldChg>
      <pc:sldChg chg="modSp add del mod">
        <pc:chgData name="Raul Matsushita" userId="de7c31d34ed27a9c" providerId="LiveId" clId="{069DBA8F-D5FF-4FD5-903E-69144DE825C4}" dt="2024-04-15T12:31:52.402" v="3391" actId="47"/>
        <pc:sldMkLst>
          <pc:docMk/>
          <pc:sldMk cId="2179255715" sldId="426"/>
        </pc:sldMkLst>
        <pc:spChg chg="mod">
          <ac:chgData name="Raul Matsushita" userId="de7c31d34ed27a9c" providerId="LiveId" clId="{069DBA8F-D5FF-4FD5-903E-69144DE825C4}" dt="2024-04-10T01:47:27.190" v="2248" actId="20577"/>
          <ac:spMkLst>
            <pc:docMk/>
            <pc:sldMk cId="2179255715" sldId="426"/>
            <ac:spMk id="3" creationId="{184701DA-832C-3CBF-3F10-C40EB705CF3F}"/>
          </ac:spMkLst>
        </pc:spChg>
        <pc:spChg chg="mod">
          <ac:chgData name="Raul Matsushita" userId="de7c31d34ed27a9c" providerId="LiveId" clId="{069DBA8F-D5FF-4FD5-903E-69144DE825C4}" dt="2024-04-10T01:49:20.157" v="2309" actId="20577"/>
          <ac:spMkLst>
            <pc:docMk/>
            <pc:sldMk cId="2179255715" sldId="426"/>
            <ac:spMk id="10" creationId="{F069AACC-B74A-EED4-3BA4-66F39060060D}"/>
          </ac:spMkLst>
        </pc:spChg>
      </pc:sldChg>
      <pc:sldChg chg="delSp modSp add del mod">
        <pc:chgData name="Raul Matsushita" userId="de7c31d34ed27a9c" providerId="LiveId" clId="{069DBA8F-D5FF-4FD5-903E-69144DE825C4}" dt="2024-04-15T12:31:52.402" v="3391" actId="47"/>
        <pc:sldMkLst>
          <pc:docMk/>
          <pc:sldMk cId="230353746" sldId="427"/>
        </pc:sldMkLst>
        <pc:spChg chg="mod">
          <ac:chgData name="Raul Matsushita" userId="de7c31d34ed27a9c" providerId="LiveId" clId="{069DBA8F-D5FF-4FD5-903E-69144DE825C4}" dt="2024-04-10T01:52:52.271" v="2355" actId="6549"/>
          <ac:spMkLst>
            <pc:docMk/>
            <pc:sldMk cId="230353746" sldId="427"/>
            <ac:spMk id="3" creationId="{184701DA-832C-3CBF-3F10-C40EB705CF3F}"/>
          </ac:spMkLst>
        </pc:spChg>
        <pc:spChg chg="del mod">
          <ac:chgData name="Raul Matsushita" userId="de7c31d34ed27a9c" providerId="LiveId" clId="{069DBA8F-D5FF-4FD5-903E-69144DE825C4}" dt="2024-04-10T01:53:13.559" v="2357" actId="478"/>
          <ac:spMkLst>
            <pc:docMk/>
            <pc:sldMk cId="230353746" sldId="427"/>
            <ac:spMk id="10" creationId="{F069AACC-B74A-EED4-3BA4-66F39060060D}"/>
          </ac:spMkLst>
        </pc:spChg>
      </pc:sldChg>
      <pc:sldChg chg="modSp add del mod">
        <pc:chgData name="Raul Matsushita" userId="de7c31d34ed27a9c" providerId="LiveId" clId="{069DBA8F-D5FF-4FD5-903E-69144DE825C4}" dt="2024-04-15T12:31:52.402" v="3391" actId="47"/>
        <pc:sldMkLst>
          <pc:docMk/>
          <pc:sldMk cId="3457553489" sldId="428"/>
        </pc:sldMkLst>
        <pc:spChg chg="mod">
          <ac:chgData name="Raul Matsushita" userId="de7c31d34ed27a9c" providerId="LiveId" clId="{069DBA8F-D5FF-4FD5-903E-69144DE825C4}" dt="2024-04-10T01:54:21.360" v="2366" actId="207"/>
          <ac:spMkLst>
            <pc:docMk/>
            <pc:sldMk cId="3457553489" sldId="428"/>
            <ac:spMk id="10" creationId="{F069AACC-B74A-EED4-3BA4-66F39060060D}"/>
          </ac:spMkLst>
        </pc:spChg>
      </pc:sldChg>
      <pc:sldChg chg="addSp modSp add del mod">
        <pc:chgData name="Raul Matsushita" userId="de7c31d34ed27a9c" providerId="LiveId" clId="{069DBA8F-D5FF-4FD5-903E-69144DE825C4}" dt="2024-04-15T12:31:52.402" v="3391" actId="47"/>
        <pc:sldMkLst>
          <pc:docMk/>
          <pc:sldMk cId="2325805125" sldId="429"/>
        </pc:sldMkLst>
        <pc:spChg chg="mod">
          <ac:chgData name="Raul Matsushita" userId="de7c31d34ed27a9c" providerId="LiveId" clId="{069DBA8F-D5FF-4FD5-903E-69144DE825C4}" dt="2024-04-10T01:56:14.657" v="2388" actId="5793"/>
          <ac:spMkLst>
            <pc:docMk/>
            <pc:sldMk cId="2325805125" sldId="429"/>
            <ac:spMk id="3" creationId="{184701DA-832C-3CBF-3F10-C40EB705CF3F}"/>
          </ac:spMkLst>
        </pc:spChg>
        <pc:spChg chg="add mod">
          <ac:chgData name="Raul Matsushita" userId="de7c31d34ed27a9c" providerId="LiveId" clId="{069DBA8F-D5FF-4FD5-903E-69144DE825C4}" dt="2024-04-10T01:56:01.293" v="2374" actId="1076"/>
          <ac:spMkLst>
            <pc:docMk/>
            <pc:sldMk cId="2325805125" sldId="429"/>
            <ac:spMk id="7" creationId="{E9DC0579-FB87-7AC6-2D77-F1276B0E448B}"/>
          </ac:spMkLst>
        </pc:spChg>
        <pc:spChg chg="add mod">
          <ac:chgData name="Raul Matsushita" userId="de7c31d34ed27a9c" providerId="LiveId" clId="{069DBA8F-D5FF-4FD5-903E-69144DE825C4}" dt="2024-04-10T01:56:36.026" v="2396" actId="1076"/>
          <ac:spMkLst>
            <pc:docMk/>
            <pc:sldMk cId="2325805125" sldId="429"/>
            <ac:spMk id="8" creationId="{296FD245-F7C6-1174-8A9B-C5BE49AF3780}"/>
          </ac:spMkLst>
        </pc:spChg>
        <pc:spChg chg="add mod">
          <ac:chgData name="Raul Matsushita" userId="de7c31d34ed27a9c" providerId="LiveId" clId="{069DBA8F-D5FF-4FD5-903E-69144DE825C4}" dt="2024-04-10T01:56:44.400" v="2400" actId="1076"/>
          <ac:spMkLst>
            <pc:docMk/>
            <pc:sldMk cId="2325805125" sldId="429"/>
            <ac:spMk id="9" creationId="{8AC6FAA8-3DF5-0697-0062-F303EBA06ADF}"/>
          </ac:spMkLst>
        </pc:spChg>
      </pc:sldChg>
      <pc:sldChg chg="modSp add del">
        <pc:chgData name="Raul Matsushita" userId="de7c31d34ed27a9c" providerId="LiveId" clId="{069DBA8F-D5FF-4FD5-903E-69144DE825C4}" dt="2024-04-15T12:31:52.402" v="3391" actId="47"/>
        <pc:sldMkLst>
          <pc:docMk/>
          <pc:sldMk cId="3175164876" sldId="430"/>
        </pc:sldMkLst>
        <pc:spChg chg="mod">
          <ac:chgData name="Raul Matsushita" userId="de7c31d34ed27a9c" providerId="LiveId" clId="{069DBA8F-D5FF-4FD5-903E-69144DE825C4}" dt="2024-04-10T01:59:51.630" v="2442"/>
          <ac:spMkLst>
            <pc:docMk/>
            <pc:sldMk cId="3175164876" sldId="430"/>
            <ac:spMk id="7" creationId="{E9DC0579-FB87-7AC6-2D77-F1276B0E448B}"/>
          </ac:spMkLst>
        </pc:spChg>
        <pc:spChg chg="mod">
          <ac:chgData name="Raul Matsushita" userId="de7c31d34ed27a9c" providerId="LiveId" clId="{069DBA8F-D5FF-4FD5-903E-69144DE825C4}" dt="2024-04-10T01:58:22.620" v="2420" actId="20577"/>
          <ac:spMkLst>
            <pc:docMk/>
            <pc:sldMk cId="3175164876" sldId="430"/>
            <ac:spMk id="10" creationId="{F069AACC-B74A-EED4-3BA4-66F39060060D}"/>
          </ac:spMkLst>
        </pc:spChg>
      </pc:sldChg>
      <pc:sldChg chg="modSp add del mod">
        <pc:chgData name="Raul Matsushita" userId="de7c31d34ed27a9c" providerId="LiveId" clId="{069DBA8F-D5FF-4FD5-903E-69144DE825C4}" dt="2024-04-15T12:31:52.402" v="3391" actId="47"/>
        <pc:sldMkLst>
          <pc:docMk/>
          <pc:sldMk cId="1793317481" sldId="431"/>
        </pc:sldMkLst>
        <pc:spChg chg="mod">
          <ac:chgData name="Raul Matsushita" userId="de7c31d34ed27a9c" providerId="LiveId" clId="{069DBA8F-D5FF-4FD5-903E-69144DE825C4}" dt="2024-04-10T02:02:11.778" v="2474" actId="20577"/>
          <ac:spMkLst>
            <pc:docMk/>
            <pc:sldMk cId="1793317481" sldId="431"/>
            <ac:spMk id="7" creationId="{E9DC0579-FB87-7AC6-2D77-F1276B0E448B}"/>
          </ac:spMkLst>
        </pc:spChg>
        <pc:spChg chg="mod">
          <ac:chgData name="Raul Matsushita" userId="de7c31d34ed27a9c" providerId="LiveId" clId="{069DBA8F-D5FF-4FD5-903E-69144DE825C4}" dt="2024-04-10T02:01:22.743" v="2470" actId="20577"/>
          <ac:spMkLst>
            <pc:docMk/>
            <pc:sldMk cId="1793317481" sldId="431"/>
            <ac:spMk id="10" creationId="{F069AACC-B74A-EED4-3BA4-66F39060060D}"/>
          </ac:spMkLst>
        </pc:spChg>
      </pc:sldChg>
      <pc:sldChg chg="modSp add del">
        <pc:chgData name="Raul Matsushita" userId="de7c31d34ed27a9c" providerId="LiveId" clId="{069DBA8F-D5FF-4FD5-903E-69144DE825C4}" dt="2024-04-15T12:31:52.402" v="3391" actId="47"/>
        <pc:sldMkLst>
          <pc:docMk/>
          <pc:sldMk cId="3822656271" sldId="432"/>
        </pc:sldMkLst>
        <pc:spChg chg="mod">
          <ac:chgData name="Raul Matsushita" userId="de7c31d34ed27a9c" providerId="LiveId" clId="{069DBA8F-D5FF-4FD5-903E-69144DE825C4}" dt="2024-04-10T02:05:05.257" v="2524" actId="20577"/>
          <ac:spMkLst>
            <pc:docMk/>
            <pc:sldMk cId="3822656271" sldId="432"/>
            <ac:spMk id="7" creationId="{E9DC0579-FB87-7AC6-2D77-F1276B0E448B}"/>
          </ac:spMkLst>
        </pc:spChg>
        <pc:spChg chg="mod">
          <ac:chgData name="Raul Matsushita" userId="de7c31d34ed27a9c" providerId="LiveId" clId="{069DBA8F-D5FF-4FD5-903E-69144DE825C4}" dt="2024-04-10T02:08:18.383" v="2551" actId="20577"/>
          <ac:spMkLst>
            <pc:docMk/>
            <pc:sldMk cId="3822656271" sldId="432"/>
            <ac:spMk id="10" creationId="{F069AACC-B74A-EED4-3BA4-66F39060060D}"/>
          </ac:spMkLst>
        </pc:spChg>
      </pc:sldChg>
      <pc:sldChg chg="addSp delSp modSp add del mod">
        <pc:chgData name="Raul Matsushita" userId="de7c31d34ed27a9c" providerId="LiveId" clId="{069DBA8F-D5FF-4FD5-903E-69144DE825C4}" dt="2024-04-15T12:31:52.402" v="3391" actId="47"/>
        <pc:sldMkLst>
          <pc:docMk/>
          <pc:sldMk cId="3143786011" sldId="433"/>
        </pc:sldMkLst>
        <pc:spChg chg="mod">
          <ac:chgData name="Raul Matsushita" userId="de7c31d34ed27a9c" providerId="LiveId" clId="{069DBA8F-D5FF-4FD5-903E-69144DE825C4}" dt="2024-04-10T02:06:32.819" v="2531"/>
          <ac:spMkLst>
            <pc:docMk/>
            <pc:sldMk cId="3143786011" sldId="433"/>
            <ac:spMk id="7" creationId="{E9DC0579-FB87-7AC6-2D77-F1276B0E448B}"/>
          </ac:spMkLst>
        </pc:spChg>
        <pc:spChg chg="del">
          <ac:chgData name="Raul Matsushita" userId="de7c31d34ed27a9c" providerId="LiveId" clId="{069DBA8F-D5FF-4FD5-903E-69144DE825C4}" dt="2024-04-10T02:08:26.315" v="2552" actId="478"/>
          <ac:spMkLst>
            <pc:docMk/>
            <pc:sldMk cId="3143786011" sldId="433"/>
            <ac:spMk id="10" creationId="{F069AACC-B74A-EED4-3BA4-66F39060060D}"/>
          </ac:spMkLst>
        </pc:spChg>
        <pc:spChg chg="add mod">
          <ac:chgData name="Raul Matsushita" userId="de7c31d34ed27a9c" providerId="LiveId" clId="{069DBA8F-D5FF-4FD5-903E-69144DE825C4}" dt="2024-04-10T02:08:26.735" v="2553"/>
          <ac:spMkLst>
            <pc:docMk/>
            <pc:sldMk cId="3143786011" sldId="433"/>
            <ac:spMk id="11" creationId="{BD743815-C855-4EE1-B4E6-EE820502F137}"/>
          </ac:spMkLst>
        </pc:spChg>
      </pc:sldChg>
      <pc:sldChg chg="addSp delSp modSp add del mod">
        <pc:chgData name="Raul Matsushita" userId="de7c31d34ed27a9c" providerId="LiveId" clId="{069DBA8F-D5FF-4FD5-903E-69144DE825C4}" dt="2024-04-15T12:31:52.402" v="3391" actId="47"/>
        <pc:sldMkLst>
          <pc:docMk/>
          <pc:sldMk cId="3413378368" sldId="434"/>
        </pc:sldMkLst>
        <pc:spChg chg="mod">
          <ac:chgData name="Raul Matsushita" userId="de7c31d34ed27a9c" providerId="LiveId" clId="{069DBA8F-D5FF-4FD5-903E-69144DE825C4}" dt="2024-04-10T02:17:08.386" v="2710" actId="20577"/>
          <ac:spMkLst>
            <pc:docMk/>
            <pc:sldMk cId="3413378368" sldId="434"/>
            <ac:spMk id="3" creationId="{184701DA-832C-3CBF-3F10-C40EB705CF3F}"/>
          </ac:spMkLst>
        </pc:spChg>
        <pc:spChg chg="del">
          <ac:chgData name="Raul Matsushita" userId="de7c31d34ed27a9c" providerId="LiveId" clId="{069DBA8F-D5FF-4FD5-903E-69144DE825C4}" dt="2024-04-10T02:10:14.637" v="2562" actId="478"/>
          <ac:spMkLst>
            <pc:docMk/>
            <pc:sldMk cId="3413378368" sldId="434"/>
            <ac:spMk id="8" creationId="{296FD245-F7C6-1174-8A9B-C5BE49AF3780}"/>
          </ac:spMkLst>
        </pc:spChg>
        <pc:spChg chg="mod">
          <ac:chgData name="Raul Matsushita" userId="de7c31d34ed27a9c" providerId="LiveId" clId="{069DBA8F-D5FF-4FD5-903E-69144DE825C4}" dt="2024-04-10T02:17:13.489" v="2711" actId="1076"/>
          <ac:spMkLst>
            <pc:docMk/>
            <pc:sldMk cId="3413378368" sldId="434"/>
            <ac:spMk id="9" creationId="{8AC6FAA8-3DF5-0697-0062-F303EBA06ADF}"/>
          </ac:spMkLst>
        </pc:spChg>
        <pc:spChg chg="del">
          <ac:chgData name="Raul Matsushita" userId="de7c31d34ed27a9c" providerId="LiveId" clId="{069DBA8F-D5FF-4FD5-903E-69144DE825C4}" dt="2024-04-10T02:08:50.335" v="2554" actId="478"/>
          <ac:spMkLst>
            <pc:docMk/>
            <pc:sldMk cId="3413378368" sldId="434"/>
            <ac:spMk id="10" creationId="{F069AACC-B74A-EED4-3BA4-66F39060060D}"/>
          </ac:spMkLst>
        </pc:spChg>
        <pc:spChg chg="add del mod">
          <ac:chgData name="Raul Matsushita" userId="de7c31d34ed27a9c" providerId="LiveId" clId="{069DBA8F-D5FF-4FD5-903E-69144DE825C4}" dt="2024-04-10T02:11:05.042" v="2594" actId="478"/>
          <ac:spMkLst>
            <pc:docMk/>
            <pc:sldMk cId="3413378368" sldId="434"/>
            <ac:spMk id="11" creationId="{03C79F01-30D5-F42F-D85C-176BC4444A7C}"/>
          </ac:spMkLst>
        </pc:spChg>
      </pc:sldChg>
      <pc:sldChg chg="addSp modSp add del mod">
        <pc:chgData name="Raul Matsushita" userId="de7c31d34ed27a9c" providerId="LiveId" clId="{069DBA8F-D5FF-4FD5-903E-69144DE825C4}" dt="2024-04-15T12:31:52.402" v="3391" actId="47"/>
        <pc:sldMkLst>
          <pc:docMk/>
          <pc:sldMk cId="3754139537" sldId="435"/>
        </pc:sldMkLst>
        <pc:spChg chg="mod">
          <ac:chgData name="Raul Matsushita" userId="de7c31d34ed27a9c" providerId="LiveId" clId="{069DBA8F-D5FF-4FD5-903E-69144DE825C4}" dt="2024-04-10T02:18:53.757" v="2736" actId="1076"/>
          <ac:spMkLst>
            <pc:docMk/>
            <pc:sldMk cId="3754139537" sldId="435"/>
            <ac:spMk id="7" creationId="{E9DC0579-FB87-7AC6-2D77-F1276B0E448B}"/>
          </ac:spMkLst>
        </pc:spChg>
        <pc:spChg chg="add mod">
          <ac:chgData name="Raul Matsushita" userId="de7c31d34ed27a9c" providerId="LiveId" clId="{069DBA8F-D5FF-4FD5-903E-69144DE825C4}" dt="2024-04-10T02:19:30.052" v="2760" actId="113"/>
          <ac:spMkLst>
            <pc:docMk/>
            <pc:sldMk cId="3754139537" sldId="435"/>
            <ac:spMk id="8" creationId="{D8D7294E-E824-BCC3-C5B9-9480BDDC4B5B}"/>
          </ac:spMkLst>
        </pc:spChg>
      </pc:sldChg>
      <pc:sldChg chg="addSp modSp add del mod">
        <pc:chgData name="Raul Matsushita" userId="de7c31d34ed27a9c" providerId="LiveId" clId="{069DBA8F-D5FF-4FD5-903E-69144DE825C4}" dt="2024-04-15T12:31:52.402" v="3391" actId="47"/>
        <pc:sldMkLst>
          <pc:docMk/>
          <pc:sldMk cId="88610421" sldId="436"/>
        </pc:sldMkLst>
        <pc:spChg chg="add mod">
          <ac:chgData name="Raul Matsushita" userId="de7c31d34ed27a9c" providerId="LiveId" clId="{069DBA8F-D5FF-4FD5-903E-69144DE825C4}" dt="2024-04-10T02:23:39.847" v="2921" actId="20577"/>
          <ac:spMkLst>
            <pc:docMk/>
            <pc:sldMk cId="88610421" sldId="436"/>
            <ac:spMk id="10" creationId="{911272BD-BB95-53B5-BDF9-415551CBE0E7}"/>
          </ac:spMkLst>
        </pc:spChg>
      </pc:sldChg>
      <pc:sldChg chg="addSp modSp add del mod">
        <pc:chgData name="Raul Matsushita" userId="de7c31d34ed27a9c" providerId="LiveId" clId="{069DBA8F-D5FF-4FD5-903E-69144DE825C4}" dt="2024-04-15T12:31:52.402" v="3391" actId="47"/>
        <pc:sldMkLst>
          <pc:docMk/>
          <pc:sldMk cId="2473099327" sldId="437"/>
        </pc:sldMkLst>
        <pc:spChg chg="add mod">
          <ac:chgData name="Raul Matsushita" userId="de7c31d34ed27a9c" providerId="LiveId" clId="{069DBA8F-D5FF-4FD5-903E-69144DE825C4}" dt="2024-04-10T02:25:22.777" v="3043" actId="1076"/>
          <ac:spMkLst>
            <pc:docMk/>
            <pc:sldMk cId="2473099327" sldId="437"/>
            <ac:spMk id="11" creationId="{78B28B7E-9DD0-A402-9C7E-2C96FD9A84F4}"/>
          </ac:spMkLst>
        </pc:spChg>
      </pc:sldChg>
      <pc:sldChg chg="delSp modSp add del mod">
        <pc:chgData name="Raul Matsushita" userId="de7c31d34ed27a9c" providerId="LiveId" clId="{069DBA8F-D5FF-4FD5-903E-69144DE825C4}" dt="2024-04-15T12:31:52.402" v="3391" actId="47"/>
        <pc:sldMkLst>
          <pc:docMk/>
          <pc:sldMk cId="3888338425" sldId="438"/>
        </pc:sldMkLst>
        <pc:spChg chg="mod">
          <ac:chgData name="Raul Matsushita" userId="de7c31d34ed27a9c" providerId="LiveId" clId="{069DBA8F-D5FF-4FD5-903E-69144DE825C4}" dt="2024-04-10T11:40:28.195" v="3233" actId="20577"/>
          <ac:spMkLst>
            <pc:docMk/>
            <pc:sldMk cId="3888338425" sldId="438"/>
            <ac:spMk id="3" creationId="{184701DA-832C-3CBF-3F10-C40EB705CF3F}"/>
          </ac:spMkLst>
        </pc:spChg>
        <pc:spChg chg="del">
          <ac:chgData name="Raul Matsushita" userId="de7c31d34ed27a9c" providerId="LiveId" clId="{069DBA8F-D5FF-4FD5-903E-69144DE825C4}" dt="2024-04-10T02:33:42.263" v="3137" actId="478"/>
          <ac:spMkLst>
            <pc:docMk/>
            <pc:sldMk cId="3888338425" sldId="438"/>
            <ac:spMk id="7" creationId="{E9DC0579-FB87-7AC6-2D77-F1276B0E448B}"/>
          </ac:spMkLst>
        </pc:spChg>
        <pc:spChg chg="del">
          <ac:chgData name="Raul Matsushita" userId="de7c31d34ed27a9c" providerId="LiveId" clId="{069DBA8F-D5FF-4FD5-903E-69144DE825C4}" dt="2024-04-10T02:33:43.916" v="3138" actId="478"/>
          <ac:spMkLst>
            <pc:docMk/>
            <pc:sldMk cId="3888338425" sldId="438"/>
            <ac:spMk id="8" creationId="{D8D7294E-E824-BCC3-C5B9-9480BDDC4B5B}"/>
          </ac:spMkLst>
        </pc:spChg>
        <pc:spChg chg="del">
          <ac:chgData name="Raul Matsushita" userId="de7c31d34ed27a9c" providerId="LiveId" clId="{069DBA8F-D5FF-4FD5-903E-69144DE825C4}" dt="2024-04-10T02:26:13.998" v="3046" actId="478"/>
          <ac:spMkLst>
            <pc:docMk/>
            <pc:sldMk cId="3888338425" sldId="438"/>
            <ac:spMk id="9" creationId="{8AC6FAA8-3DF5-0697-0062-F303EBA06ADF}"/>
          </ac:spMkLst>
        </pc:spChg>
        <pc:spChg chg="del">
          <ac:chgData name="Raul Matsushita" userId="de7c31d34ed27a9c" providerId="LiveId" clId="{069DBA8F-D5FF-4FD5-903E-69144DE825C4}" dt="2024-04-10T02:26:19.170" v="3047" actId="478"/>
          <ac:spMkLst>
            <pc:docMk/>
            <pc:sldMk cId="3888338425" sldId="438"/>
            <ac:spMk id="10" creationId="{911272BD-BB95-53B5-BDF9-415551CBE0E7}"/>
          </ac:spMkLst>
        </pc:spChg>
        <pc:spChg chg="del mod">
          <ac:chgData name="Raul Matsushita" userId="de7c31d34ed27a9c" providerId="LiveId" clId="{069DBA8F-D5FF-4FD5-903E-69144DE825C4}" dt="2024-04-10T02:33:46.637" v="3140" actId="478"/>
          <ac:spMkLst>
            <pc:docMk/>
            <pc:sldMk cId="3888338425" sldId="438"/>
            <ac:spMk id="11" creationId="{78B28B7E-9DD0-A402-9C7E-2C96FD9A84F4}"/>
          </ac:spMkLst>
        </pc:spChg>
      </pc:sldChg>
      <pc:sldChg chg="addSp modSp add del mod">
        <pc:chgData name="Raul Matsushita" userId="de7c31d34ed27a9c" providerId="LiveId" clId="{069DBA8F-D5FF-4FD5-903E-69144DE825C4}" dt="2024-04-15T12:31:52.402" v="3391" actId="47"/>
        <pc:sldMkLst>
          <pc:docMk/>
          <pc:sldMk cId="740520913" sldId="439"/>
        </pc:sldMkLst>
        <pc:spChg chg="mod">
          <ac:chgData name="Raul Matsushita" userId="de7c31d34ed27a9c" providerId="LiveId" clId="{069DBA8F-D5FF-4FD5-903E-69144DE825C4}" dt="2024-04-10T11:44:34.016" v="3305" actId="20577"/>
          <ac:spMkLst>
            <pc:docMk/>
            <pc:sldMk cId="740520913" sldId="439"/>
            <ac:spMk id="3" creationId="{184701DA-832C-3CBF-3F10-C40EB705CF3F}"/>
          </ac:spMkLst>
        </pc:spChg>
        <pc:spChg chg="add mod">
          <ac:chgData name="Raul Matsushita" userId="de7c31d34ed27a9c" providerId="LiveId" clId="{069DBA8F-D5FF-4FD5-903E-69144DE825C4}" dt="2024-04-10T11:45:02.382" v="3308" actId="1076"/>
          <ac:spMkLst>
            <pc:docMk/>
            <pc:sldMk cId="740520913" sldId="439"/>
            <ac:spMk id="7" creationId="{7CDA3F6B-31BA-4E83-DA52-C3BEA2F9F561}"/>
          </ac:spMkLst>
        </pc:spChg>
        <pc:spChg chg="add mod">
          <ac:chgData name="Raul Matsushita" userId="de7c31d34ed27a9c" providerId="LiveId" clId="{069DBA8F-D5FF-4FD5-903E-69144DE825C4}" dt="2024-04-10T11:44:49.685" v="3306" actId="207"/>
          <ac:spMkLst>
            <pc:docMk/>
            <pc:sldMk cId="740520913" sldId="439"/>
            <ac:spMk id="8" creationId="{B2E58671-0D28-964E-74D7-CC9BBBEBB963}"/>
          </ac:spMkLst>
        </pc:spChg>
        <pc:spChg chg="add mod">
          <ac:chgData name="Raul Matsushita" userId="de7c31d34ed27a9c" providerId="LiveId" clId="{069DBA8F-D5FF-4FD5-903E-69144DE825C4}" dt="2024-04-10T11:46:57.056" v="3340" actId="1076"/>
          <ac:spMkLst>
            <pc:docMk/>
            <pc:sldMk cId="740520913" sldId="439"/>
            <ac:spMk id="9" creationId="{FC68E77A-524F-6EF9-C1EB-BA90AF1F9393}"/>
          </ac:spMkLst>
        </pc:spChg>
      </pc:sldChg>
      <pc:sldChg chg="addSp modSp add del mod">
        <pc:chgData name="Raul Matsushita" userId="de7c31d34ed27a9c" providerId="LiveId" clId="{069DBA8F-D5FF-4FD5-903E-69144DE825C4}" dt="2024-04-15T12:31:52.402" v="3391" actId="47"/>
        <pc:sldMkLst>
          <pc:docMk/>
          <pc:sldMk cId="1504157784" sldId="440"/>
        </pc:sldMkLst>
        <pc:spChg chg="add mod">
          <ac:chgData name="Raul Matsushita" userId="de7c31d34ed27a9c" providerId="LiveId" clId="{069DBA8F-D5FF-4FD5-903E-69144DE825C4}" dt="2024-04-10T11:51:10.551" v="3375" actId="1076"/>
          <ac:spMkLst>
            <pc:docMk/>
            <pc:sldMk cId="1504157784" sldId="440"/>
            <ac:spMk id="10" creationId="{77907E41-DB01-154D-2F62-14C0D96CF502}"/>
          </ac:spMkLst>
        </pc:spChg>
      </pc:sldChg>
      <pc:sldChg chg="addSp delSp modSp add del mod">
        <pc:chgData name="Raul Matsushita" userId="de7c31d34ed27a9c" providerId="LiveId" clId="{069DBA8F-D5FF-4FD5-903E-69144DE825C4}" dt="2024-04-15T12:31:52.402" v="3391" actId="47"/>
        <pc:sldMkLst>
          <pc:docMk/>
          <pc:sldMk cId="3496442753" sldId="441"/>
        </pc:sldMkLst>
        <pc:spChg chg="del">
          <ac:chgData name="Raul Matsushita" userId="de7c31d34ed27a9c" providerId="LiveId" clId="{069DBA8F-D5FF-4FD5-903E-69144DE825C4}" dt="2024-04-10T11:49:41.907" v="3343" actId="478"/>
          <ac:spMkLst>
            <pc:docMk/>
            <pc:sldMk cId="3496442753" sldId="441"/>
            <ac:spMk id="3" creationId="{184701DA-832C-3CBF-3F10-C40EB705CF3F}"/>
          </ac:spMkLst>
        </pc:spChg>
        <pc:spChg chg="del">
          <ac:chgData name="Raul Matsushita" userId="de7c31d34ed27a9c" providerId="LiveId" clId="{069DBA8F-D5FF-4FD5-903E-69144DE825C4}" dt="2024-04-10T11:49:53.474" v="3346" actId="478"/>
          <ac:spMkLst>
            <pc:docMk/>
            <pc:sldMk cId="3496442753" sldId="441"/>
            <ac:spMk id="7" creationId="{7CDA3F6B-31BA-4E83-DA52-C3BEA2F9F561}"/>
          </ac:spMkLst>
        </pc:spChg>
        <pc:spChg chg="del">
          <ac:chgData name="Raul Matsushita" userId="de7c31d34ed27a9c" providerId="LiveId" clId="{069DBA8F-D5FF-4FD5-903E-69144DE825C4}" dt="2024-04-10T11:49:50.056" v="3345" actId="478"/>
          <ac:spMkLst>
            <pc:docMk/>
            <pc:sldMk cId="3496442753" sldId="441"/>
            <ac:spMk id="8" creationId="{B2E58671-0D28-964E-74D7-CC9BBBEBB963}"/>
          </ac:spMkLst>
        </pc:spChg>
        <pc:spChg chg="del">
          <ac:chgData name="Raul Matsushita" userId="de7c31d34ed27a9c" providerId="LiveId" clId="{069DBA8F-D5FF-4FD5-903E-69144DE825C4}" dt="2024-04-10T11:49:57.187" v="3347" actId="478"/>
          <ac:spMkLst>
            <pc:docMk/>
            <pc:sldMk cId="3496442753" sldId="441"/>
            <ac:spMk id="9" creationId="{FC68E77A-524F-6EF9-C1EB-BA90AF1F9393}"/>
          </ac:spMkLst>
        </pc:spChg>
        <pc:spChg chg="add del mod">
          <ac:chgData name="Raul Matsushita" userId="de7c31d34ed27a9c" providerId="LiveId" clId="{069DBA8F-D5FF-4FD5-903E-69144DE825C4}" dt="2024-04-10T11:49:46.785" v="3344" actId="478"/>
          <ac:spMkLst>
            <pc:docMk/>
            <pc:sldMk cId="3496442753" sldId="441"/>
            <ac:spMk id="11" creationId="{83B90F70-A78C-B6BA-4A63-38CDB27CE764}"/>
          </ac:spMkLst>
        </pc:spChg>
        <pc:picChg chg="add mod">
          <ac:chgData name="Raul Matsushita" userId="de7c31d34ed27a9c" providerId="LiveId" clId="{069DBA8F-D5FF-4FD5-903E-69144DE825C4}" dt="2024-04-10T11:50:08.917" v="3351" actId="1076"/>
          <ac:picMkLst>
            <pc:docMk/>
            <pc:sldMk cId="3496442753" sldId="441"/>
            <ac:picMk id="13" creationId="{A8CB2570-C58C-6D12-BB9B-B25DD2D2BE41}"/>
          </ac:picMkLst>
        </pc:picChg>
      </pc:sldChg>
      <pc:sldChg chg="modSp add del mod">
        <pc:chgData name="Raul Matsushita" userId="de7c31d34ed27a9c" providerId="LiveId" clId="{069DBA8F-D5FF-4FD5-903E-69144DE825C4}" dt="2024-04-15T12:31:52.402" v="3391" actId="47"/>
        <pc:sldMkLst>
          <pc:docMk/>
          <pc:sldMk cId="2509228291" sldId="442"/>
        </pc:sldMkLst>
        <pc:picChg chg="mod">
          <ac:chgData name="Raul Matsushita" userId="de7c31d34ed27a9c" providerId="LiveId" clId="{069DBA8F-D5FF-4FD5-903E-69144DE825C4}" dt="2024-04-10T11:51:55.565" v="3377" actId="14826"/>
          <ac:picMkLst>
            <pc:docMk/>
            <pc:sldMk cId="2509228291" sldId="442"/>
            <ac:picMk id="13" creationId="{A8CB2570-C58C-6D12-BB9B-B25DD2D2BE41}"/>
          </ac:picMkLst>
        </pc:picChg>
      </pc:sldChg>
      <pc:sldChg chg="modSp add del mod">
        <pc:chgData name="Raul Matsushita" userId="de7c31d34ed27a9c" providerId="LiveId" clId="{069DBA8F-D5FF-4FD5-903E-69144DE825C4}" dt="2024-04-15T12:31:52.402" v="3391" actId="47"/>
        <pc:sldMkLst>
          <pc:docMk/>
          <pc:sldMk cId="80147843" sldId="443"/>
        </pc:sldMkLst>
        <pc:picChg chg="mod">
          <ac:chgData name="Raul Matsushita" userId="de7c31d34ed27a9c" providerId="LiveId" clId="{069DBA8F-D5FF-4FD5-903E-69144DE825C4}" dt="2024-04-10T11:52:34.802" v="3379" actId="14826"/>
          <ac:picMkLst>
            <pc:docMk/>
            <pc:sldMk cId="80147843" sldId="443"/>
            <ac:picMk id="13" creationId="{A8CB2570-C58C-6D12-BB9B-B25DD2D2BE41}"/>
          </ac:picMkLst>
        </pc:picChg>
      </pc:sldChg>
      <pc:sldChg chg="modSp add del mod">
        <pc:chgData name="Raul Matsushita" userId="de7c31d34ed27a9c" providerId="LiveId" clId="{069DBA8F-D5FF-4FD5-903E-69144DE825C4}" dt="2024-04-15T12:31:52.402" v="3391" actId="47"/>
        <pc:sldMkLst>
          <pc:docMk/>
          <pc:sldMk cId="1211469496" sldId="444"/>
        </pc:sldMkLst>
        <pc:picChg chg="mod">
          <ac:chgData name="Raul Matsushita" userId="de7c31d34ed27a9c" providerId="LiveId" clId="{069DBA8F-D5FF-4FD5-903E-69144DE825C4}" dt="2024-04-10T11:53:12.346" v="3381" actId="14826"/>
          <ac:picMkLst>
            <pc:docMk/>
            <pc:sldMk cId="1211469496" sldId="444"/>
            <ac:picMk id="13" creationId="{A8CB2570-C58C-6D12-BB9B-B25DD2D2BE41}"/>
          </ac:picMkLst>
        </pc:picChg>
      </pc:sldChg>
    </pc:docChg>
  </pc:docChgLst>
  <pc:docChgLst>
    <pc:chgData name="Raul Matsushita" userId="de7c31d34ed27a9c" providerId="LiveId" clId="{DF594A30-BDBC-43B0-856B-B80DA3BD8E71}"/>
    <pc:docChg chg="undo custSel addSld delSld modSld sldOrd modMainMaster">
      <pc:chgData name="Raul Matsushita" userId="de7c31d34ed27a9c" providerId="LiveId" clId="{DF594A30-BDBC-43B0-856B-B80DA3BD8E71}" dt="2024-04-02T23:33:32.342" v="2267" actId="20577"/>
      <pc:docMkLst>
        <pc:docMk/>
      </pc:docMkLst>
      <pc:sldChg chg="addSp delSp modSp mod setBg chgLayout">
        <pc:chgData name="Raul Matsushita" userId="de7c31d34ed27a9c" providerId="LiveId" clId="{DF594A30-BDBC-43B0-856B-B80DA3BD8E71}" dt="2024-04-02T23:33:02.472" v="2266" actId="20577"/>
        <pc:sldMkLst>
          <pc:docMk/>
          <pc:sldMk cId="2586058810" sldId="256"/>
        </pc:sldMkLst>
        <pc:spChg chg="mod ord">
          <ac:chgData name="Raul Matsushita" userId="de7c31d34ed27a9c" providerId="LiveId" clId="{DF594A30-BDBC-43B0-856B-B80DA3BD8E71}" dt="2024-04-02T23:27:46.513" v="2254" actId="6264"/>
          <ac:spMkLst>
            <pc:docMk/>
            <pc:sldMk cId="2586058810" sldId="256"/>
            <ac:spMk id="2" creationId="{CFE75451-6A4B-484B-9ED1-353CCE25B0F4}"/>
          </ac:spMkLst>
        </pc:spChg>
        <pc:spChg chg="mod ord">
          <ac:chgData name="Raul Matsushita" userId="de7c31d34ed27a9c" providerId="LiveId" clId="{DF594A30-BDBC-43B0-856B-B80DA3BD8E71}" dt="2024-04-02T23:33:02.472" v="2266" actId="20577"/>
          <ac:spMkLst>
            <pc:docMk/>
            <pc:sldMk cId="2586058810" sldId="256"/>
            <ac:spMk id="3" creationId="{0236A1B4-B8D1-4A72-8E20-0703F54BF1FE}"/>
          </ac:spMkLst>
        </pc:spChg>
        <pc:spChg chg="add del mod">
          <ac:chgData name="Raul Matsushita" userId="de7c31d34ed27a9c" providerId="LiveId" clId="{DF594A30-BDBC-43B0-856B-B80DA3BD8E71}" dt="2024-04-02T23:27:46.513" v="2254" actId="6264"/>
          <ac:spMkLst>
            <pc:docMk/>
            <pc:sldMk cId="2586058810" sldId="256"/>
            <ac:spMk id="4" creationId="{D5946816-8691-F75D-96AD-F9F42384BBE6}"/>
          </ac:spMkLst>
        </pc:spChg>
        <pc:spChg chg="add del mod">
          <ac:chgData name="Raul Matsushita" userId="de7c31d34ed27a9c" providerId="LiveId" clId="{DF594A30-BDBC-43B0-856B-B80DA3BD8E71}" dt="2024-04-02T23:27:46.513" v="2254" actId="6264"/>
          <ac:spMkLst>
            <pc:docMk/>
            <pc:sldMk cId="2586058810" sldId="256"/>
            <ac:spMk id="5" creationId="{FB95FF09-B8DC-CE47-708C-F28A63EF3273}"/>
          </ac:spMkLst>
        </pc:spChg>
      </pc:sldChg>
      <pc:sldChg chg="modSp mod setBg">
        <pc:chgData name="Raul Matsushita" userId="de7c31d34ed27a9c" providerId="LiveId" clId="{DF594A30-BDBC-43B0-856B-B80DA3BD8E71}" dt="2024-04-02T23:33:32.342" v="2267" actId="20577"/>
        <pc:sldMkLst>
          <pc:docMk/>
          <pc:sldMk cId="328308195" sldId="328"/>
        </pc:sldMkLst>
        <pc:spChg chg="mod">
          <ac:chgData name="Raul Matsushita" userId="de7c31d34ed27a9c" providerId="LiveId" clId="{DF594A30-BDBC-43B0-856B-B80DA3BD8E71}" dt="2024-04-02T23:33:32.342" v="2267" actId="20577"/>
          <ac:spMkLst>
            <pc:docMk/>
            <pc:sldMk cId="328308195" sldId="328"/>
            <ac:spMk id="7" creationId="{4ED62E8B-AEF4-C762-2125-5F27DBA6341F}"/>
          </ac:spMkLst>
        </pc:spChg>
      </pc:sldChg>
      <pc:sldChg chg="delSp modSp add del mod setBg">
        <pc:chgData name="Raul Matsushita" userId="de7c31d34ed27a9c" providerId="LiveId" clId="{DF594A30-BDBC-43B0-856B-B80DA3BD8E71}" dt="2024-04-02T23:26:43.334" v="2253"/>
        <pc:sldMkLst>
          <pc:docMk/>
          <pc:sldMk cId="1271539103" sldId="329"/>
        </pc:sldMkLst>
        <pc:spChg chg="mod">
          <ac:chgData name="Raul Matsushita" userId="de7c31d34ed27a9c" providerId="LiveId" clId="{DF594A30-BDBC-43B0-856B-B80DA3BD8E71}" dt="2024-04-02T21:29:22.819" v="59" actId="20577"/>
          <ac:spMkLst>
            <pc:docMk/>
            <pc:sldMk cId="1271539103" sldId="329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1:29:20.483" v="58" actId="478"/>
          <ac:spMkLst>
            <pc:docMk/>
            <pc:sldMk cId="1271539103" sldId="329"/>
            <ac:spMk id="7" creationId="{9DFDEA00-2A53-F84F-979F-96A2142F3A3B}"/>
          </ac:spMkLst>
        </pc:spChg>
        <pc:spChg chg="mod">
          <ac:chgData name="Raul Matsushita" userId="de7c31d34ed27a9c" providerId="LiveId" clId="{DF594A30-BDBC-43B0-856B-B80DA3BD8E71}" dt="2024-04-02T21:28:55.490" v="45" actId="1076"/>
          <ac:spMkLst>
            <pc:docMk/>
            <pc:sldMk cId="1271539103" sldId="329"/>
            <ac:spMk id="11" creationId="{6B6ED1AD-A580-DC58-E30D-2AE2E0DAF249}"/>
          </ac:spMkLst>
        </pc:spChg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554588853" sldId="337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767283605" sldId="347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374387885" sldId="348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017097195" sldId="350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645666565" sldId="351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592828564" sldId="352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854863609" sldId="353"/>
        </pc:sldMkLst>
      </pc:sldChg>
      <pc:sldChg chg="del">
        <pc:chgData name="Raul Matsushita" userId="de7c31d34ed27a9c" providerId="LiveId" clId="{DF594A30-BDBC-43B0-856B-B80DA3BD8E71}" dt="2024-04-02T21:26:33.952" v="3" actId="2696"/>
        <pc:sldMkLst>
          <pc:docMk/>
          <pc:sldMk cId="2879850783" sldId="354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932517748" sldId="355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846600874" sldId="356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839029868" sldId="357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3389675921" sldId="358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640512948" sldId="359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915658384" sldId="361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3457611781" sldId="362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667433533" sldId="363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255523769" sldId="364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3109590874" sldId="365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4205325796" sldId="366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4206040171" sldId="367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741281146" sldId="368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3518317673" sldId="369"/>
        </pc:sldMkLst>
      </pc:sldChg>
      <pc:sldChg chg="delSp modSp add mod">
        <pc:chgData name="Raul Matsushita" userId="de7c31d34ed27a9c" providerId="LiveId" clId="{DF594A30-BDBC-43B0-856B-B80DA3BD8E71}" dt="2024-04-02T21:33:34.287" v="132" actId="20577"/>
        <pc:sldMkLst>
          <pc:docMk/>
          <pc:sldMk cId="360183413" sldId="370"/>
        </pc:sldMkLst>
        <pc:spChg chg="mod">
          <ac:chgData name="Raul Matsushita" userId="de7c31d34ed27a9c" providerId="LiveId" clId="{DF594A30-BDBC-43B0-856B-B80DA3BD8E71}" dt="2024-04-02T21:33:34.287" v="132" actId="20577"/>
          <ac:spMkLst>
            <pc:docMk/>
            <pc:sldMk cId="360183413" sldId="370"/>
            <ac:spMk id="3" creationId="{184701DA-832C-3CBF-3F10-C40EB705CF3F}"/>
          </ac:spMkLst>
        </pc:spChg>
        <pc:spChg chg="del mod">
          <ac:chgData name="Raul Matsushita" userId="de7c31d34ed27a9c" providerId="LiveId" clId="{DF594A30-BDBC-43B0-856B-B80DA3BD8E71}" dt="2024-04-02T21:30:26.126" v="95" actId="478"/>
          <ac:spMkLst>
            <pc:docMk/>
            <pc:sldMk cId="360183413" sldId="370"/>
            <ac:spMk id="10" creationId="{3132549A-FD7A-95A8-D5AB-6AE2FEAEA0BA}"/>
          </ac:spMkLst>
        </pc:spChg>
        <pc:spChg chg="del">
          <ac:chgData name="Raul Matsushita" userId="de7c31d34ed27a9c" providerId="LiveId" clId="{DF594A30-BDBC-43B0-856B-B80DA3BD8E71}" dt="2024-04-02T21:32:17.731" v="119" actId="478"/>
          <ac:spMkLst>
            <pc:docMk/>
            <pc:sldMk cId="360183413" sldId="370"/>
            <ac:spMk id="11" creationId="{6B6ED1AD-A580-DC58-E30D-2AE2E0DAF249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2441861456" sldId="370"/>
        </pc:sldMkLst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326220215" sldId="371"/>
        </pc:sldMkLst>
      </pc:sldChg>
      <pc:sldChg chg="add">
        <pc:chgData name="Raul Matsushita" userId="de7c31d34ed27a9c" providerId="LiveId" clId="{DF594A30-BDBC-43B0-856B-B80DA3BD8E71}" dt="2024-04-02T21:33:11.558" v="130" actId="2890"/>
        <pc:sldMkLst>
          <pc:docMk/>
          <pc:sldMk cId="1303835542" sldId="371"/>
        </pc:sldMkLst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3272424144" sldId="372"/>
        </pc:sldMkLst>
      </pc:sldChg>
      <pc:sldChg chg="modSp add">
        <pc:chgData name="Raul Matsushita" userId="de7c31d34ed27a9c" providerId="LiveId" clId="{DF594A30-BDBC-43B0-856B-B80DA3BD8E71}" dt="2024-04-02T21:33:39.857" v="133" actId="20577"/>
        <pc:sldMkLst>
          <pc:docMk/>
          <pc:sldMk cId="3751114994" sldId="372"/>
        </pc:sldMkLst>
        <pc:spChg chg="mod">
          <ac:chgData name="Raul Matsushita" userId="de7c31d34ed27a9c" providerId="LiveId" clId="{DF594A30-BDBC-43B0-856B-B80DA3BD8E71}" dt="2024-04-02T21:33:39.857" v="133" actId="20577"/>
          <ac:spMkLst>
            <pc:docMk/>
            <pc:sldMk cId="3751114994" sldId="372"/>
            <ac:spMk id="3" creationId="{184701DA-832C-3CBF-3F10-C40EB705CF3F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1721665080" sldId="373"/>
        </pc:sldMkLst>
      </pc:sldChg>
      <pc:sldChg chg="modSp add ord">
        <pc:chgData name="Raul Matsushita" userId="de7c31d34ed27a9c" providerId="LiveId" clId="{DF594A30-BDBC-43B0-856B-B80DA3BD8E71}" dt="2024-04-02T21:33:52.920" v="137"/>
        <pc:sldMkLst>
          <pc:docMk/>
          <pc:sldMk cId="2704007700" sldId="373"/>
        </pc:sldMkLst>
        <pc:spChg chg="mod">
          <ac:chgData name="Raul Matsushita" userId="de7c31d34ed27a9c" providerId="LiveId" clId="{DF594A30-BDBC-43B0-856B-B80DA3BD8E71}" dt="2024-04-02T21:33:49.568" v="135" actId="20577"/>
          <ac:spMkLst>
            <pc:docMk/>
            <pc:sldMk cId="2704007700" sldId="373"/>
            <ac:spMk id="3" creationId="{184701DA-832C-3CBF-3F10-C40EB705CF3F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2262629341" sldId="374"/>
        </pc:sldMkLst>
      </pc:sldChg>
      <pc:sldChg chg="addSp modSp add mod">
        <pc:chgData name="Raul Matsushita" userId="de7c31d34ed27a9c" providerId="LiveId" clId="{DF594A30-BDBC-43B0-856B-B80DA3BD8E71}" dt="2024-04-02T21:36:24.054" v="190" actId="1076"/>
        <pc:sldMkLst>
          <pc:docMk/>
          <pc:sldMk cId="2635849090" sldId="374"/>
        </pc:sldMkLst>
        <pc:spChg chg="mod">
          <ac:chgData name="Raul Matsushita" userId="de7c31d34ed27a9c" providerId="LiveId" clId="{DF594A30-BDBC-43B0-856B-B80DA3BD8E71}" dt="2024-04-02T21:35:41.640" v="184" actId="20577"/>
          <ac:spMkLst>
            <pc:docMk/>
            <pc:sldMk cId="2635849090" sldId="374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1:36:24.054" v="190" actId="1076"/>
          <ac:spMkLst>
            <pc:docMk/>
            <pc:sldMk cId="2635849090" sldId="374"/>
            <ac:spMk id="7" creationId="{48300ACB-C8DC-E61F-9EC7-A00746950709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2899985399" sldId="375"/>
        </pc:sldMkLst>
      </pc:sldChg>
      <pc:sldChg chg="addSp modSp add mod">
        <pc:chgData name="Raul Matsushita" userId="de7c31d34ed27a9c" providerId="LiveId" clId="{DF594A30-BDBC-43B0-856B-B80DA3BD8E71}" dt="2024-04-02T21:38:39.598" v="298" actId="1076"/>
        <pc:sldMkLst>
          <pc:docMk/>
          <pc:sldMk cId="4136483780" sldId="375"/>
        </pc:sldMkLst>
        <pc:spChg chg="add mod">
          <ac:chgData name="Raul Matsushita" userId="de7c31d34ed27a9c" providerId="LiveId" clId="{DF594A30-BDBC-43B0-856B-B80DA3BD8E71}" dt="2024-04-02T21:38:39.598" v="298" actId="1076"/>
          <ac:spMkLst>
            <pc:docMk/>
            <pc:sldMk cId="4136483780" sldId="375"/>
            <ac:spMk id="8" creationId="{10B6CD1B-9E09-A43F-110B-E5F3F8B0187D}"/>
          </ac:spMkLst>
        </pc:spChg>
      </pc:sldChg>
      <pc:sldChg chg="addSp modSp add mod">
        <pc:chgData name="Raul Matsushita" userId="de7c31d34ed27a9c" providerId="LiveId" clId="{DF594A30-BDBC-43B0-856B-B80DA3BD8E71}" dt="2024-04-02T23:19:02.412" v="2127" actId="20577"/>
        <pc:sldMkLst>
          <pc:docMk/>
          <pc:sldMk cId="418771538" sldId="376"/>
        </pc:sldMkLst>
        <pc:spChg chg="mod">
          <ac:chgData name="Raul Matsushita" userId="de7c31d34ed27a9c" providerId="LiveId" clId="{DF594A30-BDBC-43B0-856B-B80DA3BD8E71}" dt="2024-04-02T23:19:02.412" v="2127" actId="20577"/>
          <ac:spMkLst>
            <pc:docMk/>
            <pc:sldMk cId="418771538" sldId="376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1:45:03.203" v="450" actId="20577"/>
          <ac:spMkLst>
            <pc:docMk/>
            <pc:sldMk cId="418771538" sldId="376"/>
            <ac:spMk id="9" creationId="{DE2FE71D-BDF1-D2C7-3546-2361078A1F93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3070712035" sldId="376"/>
        </pc:sldMkLst>
      </pc:sldChg>
      <pc:sldChg chg="delSp modSp add mod">
        <pc:chgData name="Raul Matsushita" userId="de7c31d34ed27a9c" providerId="LiveId" clId="{DF594A30-BDBC-43B0-856B-B80DA3BD8E71}" dt="2024-04-02T23:19:08.040" v="2129" actId="20577"/>
        <pc:sldMkLst>
          <pc:docMk/>
          <pc:sldMk cId="684539040" sldId="377"/>
        </pc:sldMkLst>
        <pc:spChg chg="mod">
          <ac:chgData name="Raul Matsushita" userId="de7c31d34ed27a9c" providerId="LiveId" clId="{DF594A30-BDBC-43B0-856B-B80DA3BD8E71}" dt="2024-04-02T23:19:08.040" v="2129" actId="20577"/>
          <ac:spMkLst>
            <pc:docMk/>
            <pc:sldMk cId="684539040" sldId="377"/>
            <ac:spMk id="3" creationId="{184701DA-832C-3CBF-3F10-C40EB705CF3F}"/>
          </ac:spMkLst>
        </pc:spChg>
        <pc:spChg chg="del mod">
          <ac:chgData name="Raul Matsushita" userId="de7c31d34ed27a9c" providerId="LiveId" clId="{DF594A30-BDBC-43B0-856B-B80DA3BD8E71}" dt="2024-04-02T21:48:08.599" v="526" actId="478"/>
          <ac:spMkLst>
            <pc:docMk/>
            <pc:sldMk cId="684539040" sldId="377"/>
            <ac:spMk id="7" creationId="{48300ACB-C8DC-E61F-9EC7-A00746950709}"/>
          </ac:spMkLst>
        </pc:spChg>
        <pc:spChg chg="mod">
          <ac:chgData name="Raul Matsushita" userId="de7c31d34ed27a9c" providerId="LiveId" clId="{DF594A30-BDBC-43B0-856B-B80DA3BD8E71}" dt="2024-04-02T21:47:32.176" v="516" actId="14100"/>
          <ac:spMkLst>
            <pc:docMk/>
            <pc:sldMk cId="684539040" sldId="377"/>
            <ac:spMk id="8" creationId="{10B6CD1B-9E09-A43F-110B-E5F3F8B0187D}"/>
          </ac:spMkLst>
        </pc:spChg>
        <pc:spChg chg="mod">
          <ac:chgData name="Raul Matsushita" userId="de7c31d34ed27a9c" providerId="LiveId" clId="{DF594A30-BDBC-43B0-856B-B80DA3BD8E71}" dt="2024-04-02T21:50:18.874" v="654" actId="20577"/>
          <ac:spMkLst>
            <pc:docMk/>
            <pc:sldMk cId="684539040" sldId="377"/>
            <ac:spMk id="9" creationId="{DE2FE71D-BDF1-D2C7-3546-2361078A1F93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4147331593" sldId="377"/>
        </pc:sldMkLst>
      </pc:sldChg>
      <pc:sldChg chg="modSp add mod ord">
        <pc:chgData name="Raul Matsushita" userId="de7c31d34ed27a9c" providerId="LiveId" clId="{DF594A30-BDBC-43B0-856B-B80DA3BD8E71}" dt="2024-04-02T23:19:05.329" v="2128" actId="20577"/>
        <pc:sldMkLst>
          <pc:docMk/>
          <pc:sldMk cId="14898806" sldId="378"/>
        </pc:sldMkLst>
        <pc:spChg chg="mod">
          <ac:chgData name="Raul Matsushita" userId="de7c31d34ed27a9c" providerId="LiveId" clId="{DF594A30-BDBC-43B0-856B-B80DA3BD8E71}" dt="2024-04-02T23:19:05.329" v="2128" actId="20577"/>
          <ac:spMkLst>
            <pc:docMk/>
            <pc:sldMk cId="14898806" sldId="378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DF594A30-BDBC-43B0-856B-B80DA3BD8E71}" dt="2024-04-02T23:19:10.931" v="2130" actId="20577"/>
        <pc:sldMkLst>
          <pc:docMk/>
          <pc:sldMk cId="3984909558" sldId="379"/>
        </pc:sldMkLst>
        <pc:spChg chg="mod">
          <ac:chgData name="Raul Matsushita" userId="de7c31d34ed27a9c" providerId="LiveId" clId="{DF594A30-BDBC-43B0-856B-B80DA3BD8E71}" dt="2024-04-02T23:19:10.931" v="2130" actId="20577"/>
          <ac:spMkLst>
            <pc:docMk/>
            <pc:sldMk cId="3984909558" sldId="379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1:50:52.206" v="725" actId="20577"/>
          <ac:spMkLst>
            <pc:docMk/>
            <pc:sldMk cId="3984909558" sldId="379"/>
            <ac:spMk id="9" creationId="{DE2FE71D-BDF1-D2C7-3546-2361078A1F93}"/>
          </ac:spMkLst>
        </pc:spChg>
      </pc:sldChg>
      <pc:sldChg chg="modSp add mod">
        <pc:chgData name="Raul Matsushita" userId="de7c31d34ed27a9c" providerId="LiveId" clId="{DF594A30-BDBC-43B0-856B-B80DA3BD8E71}" dt="2024-04-02T23:19:13.951" v="2131" actId="20577"/>
        <pc:sldMkLst>
          <pc:docMk/>
          <pc:sldMk cId="2271801342" sldId="380"/>
        </pc:sldMkLst>
        <pc:spChg chg="mod">
          <ac:chgData name="Raul Matsushita" userId="de7c31d34ed27a9c" providerId="LiveId" clId="{DF594A30-BDBC-43B0-856B-B80DA3BD8E71}" dt="2024-04-02T23:19:13.951" v="2131" actId="20577"/>
          <ac:spMkLst>
            <pc:docMk/>
            <pc:sldMk cId="2271801342" sldId="380"/>
            <ac:spMk id="3" creationId="{184701DA-832C-3CBF-3F10-C40EB705CF3F}"/>
          </ac:spMkLst>
        </pc:spChg>
      </pc:sldChg>
      <pc:sldChg chg="modSp add del">
        <pc:chgData name="Raul Matsushita" userId="de7c31d34ed27a9c" providerId="LiveId" clId="{DF594A30-BDBC-43B0-856B-B80DA3BD8E71}" dt="2024-04-02T21:58:24.797" v="817" actId="47"/>
        <pc:sldMkLst>
          <pc:docMk/>
          <pc:sldMk cId="1173354946" sldId="381"/>
        </pc:sldMkLst>
        <pc:spChg chg="mod">
          <ac:chgData name="Raul Matsushita" userId="de7c31d34ed27a9c" providerId="LiveId" clId="{DF594A30-BDBC-43B0-856B-B80DA3BD8E71}" dt="2024-04-02T21:53:31.067" v="743"/>
          <ac:spMkLst>
            <pc:docMk/>
            <pc:sldMk cId="1173354946" sldId="38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DF594A30-BDBC-43B0-856B-B80DA3BD8E71}" dt="2024-04-02T23:19:43.208" v="2137" actId="20577"/>
        <pc:sldMkLst>
          <pc:docMk/>
          <pc:sldMk cId="1744807955" sldId="382"/>
        </pc:sldMkLst>
        <pc:spChg chg="mod">
          <ac:chgData name="Raul Matsushita" userId="de7c31d34ed27a9c" providerId="LiveId" clId="{DF594A30-BDBC-43B0-856B-B80DA3BD8E71}" dt="2024-04-02T23:19:43.208" v="2137" actId="20577"/>
          <ac:spMkLst>
            <pc:docMk/>
            <pc:sldMk cId="1744807955" sldId="382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1:58:06.939" v="815" actId="20577"/>
          <ac:spMkLst>
            <pc:docMk/>
            <pc:sldMk cId="1744807955" sldId="382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19:47.866" v="2138" actId="20577"/>
        <pc:sldMkLst>
          <pc:docMk/>
          <pc:sldMk cId="1111062501" sldId="383"/>
        </pc:sldMkLst>
        <pc:spChg chg="mod">
          <ac:chgData name="Raul Matsushita" userId="de7c31d34ed27a9c" providerId="LiveId" clId="{DF594A30-BDBC-43B0-856B-B80DA3BD8E71}" dt="2024-04-02T23:19:47.866" v="2138" actId="20577"/>
          <ac:spMkLst>
            <pc:docMk/>
            <pc:sldMk cId="1111062501" sldId="383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2:00:27.733" v="945" actId="123"/>
          <ac:spMkLst>
            <pc:docMk/>
            <pc:sldMk cId="1111062501" sldId="383"/>
            <ac:spMk id="7" creationId="{3C6A6164-B081-EE5B-C76C-5555FFA04EA4}"/>
          </ac:spMkLst>
        </pc:spChg>
      </pc:sldChg>
      <pc:sldChg chg="modSp add mod">
        <pc:chgData name="Raul Matsushita" userId="de7c31d34ed27a9c" providerId="LiveId" clId="{DF594A30-BDBC-43B0-856B-B80DA3BD8E71}" dt="2024-04-02T23:19:32.099" v="2136" actId="20577"/>
        <pc:sldMkLst>
          <pc:docMk/>
          <pc:sldMk cId="3210940485" sldId="384"/>
        </pc:sldMkLst>
        <pc:spChg chg="mod">
          <ac:chgData name="Raul Matsushita" userId="de7c31d34ed27a9c" providerId="LiveId" clId="{DF594A30-BDBC-43B0-856B-B80DA3BD8E71}" dt="2024-04-02T23:19:32.099" v="2136" actId="20577"/>
          <ac:spMkLst>
            <pc:docMk/>
            <pc:sldMk cId="3210940485" sldId="384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09:07.799" v="961" actId="20577"/>
          <ac:spMkLst>
            <pc:docMk/>
            <pc:sldMk cId="3210940485" sldId="384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19:26.712" v="2135" actId="20577"/>
        <pc:sldMkLst>
          <pc:docMk/>
          <pc:sldMk cId="3436774343" sldId="385"/>
        </pc:sldMkLst>
        <pc:spChg chg="mod">
          <ac:chgData name="Raul Matsushita" userId="de7c31d34ed27a9c" providerId="LiveId" clId="{DF594A30-BDBC-43B0-856B-B80DA3BD8E71}" dt="2024-04-02T23:19:26.712" v="2135" actId="20577"/>
          <ac:spMkLst>
            <pc:docMk/>
            <pc:sldMk cId="3436774343" sldId="385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09:49.816" v="972" actId="20577"/>
          <ac:spMkLst>
            <pc:docMk/>
            <pc:sldMk cId="3436774343" sldId="385"/>
            <ac:spMk id="9" creationId="{DE2FE71D-BDF1-D2C7-3546-2361078A1F93}"/>
          </ac:spMkLst>
        </pc:spChg>
        <pc:spChg chg="add mod">
          <ac:chgData name="Raul Matsushita" userId="de7c31d34ed27a9c" providerId="LiveId" clId="{DF594A30-BDBC-43B0-856B-B80DA3BD8E71}" dt="2024-04-02T22:10:23.585" v="977" actId="1076"/>
          <ac:spMkLst>
            <pc:docMk/>
            <pc:sldMk cId="3436774343" sldId="385"/>
            <ac:spMk id="10" creationId="{437B9AA6-F0B9-A2AD-1918-DFC1A655EC31}"/>
          </ac:spMkLst>
        </pc:spChg>
      </pc:sldChg>
      <pc:sldChg chg="delSp modSp add mod">
        <pc:chgData name="Raul Matsushita" userId="de7c31d34ed27a9c" providerId="LiveId" clId="{DF594A30-BDBC-43B0-856B-B80DA3BD8E71}" dt="2024-04-02T23:19:22.993" v="2134" actId="20577"/>
        <pc:sldMkLst>
          <pc:docMk/>
          <pc:sldMk cId="3240762500" sldId="386"/>
        </pc:sldMkLst>
        <pc:spChg chg="mod">
          <ac:chgData name="Raul Matsushita" userId="de7c31d34ed27a9c" providerId="LiveId" clId="{DF594A30-BDBC-43B0-856B-B80DA3BD8E71}" dt="2024-04-02T23:19:22.993" v="2134" actId="20577"/>
          <ac:spMkLst>
            <pc:docMk/>
            <pc:sldMk cId="3240762500" sldId="386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2:18:17.468" v="1164" actId="478"/>
          <ac:spMkLst>
            <pc:docMk/>
            <pc:sldMk cId="3240762500" sldId="386"/>
            <ac:spMk id="7" creationId="{3C6A6164-B081-EE5B-C76C-5555FFA04EA4}"/>
          </ac:spMkLst>
        </pc:spChg>
      </pc:sldChg>
      <pc:sldChg chg="delSp modSp add mod">
        <pc:chgData name="Raul Matsushita" userId="de7c31d34ed27a9c" providerId="LiveId" clId="{DF594A30-BDBC-43B0-856B-B80DA3BD8E71}" dt="2024-04-02T23:19:56.748" v="2139" actId="20577"/>
        <pc:sldMkLst>
          <pc:docMk/>
          <pc:sldMk cId="1773151914" sldId="387"/>
        </pc:sldMkLst>
        <pc:spChg chg="mod">
          <ac:chgData name="Raul Matsushita" userId="de7c31d34ed27a9c" providerId="LiveId" clId="{DF594A30-BDBC-43B0-856B-B80DA3BD8E71}" dt="2024-04-02T23:19:56.748" v="2139" actId="20577"/>
          <ac:spMkLst>
            <pc:docMk/>
            <pc:sldMk cId="1773151914" sldId="387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2:18:20.520" v="1165" actId="478"/>
          <ac:spMkLst>
            <pc:docMk/>
            <pc:sldMk cId="1773151914" sldId="387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13:09.154" v="1032" actId="20577"/>
          <ac:spMkLst>
            <pc:docMk/>
            <pc:sldMk cId="1773151914" sldId="387"/>
            <ac:spMk id="9" creationId="{DE2FE71D-BDF1-D2C7-3546-2361078A1F93}"/>
          </ac:spMkLst>
        </pc:spChg>
        <pc:spChg chg="del">
          <ac:chgData name="Raul Matsushita" userId="de7c31d34ed27a9c" providerId="LiveId" clId="{DF594A30-BDBC-43B0-856B-B80DA3BD8E71}" dt="2024-04-02T22:11:26.971" v="984" actId="478"/>
          <ac:spMkLst>
            <pc:docMk/>
            <pc:sldMk cId="1773151914" sldId="387"/>
            <ac:spMk id="10" creationId="{437B9AA6-F0B9-A2AD-1918-DFC1A655EC31}"/>
          </ac:spMkLst>
        </pc:spChg>
      </pc:sldChg>
      <pc:sldChg chg="delSp modSp add mod">
        <pc:chgData name="Raul Matsushita" userId="de7c31d34ed27a9c" providerId="LiveId" clId="{DF594A30-BDBC-43B0-856B-B80DA3BD8E71}" dt="2024-04-02T23:20:00.554" v="2140" actId="20577"/>
        <pc:sldMkLst>
          <pc:docMk/>
          <pc:sldMk cId="2408995238" sldId="388"/>
        </pc:sldMkLst>
        <pc:spChg chg="mod">
          <ac:chgData name="Raul Matsushita" userId="de7c31d34ed27a9c" providerId="LiveId" clId="{DF594A30-BDBC-43B0-856B-B80DA3BD8E71}" dt="2024-04-02T23:20:00.554" v="2140" actId="20577"/>
          <ac:spMkLst>
            <pc:docMk/>
            <pc:sldMk cId="2408995238" sldId="388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2:18:23.315" v="1166" actId="478"/>
          <ac:spMkLst>
            <pc:docMk/>
            <pc:sldMk cId="2408995238" sldId="388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17:16.019" v="1150" actId="20577"/>
          <ac:spMkLst>
            <pc:docMk/>
            <pc:sldMk cId="2408995238" sldId="388"/>
            <ac:spMk id="8" creationId="{10B6CD1B-9E09-A43F-110B-E5F3F8B0187D}"/>
          </ac:spMkLst>
        </pc:spChg>
      </pc:sldChg>
      <pc:sldChg chg="modSp add mod">
        <pc:chgData name="Raul Matsushita" userId="de7c31d34ed27a9c" providerId="LiveId" clId="{DF594A30-BDBC-43B0-856B-B80DA3BD8E71}" dt="2024-04-02T23:20:04.431" v="2141" actId="20577"/>
        <pc:sldMkLst>
          <pc:docMk/>
          <pc:sldMk cId="2870436409" sldId="389"/>
        </pc:sldMkLst>
        <pc:spChg chg="mod">
          <ac:chgData name="Raul Matsushita" userId="de7c31d34ed27a9c" providerId="LiveId" clId="{DF594A30-BDBC-43B0-856B-B80DA3BD8E71}" dt="2024-04-02T23:20:04.431" v="2141" actId="20577"/>
          <ac:spMkLst>
            <pc:docMk/>
            <pc:sldMk cId="2870436409" sldId="389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37:28.419" v="1790" actId="20577"/>
          <ac:spMkLst>
            <pc:docMk/>
            <pc:sldMk cId="2870436409" sldId="389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37:15.481" v="1782" actId="20577"/>
          <ac:spMkLst>
            <pc:docMk/>
            <pc:sldMk cId="2870436409" sldId="389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20:08.522" v="2142" actId="20577"/>
        <pc:sldMkLst>
          <pc:docMk/>
          <pc:sldMk cId="3496152317" sldId="390"/>
        </pc:sldMkLst>
        <pc:spChg chg="mod">
          <ac:chgData name="Raul Matsushita" userId="de7c31d34ed27a9c" providerId="LiveId" clId="{DF594A30-BDBC-43B0-856B-B80DA3BD8E71}" dt="2024-04-02T23:20:08.522" v="2142" actId="20577"/>
          <ac:spMkLst>
            <pc:docMk/>
            <pc:sldMk cId="3496152317" sldId="390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37:41.288" v="1798" actId="20577"/>
          <ac:spMkLst>
            <pc:docMk/>
            <pc:sldMk cId="3496152317" sldId="390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25:46.292" v="1575" actId="20577"/>
          <ac:spMkLst>
            <pc:docMk/>
            <pc:sldMk cId="3496152317" sldId="390"/>
            <ac:spMk id="8" creationId="{10B6CD1B-9E09-A43F-110B-E5F3F8B0187D}"/>
          </ac:spMkLst>
        </pc:spChg>
        <pc:spChg chg="mod">
          <ac:chgData name="Raul Matsushita" userId="de7c31d34ed27a9c" providerId="LiveId" clId="{DF594A30-BDBC-43B0-856B-B80DA3BD8E71}" dt="2024-04-02T22:37:45.846" v="1799" actId="20577"/>
          <ac:spMkLst>
            <pc:docMk/>
            <pc:sldMk cId="3496152317" sldId="390"/>
            <ac:spMk id="9" creationId="{DE2FE71D-BDF1-D2C7-3546-2361078A1F93}"/>
          </ac:spMkLst>
        </pc:spChg>
        <pc:spChg chg="add mod">
          <ac:chgData name="Raul Matsushita" userId="de7c31d34ed27a9c" providerId="LiveId" clId="{DF594A30-BDBC-43B0-856B-B80DA3BD8E71}" dt="2024-04-02T22:24:26.501" v="1491" actId="6549"/>
          <ac:spMkLst>
            <pc:docMk/>
            <pc:sldMk cId="3496152317" sldId="390"/>
            <ac:spMk id="10" creationId="{5B14DADE-6A94-80C9-2CF1-D2318FF96983}"/>
          </ac:spMkLst>
        </pc:spChg>
        <pc:spChg chg="add mod">
          <ac:chgData name="Raul Matsushita" userId="de7c31d34ed27a9c" providerId="LiveId" clId="{DF594A30-BDBC-43B0-856B-B80DA3BD8E71}" dt="2024-04-02T22:24:44.109" v="1496" actId="1076"/>
          <ac:spMkLst>
            <pc:docMk/>
            <pc:sldMk cId="3496152317" sldId="390"/>
            <ac:spMk id="11" creationId="{EEE5045C-98EA-CE6B-CEDF-C3B4F6437837}"/>
          </ac:spMkLst>
        </pc:spChg>
      </pc:sldChg>
      <pc:sldChg chg="modSp add mod">
        <pc:chgData name="Raul Matsushita" userId="de7c31d34ed27a9c" providerId="LiveId" clId="{DF594A30-BDBC-43B0-856B-B80DA3BD8E71}" dt="2024-04-02T23:20:13.383" v="2143" actId="20577"/>
        <pc:sldMkLst>
          <pc:docMk/>
          <pc:sldMk cId="475761658" sldId="391"/>
        </pc:sldMkLst>
        <pc:spChg chg="mod">
          <ac:chgData name="Raul Matsushita" userId="de7c31d34ed27a9c" providerId="LiveId" clId="{DF594A30-BDBC-43B0-856B-B80DA3BD8E71}" dt="2024-04-02T23:20:13.383" v="2143" actId="20577"/>
          <ac:spMkLst>
            <pc:docMk/>
            <pc:sldMk cId="475761658" sldId="391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37:58.612" v="1803" actId="20577"/>
          <ac:spMkLst>
            <pc:docMk/>
            <pc:sldMk cId="475761658" sldId="391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25:41.875" v="1574" actId="20577"/>
          <ac:spMkLst>
            <pc:docMk/>
            <pc:sldMk cId="475761658" sldId="391"/>
            <ac:spMk id="8" creationId="{10B6CD1B-9E09-A43F-110B-E5F3F8B0187D}"/>
          </ac:spMkLst>
        </pc:spChg>
        <pc:spChg chg="mod">
          <ac:chgData name="Raul Matsushita" userId="de7c31d34ed27a9c" providerId="LiveId" clId="{DF594A30-BDBC-43B0-856B-B80DA3BD8E71}" dt="2024-04-02T22:37:53.002" v="1802" actId="20577"/>
          <ac:spMkLst>
            <pc:docMk/>
            <pc:sldMk cId="475761658" sldId="391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20:17.584" v="2144" actId="20577"/>
        <pc:sldMkLst>
          <pc:docMk/>
          <pc:sldMk cId="1821476307" sldId="392"/>
        </pc:sldMkLst>
        <pc:spChg chg="mod">
          <ac:chgData name="Raul Matsushita" userId="de7c31d34ed27a9c" providerId="LiveId" clId="{DF594A30-BDBC-43B0-856B-B80DA3BD8E71}" dt="2024-04-02T23:20:17.584" v="2144" actId="20577"/>
          <ac:spMkLst>
            <pc:docMk/>
            <pc:sldMk cId="1821476307" sldId="392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2:54:12.045" v="1857" actId="1076"/>
          <ac:spMkLst>
            <pc:docMk/>
            <pc:sldMk cId="1821476307" sldId="392"/>
            <ac:spMk id="12" creationId="{DC232880-DDBF-E90F-A68F-F0EFA3B99E0B}"/>
          </ac:spMkLst>
        </pc:spChg>
      </pc:sldChg>
      <pc:sldChg chg="delSp modSp add mod">
        <pc:chgData name="Raul Matsushita" userId="de7c31d34ed27a9c" providerId="LiveId" clId="{DF594A30-BDBC-43B0-856B-B80DA3BD8E71}" dt="2024-04-02T23:20:21.033" v="2145" actId="20577"/>
        <pc:sldMkLst>
          <pc:docMk/>
          <pc:sldMk cId="3953432925" sldId="393"/>
        </pc:sldMkLst>
        <pc:spChg chg="mod">
          <ac:chgData name="Raul Matsushita" userId="de7c31d34ed27a9c" providerId="LiveId" clId="{DF594A30-BDBC-43B0-856B-B80DA3BD8E71}" dt="2024-04-02T23:20:21.033" v="2145" actId="20577"/>
          <ac:spMkLst>
            <pc:docMk/>
            <pc:sldMk cId="3953432925" sldId="393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55:30.159" v="1869" actId="6549"/>
          <ac:spMkLst>
            <pc:docMk/>
            <pc:sldMk cId="3953432925" sldId="393"/>
            <ac:spMk id="7" creationId="{3C6A6164-B081-EE5B-C76C-5555FFA04EA4}"/>
          </ac:spMkLst>
        </pc:spChg>
        <pc:spChg chg="del mod">
          <ac:chgData name="Raul Matsushita" userId="de7c31d34ed27a9c" providerId="LiveId" clId="{DF594A30-BDBC-43B0-856B-B80DA3BD8E71}" dt="2024-04-02T22:55:14.401" v="1863" actId="478"/>
          <ac:spMkLst>
            <pc:docMk/>
            <pc:sldMk cId="3953432925" sldId="393"/>
            <ac:spMk id="8" creationId="{10B6CD1B-9E09-A43F-110B-E5F3F8B0187D}"/>
          </ac:spMkLst>
        </pc:spChg>
        <pc:spChg chg="del">
          <ac:chgData name="Raul Matsushita" userId="de7c31d34ed27a9c" providerId="LiveId" clId="{DF594A30-BDBC-43B0-856B-B80DA3BD8E71}" dt="2024-04-02T22:55:38.766" v="1870" actId="478"/>
          <ac:spMkLst>
            <pc:docMk/>
            <pc:sldMk cId="3953432925" sldId="393"/>
            <ac:spMk id="9" creationId="{DE2FE71D-BDF1-D2C7-3546-2361078A1F93}"/>
          </ac:spMkLst>
        </pc:spChg>
        <pc:spChg chg="del">
          <ac:chgData name="Raul Matsushita" userId="de7c31d34ed27a9c" providerId="LiveId" clId="{DF594A30-BDBC-43B0-856B-B80DA3BD8E71}" dt="2024-04-02T22:54:59.083" v="1860" actId="478"/>
          <ac:spMkLst>
            <pc:docMk/>
            <pc:sldMk cId="3953432925" sldId="393"/>
            <ac:spMk id="10" creationId="{5B14DADE-6A94-80C9-2CF1-D2318FF96983}"/>
          </ac:spMkLst>
        </pc:spChg>
        <pc:spChg chg="del">
          <ac:chgData name="Raul Matsushita" userId="de7c31d34ed27a9c" providerId="LiveId" clId="{DF594A30-BDBC-43B0-856B-B80DA3BD8E71}" dt="2024-04-02T22:55:00.662" v="1861" actId="478"/>
          <ac:spMkLst>
            <pc:docMk/>
            <pc:sldMk cId="3953432925" sldId="393"/>
            <ac:spMk id="11" creationId="{EEE5045C-98EA-CE6B-CEDF-C3B4F6437837}"/>
          </ac:spMkLst>
        </pc:spChg>
        <pc:spChg chg="del">
          <ac:chgData name="Raul Matsushita" userId="de7c31d34ed27a9c" providerId="LiveId" clId="{DF594A30-BDBC-43B0-856B-B80DA3BD8E71}" dt="2024-04-02T22:54:52.813" v="1859" actId="478"/>
          <ac:spMkLst>
            <pc:docMk/>
            <pc:sldMk cId="3953432925" sldId="393"/>
            <ac:spMk id="12" creationId="{DC232880-DDBF-E90F-A68F-F0EFA3B99E0B}"/>
          </ac:spMkLst>
        </pc:spChg>
      </pc:sldChg>
      <pc:sldChg chg="addSp delSp modSp add mod">
        <pc:chgData name="Raul Matsushita" userId="de7c31d34ed27a9c" providerId="LiveId" clId="{DF594A30-BDBC-43B0-856B-B80DA3BD8E71}" dt="2024-04-02T23:20:24.025" v="2146" actId="20577"/>
        <pc:sldMkLst>
          <pc:docMk/>
          <pc:sldMk cId="1851842057" sldId="394"/>
        </pc:sldMkLst>
        <pc:spChg chg="mod">
          <ac:chgData name="Raul Matsushita" userId="de7c31d34ed27a9c" providerId="LiveId" clId="{DF594A30-BDBC-43B0-856B-B80DA3BD8E71}" dt="2024-04-02T23:20:24.025" v="2146" actId="20577"/>
          <ac:spMkLst>
            <pc:docMk/>
            <pc:sldMk cId="1851842057" sldId="394"/>
            <ac:spMk id="3" creationId="{184701DA-832C-3CBF-3F10-C40EB705CF3F}"/>
          </ac:spMkLst>
        </pc:spChg>
        <pc:spChg chg="add del mod">
          <ac:chgData name="Raul Matsushita" userId="de7c31d34ed27a9c" providerId="LiveId" clId="{DF594A30-BDBC-43B0-856B-B80DA3BD8E71}" dt="2024-04-02T22:58:55.619" v="1911" actId="478"/>
          <ac:spMkLst>
            <pc:docMk/>
            <pc:sldMk cId="1851842057" sldId="394"/>
            <ac:spMk id="8" creationId="{5D46A38F-9B72-7770-5C92-B743CEE6B5A6}"/>
          </ac:spMkLst>
        </pc:spChg>
      </pc:sldChg>
      <pc:sldChg chg="delSp add del mod">
        <pc:chgData name="Raul Matsushita" userId="de7c31d34ed27a9c" providerId="LiveId" clId="{DF594A30-BDBC-43B0-856B-B80DA3BD8E71}" dt="2024-04-02T23:04:43.865" v="1953" actId="2696"/>
        <pc:sldMkLst>
          <pc:docMk/>
          <pc:sldMk cId="4247949356" sldId="395"/>
        </pc:sldMkLst>
        <pc:spChg chg="del">
          <ac:chgData name="Raul Matsushita" userId="de7c31d34ed27a9c" providerId="LiveId" clId="{DF594A30-BDBC-43B0-856B-B80DA3BD8E71}" dt="2024-04-02T23:04:13.736" v="1952" actId="478"/>
          <ac:spMkLst>
            <pc:docMk/>
            <pc:sldMk cId="4247949356" sldId="395"/>
            <ac:spMk id="8" creationId="{5D46A38F-9B72-7770-5C92-B743CEE6B5A6}"/>
          </ac:spMkLst>
        </pc:spChg>
      </pc:sldChg>
      <pc:sldChg chg="addSp modSp add mod">
        <pc:chgData name="Raul Matsushita" userId="de7c31d34ed27a9c" providerId="LiveId" clId="{DF594A30-BDBC-43B0-856B-B80DA3BD8E71}" dt="2024-04-02T23:20:27.259" v="2147" actId="20577"/>
        <pc:sldMkLst>
          <pc:docMk/>
          <pc:sldMk cId="3818323951" sldId="396"/>
        </pc:sldMkLst>
        <pc:spChg chg="mod">
          <ac:chgData name="Raul Matsushita" userId="de7c31d34ed27a9c" providerId="LiveId" clId="{DF594A30-BDBC-43B0-856B-B80DA3BD8E71}" dt="2024-04-02T23:20:27.259" v="2147" actId="20577"/>
          <ac:spMkLst>
            <pc:docMk/>
            <pc:sldMk cId="3818323951" sldId="396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3:02:16.929" v="1940" actId="207"/>
          <ac:spMkLst>
            <pc:docMk/>
            <pc:sldMk cId="3818323951" sldId="396"/>
            <ac:spMk id="8" creationId="{CC652198-95A3-08A4-D6AE-6E52E2EB203B}"/>
          </ac:spMkLst>
        </pc:spChg>
      </pc:sldChg>
      <pc:sldChg chg="modSp add mod">
        <pc:chgData name="Raul Matsushita" userId="de7c31d34ed27a9c" providerId="LiveId" clId="{DF594A30-BDBC-43B0-856B-B80DA3BD8E71}" dt="2024-04-02T23:20:31.290" v="2148" actId="20577"/>
        <pc:sldMkLst>
          <pc:docMk/>
          <pc:sldMk cId="973630686" sldId="397"/>
        </pc:sldMkLst>
        <pc:spChg chg="mod">
          <ac:chgData name="Raul Matsushita" userId="de7c31d34ed27a9c" providerId="LiveId" clId="{DF594A30-BDBC-43B0-856B-B80DA3BD8E71}" dt="2024-04-02T23:20:31.290" v="2148" actId="20577"/>
          <ac:spMkLst>
            <pc:docMk/>
            <pc:sldMk cId="973630686" sldId="397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3:03:17.102" v="1947" actId="114"/>
          <ac:spMkLst>
            <pc:docMk/>
            <pc:sldMk cId="973630686" sldId="397"/>
            <ac:spMk id="8" creationId="{CC652198-95A3-08A4-D6AE-6E52E2EB203B}"/>
          </ac:spMkLst>
        </pc:spChg>
      </pc:sldChg>
      <pc:sldChg chg="addSp delSp modSp add mod">
        <pc:chgData name="Raul Matsushita" userId="de7c31d34ed27a9c" providerId="LiveId" clId="{DF594A30-BDBC-43B0-856B-B80DA3BD8E71}" dt="2024-04-02T23:20:35.447" v="2149" actId="20577"/>
        <pc:sldMkLst>
          <pc:docMk/>
          <pc:sldMk cId="2806700939" sldId="398"/>
        </pc:sldMkLst>
        <pc:spChg chg="mod">
          <ac:chgData name="Raul Matsushita" userId="de7c31d34ed27a9c" providerId="LiveId" clId="{DF594A30-BDBC-43B0-856B-B80DA3BD8E71}" dt="2024-04-02T23:20:35.447" v="2149" actId="20577"/>
          <ac:spMkLst>
            <pc:docMk/>
            <pc:sldMk cId="2806700939" sldId="398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04:01.863" v="1949" actId="478"/>
          <ac:spMkLst>
            <pc:docMk/>
            <pc:sldMk cId="2806700939" sldId="398"/>
            <ac:spMk id="8" creationId="{CC652198-95A3-08A4-D6AE-6E52E2EB203B}"/>
          </ac:spMkLst>
        </pc:spChg>
        <pc:spChg chg="add mod">
          <ac:chgData name="Raul Matsushita" userId="de7c31d34ed27a9c" providerId="LiveId" clId="{DF594A30-BDBC-43B0-856B-B80DA3BD8E71}" dt="2024-04-02T23:04:06.723" v="1951" actId="20577"/>
          <ac:spMkLst>
            <pc:docMk/>
            <pc:sldMk cId="2806700939" sldId="398"/>
            <ac:spMk id="9" creationId="{2DEE2B69-76BE-7E2D-7DC0-1388EC596446}"/>
          </ac:spMkLst>
        </pc:spChg>
      </pc:sldChg>
      <pc:sldChg chg="addSp delSp modSp add mod">
        <pc:chgData name="Raul Matsushita" userId="de7c31d34ed27a9c" providerId="LiveId" clId="{DF594A30-BDBC-43B0-856B-B80DA3BD8E71}" dt="2024-04-02T23:13:36.716" v="2068" actId="478"/>
        <pc:sldMkLst>
          <pc:docMk/>
          <pc:sldMk cId="2791854389" sldId="399"/>
        </pc:sldMkLst>
        <pc:spChg chg="mod">
          <ac:chgData name="Raul Matsushita" userId="de7c31d34ed27a9c" providerId="LiveId" clId="{DF594A30-BDBC-43B0-856B-B80DA3BD8E71}" dt="2024-04-02T23:07:26.822" v="1992" actId="20577"/>
          <ac:spMkLst>
            <pc:docMk/>
            <pc:sldMk cId="2791854389" sldId="399"/>
            <ac:spMk id="3" creationId="{184701DA-832C-3CBF-3F10-C40EB705CF3F}"/>
          </ac:spMkLst>
        </pc:spChg>
        <pc:spChg chg="add del mod">
          <ac:chgData name="Raul Matsushita" userId="de7c31d34ed27a9c" providerId="LiveId" clId="{DF594A30-BDBC-43B0-856B-B80DA3BD8E71}" dt="2024-04-02T23:13:36.716" v="2068" actId="478"/>
          <ac:spMkLst>
            <pc:docMk/>
            <pc:sldMk cId="2791854389" sldId="399"/>
            <ac:spMk id="8" creationId="{1C307ECA-9095-86D6-1F06-DE8349CFA23F}"/>
          </ac:spMkLst>
        </pc:spChg>
      </pc:sldChg>
      <pc:sldChg chg="addSp delSp modSp add mod">
        <pc:chgData name="Raul Matsushita" userId="de7c31d34ed27a9c" providerId="LiveId" clId="{DF594A30-BDBC-43B0-856B-B80DA3BD8E71}" dt="2024-04-02T23:20:39.470" v="2150" actId="20577"/>
        <pc:sldMkLst>
          <pc:docMk/>
          <pc:sldMk cId="1665580433" sldId="400"/>
        </pc:sldMkLst>
        <pc:spChg chg="mod">
          <ac:chgData name="Raul Matsushita" userId="de7c31d34ed27a9c" providerId="LiveId" clId="{DF594A30-BDBC-43B0-856B-B80DA3BD8E71}" dt="2024-04-02T23:20:39.470" v="2150" actId="20577"/>
          <ac:spMkLst>
            <pc:docMk/>
            <pc:sldMk cId="1665580433" sldId="400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13:40.126" v="2069" actId="478"/>
          <ac:spMkLst>
            <pc:docMk/>
            <pc:sldMk cId="1665580433" sldId="400"/>
            <ac:spMk id="8" creationId="{1C307ECA-9095-86D6-1F06-DE8349CFA23F}"/>
          </ac:spMkLst>
        </pc:spChg>
        <pc:spChg chg="add mod">
          <ac:chgData name="Raul Matsushita" userId="de7c31d34ed27a9c" providerId="LiveId" clId="{DF594A30-BDBC-43B0-856B-B80DA3BD8E71}" dt="2024-04-02T23:08:37.618" v="2004" actId="14100"/>
          <ac:spMkLst>
            <pc:docMk/>
            <pc:sldMk cId="1665580433" sldId="400"/>
            <ac:spMk id="10" creationId="{E49D7FE8-DFEA-BC81-D43E-460504860784}"/>
          </ac:spMkLst>
        </pc:spChg>
      </pc:sldChg>
      <pc:sldChg chg="add del">
        <pc:chgData name="Raul Matsushita" userId="de7c31d34ed27a9c" providerId="LiveId" clId="{DF594A30-BDBC-43B0-856B-B80DA3BD8E71}" dt="2024-04-02T23:08:40.382" v="2005" actId="47"/>
        <pc:sldMkLst>
          <pc:docMk/>
          <pc:sldMk cId="2112775825" sldId="401"/>
        </pc:sldMkLst>
      </pc:sldChg>
      <pc:sldChg chg="modSp add del mod">
        <pc:chgData name="Raul Matsushita" userId="de7c31d34ed27a9c" providerId="LiveId" clId="{DF594A30-BDBC-43B0-856B-B80DA3BD8E71}" dt="2024-04-02T23:09:55.860" v="2018" actId="47"/>
        <pc:sldMkLst>
          <pc:docMk/>
          <pc:sldMk cId="3593472663" sldId="401"/>
        </pc:sldMkLst>
        <pc:spChg chg="mod">
          <ac:chgData name="Raul Matsushita" userId="de7c31d34ed27a9c" providerId="LiveId" clId="{DF594A30-BDBC-43B0-856B-B80DA3BD8E71}" dt="2024-04-02T23:09:50.373" v="2017" actId="6549"/>
          <ac:spMkLst>
            <pc:docMk/>
            <pc:sldMk cId="3593472663" sldId="401"/>
            <ac:spMk id="10" creationId="{E49D7FE8-DFEA-BC81-D43E-460504860784}"/>
          </ac:spMkLst>
        </pc:spChg>
      </pc:sldChg>
      <pc:sldChg chg="addSp delSp modSp add mod">
        <pc:chgData name="Raul Matsushita" userId="de7c31d34ed27a9c" providerId="LiveId" clId="{DF594A30-BDBC-43B0-856B-B80DA3BD8E71}" dt="2024-04-02T23:20:42.530" v="2151" actId="20577"/>
        <pc:sldMkLst>
          <pc:docMk/>
          <pc:sldMk cId="3151754019" sldId="402"/>
        </pc:sldMkLst>
        <pc:spChg chg="mod">
          <ac:chgData name="Raul Matsushita" userId="de7c31d34ed27a9c" providerId="LiveId" clId="{DF594A30-BDBC-43B0-856B-B80DA3BD8E71}" dt="2024-04-02T23:20:42.530" v="2151" actId="20577"/>
          <ac:spMkLst>
            <pc:docMk/>
            <pc:sldMk cId="3151754019" sldId="402"/>
            <ac:spMk id="3" creationId="{184701DA-832C-3CBF-3F10-C40EB705CF3F}"/>
          </ac:spMkLst>
        </pc:spChg>
        <pc:spChg chg="add del">
          <ac:chgData name="Raul Matsushita" userId="de7c31d34ed27a9c" providerId="LiveId" clId="{DF594A30-BDBC-43B0-856B-B80DA3BD8E71}" dt="2024-04-02T23:13:57.128" v="2071" actId="478"/>
          <ac:spMkLst>
            <pc:docMk/>
            <pc:sldMk cId="3151754019" sldId="402"/>
            <ac:spMk id="7" creationId="{3C6A6164-B081-EE5B-C76C-5555FFA04EA4}"/>
          </ac:spMkLst>
        </pc:spChg>
        <pc:spChg chg="del mod">
          <ac:chgData name="Raul Matsushita" userId="de7c31d34ed27a9c" providerId="LiveId" clId="{DF594A30-BDBC-43B0-856B-B80DA3BD8E71}" dt="2024-04-02T23:14:00.712" v="2073" actId="478"/>
          <ac:spMkLst>
            <pc:docMk/>
            <pc:sldMk cId="3151754019" sldId="402"/>
            <ac:spMk id="8" creationId="{1C307ECA-9095-86D6-1F06-DE8349CFA23F}"/>
          </ac:spMkLst>
        </pc:spChg>
        <pc:spChg chg="add mod">
          <ac:chgData name="Raul Matsushita" userId="de7c31d34ed27a9c" providerId="LiveId" clId="{DF594A30-BDBC-43B0-856B-B80DA3BD8E71}" dt="2024-04-02T23:10:30.931" v="2029" actId="20577"/>
          <ac:spMkLst>
            <pc:docMk/>
            <pc:sldMk cId="3151754019" sldId="402"/>
            <ac:spMk id="11" creationId="{1E0F322F-11C0-B8EE-90FA-38E3162D77BB}"/>
          </ac:spMkLst>
        </pc:spChg>
      </pc:sldChg>
      <pc:sldChg chg="addSp delSp modSp add mod">
        <pc:chgData name="Raul Matsushita" userId="de7c31d34ed27a9c" providerId="LiveId" clId="{DF594A30-BDBC-43B0-856B-B80DA3BD8E71}" dt="2024-04-02T23:20:45.790" v="2152" actId="20577"/>
        <pc:sldMkLst>
          <pc:docMk/>
          <pc:sldMk cId="482325965" sldId="403"/>
        </pc:sldMkLst>
        <pc:spChg chg="mod">
          <ac:chgData name="Raul Matsushita" userId="de7c31d34ed27a9c" providerId="LiveId" clId="{DF594A30-BDBC-43B0-856B-B80DA3BD8E71}" dt="2024-04-02T23:20:45.790" v="2152" actId="20577"/>
          <ac:spMkLst>
            <pc:docMk/>
            <pc:sldMk cId="482325965" sldId="403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14:04.763" v="2074" actId="478"/>
          <ac:spMkLst>
            <pc:docMk/>
            <pc:sldMk cId="482325965" sldId="403"/>
            <ac:spMk id="8" creationId="{1C307ECA-9095-86D6-1F06-DE8349CFA23F}"/>
          </ac:spMkLst>
        </pc:spChg>
        <pc:spChg chg="add mod">
          <ac:chgData name="Raul Matsushita" userId="de7c31d34ed27a9c" providerId="LiveId" clId="{DF594A30-BDBC-43B0-856B-B80DA3BD8E71}" dt="2024-04-02T23:14:23.633" v="2076" actId="20577"/>
          <ac:spMkLst>
            <pc:docMk/>
            <pc:sldMk cId="482325965" sldId="403"/>
            <ac:spMk id="12" creationId="{44CACA48-611B-395F-7FE5-9A0F04D0D031}"/>
          </ac:spMkLst>
        </pc:spChg>
      </pc:sldChg>
      <pc:sldChg chg="addSp delSp modSp add mod">
        <pc:chgData name="Raul Matsushita" userId="de7c31d34ed27a9c" providerId="LiveId" clId="{DF594A30-BDBC-43B0-856B-B80DA3BD8E71}" dt="2024-04-02T23:20:49.169" v="2153" actId="20577"/>
        <pc:sldMkLst>
          <pc:docMk/>
          <pc:sldMk cId="1110809780" sldId="404"/>
        </pc:sldMkLst>
        <pc:spChg chg="mod">
          <ac:chgData name="Raul Matsushita" userId="de7c31d34ed27a9c" providerId="LiveId" clId="{DF594A30-BDBC-43B0-856B-B80DA3BD8E71}" dt="2024-04-02T23:20:49.169" v="2153" actId="20577"/>
          <ac:spMkLst>
            <pc:docMk/>
            <pc:sldMk cId="1110809780" sldId="404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14:08.936" v="2075" actId="478"/>
          <ac:spMkLst>
            <pc:docMk/>
            <pc:sldMk cId="1110809780" sldId="404"/>
            <ac:spMk id="8" creationId="{1C307ECA-9095-86D6-1F06-DE8349CFA23F}"/>
          </ac:spMkLst>
        </pc:spChg>
        <pc:spChg chg="mod">
          <ac:chgData name="Raul Matsushita" userId="de7c31d34ed27a9c" providerId="LiveId" clId="{DF594A30-BDBC-43B0-856B-B80DA3BD8E71}" dt="2024-04-02T23:12:35.336" v="2067" actId="20577"/>
          <ac:spMkLst>
            <pc:docMk/>
            <pc:sldMk cId="1110809780" sldId="404"/>
            <ac:spMk id="12" creationId="{44CACA48-611B-395F-7FE5-9A0F04D0D031}"/>
          </ac:spMkLst>
        </pc:spChg>
        <pc:spChg chg="add mod">
          <ac:chgData name="Raul Matsushita" userId="de7c31d34ed27a9c" providerId="LiveId" clId="{DF594A30-BDBC-43B0-856B-B80DA3BD8E71}" dt="2024-04-02T23:14:30.138" v="2077" actId="20577"/>
          <ac:spMkLst>
            <pc:docMk/>
            <pc:sldMk cId="1110809780" sldId="404"/>
            <ac:spMk id="13" creationId="{42CBE1B0-2306-3DA0-4919-0A4A836827FF}"/>
          </ac:spMkLst>
        </pc:spChg>
      </pc:sldChg>
      <pc:sldChg chg="addSp modSp add mod">
        <pc:chgData name="Raul Matsushita" userId="de7c31d34ed27a9c" providerId="LiveId" clId="{DF594A30-BDBC-43B0-856B-B80DA3BD8E71}" dt="2024-04-02T23:20:51.790" v="2154" actId="20577"/>
        <pc:sldMkLst>
          <pc:docMk/>
          <pc:sldMk cId="199072337" sldId="405"/>
        </pc:sldMkLst>
        <pc:spChg chg="mod">
          <ac:chgData name="Raul Matsushita" userId="de7c31d34ed27a9c" providerId="LiveId" clId="{DF594A30-BDBC-43B0-856B-B80DA3BD8E71}" dt="2024-04-02T23:20:51.790" v="2154" actId="20577"/>
          <ac:spMkLst>
            <pc:docMk/>
            <pc:sldMk cId="199072337" sldId="405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3:15:23.659" v="2097" actId="1076"/>
          <ac:spMkLst>
            <pc:docMk/>
            <pc:sldMk cId="199072337" sldId="405"/>
            <ac:spMk id="8" creationId="{87BEB869-2721-378A-97A8-BCCB6259D26E}"/>
          </ac:spMkLst>
        </pc:spChg>
        <pc:spChg chg="mod">
          <ac:chgData name="Raul Matsushita" userId="de7c31d34ed27a9c" providerId="LiveId" clId="{DF594A30-BDBC-43B0-856B-B80DA3BD8E71}" dt="2024-04-02T23:14:54.327" v="2080" actId="1076"/>
          <ac:spMkLst>
            <pc:docMk/>
            <pc:sldMk cId="199072337" sldId="405"/>
            <ac:spMk id="13" creationId="{42CBE1B0-2306-3DA0-4919-0A4A836827FF}"/>
          </ac:spMkLst>
        </pc:spChg>
      </pc:sldChg>
      <pc:sldChg chg="modSp add mod">
        <pc:chgData name="Raul Matsushita" userId="de7c31d34ed27a9c" providerId="LiveId" clId="{DF594A30-BDBC-43B0-856B-B80DA3BD8E71}" dt="2024-04-02T23:20:55.323" v="2155" actId="20577"/>
        <pc:sldMkLst>
          <pc:docMk/>
          <pc:sldMk cId="3464107658" sldId="406"/>
        </pc:sldMkLst>
        <pc:spChg chg="mod">
          <ac:chgData name="Raul Matsushita" userId="de7c31d34ed27a9c" providerId="LiveId" clId="{DF594A30-BDBC-43B0-856B-B80DA3BD8E71}" dt="2024-04-02T23:20:55.323" v="2155" actId="20577"/>
          <ac:spMkLst>
            <pc:docMk/>
            <pc:sldMk cId="3464107658" sldId="406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3:17:12.727" v="2115" actId="207"/>
          <ac:spMkLst>
            <pc:docMk/>
            <pc:sldMk cId="3464107658" sldId="406"/>
            <ac:spMk id="10" creationId="{E49D7FE8-DFEA-BC81-D43E-460504860784}"/>
          </ac:spMkLst>
        </pc:spChg>
        <pc:spChg chg="mod">
          <ac:chgData name="Raul Matsushita" userId="de7c31d34ed27a9c" providerId="LiveId" clId="{DF594A30-BDBC-43B0-856B-B80DA3BD8E71}" dt="2024-04-02T23:17:28.535" v="2118" actId="207"/>
          <ac:spMkLst>
            <pc:docMk/>
            <pc:sldMk cId="3464107658" sldId="406"/>
            <ac:spMk id="11" creationId="{1E0F322F-11C0-B8EE-90FA-38E3162D77BB}"/>
          </ac:spMkLst>
        </pc:spChg>
        <pc:spChg chg="mod">
          <ac:chgData name="Raul Matsushita" userId="de7c31d34ed27a9c" providerId="LiveId" clId="{DF594A30-BDBC-43B0-856B-B80DA3BD8E71}" dt="2024-04-02T23:17:40.355" v="2120" actId="20577"/>
          <ac:spMkLst>
            <pc:docMk/>
            <pc:sldMk cId="3464107658" sldId="406"/>
            <ac:spMk id="12" creationId="{44CACA48-611B-395F-7FE5-9A0F04D0D031}"/>
          </ac:spMkLst>
        </pc:spChg>
        <pc:spChg chg="mod">
          <ac:chgData name="Raul Matsushita" userId="de7c31d34ed27a9c" providerId="LiveId" clId="{DF594A30-BDBC-43B0-856B-B80DA3BD8E71}" dt="2024-04-02T23:17:50.801" v="2122" actId="207"/>
          <ac:spMkLst>
            <pc:docMk/>
            <pc:sldMk cId="3464107658" sldId="406"/>
            <ac:spMk id="13" creationId="{42CBE1B0-2306-3DA0-4919-0A4A836827FF}"/>
          </ac:spMkLst>
        </pc:spChg>
      </pc:sldChg>
      <pc:sldChg chg="addSp modSp add mod">
        <pc:chgData name="Raul Matsushita" userId="de7c31d34ed27a9c" providerId="LiveId" clId="{DF594A30-BDBC-43B0-856B-B80DA3BD8E71}" dt="2024-04-02T23:20:58.390" v="2156" actId="20577"/>
        <pc:sldMkLst>
          <pc:docMk/>
          <pc:sldMk cId="433307447" sldId="407"/>
        </pc:sldMkLst>
        <pc:spChg chg="mod">
          <ac:chgData name="Raul Matsushita" userId="de7c31d34ed27a9c" providerId="LiveId" clId="{DF594A30-BDBC-43B0-856B-B80DA3BD8E71}" dt="2024-04-02T23:20:58.390" v="2156" actId="20577"/>
          <ac:spMkLst>
            <pc:docMk/>
            <pc:sldMk cId="433307447" sldId="407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3:18:11.287" v="2126" actId="20577"/>
          <ac:spMkLst>
            <pc:docMk/>
            <pc:sldMk cId="433307447" sldId="407"/>
            <ac:spMk id="14" creationId="{5200D51B-F75E-B8FD-E68F-8500E0C7E624}"/>
          </ac:spMkLst>
        </pc:spChg>
      </pc:sldChg>
      <pc:sldChg chg="addSp modSp add mod">
        <pc:chgData name="Raul Matsushita" userId="de7c31d34ed27a9c" providerId="LiveId" clId="{DF594A30-BDBC-43B0-856B-B80DA3BD8E71}" dt="2024-04-02T23:22:26.234" v="2234" actId="1076"/>
        <pc:sldMkLst>
          <pc:docMk/>
          <pc:sldMk cId="4085088419" sldId="408"/>
        </pc:sldMkLst>
        <pc:spChg chg="add mod">
          <ac:chgData name="Raul Matsushita" userId="de7c31d34ed27a9c" providerId="LiveId" clId="{DF594A30-BDBC-43B0-856B-B80DA3BD8E71}" dt="2024-04-02T23:22:26.234" v="2234" actId="1076"/>
          <ac:spMkLst>
            <pc:docMk/>
            <pc:sldMk cId="4085088419" sldId="408"/>
            <ac:spMk id="15" creationId="{09C03BB8-526F-E002-3130-5D1CEBADC3D4}"/>
          </ac:spMkLst>
        </pc:spChg>
      </pc:sldChg>
      <pc:sldChg chg="addSp delSp modSp add mod">
        <pc:chgData name="Raul Matsushita" userId="de7c31d34ed27a9c" providerId="LiveId" clId="{DF594A30-BDBC-43B0-856B-B80DA3BD8E71}" dt="2024-04-02T23:24:28.416" v="2250" actId="1076"/>
        <pc:sldMkLst>
          <pc:docMk/>
          <pc:sldMk cId="934564106" sldId="409"/>
        </pc:sldMkLst>
        <pc:spChg chg="del">
          <ac:chgData name="Raul Matsushita" userId="de7c31d34ed27a9c" providerId="LiveId" clId="{DF594A30-BDBC-43B0-856B-B80DA3BD8E71}" dt="2024-04-02T23:23:44.894" v="2239" actId="478"/>
          <ac:spMkLst>
            <pc:docMk/>
            <pc:sldMk cId="934564106" sldId="409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23:42.271" v="2238" actId="478"/>
          <ac:spMkLst>
            <pc:docMk/>
            <pc:sldMk cId="934564106" sldId="409"/>
            <ac:spMk id="7" creationId="{3C6A6164-B081-EE5B-C76C-5555FFA04EA4}"/>
          </ac:spMkLst>
        </pc:spChg>
        <pc:spChg chg="del">
          <ac:chgData name="Raul Matsushita" userId="de7c31d34ed27a9c" providerId="LiveId" clId="{DF594A30-BDBC-43B0-856B-B80DA3BD8E71}" dt="2024-04-02T23:23:49.701" v="2242" actId="478"/>
          <ac:spMkLst>
            <pc:docMk/>
            <pc:sldMk cId="934564106" sldId="409"/>
            <ac:spMk id="8" creationId="{87BEB869-2721-378A-97A8-BCCB6259D26E}"/>
          </ac:spMkLst>
        </pc:spChg>
        <pc:spChg chg="del">
          <ac:chgData name="Raul Matsushita" userId="de7c31d34ed27a9c" providerId="LiveId" clId="{DF594A30-BDBC-43B0-856B-B80DA3BD8E71}" dt="2024-04-02T23:23:58.020" v="2248" actId="478"/>
          <ac:spMkLst>
            <pc:docMk/>
            <pc:sldMk cId="934564106" sldId="409"/>
            <ac:spMk id="9" creationId="{2DEE2B69-76BE-7E2D-7DC0-1388EC596446}"/>
          </ac:spMkLst>
        </pc:spChg>
        <pc:spChg chg="del">
          <ac:chgData name="Raul Matsushita" userId="de7c31d34ed27a9c" providerId="LiveId" clId="{DF594A30-BDBC-43B0-856B-B80DA3BD8E71}" dt="2024-04-02T23:23:52.238" v="2244" actId="478"/>
          <ac:spMkLst>
            <pc:docMk/>
            <pc:sldMk cId="934564106" sldId="409"/>
            <ac:spMk id="10" creationId="{E49D7FE8-DFEA-BC81-D43E-460504860784}"/>
          </ac:spMkLst>
        </pc:spChg>
        <pc:spChg chg="del">
          <ac:chgData name="Raul Matsushita" userId="de7c31d34ed27a9c" providerId="LiveId" clId="{DF594A30-BDBC-43B0-856B-B80DA3BD8E71}" dt="2024-04-02T23:23:53.523" v="2245" actId="478"/>
          <ac:spMkLst>
            <pc:docMk/>
            <pc:sldMk cId="934564106" sldId="409"/>
            <ac:spMk id="11" creationId="{1E0F322F-11C0-B8EE-90FA-38E3162D77BB}"/>
          </ac:spMkLst>
        </pc:spChg>
        <pc:spChg chg="del">
          <ac:chgData name="Raul Matsushita" userId="de7c31d34ed27a9c" providerId="LiveId" clId="{DF594A30-BDBC-43B0-856B-B80DA3BD8E71}" dt="2024-04-02T23:23:55.010" v="2246" actId="478"/>
          <ac:spMkLst>
            <pc:docMk/>
            <pc:sldMk cId="934564106" sldId="409"/>
            <ac:spMk id="12" creationId="{44CACA48-611B-395F-7FE5-9A0F04D0D031}"/>
          </ac:spMkLst>
        </pc:spChg>
        <pc:spChg chg="del">
          <ac:chgData name="Raul Matsushita" userId="de7c31d34ed27a9c" providerId="LiveId" clId="{DF594A30-BDBC-43B0-856B-B80DA3BD8E71}" dt="2024-04-02T23:23:56.501" v="2247" actId="478"/>
          <ac:spMkLst>
            <pc:docMk/>
            <pc:sldMk cId="934564106" sldId="409"/>
            <ac:spMk id="13" creationId="{42CBE1B0-2306-3DA0-4919-0A4A836827FF}"/>
          </ac:spMkLst>
        </pc:spChg>
        <pc:spChg chg="del">
          <ac:chgData name="Raul Matsushita" userId="de7c31d34ed27a9c" providerId="LiveId" clId="{DF594A30-BDBC-43B0-856B-B80DA3BD8E71}" dt="2024-04-02T23:23:50.940" v="2243" actId="478"/>
          <ac:spMkLst>
            <pc:docMk/>
            <pc:sldMk cId="934564106" sldId="409"/>
            <ac:spMk id="14" creationId="{5200D51B-F75E-B8FD-E68F-8500E0C7E624}"/>
          </ac:spMkLst>
        </pc:spChg>
        <pc:spChg chg="del">
          <ac:chgData name="Raul Matsushita" userId="de7c31d34ed27a9c" providerId="LiveId" clId="{DF594A30-BDBC-43B0-856B-B80DA3BD8E71}" dt="2024-04-02T23:23:48.087" v="2241" actId="478"/>
          <ac:spMkLst>
            <pc:docMk/>
            <pc:sldMk cId="934564106" sldId="409"/>
            <ac:spMk id="15" creationId="{09C03BB8-526F-E002-3130-5D1CEBADC3D4}"/>
          </ac:spMkLst>
        </pc:spChg>
        <pc:spChg chg="add del mod">
          <ac:chgData name="Raul Matsushita" userId="de7c31d34ed27a9c" providerId="LiveId" clId="{DF594A30-BDBC-43B0-856B-B80DA3BD8E71}" dt="2024-04-02T23:23:46.604" v="2240" actId="478"/>
          <ac:spMkLst>
            <pc:docMk/>
            <pc:sldMk cId="934564106" sldId="409"/>
            <ac:spMk id="19" creationId="{8740CF88-7B51-FEAC-C3FF-4E6C081936CB}"/>
          </ac:spMkLst>
        </pc:spChg>
        <pc:picChg chg="add del">
          <ac:chgData name="Raul Matsushita" userId="de7c31d34ed27a9c" providerId="LiveId" clId="{DF594A30-BDBC-43B0-856B-B80DA3BD8E71}" dt="2024-04-02T23:23:37.484" v="2237" actId="22"/>
          <ac:picMkLst>
            <pc:docMk/>
            <pc:sldMk cId="934564106" sldId="409"/>
            <ac:picMk id="17" creationId="{725121EB-871E-3055-AD9B-FA06503E331A}"/>
          </ac:picMkLst>
        </pc:picChg>
        <pc:picChg chg="add mod">
          <ac:chgData name="Raul Matsushita" userId="de7c31d34ed27a9c" providerId="LiveId" clId="{DF594A30-BDBC-43B0-856B-B80DA3BD8E71}" dt="2024-04-02T23:24:28.416" v="2250" actId="1076"/>
          <ac:picMkLst>
            <pc:docMk/>
            <pc:sldMk cId="934564106" sldId="409"/>
            <ac:picMk id="21" creationId="{6747D2A5-C06B-E8C2-7798-8630467FA7C9}"/>
          </ac:picMkLst>
        </pc:picChg>
      </pc:sldChg>
      <pc:sldMasterChg chg="setBg modSldLayout">
        <pc:chgData name="Raul Matsushita" userId="de7c31d34ed27a9c" providerId="LiveId" clId="{DF594A30-BDBC-43B0-856B-B80DA3BD8E71}" dt="2024-04-02T23:26:43.334" v="2253"/>
        <pc:sldMasterMkLst>
          <pc:docMk/>
          <pc:sldMasterMk cId="2319061225" sldId="2147483648"/>
        </pc:sldMasterMkLst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776826555" sldId="2147483649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982124936" sldId="2147483650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4249735939" sldId="2147483651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165259451" sldId="2147483652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432451945" sldId="2147483653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3203065686" sldId="2147483654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3118896713" sldId="2147483660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699512310" sldId="2147483661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857120649" sldId="2147483662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951227852" sldId="2147483663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917780591" sldId="2147483664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291140423" sldId="2147483665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485277703" sldId="2147483666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3370680036" sldId="2147483667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3:11:01.372" v="298" actId="20577"/>
      <pc:docMkLst>
        <pc:docMk/>
      </pc:docMkLst>
      <pc:sldChg chg="addSp modSp mod">
        <pc:chgData name="Raul Matsushita" userId="de7c31d34ed27a9c" providerId="LiveId" clId="{A0EFA69C-4E07-423F-B8F8-CACCA404DE7B}" dt="2024-03-17T13:11:01.372" v="298" actId="20577"/>
        <pc:sldMkLst>
          <pc:docMk/>
          <pc:sldMk cId="2908103238" sldId="277"/>
        </pc:sldMkLst>
        <pc:spChg chg="add mod">
          <ac:chgData name="Raul Matsushita" userId="de7c31d34ed27a9c" providerId="LiveId" clId="{A0EFA69C-4E07-423F-B8F8-CACCA404DE7B}" dt="2024-03-17T13:11:01.372" v="298" actId="20577"/>
          <ac:spMkLst>
            <pc:docMk/>
            <pc:sldMk cId="2908103238" sldId="277"/>
            <ac:spMk id="9" creationId="{914E3016-F72B-B9D8-1FFF-F6CBD3A4C64E}"/>
          </ac:spMkLst>
        </pc:spChg>
      </pc:sldChg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  <pc:docChgLst>
    <pc:chgData name="Raul Matsushita" userId="de7c31d34ed27a9c" providerId="LiveId" clId="{CFBAA0A5-36EA-42C4-8CE0-F20A01BCFC02}"/>
    <pc:docChg chg="undo custSel addSld delSld modSld sldOrd">
      <pc:chgData name="Raul Matsushita" userId="de7c31d34ed27a9c" providerId="LiveId" clId="{CFBAA0A5-36EA-42C4-8CE0-F20A01BCFC02}" dt="2024-04-01T13:10:13.967" v="1486" actId="20577"/>
      <pc:docMkLst>
        <pc:docMk/>
      </pc:docMkLst>
      <pc:sldChg chg="modSp mod">
        <pc:chgData name="Raul Matsushita" userId="de7c31d34ed27a9c" providerId="LiveId" clId="{CFBAA0A5-36EA-42C4-8CE0-F20A01BCFC02}" dt="2024-04-01T09:40:50.756" v="0" actId="20577"/>
        <pc:sldMkLst>
          <pc:docMk/>
          <pc:sldMk cId="2586058810" sldId="256"/>
        </pc:sldMkLst>
        <pc:spChg chg="mod">
          <ac:chgData name="Raul Matsushita" userId="de7c31d34ed27a9c" providerId="LiveId" clId="{CFBAA0A5-36EA-42C4-8CE0-F20A01BCFC02}" dt="2024-04-01T09:40:50.756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2862011183" sldId="268"/>
        </pc:sldMkLst>
      </pc:sldChg>
      <pc:sldChg chg="delSp modSp add mod setBg">
        <pc:chgData name="Raul Matsushita" userId="de7c31d34ed27a9c" providerId="LiveId" clId="{CFBAA0A5-36EA-42C4-8CE0-F20A01BCFC02}" dt="2024-04-01T11:15:44.036" v="712" actId="1076"/>
        <pc:sldMkLst>
          <pc:docMk/>
          <pc:sldMk cId="529321132" sldId="276"/>
        </pc:sldMkLst>
        <pc:spChg chg="mod">
          <ac:chgData name="Raul Matsushita" userId="de7c31d34ed27a9c" providerId="LiveId" clId="{CFBAA0A5-36EA-42C4-8CE0-F20A01BCFC02}" dt="2024-04-01T11:13:40.988" v="674"/>
          <ac:spMkLst>
            <pc:docMk/>
            <pc:sldMk cId="529321132" sldId="276"/>
            <ac:spMk id="2" creationId="{100B5D20-815D-D098-A5AD-681238943775}"/>
          </ac:spMkLst>
        </pc:spChg>
        <pc:spChg chg="mod">
          <ac:chgData name="Raul Matsushita" userId="de7c31d34ed27a9c" providerId="LiveId" clId="{CFBAA0A5-36EA-42C4-8CE0-F20A01BCFC02}" dt="2024-04-01T11:15:44.036" v="712" actId="1076"/>
          <ac:spMkLst>
            <pc:docMk/>
            <pc:sldMk cId="529321132" sldId="276"/>
            <ac:spMk id="7" creationId="{8461ABA4-74E6-93B5-C0CC-22847757AD70}"/>
          </ac:spMkLst>
        </pc:spChg>
        <pc:spChg chg="mod">
          <ac:chgData name="Raul Matsushita" userId="de7c31d34ed27a9c" providerId="LiveId" clId="{CFBAA0A5-36EA-42C4-8CE0-F20A01BCFC02}" dt="2024-04-01T11:15:19.594" v="709" actId="255"/>
          <ac:spMkLst>
            <pc:docMk/>
            <pc:sldMk cId="529321132" sldId="276"/>
            <ac:spMk id="10" creationId="{6546CA38-A824-3A35-5063-C518D6388053}"/>
          </ac:spMkLst>
        </pc:spChg>
        <pc:spChg chg="mod">
          <ac:chgData name="Raul Matsushita" userId="de7c31d34ed27a9c" providerId="LiveId" clId="{CFBAA0A5-36EA-42C4-8CE0-F20A01BCFC02}" dt="2024-04-01T11:13:33.502" v="673" actId="255"/>
          <ac:spMkLst>
            <pc:docMk/>
            <pc:sldMk cId="529321132" sldId="276"/>
            <ac:spMk id="11" creationId="{B655FF20-7DE5-A030-49E4-F23AA73FC4FA}"/>
          </ac:spMkLst>
        </pc:spChg>
        <pc:spChg chg="mod">
          <ac:chgData name="Raul Matsushita" userId="de7c31d34ed27a9c" providerId="LiveId" clId="{CFBAA0A5-36EA-42C4-8CE0-F20A01BCFC02}" dt="2024-04-01T11:14:09.763" v="700" actId="255"/>
          <ac:spMkLst>
            <pc:docMk/>
            <pc:sldMk cId="529321132" sldId="276"/>
            <ac:spMk id="16" creationId="{AA6BB161-F557-5BE2-8310-7D0912EDEC0A}"/>
          </ac:spMkLst>
        </pc:spChg>
        <pc:spChg chg="del">
          <ac:chgData name="Raul Matsushita" userId="de7c31d34ed27a9c" providerId="LiveId" clId="{CFBAA0A5-36EA-42C4-8CE0-F20A01BCFC02}" dt="2024-04-01T11:13:56.776" v="690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CFBAA0A5-36EA-42C4-8CE0-F20A01BCFC02}" dt="2024-04-01T09:41:17.821" v="2" actId="47"/>
        <pc:sldMkLst>
          <pc:docMk/>
          <pc:sldMk cId="1910733529" sldId="288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549835959" sldId="314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183968179" sldId="315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584569956" sldId="316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023108643" sldId="317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2623073120" sldId="319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811113315" sldId="321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314302923" sldId="322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644099487" sldId="323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573277775" sldId="324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545779206" sldId="325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978677135" sldId="326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176070658" sldId="327"/>
        </pc:sldMkLst>
      </pc:sldChg>
      <pc:sldChg chg="addSp modSp mod">
        <pc:chgData name="Raul Matsushita" userId="de7c31d34ed27a9c" providerId="LiveId" clId="{CFBAA0A5-36EA-42C4-8CE0-F20A01BCFC02}" dt="2024-04-01T09:51:58.124" v="171" actId="1076"/>
        <pc:sldMkLst>
          <pc:docMk/>
          <pc:sldMk cId="1271539103" sldId="329"/>
        </pc:sldMkLst>
        <pc:spChg chg="mod">
          <ac:chgData name="Raul Matsushita" userId="de7c31d34ed27a9c" providerId="LiveId" clId="{CFBAA0A5-36EA-42C4-8CE0-F20A01BCFC02}" dt="2024-04-01T09:51:51.501" v="170" actId="20577"/>
          <ac:spMkLst>
            <pc:docMk/>
            <pc:sldMk cId="1271539103" sldId="329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09:51:58.124" v="171" actId="1076"/>
          <ac:spMkLst>
            <pc:docMk/>
            <pc:sldMk cId="1271539103" sldId="329"/>
            <ac:spMk id="7" creationId="{9DFDEA00-2A53-F84F-979F-96A2142F3A3B}"/>
          </ac:spMkLst>
        </pc:spChg>
        <pc:spChg chg="mod">
          <ac:chgData name="Raul Matsushita" userId="de7c31d34ed27a9c" providerId="LiveId" clId="{CFBAA0A5-36EA-42C4-8CE0-F20A01BCFC02}" dt="2024-04-01T09:44:27.153" v="36" actId="207"/>
          <ac:spMkLst>
            <pc:docMk/>
            <pc:sldMk cId="1271539103" sldId="329"/>
            <ac:spMk id="10" creationId="{3132549A-FD7A-95A8-D5AB-6AE2FEAEA0BA}"/>
          </ac:spMkLst>
        </pc:spChg>
      </pc:sldChg>
      <pc:sldChg chg="del">
        <pc:chgData name="Raul Matsushita" userId="de7c31d34ed27a9c" providerId="LiveId" clId="{CFBAA0A5-36EA-42C4-8CE0-F20A01BCFC02}" dt="2024-04-01T09:44:43.800" v="37" actId="47"/>
        <pc:sldMkLst>
          <pc:docMk/>
          <pc:sldMk cId="3230048881" sldId="332"/>
        </pc:sldMkLst>
      </pc:sldChg>
      <pc:sldChg chg="del">
        <pc:chgData name="Raul Matsushita" userId="de7c31d34ed27a9c" providerId="LiveId" clId="{CFBAA0A5-36EA-42C4-8CE0-F20A01BCFC02}" dt="2024-04-01T09:44:46.280" v="38" actId="47"/>
        <pc:sldMkLst>
          <pc:docMk/>
          <pc:sldMk cId="205944804" sldId="333"/>
        </pc:sldMkLst>
      </pc:sldChg>
      <pc:sldChg chg="del">
        <pc:chgData name="Raul Matsushita" userId="de7c31d34ed27a9c" providerId="LiveId" clId="{CFBAA0A5-36EA-42C4-8CE0-F20A01BCFC02}" dt="2024-04-01T09:44:50.133" v="39" actId="47"/>
        <pc:sldMkLst>
          <pc:docMk/>
          <pc:sldMk cId="2306689599" sldId="334"/>
        </pc:sldMkLst>
      </pc:sldChg>
      <pc:sldChg chg="del">
        <pc:chgData name="Raul Matsushita" userId="de7c31d34ed27a9c" providerId="LiveId" clId="{CFBAA0A5-36EA-42C4-8CE0-F20A01BCFC02}" dt="2024-04-01T09:44:53.064" v="40" actId="47"/>
        <pc:sldMkLst>
          <pc:docMk/>
          <pc:sldMk cId="487331557" sldId="335"/>
        </pc:sldMkLst>
      </pc:sldChg>
      <pc:sldChg chg="del">
        <pc:chgData name="Raul Matsushita" userId="de7c31d34ed27a9c" providerId="LiveId" clId="{CFBAA0A5-36EA-42C4-8CE0-F20A01BCFC02}" dt="2024-04-01T09:44:58.284" v="41" actId="47"/>
        <pc:sldMkLst>
          <pc:docMk/>
          <pc:sldMk cId="2614757362" sldId="336"/>
        </pc:sldMkLst>
      </pc:sldChg>
      <pc:sldChg chg="modSp mod">
        <pc:chgData name="Raul Matsushita" userId="de7c31d34ed27a9c" providerId="LiveId" clId="{CFBAA0A5-36EA-42C4-8CE0-F20A01BCFC02}" dt="2024-04-01T09:47:51.442" v="61" actId="108"/>
        <pc:sldMkLst>
          <pc:docMk/>
          <pc:sldMk cId="2554588853" sldId="337"/>
        </pc:sldMkLst>
        <pc:spChg chg="mod">
          <ac:chgData name="Raul Matsushita" userId="de7c31d34ed27a9c" providerId="LiveId" clId="{CFBAA0A5-36EA-42C4-8CE0-F20A01BCFC02}" dt="2024-04-01T09:47:51.442" v="61" actId="108"/>
          <ac:spMkLst>
            <pc:docMk/>
            <pc:sldMk cId="2554588853" sldId="337"/>
            <ac:spMk id="3" creationId="{184701DA-832C-3CBF-3F10-C40EB705CF3F}"/>
          </ac:spMkLst>
        </pc:spChg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1855564302" sldId="338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1285050458" sldId="339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366094858" sldId="340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3159657008" sldId="341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2858127058" sldId="342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3118501167" sldId="343"/>
        </pc:sldMkLst>
      </pc:sldChg>
      <pc:sldChg chg="del">
        <pc:chgData name="Raul Matsushita" userId="de7c31d34ed27a9c" providerId="LiveId" clId="{CFBAA0A5-36EA-42C4-8CE0-F20A01BCFC02}" dt="2024-04-01T09:49:40.037" v="63" actId="47"/>
        <pc:sldMkLst>
          <pc:docMk/>
          <pc:sldMk cId="356604566" sldId="344"/>
        </pc:sldMkLst>
      </pc:sldChg>
      <pc:sldChg chg="del">
        <pc:chgData name="Raul Matsushita" userId="de7c31d34ed27a9c" providerId="LiveId" clId="{CFBAA0A5-36EA-42C4-8CE0-F20A01BCFC02}" dt="2024-04-01T09:49:44.263" v="64" actId="47"/>
        <pc:sldMkLst>
          <pc:docMk/>
          <pc:sldMk cId="2521017820" sldId="345"/>
        </pc:sldMkLst>
      </pc:sldChg>
      <pc:sldChg chg="del">
        <pc:chgData name="Raul Matsushita" userId="de7c31d34ed27a9c" providerId="LiveId" clId="{CFBAA0A5-36EA-42C4-8CE0-F20A01BCFC02}" dt="2024-04-01T09:49:48.501" v="65" actId="47"/>
        <pc:sldMkLst>
          <pc:docMk/>
          <pc:sldMk cId="4170679687" sldId="346"/>
        </pc:sldMkLst>
      </pc:sldChg>
      <pc:sldChg chg="addSp delSp modSp mod">
        <pc:chgData name="Raul Matsushita" userId="de7c31d34ed27a9c" providerId="LiveId" clId="{CFBAA0A5-36EA-42C4-8CE0-F20A01BCFC02}" dt="2024-04-01T09:55:24.731" v="207" actId="1076"/>
        <pc:sldMkLst>
          <pc:docMk/>
          <pc:sldMk cId="2767283605" sldId="347"/>
        </pc:sldMkLst>
        <pc:spChg chg="mod">
          <ac:chgData name="Raul Matsushita" userId="de7c31d34ed27a9c" providerId="LiveId" clId="{CFBAA0A5-36EA-42C4-8CE0-F20A01BCFC02}" dt="2024-04-01T09:51:17.477" v="156" actId="6549"/>
          <ac:spMkLst>
            <pc:docMk/>
            <pc:sldMk cId="2767283605" sldId="347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09:54:33.511" v="202" actId="207"/>
          <ac:spMkLst>
            <pc:docMk/>
            <pc:sldMk cId="2767283605" sldId="347"/>
            <ac:spMk id="7" creationId="{D4135393-C941-DF2B-6C3F-7CD3393D0AB2}"/>
          </ac:spMkLst>
        </pc:spChg>
        <pc:spChg chg="del mod">
          <ac:chgData name="Raul Matsushita" userId="de7c31d34ed27a9c" providerId="LiveId" clId="{CFBAA0A5-36EA-42C4-8CE0-F20A01BCFC02}" dt="2024-04-01T09:51:29.901" v="158" actId="478"/>
          <ac:spMkLst>
            <pc:docMk/>
            <pc:sldMk cId="2767283605" sldId="347"/>
            <ac:spMk id="8" creationId="{9E85513F-70E4-1633-153B-B8992B89A1ED}"/>
          </ac:spMkLst>
        </pc:spChg>
        <pc:spChg chg="del">
          <ac:chgData name="Raul Matsushita" userId="de7c31d34ed27a9c" providerId="LiveId" clId="{CFBAA0A5-36EA-42C4-8CE0-F20A01BCFC02}" dt="2024-04-01T09:55:08.175" v="206" actId="478"/>
          <ac:spMkLst>
            <pc:docMk/>
            <pc:sldMk cId="2767283605" sldId="347"/>
            <ac:spMk id="9" creationId="{6BD0DB95-01A9-1F45-7C1D-47D1235CAA6E}"/>
          </ac:spMkLst>
        </pc:spChg>
        <pc:spChg chg="add mod">
          <ac:chgData name="Raul Matsushita" userId="de7c31d34ed27a9c" providerId="LiveId" clId="{CFBAA0A5-36EA-42C4-8CE0-F20A01BCFC02}" dt="2024-04-01T09:55:24.731" v="207" actId="1076"/>
          <ac:spMkLst>
            <pc:docMk/>
            <pc:sldMk cId="2767283605" sldId="347"/>
            <ac:spMk id="10" creationId="{3D7A99D0-7E28-1C8B-FFF7-B7B4045624A8}"/>
          </ac:spMkLst>
        </pc:spChg>
      </pc:sldChg>
      <pc:sldChg chg="modSp">
        <pc:chgData name="Raul Matsushita" userId="de7c31d34ed27a9c" providerId="LiveId" clId="{CFBAA0A5-36EA-42C4-8CE0-F20A01BCFC02}" dt="2024-04-01T09:58:53.832" v="213" actId="20577"/>
        <pc:sldMkLst>
          <pc:docMk/>
          <pc:sldMk cId="2017097195" sldId="350"/>
        </pc:sldMkLst>
        <pc:spChg chg="mod">
          <ac:chgData name="Raul Matsushita" userId="de7c31d34ed27a9c" providerId="LiveId" clId="{CFBAA0A5-36EA-42C4-8CE0-F20A01BCFC02}" dt="2024-04-01T09:58:53.832" v="213" actId="20577"/>
          <ac:spMkLst>
            <pc:docMk/>
            <pc:sldMk cId="2017097195" sldId="350"/>
            <ac:spMk id="3" creationId="{184701DA-832C-3CBF-3F10-C40EB705CF3F}"/>
          </ac:spMkLst>
        </pc:spChg>
      </pc:sldChg>
      <pc:sldChg chg="modSp mod">
        <pc:chgData name="Raul Matsushita" userId="de7c31d34ed27a9c" providerId="LiveId" clId="{CFBAA0A5-36EA-42C4-8CE0-F20A01BCFC02}" dt="2024-04-01T09:59:22.775" v="249" actId="20577"/>
        <pc:sldMkLst>
          <pc:docMk/>
          <pc:sldMk cId="1645666565" sldId="351"/>
        </pc:sldMkLst>
        <pc:spChg chg="mod">
          <ac:chgData name="Raul Matsushita" userId="de7c31d34ed27a9c" providerId="LiveId" clId="{CFBAA0A5-36EA-42C4-8CE0-F20A01BCFC02}" dt="2024-04-01T09:59:22.775" v="249" actId="20577"/>
          <ac:spMkLst>
            <pc:docMk/>
            <pc:sldMk cId="1645666565" sldId="351"/>
            <ac:spMk id="3" creationId="{184701DA-832C-3CBF-3F10-C40EB705CF3F}"/>
          </ac:spMkLst>
        </pc:spChg>
      </pc:sldChg>
      <pc:sldChg chg="modSp">
        <pc:chgData name="Raul Matsushita" userId="de7c31d34ed27a9c" providerId="LiveId" clId="{CFBAA0A5-36EA-42C4-8CE0-F20A01BCFC02}" dt="2024-04-01T09:59:57.090" v="254" actId="20577"/>
        <pc:sldMkLst>
          <pc:docMk/>
          <pc:sldMk cId="1592828564" sldId="352"/>
        </pc:sldMkLst>
        <pc:spChg chg="mod">
          <ac:chgData name="Raul Matsushita" userId="de7c31d34ed27a9c" providerId="LiveId" clId="{CFBAA0A5-36EA-42C4-8CE0-F20A01BCFC02}" dt="2024-04-01T09:59:57.090" v="254" actId="20577"/>
          <ac:spMkLst>
            <pc:docMk/>
            <pc:sldMk cId="1592828564" sldId="352"/>
            <ac:spMk id="3" creationId="{184701DA-832C-3CBF-3F10-C40EB705CF3F}"/>
          </ac:spMkLst>
        </pc:spChg>
      </pc:sldChg>
      <pc:sldChg chg="modSp mod">
        <pc:chgData name="Raul Matsushita" userId="de7c31d34ed27a9c" providerId="LiveId" clId="{CFBAA0A5-36EA-42C4-8CE0-F20A01BCFC02}" dt="2024-04-01T10:00:56.160" v="279" actId="20577"/>
        <pc:sldMkLst>
          <pc:docMk/>
          <pc:sldMk cId="1854863609" sldId="353"/>
        </pc:sldMkLst>
        <pc:spChg chg="mod">
          <ac:chgData name="Raul Matsushita" userId="de7c31d34ed27a9c" providerId="LiveId" clId="{CFBAA0A5-36EA-42C4-8CE0-F20A01BCFC02}" dt="2024-04-01T10:00:56.160" v="279" actId="20577"/>
          <ac:spMkLst>
            <pc:docMk/>
            <pc:sldMk cId="1854863609" sldId="353"/>
            <ac:spMk id="3" creationId="{184701DA-832C-3CBF-3F10-C40EB705CF3F}"/>
          </ac:spMkLst>
        </pc:spChg>
      </pc:sldChg>
      <pc:sldChg chg="modSp mod">
        <pc:chgData name="Raul Matsushita" userId="de7c31d34ed27a9c" providerId="LiveId" clId="{CFBAA0A5-36EA-42C4-8CE0-F20A01BCFC02}" dt="2024-04-01T12:01:10.799" v="1232" actId="20577"/>
        <pc:sldMkLst>
          <pc:docMk/>
          <pc:sldMk cId="2879850783" sldId="354"/>
        </pc:sldMkLst>
        <pc:spChg chg="mod">
          <ac:chgData name="Raul Matsushita" userId="de7c31d34ed27a9c" providerId="LiveId" clId="{CFBAA0A5-36EA-42C4-8CE0-F20A01BCFC02}" dt="2024-04-01T12:01:10.799" v="1232" actId="20577"/>
          <ac:spMkLst>
            <pc:docMk/>
            <pc:sldMk cId="2879850783" sldId="354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CFBAA0A5-36EA-42C4-8CE0-F20A01BCFC02}" dt="2024-04-01T10:22:31.628" v="292" actId="1076"/>
        <pc:sldMkLst>
          <pc:docMk/>
          <pc:sldMk cId="1932517748" sldId="355"/>
        </pc:sldMkLst>
        <pc:spChg chg="del">
          <ac:chgData name="Raul Matsushita" userId="de7c31d34ed27a9c" providerId="LiveId" clId="{CFBAA0A5-36EA-42C4-8CE0-F20A01BCFC02}" dt="2024-04-01T10:21:50.479" v="281" actId="478"/>
          <ac:spMkLst>
            <pc:docMk/>
            <pc:sldMk cId="1932517748" sldId="355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0:21:58.070" v="284" actId="478"/>
          <ac:spMkLst>
            <pc:docMk/>
            <pc:sldMk cId="1932517748" sldId="355"/>
            <ac:spMk id="7" creationId="{93867C91-5D9C-C9B6-6CD5-E945A29AB31F}"/>
          </ac:spMkLst>
        </pc:spChg>
        <pc:spChg chg="add del mod">
          <ac:chgData name="Raul Matsushita" userId="de7c31d34ed27a9c" providerId="LiveId" clId="{CFBAA0A5-36EA-42C4-8CE0-F20A01BCFC02}" dt="2024-04-01T10:21:53.937" v="282" actId="478"/>
          <ac:spMkLst>
            <pc:docMk/>
            <pc:sldMk cId="1932517748" sldId="355"/>
            <ac:spMk id="9" creationId="{8B87917A-9F02-5655-E78B-0603703E845A}"/>
          </ac:spMkLst>
        </pc:spChg>
        <pc:spChg chg="del">
          <ac:chgData name="Raul Matsushita" userId="de7c31d34ed27a9c" providerId="LiveId" clId="{CFBAA0A5-36EA-42C4-8CE0-F20A01BCFC02}" dt="2024-04-01T10:21:55.773" v="283" actId="478"/>
          <ac:spMkLst>
            <pc:docMk/>
            <pc:sldMk cId="1932517748" sldId="355"/>
            <ac:spMk id="11" creationId="{6B6ED1AD-A580-DC58-E30D-2AE2E0DAF249}"/>
          </ac:spMkLst>
        </pc:spChg>
        <pc:spChg chg="add mod">
          <ac:chgData name="Raul Matsushita" userId="de7c31d34ed27a9c" providerId="LiveId" clId="{CFBAA0A5-36EA-42C4-8CE0-F20A01BCFC02}" dt="2024-04-01T10:22:31.628" v="292" actId="1076"/>
          <ac:spMkLst>
            <pc:docMk/>
            <pc:sldMk cId="1932517748" sldId="355"/>
            <ac:spMk id="14" creationId="{A81C0276-B5C3-4B4E-F9D2-1FE509163F9B}"/>
          </ac:spMkLst>
        </pc:spChg>
        <pc:picChg chg="add">
          <ac:chgData name="Raul Matsushita" userId="de7c31d34ed27a9c" providerId="LiveId" clId="{CFBAA0A5-36EA-42C4-8CE0-F20A01BCFC02}" dt="2024-04-01T10:21:59.731" v="285" actId="22"/>
          <ac:picMkLst>
            <pc:docMk/>
            <pc:sldMk cId="1932517748" sldId="355"/>
            <ac:picMk id="12" creationId="{D1B8077C-606C-0AAA-B170-A28B134714D7}"/>
          </ac:picMkLst>
        </pc:picChg>
      </pc:sldChg>
      <pc:sldChg chg="add ord">
        <pc:chgData name="Raul Matsushita" userId="de7c31d34ed27a9c" providerId="LiveId" clId="{CFBAA0A5-36EA-42C4-8CE0-F20A01BCFC02}" dt="2024-04-01T10:22:45.915" v="295"/>
        <pc:sldMkLst>
          <pc:docMk/>
          <pc:sldMk cId="2846600874" sldId="356"/>
        </pc:sldMkLst>
      </pc:sldChg>
      <pc:sldChg chg="modSp add mod">
        <pc:chgData name="Raul Matsushita" userId="de7c31d34ed27a9c" providerId="LiveId" clId="{CFBAA0A5-36EA-42C4-8CE0-F20A01BCFC02}" dt="2024-04-01T10:24:01.883" v="300" actId="20577"/>
        <pc:sldMkLst>
          <pc:docMk/>
          <pc:sldMk cId="2839029868" sldId="357"/>
        </pc:sldMkLst>
        <pc:spChg chg="mod">
          <ac:chgData name="Raul Matsushita" userId="de7c31d34ed27a9c" providerId="LiveId" clId="{CFBAA0A5-36EA-42C4-8CE0-F20A01BCFC02}" dt="2024-04-01T10:24:01.883" v="300" actId="20577"/>
          <ac:spMkLst>
            <pc:docMk/>
            <pc:sldMk cId="2839029868" sldId="357"/>
            <ac:spMk id="14" creationId="{A81C0276-B5C3-4B4E-F9D2-1FE509163F9B}"/>
          </ac:spMkLst>
        </pc:spChg>
        <pc:picChg chg="mod">
          <ac:chgData name="Raul Matsushita" userId="de7c31d34ed27a9c" providerId="LiveId" clId="{CFBAA0A5-36EA-42C4-8CE0-F20A01BCFC02}" dt="2024-04-01T10:23:43.897" v="297" actId="14826"/>
          <ac:picMkLst>
            <pc:docMk/>
            <pc:sldMk cId="2839029868" sldId="357"/>
            <ac:picMk id="12" creationId="{D1B8077C-606C-0AAA-B170-A28B134714D7}"/>
          </ac:picMkLst>
        </pc:picChg>
      </pc:sldChg>
      <pc:sldChg chg="modSp add mod">
        <pc:chgData name="Raul Matsushita" userId="de7c31d34ed27a9c" providerId="LiveId" clId="{CFBAA0A5-36EA-42C4-8CE0-F20A01BCFC02}" dt="2024-04-01T10:25:02.856" v="304" actId="14826"/>
        <pc:sldMkLst>
          <pc:docMk/>
          <pc:sldMk cId="3389675921" sldId="358"/>
        </pc:sldMkLst>
        <pc:spChg chg="mod">
          <ac:chgData name="Raul Matsushita" userId="de7c31d34ed27a9c" providerId="LiveId" clId="{CFBAA0A5-36EA-42C4-8CE0-F20A01BCFC02}" dt="2024-04-01T10:24:36.364" v="303" actId="20577"/>
          <ac:spMkLst>
            <pc:docMk/>
            <pc:sldMk cId="3389675921" sldId="358"/>
            <ac:spMk id="14" creationId="{A81C0276-B5C3-4B4E-F9D2-1FE509163F9B}"/>
          </ac:spMkLst>
        </pc:spChg>
        <pc:picChg chg="mod">
          <ac:chgData name="Raul Matsushita" userId="de7c31d34ed27a9c" providerId="LiveId" clId="{CFBAA0A5-36EA-42C4-8CE0-F20A01BCFC02}" dt="2024-04-01T10:25:02.856" v="304" actId="14826"/>
          <ac:picMkLst>
            <pc:docMk/>
            <pc:sldMk cId="3389675921" sldId="358"/>
            <ac:picMk id="12" creationId="{D1B8077C-606C-0AAA-B170-A28B134714D7}"/>
          </ac:picMkLst>
        </pc:picChg>
      </pc:sldChg>
      <pc:sldChg chg="addSp delSp modSp add mod ord">
        <pc:chgData name="Raul Matsushita" userId="de7c31d34ed27a9c" providerId="LiveId" clId="{CFBAA0A5-36EA-42C4-8CE0-F20A01BCFC02}" dt="2024-04-01T11:02:29.044" v="477" actId="114"/>
        <pc:sldMkLst>
          <pc:docMk/>
          <pc:sldMk cId="2640512948" sldId="359"/>
        </pc:sldMkLst>
        <pc:spChg chg="mod">
          <ac:chgData name="Raul Matsushita" userId="de7c31d34ed27a9c" providerId="LiveId" clId="{CFBAA0A5-36EA-42C4-8CE0-F20A01BCFC02}" dt="2024-04-01T10:54:10.238" v="338" actId="6549"/>
          <ac:spMkLst>
            <pc:docMk/>
            <pc:sldMk cId="2640512948" sldId="359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0:54:14.968" v="339" actId="478"/>
          <ac:spMkLst>
            <pc:docMk/>
            <pc:sldMk cId="2640512948" sldId="359"/>
            <ac:spMk id="7" creationId="{9DFDEA00-2A53-F84F-979F-96A2142F3A3B}"/>
          </ac:spMkLst>
        </pc:spChg>
        <pc:spChg chg="add mod">
          <ac:chgData name="Raul Matsushita" userId="de7c31d34ed27a9c" providerId="LiveId" clId="{CFBAA0A5-36EA-42C4-8CE0-F20A01BCFC02}" dt="2024-04-01T11:02:29.044" v="477" actId="114"/>
          <ac:spMkLst>
            <pc:docMk/>
            <pc:sldMk cId="2640512948" sldId="359"/>
            <ac:spMk id="8" creationId="{B7301344-5468-6315-2D3F-7FC9FBC3CEAD}"/>
          </ac:spMkLst>
        </pc:spChg>
        <pc:spChg chg="del">
          <ac:chgData name="Raul Matsushita" userId="de7c31d34ed27a9c" providerId="LiveId" clId="{CFBAA0A5-36EA-42C4-8CE0-F20A01BCFC02}" dt="2024-04-01T10:54:05.372" v="337" actId="478"/>
          <ac:spMkLst>
            <pc:docMk/>
            <pc:sldMk cId="2640512948" sldId="359"/>
            <ac:spMk id="10" creationId="{3132549A-FD7A-95A8-D5AB-6AE2FEAEA0BA}"/>
          </ac:spMkLst>
        </pc:spChg>
        <pc:spChg chg="mod">
          <ac:chgData name="Raul Matsushita" userId="de7c31d34ed27a9c" providerId="LiveId" clId="{CFBAA0A5-36EA-42C4-8CE0-F20A01BCFC02}" dt="2024-04-01T10:54:35.651" v="346" actId="16959"/>
          <ac:spMkLst>
            <pc:docMk/>
            <pc:sldMk cId="2640512948" sldId="359"/>
            <ac:spMk id="11" creationId="{6B6ED1AD-A580-DC58-E30D-2AE2E0DAF249}"/>
          </ac:spMkLst>
        </pc:spChg>
      </pc:sldChg>
      <pc:sldChg chg="add del">
        <pc:chgData name="Raul Matsushita" userId="de7c31d34ed27a9c" providerId="LiveId" clId="{CFBAA0A5-36EA-42C4-8CE0-F20A01BCFC02}" dt="2024-04-01T10:58:57.297" v="424" actId="2696"/>
        <pc:sldMkLst>
          <pc:docMk/>
          <pc:sldMk cId="4213609076" sldId="360"/>
        </pc:sldMkLst>
      </pc:sldChg>
      <pc:sldChg chg="modSp add mod">
        <pc:chgData name="Raul Matsushita" userId="de7c31d34ed27a9c" providerId="LiveId" clId="{CFBAA0A5-36EA-42C4-8CE0-F20A01BCFC02}" dt="2024-04-01T11:02:24.875" v="476" actId="114"/>
        <pc:sldMkLst>
          <pc:docMk/>
          <pc:sldMk cId="915658384" sldId="361"/>
        </pc:sldMkLst>
        <pc:spChg chg="mod">
          <ac:chgData name="Raul Matsushita" userId="de7c31d34ed27a9c" providerId="LiveId" clId="{CFBAA0A5-36EA-42C4-8CE0-F20A01BCFC02}" dt="2024-04-01T11:02:24.875" v="476" actId="114"/>
          <ac:spMkLst>
            <pc:docMk/>
            <pc:sldMk cId="915658384" sldId="361"/>
            <ac:spMk id="8" creationId="{B7301344-5468-6315-2D3F-7FC9FBC3CEAD}"/>
          </ac:spMkLst>
        </pc:spChg>
      </pc:sldChg>
      <pc:sldChg chg="addSp modSp add mod">
        <pc:chgData name="Raul Matsushita" userId="de7c31d34ed27a9c" providerId="LiveId" clId="{CFBAA0A5-36EA-42C4-8CE0-F20A01BCFC02}" dt="2024-04-01T11:35:05.243" v="1074" actId="14100"/>
        <pc:sldMkLst>
          <pc:docMk/>
          <pc:sldMk cId="3457611781" sldId="362"/>
        </pc:sldMkLst>
        <pc:spChg chg="mod">
          <ac:chgData name="Raul Matsushita" userId="de7c31d34ed27a9c" providerId="LiveId" clId="{CFBAA0A5-36EA-42C4-8CE0-F20A01BCFC02}" dt="2024-04-01T11:02:15.412" v="473" actId="114"/>
          <ac:spMkLst>
            <pc:docMk/>
            <pc:sldMk cId="3457611781" sldId="362"/>
            <ac:spMk id="8" creationId="{B7301344-5468-6315-2D3F-7FC9FBC3CEAD}"/>
          </ac:spMkLst>
        </pc:spChg>
        <pc:spChg chg="add mod">
          <ac:chgData name="Raul Matsushita" userId="de7c31d34ed27a9c" providerId="LiveId" clId="{CFBAA0A5-36EA-42C4-8CE0-F20A01BCFC02}" dt="2024-04-01T11:35:05.243" v="1074" actId="14100"/>
          <ac:spMkLst>
            <pc:docMk/>
            <pc:sldMk cId="3457611781" sldId="362"/>
            <ac:spMk id="9" creationId="{4D98401F-528E-875B-19A0-40A175C03F61}"/>
          </ac:spMkLst>
        </pc:spChg>
      </pc:sldChg>
      <pc:sldChg chg="addSp delSp modSp add mod">
        <pc:chgData name="Raul Matsushita" userId="de7c31d34ed27a9c" providerId="LiveId" clId="{CFBAA0A5-36EA-42C4-8CE0-F20A01BCFC02}" dt="2024-04-01T11:05:31.175" v="516" actId="478"/>
        <pc:sldMkLst>
          <pc:docMk/>
          <pc:sldMk cId="667433533" sldId="363"/>
        </pc:sldMkLst>
        <pc:spChg chg="mod">
          <ac:chgData name="Raul Matsushita" userId="de7c31d34ed27a9c" providerId="LiveId" clId="{CFBAA0A5-36EA-42C4-8CE0-F20A01BCFC02}" dt="2024-04-01T11:04:40.846" v="509" actId="20577"/>
          <ac:spMkLst>
            <pc:docMk/>
            <pc:sldMk cId="667433533" sldId="363"/>
            <ac:spMk id="3" creationId="{184701DA-832C-3CBF-3F10-C40EB705CF3F}"/>
          </ac:spMkLst>
        </pc:spChg>
        <pc:spChg chg="add del mod">
          <ac:chgData name="Raul Matsushita" userId="de7c31d34ed27a9c" providerId="LiveId" clId="{CFBAA0A5-36EA-42C4-8CE0-F20A01BCFC02}" dt="2024-04-01T11:05:06.427" v="514" actId="478"/>
          <ac:spMkLst>
            <pc:docMk/>
            <pc:sldMk cId="667433533" sldId="363"/>
            <ac:spMk id="7" creationId="{A0A1F7F9-FABF-D1BA-4852-F834176063B2}"/>
          </ac:spMkLst>
        </pc:spChg>
        <pc:spChg chg="del mod">
          <ac:chgData name="Raul Matsushita" userId="de7c31d34ed27a9c" providerId="LiveId" clId="{CFBAA0A5-36EA-42C4-8CE0-F20A01BCFC02}" dt="2024-04-01T11:01:38.569" v="462" actId="478"/>
          <ac:spMkLst>
            <pc:docMk/>
            <pc:sldMk cId="667433533" sldId="363"/>
            <ac:spMk id="8" creationId="{B7301344-5468-6315-2D3F-7FC9FBC3CEAD}"/>
          </ac:spMkLst>
        </pc:spChg>
        <pc:spChg chg="add del">
          <ac:chgData name="Raul Matsushita" userId="de7c31d34ed27a9c" providerId="LiveId" clId="{CFBAA0A5-36EA-42C4-8CE0-F20A01BCFC02}" dt="2024-04-01T11:05:31.175" v="516" actId="478"/>
          <ac:spMkLst>
            <pc:docMk/>
            <pc:sldMk cId="667433533" sldId="363"/>
            <ac:spMk id="9" creationId="{89A03BB7-7D7C-ACE6-F8DD-836EC6EE7749}"/>
          </ac:spMkLst>
        </pc:spChg>
      </pc:sldChg>
      <pc:sldChg chg="addSp modSp add mod">
        <pc:chgData name="Raul Matsushita" userId="de7c31d34ed27a9c" providerId="LiveId" clId="{CFBAA0A5-36EA-42C4-8CE0-F20A01BCFC02}" dt="2024-04-01T11:10:45.886" v="635" actId="20577"/>
        <pc:sldMkLst>
          <pc:docMk/>
          <pc:sldMk cId="2255523769" sldId="364"/>
        </pc:sldMkLst>
        <pc:spChg chg="mod">
          <ac:chgData name="Raul Matsushita" userId="de7c31d34ed27a9c" providerId="LiveId" clId="{CFBAA0A5-36EA-42C4-8CE0-F20A01BCFC02}" dt="2024-04-01T11:10:18.815" v="632" actId="207"/>
          <ac:spMkLst>
            <pc:docMk/>
            <pc:sldMk cId="2255523769" sldId="364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11:06:06.890" v="521" actId="14861"/>
          <ac:spMkLst>
            <pc:docMk/>
            <pc:sldMk cId="2255523769" sldId="364"/>
            <ac:spMk id="7" creationId="{0250C150-A16F-426A-3D16-1955326969ED}"/>
          </ac:spMkLst>
        </pc:spChg>
        <pc:spChg chg="add mod">
          <ac:chgData name="Raul Matsushita" userId="de7c31d34ed27a9c" providerId="LiveId" clId="{CFBAA0A5-36EA-42C4-8CE0-F20A01BCFC02}" dt="2024-04-01T11:10:45.886" v="635" actId="20577"/>
          <ac:spMkLst>
            <pc:docMk/>
            <pc:sldMk cId="2255523769" sldId="364"/>
            <ac:spMk id="8" creationId="{136CE969-448C-0A9E-9218-8A135C03FA9A}"/>
          </ac:spMkLst>
        </pc:spChg>
      </pc:sldChg>
      <pc:sldChg chg="modSp add mod">
        <pc:chgData name="Raul Matsushita" userId="de7c31d34ed27a9c" providerId="LiveId" clId="{CFBAA0A5-36EA-42C4-8CE0-F20A01BCFC02}" dt="2024-04-01T11:11:35.498" v="670" actId="122"/>
        <pc:sldMkLst>
          <pc:docMk/>
          <pc:sldMk cId="3109590874" sldId="365"/>
        </pc:sldMkLst>
        <pc:spChg chg="mod">
          <ac:chgData name="Raul Matsushita" userId="de7c31d34ed27a9c" providerId="LiveId" clId="{CFBAA0A5-36EA-42C4-8CE0-F20A01BCFC02}" dt="2024-04-01T11:11:35.498" v="670" actId="122"/>
          <ac:spMkLst>
            <pc:docMk/>
            <pc:sldMk cId="3109590874" sldId="365"/>
            <ac:spMk id="8" creationId="{136CE969-448C-0A9E-9218-8A135C03FA9A}"/>
          </ac:spMkLst>
        </pc:spChg>
      </pc:sldChg>
      <pc:sldChg chg="delSp modSp add mod ord">
        <pc:chgData name="Raul Matsushita" userId="de7c31d34ed27a9c" providerId="LiveId" clId="{CFBAA0A5-36EA-42C4-8CE0-F20A01BCFC02}" dt="2024-04-01T11:21:08.925" v="859" actId="1076"/>
        <pc:sldMkLst>
          <pc:docMk/>
          <pc:sldMk cId="4205325796" sldId="366"/>
        </pc:sldMkLst>
        <pc:spChg chg="mod">
          <ac:chgData name="Raul Matsushita" userId="de7c31d34ed27a9c" providerId="LiveId" clId="{CFBAA0A5-36EA-42C4-8CE0-F20A01BCFC02}" dt="2024-04-01T11:20:05.138" v="769" actId="6549"/>
          <ac:spMkLst>
            <pc:docMk/>
            <pc:sldMk cId="4205325796" sldId="366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1:20:02.627" v="768" actId="478"/>
          <ac:spMkLst>
            <pc:docMk/>
            <pc:sldMk cId="4205325796" sldId="366"/>
            <ac:spMk id="7" creationId="{0250C150-A16F-426A-3D16-1955326969ED}"/>
          </ac:spMkLst>
        </pc:spChg>
        <pc:spChg chg="mod">
          <ac:chgData name="Raul Matsushita" userId="de7c31d34ed27a9c" providerId="LiveId" clId="{CFBAA0A5-36EA-42C4-8CE0-F20A01BCFC02}" dt="2024-04-01T11:21:08.925" v="859" actId="1076"/>
          <ac:spMkLst>
            <pc:docMk/>
            <pc:sldMk cId="4205325796" sldId="366"/>
            <ac:spMk id="8" creationId="{136CE969-448C-0A9E-9218-8A135C03FA9A}"/>
          </ac:spMkLst>
        </pc:spChg>
        <pc:spChg chg="del">
          <ac:chgData name="Raul Matsushita" userId="de7c31d34ed27a9c" providerId="LiveId" clId="{CFBAA0A5-36EA-42C4-8CE0-F20A01BCFC02}" dt="2024-04-01T11:17:56.237" v="755" actId="478"/>
          <ac:spMkLst>
            <pc:docMk/>
            <pc:sldMk cId="4205325796" sldId="366"/>
            <ac:spMk id="11" creationId="{6B6ED1AD-A580-DC58-E30D-2AE2E0DAF249}"/>
          </ac:spMkLst>
        </pc:spChg>
      </pc:sldChg>
      <pc:sldChg chg="addSp modSp add mod">
        <pc:chgData name="Raul Matsushita" userId="de7c31d34ed27a9c" providerId="LiveId" clId="{CFBAA0A5-36EA-42C4-8CE0-F20A01BCFC02}" dt="2024-04-01T11:24:56.373" v="910" actId="1076"/>
        <pc:sldMkLst>
          <pc:docMk/>
          <pc:sldMk cId="4206040171" sldId="367"/>
        </pc:sldMkLst>
        <pc:spChg chg="mod">
          <ac:chgData name="Raul Matsushita" userId="de7c31d34ed27a9c" providerId="LiveId" clId="{CFBAA0A5-36EA-42C4-8CE0-F20A01BCFC02}" dt="2024-04-01T11:24:41.385" v="908" actId="20577"/>
          <ac:spMkLst>
            <pc:docMk/>
            <pc:sldMk cId="4206040171" sldId="367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11:22:03.709" v="863" actId="14100"/>
          <ac:spMkLst>
            <pc:docMk/>
            <pc:sldMk cId="4206040171" sldId="367"/>
            <ac:spMk id="7" creationId="{12DC400C-8415-2FB9-F937-C06E7C32D36A}"/>
          </ac:spMkLst>
        </pc:spChg>
        <pc:spChg chg="mod">
          <ac:chgData name="Raul Matsushita" userId="de7c31d34ed27a9c" providerId="LiveId" clId="{CFBAA0A5-36EA-42C4-8CE0-F20A01BCFC02}" dt="2024-04-01T11:24:56.373" v="910" actId="1076"/>
          <ac:spMkLst>
            <pc:docMk/>
            <pc:sldMk cId="4206040171" sldId="367"/>
            <ac:spMk id="8" creationId="{136CE969-448C-0A9E-9218-8A135C03FA9A}"/>
          </ac:spMkLst>
        </pc:spChg>
      </pc:sldChg>
      <pc:sldChg chg="addSp modSp add mod">
        <pc:chgData name="Raul Matsushita" userId="de7c31d34ed27a9c" providerId="LiveId" clId="{CFBAA0A5-36EA-42C4-8CE0-F20A01BCFC02}" dt="2024-04-01T11:29:34.706" v="1006" actId="20577"/>
        <pc:sldMkLst>
          <pc:docMk/>
          <pc:sldMk cId="741281146" sldId="368"/>
        </pc:sldMkLst>
        <pc:spChg chg="mod">
          <ac:chgData name="Raul Matsushita" userId="de7c31d34ed27a9c" providerId="LiveId" clId="{CFBAA0A5-36EA-42C4-8CE0-F20A01BCFC02}" dt="2024-04-01T11:27:50.462" v="982" actId="20577"/>
          <ac:spMkLst>
            <pc:docMk/>
            <pc:sldMk cId="741281146" sldId="368"/>
            <ac:spMk id="8" creationId="{136CE969-448C-0A9E-9218-8A135C03FA9A}"/>
          </ac:spMkLst>
        </pc:spChg>
        <pc:spChg chg="add mod">
          <ac:chgData name="Raul Matsushita" userId="de7c31d34ed27a9c" providerId="LiveId" clId="{CFBAA0A5-36EA-42C4-8CE0-F20A01BCFC02}" dt="2024-04-01T11:29:34.706" v="1006" actId="20577"/>
          <ac:spMkLst>
            <pc:docMk/>
            <pc:sldMk cId="741281146" sldId="368"/>
            <ac:spMk id="9" creationId="{7685B417-DEBC-CE48-AECA-A2D48111B00D}"/>
          </ac:spMkLst>
        </pc:spChg>
      </pc:sldChg>
      <pc:sldChg chg="modSp add mod">
        <pc:chgData name="Raul Matsushita" userId="de7c31d34ed27a9c" providerId="LiveId" clId="{CFBAA0A5-36EA-42C4-8CE0-F20A01BCFC02}" dt="2024-04-01T11:59:52.443" v="1215" actId="20577"/>
        <pc:sldMkLst>
          <pc:docMk/>
          <pc:sldMk cId="3518317673" sldId="369"/>
        </pc:sldMkLst>
        <pc:spChg chg="mod">
          <ac:chgData name="Raul Matsushita" userId="de7c31d34ed27a9c" providerId="LiveId" clId="{CFBAA0A5-36EA-42C4-8CE0-F20A01BCFC02}" dt="2024-04-01T11:59:52.443" v="1215" actId="20577"/>
          <ac:spMkLst>
            <pc:docMk/>
            <pc:sldMk cId="3518317673" sldId="369"/>
            <ac:spMk id="8" creationId="{136CE969-448C-0A9E-9218-8A135C03FA9A}"/>
          </ac:spMkLst>
        </pc:spChg>
      </pc:sldChg>
      <pc:sldChg chg="addSp delSp modSp add mod">
        <pc:chgData name="Raul Matsushita" userId="de7c31d34ed27a9c" providerId="LiveId" clId="{CFBAA0A5-36EA-42C4-8CE0-F20A01BCFC02}" dt="2024-04-01T13:01:11.933" v="1403" actId="20577"/>
        <pc:sldMkLst>
          <pc:docMk/>
          <pc:sldMk cId="2441861456" sldId="370"/>
        </pc:sldMkLst>
        <pc:spChg chg="mod">
          <ac:chgData name="Raul Matsushita" userId="de7c31d34ed27a9c" providerId="LiveId" clId="{CFBAA0A5-36EA-42C4-8CE0-F20A01BCFC02}" dt="2024-04-01T12:42:24.260" v="1252" actId="6549"/>
          <ac:spMkLst>
            <pc:docMk/>
            <pc:sldMk cId="2441861456" sldId="370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2:42:29.761" v="1254" actId="478"/>
          <ac:spMkLst>
            <pc:docMk/>
            <pc:sldMk cId="2441861456" sldId="370"/>
            <ac:spMk id="7" creationId="{12DC400C-8415-2FB9-F937-C06E7C32D36A}"/>
          </ac:spMkLst>
        </pc:spChg>
        <pc:spChg chg="del">
          <ac:chgData name="Raul Matsushita" userId="de7c31d34ed27a9c" providerId="LiveId" clId="{CFBAA0A5-36EA-42C4-8CE0-F20A01BCFC02}" dt="2024-04-01T12:42:28.132" v="1253" actId="478"/>
          <ac:spMkLst>
            <pc:docMk/>
            <pc:sldMk cId="2441861456" sldId="370"/>
            <ac:spMk id="8" creationId="{136CE969-448C-0A9E-9218-8A135C03FA9A}"/>
          </ac:spMkLst>
        </pc:spChg>
        <pc:spChg chg="del">
          <ac:chgData name="Raul Matsushita" userId="de7c31d34ed27a9c" providerId="LiveId" clId="{CFBAA0A5-36EA-42C4-8CE0-F20A01BCFC02}" dt="2024-04-01T12:42:31.496" v="1255" actId="478"/>
          <ac:spMkLst>
            <pc:docMk/>
            <pc:sldMk cId="2441861456" sldId="370"/>
            <ac:spMk id="9" creationId="{7685B417-DEBC-CE48-AECA-A2D48111B00D}"/>
          </ac:spMkLst>
        </pc:spChg>
        <pc:spChg chg="add mod">
          <ac:chgData name="Raul Matsushita" userId="de7c31d34ed27a9c" providerId="LiveId" clId="{CFBAA0A5-36EA-42C4-8CE0-F20A01BCFC02}" dt="2024-04-01T13:01:11.933" v="1403" actId="20577"/>
          <ac:spMkLst>
            <pc:docMk/>
            <pc:sldMk cId="2441861456" sldId="370"/>
            <ac:spMk id="12" creationId="{D782CB1F-26C7-2DE1-95F4-C74A1DF8F6D1}"/>
          </ac:spMkLst>
        </pc:spChg>
        <pc:picChg chg="add mod">
          <ac:chgData name="Raul Matsushita" userId="de7c31d34ed27a9c" providerId="LiveId" clId="{CFBAA0A5-36EA-42C4-8CE0-F20A01BCFC02}" dt="2024-04-01T12:46:32.184" v="1262" actId="14100"/>
          <ac:picMkLst>
            <pc:docMk/>
            <pc:sldMk cId="2441861456" sldId="370"/>
            <ac:picMk id="11" creationId="{A44668E0-75F3-99C4-0FFE-69E8285D197B}"/>
          </ac:picMkLst>
        </pc:picChg>
      </pc:sldChg>
      <pc:sldChg chg="modSp add mod">
        <pc:chgData name="Raul Matsushita" userId="de7c31d34ed27a9c" providerId="LiveId" clId="{CFBAA0A5-36EA-42C4-8CE0-F20A01BCFC02}" dt="2024-04-01T12:48:22.609" v="1270" actId="14826"/>
        <pc:sldMkLst>
          <pc:docMk/>
          <pc:sldMk cId="326220215" sldId="371"/>
        </pc:sldMkLst>
        <pc:picChg chg="mod">
          <ac:chgData name="Raul Matsushita" userId="de7c31d34ed27a9c" providerId="LiveId" clId="{CFBAA0A5-36EA-42C4-8CE0-F20A01BCFC02}" dt="2024-04-01T12:48:22.609" v="1270" actId="14826"/>
          <ac:picMkLst>
            <pc:docMk/>
            <pc:sldMk cId="326220215" sldId="371"/>
            <ac:picMk id="11" creationId="{A44668E0-75F3-99C4-0FFE-69E8285D197B}"/>
          </ac:picMkLst>
        </pc:picChg>
      </pc:sldChg>
      <pc:sldChg chg="addSp delSp modSp add mod">
        <pc:chgData name="Raul Matsushita" userId="de7c31d34ed27a9c" providerId="LiveId" clId="{CFBAA0A5-36EA-42C4-8CE0-F20A01BCFC02}" dt="2024-04-01T12:52:24.034" v="1280" actId="20577"/>
        <pc:sldMkLst>
          <pc:docMk/>
          <pc:sldMk cId="3272424144" sldId="372"/>
        </pc:sldMkLst>
        <pc:spChg chg="add mod">
          <ac:chgData name="Raul Matsushita" userId="de7c31d34ed27a9c" providerId="LiveId" clId="{CFBAA0A5-36EA-42C4-8CE0-F20A01BCFC02}" dt="2024-04-01T12:52:24.034" v="1280" actId="20577"/>
          <ac:spMkLst>
            <pc:docMk/>
            <pc:sldMk cId="3272424144" sldId="372"/>
            <ac:spMk id="9" creationId="{CB354BAE-0918-D37C-AEB3-787F2712C44D}"/>
          </ac:spMkLst>
        </pc:spChg>
        <pc:picChg chg="add">
          <ac:chgData name="Raul Matsushita" userId="de7c31d34ed27a9c" providerId="LiveId" clId="{CFBAA0A5-36EA-42C4-8CE0-F20A01BCFC02}" dt="2024-04-01T12:47:10.488" v="1266" actId="22"/>
          <ac:picMkLst>
            <pc:docMk/>
            <pc:sldMk cId="3272424144" sldId="372"/>
            <ac:picMk id="8" creationId="{2A6A361B-64BF-A76D-11B9-5645DE482C02}"/>
          </ac:picMkLst>
        </pc:picChg>
        <pc:picChg chg="del">
          <ac:chgData name="Raul Matsushita" userId="de7c31d34ed27a9c" providerId="LiveId" clId="{CFBAA0A5-36EA-42C4-8CE0-F20A01BCFC02}" dt="2024-04-01T12:47:09.644" v="1265" actId="478"/>
          <ac:picMkLst>
            <pc:docMk/>
            <pc:sldMk cId="3272424144" sldId="372"/>
            <ac:picMk id="11" creationId="{A44668E0-75F3-99C4-0FFE-69E8285D197B}"/>
          </ac:picMkLst>
        </pc:picChg>
      </pc:sldChg>
      <pc:sldChg chg="addSp delSp modSp add mod">
        <pc:chgData name="Raul Matsushita" userId="de7c31d34ed27a9c" providerId="LiveId" clId="{CFBAA0A5-36EA-42C4-8CE0-F20A01BCFC02}" dt="2024-04-01T12:52:30.831" v="1282" actId="20577"/>
        <pc:sldMkLst>
          <pc:docMk/>
          <pc:sldMk cId="1721665080" sldId="373"/>
        </pc:sldMkLst>
        <pc:spChg chg="add mod">
          <ac:chgData name="Raul Matsushita" userId="de7c31d34ed27a9c" providerId="LiveId" clId="{CFBAA0A5-36EA-42C4-8CE0-F20A01BCFC02}" dt="2024-04-01T12:52:30.831" v="1282" actId="20577"/>
          <ac:spMkLst>
            <pc:docMk/>
            <pc:sldMk cId="1721665080" sldId="373"/>
            <ac:spMk id="9" creationId="{6D80410E-C946-84FF-6DBF-0D1C4E8E91AE}"/>
          </ac:spMkLst>
        </pc:spChg>
        <pc:picChg chg="add">
          <ac:chgData name="Raul Matsushita" userId="de7c31d34ed27a9c" providerId="LiveId" clId="{CFBAA0A5-36EA-42C4-8CE0-F20A01BCFC02}" dt="2024-04-01T12:47:51.840" v="1269" actId="22"/>
          <ac:picMkLst>
            <pc:docMk/>
            <pc:sldMk cId="1721665080" sldId="373"/>
            <ac:picMk id="8" creationId="{24722EE6-9D0F-97D9-1C36-6FD0C7283393}"/>
          </ac:picMkLst>
        </pc:picChg>
        <pc:picChg chg="del">
          <ac:chgData name="Raul Matsushita" userId="de7c31d34ed27a9c" providerId="LiveId" clId="{CFBAA0A5-36EA-42C4-8CE0-F20A01BCFC02}" dt="2024-04-01T12:47:50.935" v="1268" actId="478"/>
          <ac:picMkLst>
            <pc:docMk/>
            <pc:sldMk cId="1721665080" sldId="373"/>
            <ac:picMk id="11" creationId="{A44668E0-75F3-99C4-0FFE-69E8285D197B}"/>
          </ac:picMkLst>
        </pc:picChg>
      </pc:sldChg>
      <pc:sldChg chg="modSp add mod">
        <pc:chgData name="Raul Matsushita" userId="de7c31d34ed27a9c" providerId="LiveId" clId="{CFBAA0A5-36EA-42C4-8CE0-F20A01BCFC02}" dt="2024-04-01T12:53:28.754" v="1285" actId="14100"/>
        <pc:sldMkLst>
          <pc:docMk/>
          <pc:sldMk cId="2262629341" sldId="374"/>
        </pc:sldMkLst>
        <pc:picChg chg="mod">
          <ac:chgData name="Raul Matsushita" userId="de7c31d34ed27a9c" providerId="LiveId" clId="{CFBAA0A5-36EA-42C4-8CE0-F20A01BCFC02}" dt="2024-04-01T12:53:28.754" v="1285" actId="14100"/>
          <ac:picMkLst>
            <pc:docMk/>
            <pc:sldMk cId="2262629341" sldId="374"/>
            <ac:picMk id="11" creationId="{A44668E0-75F3-99C4-0FFE-69E8285D197B}"/>
          </ac:picMkLst>
        </pc:picChg>
      </pc:sldChg>
      <pc:sldChg chg="addSp modSp add mod replId">
        <pc:chgData name="Raul Matsushita" userId="de7c31d34ed27a9c" providerId="LiveId" clId="{CFBAA0A5-36EA-42C4-8CE0-F20A01BCFC02}" dt="2024-04-01T13:10:13.967" v="1486" actId="20577"/>
        <pc:sldMkLst>
          <pc:docMk/>
          <pc:sldMk cId="2899985399" sldId="375"/>
        </pc:sldMkLst>
        <pc:spChg chg="add mod">
          <ac:chgData name="Raul Matsushita" userId="de7c31d34ed27a9c" providerId="LiveId" clId="{CFBAA0A5-36EA-42C4-8CE0-F20A01BCFC02}" dt="2024-04-01T12:53:40.122" v="1287" actId="20577"/>
          <ac:spMkLst>
            <pc:docMk/>
            <pc:sldMk cId="2899985399" sldId="375"/>
            <ac:spMk id="7" creationId="{D8FB648D-6303-99C5-8F1F-87613DA81E04}"/>
          </ac:spMkLst>
        </pc:spChg>
        <pc:spChg chg="add mod">
          <ac:chgData name="Raul Matsushita" userId="de7c31d34ed27a9c" providerId="LiveId" clId="{CFBAA0A5-36EA-42C4-8CE0-F20A01BCFC02}" dt="2024-04-01T13:10:13.967" v="1486" actId="20577"/>
          <ac:spMkLst>
            <pc:docMk/>
            <pc:sldMk cId="2899985399" sldId="375"/>
            <ac:spMk id="9" creationId="{EDC9E738-655F-D54A-AF83-8937208D1858}"/>
          </ac:spMkLst>
        </pc:spChg>
        <pc:picChg chg="mod">
          <ac:chgData name="Raul Matsushita" userId="de7c31d34ed27a9c" providerId="LiveId" clId="{CFBAA0A5-36EA-42C4-8CE0-F20A01BCFC02}" dt="2024-04-01T12:49:02.389" v="1272" actId="14826"/>
          <ac:picMkLst>
            <pc:docMk/>
            <pc:sldMk cId="2899985399" sldId="375"/>
            <ac:picMk id="8" creationId="{24722EE6-9D0F-97D9-1C36-6FD0C7283393}"/>
          </ac:picMkLst>
        </pc:picChg>
      </pc:sldChg>
      <pc:sldChg chg="modSp add mod">
        <pc:chgData name="Raul Matsushita" userId="de7c31d34ed27a9c" providerId="LiveId" clId="{CFBAA0A5-36EA-42C4-8CE0-F20A01BCFC02}" dt="2024-04-01T12:50:27.547" v="1276" actId="14100"/>
        <pc:sldMkLst>
          <pc:docMk/>
          <pc:sldMk cId="3070712035" sldId="376"/>
        </pc:sldMkLst>
        <pc:picChg chg="mod">
          <ac:chgData name="Raul Matsushita" userId="de7c31d34ed27a9c" providerId="LiveId" clId="{CFBAA0A5-36EA-42C4-8CE0-F20A01BCFC02}" dt="2024-04-01T12:50:27.547" v="1276" actId="14100"/>
          <ac:picMkLst>
            <pc:docMk/>
            <pc:sldMk cId="3070712035" sldId="376"/>
            <ac:picMk id="11" creationId="{A44668E0-75F3-99C4-0FFE-69E8285D197B}"/>
          </ac:picMkLst>
        </pc:picChg>
      </pc:sldChg>
      <pc:sldChg chg="addSp modSp add mod replId">
        <pc:chgData name="Raul Matsushita" userId="de7c31d34ed27a9c" providerId="LiveId" clId="{CFBAA0A5-36EA-42C4-8CE0-F20A01BCFC02}" dt="2024-04-01T13:09:05.055" v="1468" actId="20577"/>
        <pc:sldMkLst>
          <pc:docMk/>
          <pc:sldMk cId="4147331593" sldId="377"/>
        </pc:sldMkLst>
        <pc:spChg chg="add mod">
          <ac:chgData name="Raul Matsushita" userId="de7c31d34ed27a9c" providerId="LiveId" clId="{CFBAA0A5-36EA-42C4-8CE0-F20A01BCFC02}" dt="2024-04-01T12:55:22.321" v="1290" actId="20577"/>
          <ac:spMkLst>
            <pc:docMk/>
            <pc:sldMk cId="4147331593" sldId="377"/>
            <ac:spMk id="7" creationId="{BBCFD279-BC5F-1F46-2F16-CD92CC7663D3}"/>
          </ac:spMkLst>
        </pc:spChg>
        <pc:spChg chg="add mod">
          <ac:chgData name="Raul Matsushita" userId="de7c31d34ed27a9c" providerId="LiveId" clId="{CFBAA0A5-36EA-42C4-8CE0-F20A01BCFC02}" dt="2024-04-01T13:09:05.055" v="1468" actId="20577"/>
          <ac:spMkLst>
            <pc:docMk/>
            <pc:sldMk cId="4147331593" sldId="377"/>
            <ac:spMk id="9" creationId="{4E98CA5C-BCE3-2784-1528-30B3005F8829}"/>
          </ac:spMkLst>
        </pc:spChg>
        <pc:picChg chg="mod">
          <ac:chgData name="Raul Matsushita" userId="de7c31d34ed27a9c" providerId="LiveId" clId="{CFBAA0A5-36EA-42C4-8CE0-F20A01BCFC02}" dt="2024-04-01T12:49:52.545" v="1274" actId="14826"/>
          <ac:picMkLst>
            <pc:docMk/>
            <pc:sldMk cId="4147331593" sldId="377"/>
            <ac:picMk id="8" creationId="{24722EE6-9D0F-97D9-1C36-6FD0C7283393}"/>
          </ac:picMkLst>
        </pc:picChg>
      </pc:sldChg>
    </pc:docChg>
  </pc:docChgLst>
  <pc:docChgLst>
    <pc:chgData name="Raul Matsushita" userId="de7c31d34ed27a9c" providerId="LiveId" clId="{9A6F78BC-7A4E-49E7-BA90-F7BF8A67A6A6}"/>
    <pc:docChg chg="undo custSel addSld delSld modSld sldOrd">
      <pc:chgData name="Raul Matsushita" userId="de7c31d34ed27a9c" providerId="LiveId" clId="{9A6F78BC-7A4E-49E7-BA90-F7BF8A67A6A6}" dt="2024-03-25T18:09:57.124" v="4454" actId="20577"/>
      <pc:docMkLst>
        <pc:docMk/>
      </pc:docMkLst>
      <pc:sldChg chg="modSp mod">
        <pc:chgData name="Raul Matsushita" userId="de7c31d34ed27a9c" providerId="LiveId" clId="{9A6F78BC-7A4E-49E7-BA90-F7BF8A67A6A6}" dt="2024-03-19T19:24:10.817" v="0" actId="20577"/>
        <pc:sldMkLst>
          <pc:docMk/>
          <pc:sldMk cId="2586058810" sldId="256"/>
        </pc:sldMkLst>
        <pc:spChg chg="mod">
          <ac:chgData name="Raul Matsushita" userId="de7c31d34ed27a9c" providerId="LiveId" clId="{9A6F78BC-7A4E-49E7-BA90-F7BF8A67A6A6}" dt="2024-03-19T19:24:10.81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9A6F78BC-7A4E-49E7-BA90-F7BF8A67A6A6}" dt="2024-03-19T19:24:19.332" v="1" actId="47"/>
        <pc:sldMkLst>
          <pc:docMk/>
          <pc:sldMk cId="3268000341" sldId="258"/>
        </pc:sldMkLst>
      </pc:sldChg>
      <pc:sldChg chg="del">
        <pc:chgData name="Raul Matsushita" userId="de7c31d34ed27a9c" providerId="LiveId" clId="{9A6F78BC-7A4E-49E7-BA90-F7BF8A67A6A6}" dt="2024-03-19T19:24:20.691" v="2" actId="47"/>
        <pc:sldMkLst>
          <pc:docMk/>
          <pc:sldMk cId="3831168221" sldId="259"/>
        </pc:sldMkLst>
      </pc:sldChg>
      <pc:sldChg chg="del">
        <pc:chgData name="Raul Matsushita" userId="de7c31d34ed27a9c" providerId="LiveId" clId="{9A6F78BC-7A4E-49E7-BA90-F7BF8A67A6A6}" dt="2024-03-19T19:24:21.900" v="3" actId="47"/>
        <pc:sldMkLst>
          <pc:docMk/>
          <pc:sldMk cId="859586920" sldId="260"/>
        </pc:sldMkLst>
      </pc:sldChg>
      <pc:sldChg chg="del">
        <pc:chgData name="Raul Matsushita" userId="de7c31d34ed27a9c" providerId="LiveId" clId="{9A6F78BC-7A4E-49E7-BA90-F7BF8A67A6A6}" dt="2024-03-19T19:24:23.153" v="4" actId="47"/>
        <pc:sldMkLst>
          <pc:docMk/>
          <pc:sldMk cId="3362269453" sldId="261"/>
        </pc:sldMkLst>
      </pc:sldChg>
      <pc:sldChg chg="del">
        <pc:chgData name="Raul Matsushita" userId="de7c31d34ed27a9c" providerId="LiveId" clId="{9A6F78BC-7A4E-49E7-BA90-F7BF8A67A6A6}" dt="2024-03-19T19:24:23.778" v="5" actId="47"/>
        <pc:sldMkLst>
          <pc:docMk/>
          <pc:sldMk cId="2434198248" sldId="262"/>
        </pc:sldMkLst>
      </pc:sldChg>
      <pc:sldChg chg="del">
        <pc:chgData name="Raul Matsushita" userId="de7c31d34ed27a9c" providerId="LiveId" clId="{9A6F78BC-7A4E-49E7-BA90-F7BF8A67A6A6}" dt="2024-03-19T19:24:24.380" v="6" actId="47"/>
        <pc:sldMkLst>
          <pc:docMk/>
          <pc:sldMk cId="2210133518" sldId="263"/>
        </pc:sldMkLst>
      </pc:sldChg>
      <pc:sldChg chg="del">
        <pc:chgData name="Raul Matsushita" userId="de7c31d34ed27a9c" providerId="LiveId" clId="{9A6F78BC-7A4E-49E7-BA90-F7BF8A67A6A6}" dt="2024-03-19T19:24:25.854" v="7" actId="47"/>
        <pc:sldMkLst>
          <pc:docMk/>
          <pc:sldMk cId="3460406704" sldId="264"/>
        </pc:sldMkLst>
      </pc:sldChg>
      <pc:sldChg chg="del">
        <pc:chgData name="Raul Matsushita" userId="de7c31d34ed27a9c" providerId="LiveId" clId="{9A6F78BC-7A4E-49E7-BA90-F7BF8A67A6A6}" dt="2024-03-19T19:24:27.236" v="10" actId="47"/>
        <pc:sldMkLst>
          <pc:docMk/>
          <pc:sldMk cId="2856109081" sldId="265"/>
        </pc:sldMkLst>
      </pc:sldChg>
      <pc:sldChg chg="del">
        <pc:chgData name="Raul Matsushita" userId="de7c31d34ed27a9c" providerId="LiveId" clId="{9A6F78BC-7A4E-49E7-BA90-F7BF8A67A6A6}" dt="2024-03-19T19:24:26.356" v="8" actId="47"/>
        <pc:sldMkLst>
          <pc:docMk/>
          <pc:sldMk cId="2179000233" sldId="266"/>
        </pc:sldMkLst>
      </pc:sldChg>
      <pc:sldChg chg="del">
        <pc:chgData name="Raul Matsushita" userId="de7c31d34ed27a9c" providerId="LiveId" clId="{9A6F78BC-7A4E-49E7-BA90-F7BF8A67A6A6}" dt="2024-03-19T19:24:27.721" v="11" actId="47"/>
        <pc:sldMkLst>
          <pc:docMk/>
          <pc:sldMk cId="1753894608" sldId="267"/>
        </pc:sldMkLst>
      </pc:sldChg>
      <pc:sldChg chg="modSp mod">
        <pc:chgData name="Raul Matsushita" userId="de7c31d34ed27a9c" providerId="LiveId" clId="{9A6F78BC-7A4E-49E7-BA90-F7BF8A67A6A6}" dt="2024-03-19T19:25:35.415" v="118" actId="20577"/>
        <pc:sldMkLst>
          <pc:docMk/>
          <pc:sldMk cId="2862011183" sldId="268"/>
        </pc:sldMkLst>
        <pc:spChg chg="mod">
          <ac:chgData name="Raul Matsushita" userId="de7c31d34ed27a9c" providerId="LiveId" clId="{9A6F78BC-7A4E-49E7-BA90-F7BF8A67A6A6}" dt="2024-03-19T19:25:35.415" v="118" actId="20577"/>
          <ac:spMkLst>
            <pc:docMk/>
            <pc:sldMk cId="2862011183" sldId="268"/>
            <ac:spMk id="3" creationId="{184701DA-832C-3CBF-3F10-C40EB705CF3F}"/>
          </ac:spMkLst>
        </pc:spChg>
      </pc:sldChg>
      <pc:sldChg chg="delSp modSp mod">
        <pc:chgData name="Raul Matsushita" userId="de7c31d34ed27a9c" providerId="LiveId" clId="{9A6F78BC-7A4E-49E7-BA90-F7BF8A67A6A6}" dt="2024-03-19T19:28:48.741" v="122" actId="14826"/>
        <pc:sldMkLst>
          <pc:docMk/>
          <pc:sldMk cId="3012727841" sldId="269"/>
        </pc:sldMkLst>
        <pc:spChg chg="del">
          <ac:chgData name="Raul Matsushita" userId="de7c31d34ed27a9c" providerId="LiveId" clId="{9A6F78BC-7A4E-49E7-BA90-F7BF8A67A6A6}" dt="2024-03-19T19:25:48.976" v="119" actId="478"/>
          <ac:spMkLst>
            <pc:docMk/>
            <pc:sldMk cId="3012727841" sldId="26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28:48.741" v="122" actId="14826"/>
          <ac:picMkLst>
            <pc:docMk/>
            <pc:sldMk cId="3012727841" sldId="269"/>
            <ac:picMk id="17" creationId="{6990CB7A-6D89-7148-C647-00F6E0FA52CB}"/>
          </ac:picMkLst>
        </pc:picChg>
      </pc:sldChg>
      <pc:sldChg chg="modSp mod">
        <pc:chgData name="Raul Matsushita" userId="de7c31d34ed27a9c" providerId="LiveId" clId="{9A6F78BC-7A4E-49E7-BA90-F7BF8A67A6A6}" dt="2024-03-19T19:37:27.718" v="253" actId="14826"/>
        <pc:sldMkLst>
          <pc:docMk/>
          <pc:sldMk cId="1209635691" sldId="270"/>
        </pc:sldMkLst>
        <pc:spChg chg="mod">
          <ac:chgData name="Raul Matsushita" userId="de7c31d34ed27a9c" providerId="LiveId" clId="{9A6F78BC-7A4E-49E7-BA90-F7BF8A67A6A6}" dt="2024-03-19T19:35:50.394" v="252" actId="20577"/>
          <ac:spMkLst>
            <pc:docMk/>
            <pc:sldMk cId="1209635691" sldId="270"/>
            <ac:spMk id="7" creationId="{8461ABA4-74E6-93B5-C0CC-22847757AD70}"/>
          </ac:spMkLst>
        </pc:spChg>
        <pc:picChg chg="mod">
          <ac:chgData name="Raul Matsushita" userId="de7c31d34ed27a9c" providerId="LiveId" clId="{9A6F78BC-7A4E-49E7-BA90-F7BF8A67A6A6}" dt="2024-03-19T19:37:27.718" v="253" actId="14826"/>
          <ac:picMkLst>
            <pc:docMk/>
            <pc:sldMk cId="1209635691" sldId="270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19:43:10.818" v="400" actId="6549"/>
        <pc:sldMkLst>
          <pc:docMk/>
          <pc:sldMk cId="3182307395" sldId="271"/>
        </pc:sldMkLst>
        <pc:spChg chg="del mod">
          <ac:chgData name="Raul Matsushita" userId="de7c31d34ed27a9c" providerId="LiveId" clId="{9A6F78BC-7A4E-49E7-BA90-F7BF8A67A6A6}" dt="2024-03-19T19:37:54.180" v="256" actId="478"/>
          <ac:spMkLst>
            <pc:docMk/>
            <pc:sldMk cId="3182307395" sldId="271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19:43:10.818" v="400" actId="6549"/>
          <ac:spMkLst>
            <pc:docMk/>
            <pc:sldMk cId="3182307395" sldId="271"/>
            <ac:spMk id="8" creationId="{0EFDAF35-3A41-A398-D36C-6E17BA866C3B}"/>
          </ac:spMkLst>
        </pc:spChg>
        <pc:picChg chg="mod">
          <ac:chgData name="Raul Matsushita" userId="de7c31d34ed27a9c" providerId="LiveId" clId="{9A6F78BC-7A4E-49E7-BA90-F7BF8A67A6A6}" dt="2024-03-19T19:37:45.497" v="254" actId="14826"/>
          <ac:picMkLst>
            <pc:docMk/>
            <pc:sldMk cId="3182307395" sldId="271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21:12:19.367" v="2053" actId="20577"/>
        <pc:sldMkLst>
          <pc:docMk/>
          <pc:sldMk cId="1054018855" sldId="272"/>
        </pc:sldMkLst>
        <pc:spChg chg="del">
          <ac:chgData name="Raul Matsushita" userId="de7c31d34ed27a9c" providerId="LiveId" clId="{9A6F78BC-7A4E-49E7-BA90-F7BF8A67A6A6}" dt="2024-03-19T20:21:26.209" v="1505" actId="478"/>
          <ac:spMkLst>
            <pc:docMk/>
            <pc:sldMk cId="1054018855" sldId="272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21:12:19.367" v="2053" actId="20577"/>
          <ac:spMkLst>
            <pc:docMk/>
            <pc:sldMk cId="1054018855" sldId="272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09:22.346" v="1919" actId="1076"/>
          <ac:picMkLst>
            <pc:docMk/>
            <pc:sldMk cId="1054018855" sldId="272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37:42.500" v="2190" actId="47"/>
        <pc:sldMkLst>
          <pc:docMk/>
          <pc:sldMk cId="3907007552" sldId="273"/>
        </pc:sldMkLst>
      </pc:sldChg>
      <pc:sldChg chg="del">
        <pc:chgData name="Raul Matsushita" userId="de7c31d34ed27a9c" providerId="LiveId" clId="{9A6F78BC-7A4E-49E7-BA90-F7BF8A67A6A6}" dt="2024-03-19T21:37:43.612" v="2191" actId="47"/>
        <pc:sldMkLst>
          <pc:docMk/>
          <pc:sldMk cId="114301346" sldId="274"/>
        </pc:sldMkLst>
      </pc:sldChg>
      <pc:sldChg chg="del">
        <pc:chgData name="Raul Matsushita" userId="de7c31d34ed27a9c" providerId="LiveId" clId="{9A6F78BC-7A4E-49E7-BA90-F7BF8A67A6A6}" dt="2024-03-19T19:24:26.810" v="9" actId="47"/>
        <pc:sldMkLst>
          <pc:docMk/>
          <pc:sldMk cId="1684062146" sldId="275"/>
        </pc:sldMkLst>
      </pc:sldChg>
      <pc:sldChg chg="delSp modSp del mod">
        <pc:chgData name="Raul Matsushita" userId="de7c31d34ed27a9c" providerId="LiveId" clId="{9A6F78BC-7A4E-49E7-BA90-F7BF8A67A6A6}" dt="2024-03-19T21:38:06.927" v="2210" actId="47"/>
        <pc:sldMkLst>
          <pc:docMk/>
          <pc:sldMk cId="529321132" sldId="276"/>
        </pc:sldMkLst>
        <pc:spChg chg="mod">
          <ac:chgData name="Raul Matsushita" userId="de7c31d34ed27a9c" providerId="LiveId" clId="{9A6F78BC-7A4E-49E7-BA90-F7BF8A67A6A6}" dt="2024-03-19T21:37:59.494" v="2208" actId="20577"/>
          <ac:spMkLst>
            <pc:docMk/>
            <pc:sldMk cId="529321132" sldId="276"/>
            <ac:spMk id="7" creationId="{8461ABA4-74E6-93B5-C0CC-22847757AD70}"/>
          </ac:spMkLst>
        </pc:spChg>
        <pc:spChg chg="del">
          <ac:chgData name="Raul Matsushita" userId="de7c31d34ed27a9c" providerId="LiveId" clId="{9A6F78BC-7A4E-49E7-BA90-F7BF8A67A6A6}" dt="2024-03-19T21:38:04.480" v="2209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9A6F78BC-7A4E-49E7-BA90-F7BF8A67A6A6}" dt="2024-03-19T21:38:10.869" v="2211" actId="47"/>
        <pc:sldMkLst>
          <pc:docMk/>
          <pc:sldMk cId="2908103238" sldId="277"/>
        </pc:sldMkLst>
      </pc:sldChg>
      <pc:sldChg chg="del">
        <pc:chgData name="Raul Matsushita" userId="de7c31d34ed27a9c" providerId="LiveId" clId="{9A6F78BC-7A4E-49E7-BA90-F7BF8A67A6A6}" dt="2024-03-19T21:38:12.340" v="2212" actId="47"/>
        <pc:sldMkLst>
          <pc:docMk/>
          <pc:sldMk cId="2245096904" sldId="278"/>
        </pc:sldMkLst>
      </pc:sldChg>
      <pc:sldChg chg="modSp mod">
        <pc:chgData name="Raul Matsushita" userId="de7c31d34ed27a9c" providerId="LiveId" clId="{9A6F78BC-7A4E-49E7-BA90-F7BF8A67A6A6}" dt="2024-03-19T21:39:14.787" v="2316" actId="14100"/>
        <pc:sldMkLst>
          <pc:docMk/>
          <pc:sldMk cId="4146910257" sldId="279"/>
        </pc:sldMkLst>
        <pc:spChg chg="mod">
          <ac:chgData name="Raul Matsushita" userId="de7c31d34ed27a9c" providerId="LiveId" clId="{9A6F78BC-7A4E-49E7-BA90-F7BF8A67A6A6}" dt="2024-03-19T21:38:30.221" v="2240" actId="20577"/>
          <ac:spMkLst>
            <pc:docMk/>
            <pc:sldMk cId="4146910257" sldId="279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39:14.787" v="2316" actId="14100"/>
          <ac:spMkLst>
            <pc:docMk/>
            <pc:sldMk cId="4146910257" sldId="279"/>
            <ac:spMk id="9" creationId="{3D0E62CD-D18A-DFB1-F156-199074277F6A}"/>
          </ac:spMkLst>
        </pc:spChg>
      </pc:sldChg>
      <pc:sldChg chg="addSp delSp modSp mod">
        <pc:chgData name="Raul Matsushita" userId="de7c31d34ed27a9c" providerId="LiveId" clId="{9A6F78BC-7A4E-49E7-BA90-F7BF8A67A6A6}" dt="2024-03-19T21:43:33.249" v="2660" actId="20577"/>
        <pc:sldMkLst>
          <pc:docMk/>
          <pc:sldMk cId="2625089859" sldId="280"/>
        </pc:sldMkLst>
        <pc:spChg chg="del">
          <ac:chgData name="Raul Matsushita" userId="de7c31d34ed27a9c" providerId="LiveId" clId="{9A6F78BC-7A4E-49E7-BA90-F7BF8A67A6A6}" dt="2024-03-19T21:39:25.192" v="2317" actId="478"/>
          <ac:spMkLst>
            <pc:docMk/>
            <pc:sldMk cId="2625089859" sldId="280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43:33.249" v="2660" actId="20577"/>
          <ac:spMkLst>
            <pc:docMk/>
            <pc:sldMk cId="2625089859" sldId="280"/>
            <ac:spMk id="9" creationId="{3D0E62CD-D18A-DFB1-F156-199074277F6A}"/>
          </ac:spMkLst>
        </pc:spChg>
        <pc:spChg chg="add mod">
          <ac:chgData name="Raul Matsushita" userId="de7c31d34ed27a9c" providerId="LiveId" clId="{9A6F78BC-7A4E-49E7-BA90-F7BF8A67A6A6}" dt="2024-03-19T21:39:31.157" v="2318"/>
          <ac:spMkLst>
            <pc:docMk/>
            <pc:sldMk cId="2625089859" sldId="280"/>
            <ac:spMk id="10" creationId="{D86A3E91-5663-1C38-D706-443E150D871A}"/>
          </ac:spMkLst>
        </pc:spChg>
      </pc:sldChg>
      <pc:sldChg chg="del">
        <pc:chgData name="Raul Matsushita" userId="de7c31d34ed27a9c" providerId="LiveId" clId="{9A6F78BC-7A4E-49E7-BA90-F7BF8A67A6A6}" dt="2024-03-19T21:50:07.174" v="3284" actId="47"/>
        <pc:sldMkLst>
          <pc:docMk/>
          <pc:sldMk cId="2602092427" sldId="281"/>
        </pc:sldMkLst>
      </pc:sldChg>
      <pc:sldChg chg="modSp mod">
        <pc:chgData name="Raul Matsushita" userId="de7c31d34ed27a9c" providerId="LiveId" clId="{9A6F78BC-7A4E-49E7-BA90-F7BF8A67A6A6}" dt="2024-03-19T21:52:52.479" v="3288" actId="14826"/>
        <pc:sldMkLst>
          <pc:docMk/>
          <pc:sldMk cId="3071915177" sldId="282"/>
        </pc:sldMkLst>
        <pc:picChg chg="mod">
          <ac:chgData name="Raul Matsushita" userId="de7c31d34ed27a9c" providerId="LiveId" clId="{9A6F78BC-7A4E-49E7-BA90-F7BF8A67A6A6}" dt="2024-03-19T21:52:52.479" v="3288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25T13:30:33.771" v="4122" actId="6549"/>
        <pc:sldMkLst>
          <pc:docMk/>
          <pc:sldMk cId="230256739" sldId="283"/>
        </pc:sldMkLst>
        <pc:spChg chg="add mod">
          <ac:chgData name="Raul Matsushita" userId="de7c31d34ed27a9c" providerId="LiveId" clId="{9A6F78BC-7A4E-49E7-BA90-F7BF8A67A6A6}" dt="2024-03-19T21:59:30.759" v="3311"/>
          <ac:spMkLst>
            <pc:docMk/>
            <pc:sldMk cId="230256739" sldId="283"/>
            <ac:spMk id="7" creationId="{B627EBEE-66DF-791C-8147-B0F40264B8CA}"/>
          </ac:spMkLst>
        </pc:spChg>
        <pc:spChg chg="add mod">
          <ac:chgData name="Raul Matsushita" userId="de7c31d34ed27a9c" providerId="LiveId" clId="{9A6F78BC-7A4E-49E7-BA90-F7BF8A67A6A6}" dt="2024-03-25T13:30:33.771" v="4122" actId="6549"/>
          <ac:spMkLst>
            <pc:docMk/>
            <pc:sldMk cId="230256739" sldId="283"/>
            <ac:spMk id="8" creationId="{85155855-3A3C-0C7E-6D8B-C9E8E2076FC3}"/>
          </ac:spMkLst>
        </pc:spChg>
        <pc:picChg chg="del">
          <ac:chgData name="Raul Matsushita" userId="de7c31d34ed27a9c" providerId="LiveId" clId="{9A6F78BC-7A4E-49E7-BA90-F7BF8A67A6A6}" dt="2024-03-19T21:59:24.171" v="3310" actId="478"/>
          <ac:picMkLst>
            <pc:docMk/>
            <pc:sldMk cId="230256739" sldId="283"/>
            <ac:picMk id="17" creationId="{6990CB7A-6D89-7148-C647-00F6E0FA52CB}"/>
          </ac:picMkLst>
        </pc:picChg>
      </pc:sldChg>
      <pc:sldChg chg="addSp modSp mod">
        <pc:chgData name="Raul Matsushita" userId="de7c31d34ed27a9c" providerId="LiveId" clId="{9A6F78BC-7A4E-49E7-BA90-F7BF8A67A6A6}" dt="2024-03-19T21:57:48.315" v="3309" actId="20577"/>
        <pc:sldMkLst>
          <pc:docMk/>
          <pc:sldMk cId="3512095792" sldId="285"/>
        </pc:sldMkLst>
        <pc:spChg chg="add mod">
          <ac:chgData name="Raul Matsushita" userId="de7c31d34ed27a9c" providerId="LiveId" clId="{9A6F78BC-7A4E-49E7-BA90-F7BF8A67A6A6}" dt="2024-03-19T21:57:48.315" v="3309" actId="20577"/>
          <ac:spMkLst>
            <pc:docMk/>
            <pc:sldMk cId="3512095792" sldId="285"/>
            <ac:spMk id="7" creationId="{2E01FB70-D859-9C15-8FD3-D785CEB97358}"/>
          </ac:spMkLst>
        </pc:spChg>
        <pc:picChg chg="mod">
          <ac:chgData name="Raul Matsushita" userId="de7c31d34ed27a9c" providerId="LiveId" clId="{9A6F78BC-7A4E-49E7-BA90-F7BF8A67A6A6}" dt="2024-03-19T21:56:23.896" v="3290" actId="14826"/>
          <ac:picMkLst>
            <pc:docMk/>
            <pc:sldMk cId="3512095792" sldId="285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56:19.743" v="3289" actId="47"/>
        <pc:sldMkLst>
          <pc:docMk/>
          <pc:sldMk cId="837763350" sldId="287"/>
        </pc:sldMkLst>
      </pc:sldChg>
      <pc:sldChg chg="modSp mod ord">
        <pc:chgData name="Raul Matsushita" userId="de7c31d34ed27a9c" providerId="LiveId" clId="{9A6F78BC-7A4E-49E7-BA90-F7BF8A67A6A6}" dt="2024-03-19T22:16:40.773" v="4019"/>
        <pc:sldMkLst>
          <pc:docMk/>
          <pc:sldMk cId="1910733529" sldId="288"/>
        </pc:sldMkLst>
        <pc:spChg chg="mod">
          <ac:chgData name="Raul Matsushita" userId="de7c31d34ed27a9c" providerId="LiveId" clId="{9A6F78BC-7A4E-49E7-BA90-F7BF8A67A6A6}" dt="2024-03-19T22:16:03.023" v="3995" actId="113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9A6F78BC-7A4E-49E7-BA90-F7BF8A67A6A6}" dt="2024-03-19T19:34:07.950" v="209" actId="1076"/>
        <pc:sldMkLst>
          <pc:docMk/>
          <pc:sldMk cId="3224931540" sldId="289"/>
        </pc:sldMkLst>
        <pc:spChg chg="mod">
          <ac:chgData name="Raul Matsushita" userId="de7c31d34ed27a9c" providerId="LiveId" clId="{9A6F78BC-7A4E-49E7-BA90-F7BF8A67A6A6}" dt="2024-03-19T19:34:07.950" v="209" actId="1076"/>
          <ac:spMkLst>
            <pc:docMk/>
            <pc:sldMk cId="3224931540" sldId="289"/>
            <ac:spMk id="7" creationId="{50180D99-4BCA-9611-2397-F91BC3B6EC15}"/>
          </ac:spMkLst>
        </pc:spChg>
        <pc:spChg chg="del">
          <ac:chgData name="Raul Matsushita" userId="de7c31d34ed27a9c" providerId="LiveId" clId="{9A6F78BC-7A4E-49E7-BA90-F7BF8A67A6A6}" dt="2024-03-19T19:29:45.561" v="125" actId="478"/>
          <ac:spMkLst>
            <pc:docMk/>
            <pc:sldMk cId="3224931540" sldId="28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32:15.742" v="187" actId="14826"/>
          <ac:picMkLst>
            <pc:docMk/>
            <pc:sldMk cId="3224931540" sldId="28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32:10.043" v="186" actId="14826"/>
        <pc:sldMkLst>
          <pc:docMk/>
          <pc:sldMk cId="4117128426" sldId="290"/>
        </pc:sldMkLst>
        <pc:picChg chg="mod">
          <ac:chgData name="Raul Matsushita" userId="de7c31d34ed27a9c" providerId="LiveId" clId="{9A6F78BC-7A4E-49E7-BA90-F7BF8A67A6A6}" dt="2024-03-19T19:32:10.043" v="186" actId="14826"/>
          <ac:picMkLst>
            <pc:docMk/>
            <pc:sldMk cId="4117128426" sldId="290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59:07.966" v="638" actId="207"/>
        <pc:sldMkLst>
          <pc:docMk/>
          <pc:sldMk cId="72051154" sldId="291"/>
        </pc:sldMkLst>
        <pc:spChg chg="mod">
          <ac:chgData name="Raul Matsushita" userId="de7c31d34ed27a9c" providerId="LiveId" clId="{9A6F78BC-7A4E-49E7-BA90-F7BF8A67A6A6}" dt="2024-03-19T19:59:07.966" v="638" actId="207"/>
          <ac:spMkLst>
            <pc:docMk/>
            <pc:sldMk cId="72051154" sldId="291"/>
            <ac:spMk id="8" creationId="{0EFDAF35-3A41-A398-D36C-6E17BA866C3B}"/>
          </ac:spMkLst>
        </pc:spChg>
      </pc:sldChg>
      <pc:sldChg chg="addSp delSp modSp add mod ord">
        <pc:chgData name="Raul Matsushita" userId="de7c31d34ed27a9c" providerId="LiveId" clId="{9A6F78BC-7A4E-49E7-BA90-F7BF8A67A6A6}" dt="2024-03-25T13:31:49.029" v="4125" actId="1076"/>
        <pc:sldMkLst>
          <pc:docMk/>
          <pc:sldMk cId="299735504" sldId="292"/>
        </pc:sldMkLst>
        <pc:spChg chg="mod">
          <ac:chgData name="Raul Matsushita" userId="de7c31d34ed27a9c" providerId="LiveId" clId="{9A6F78BC-7A4E-49E7-BA90-F7BF8A67A6A6}" dt="2024-03-19T20:01:08.533" v="690" actId="20577"/>
          <ac:spMkLst>
            <pc:docMk/>
            <pc:sldMk cId="299735504" sldId="292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0:03:22.138" v="745" actId="1076"/>
          <ac:spMkLst>
            <pc:docMk/>
            <pc:sldMk cId="299735504" sldId="292"/>
            <ac:spMk id="8" creationId="{EABC568C-E9EB-9162-EFB5-E59571226001}"/>
          </ac:spMkLst>
        </pc:spChg>
        <pc:spChg chg="add mod">
          <ac:chgData name="Raul Matsushita" userId="de7c31d34ed27a9c" providerId="LiveId" clId="{9A6F78BC-7A4E-49E7-BA90-F7BF8A67A6A6}" dt="2024-03-25T13:31:42.172" v="4123" actId="1076"/>
          <ac:spMkLst>
            <pc:docMk/>
            <pc:sldMk cId="299735504" sldId="292"/>
            <ac:spMk id="9" creationId="{E30BDD53-25D9-1F5A-B780-B2879CBA9EA0}"/>
          </ac:spMkLst>
        </pc:spChg>
        <pc:spChg chg="del">
          <ac:chgData name="Raul Matsushita" userId="de7c31d34ed27a9c" providerId="LiveId" clId="{9A6F78BC-7A4E-49E7-BA90-F7BF8A67A6A6}" dt="2024-03-19T19:59:23.736" v="640" actId="478"/>
          <ac:spMkLst>
            <pc:docMk/>
            <pc:sldMk cId="299735504" sldId="292"/>
            <ac:spMk id="10" creationId="{6546CA38-A824-3A35-5063-C518D6388053}"/>
          </ac:spMkLst>
        </pc:spChg>
        <pc:spChg chg="del">
          <ac:chgData name="Raul Matsushita" userId="de7c31d34ed27a9c" providerId="LiveId" clId="{9A6F78BC-7A4E-49E7-BA90-F7BF8A67A6A6}" dt="2024-03-19T19:59:25.714" v="641" actId="478"/>
          <ac:spMkLst>
            <pc:docMk/>
            <pc:sldMk cId="299735504" sldId="292"/>
            <ac:spMk id="11" creationId="{B655FF20-7DE5-A030-49E4-F23AA73FC4FA}"/>
          </ac:spMkLst>
        </pc:spChg>
        <pc:spChg chg="add mod">
          <ac:chgData name="Raul Matsushita" userId="de7c31d34ed27a9c" providerId="LiveId" clId="{9A6F78BC-7A4E-49E7-BA90-F7BF8A67A6A6}" dt="2024-03-25T13:31:44.682" v="4124" actId="1076"/>
          <ac:spMkLst>
            <pc:docMk/>
            <pc:sldMk cId="299735504" sldId="292"/>
            <ac:spMk id="12" creationId="{1B8D0F34-3382-E7BF-B8BA-C5F35AAD8322}"/>
          </ac:spMkLst>
        </pc:spChg>
        <pc:spChg chg="add mod">
          <ac:chgData name="Raul Matsushita" userId="de7c31d34ed27a9c" providerId="LiveId" clId="{9A6F78BC-7A4E-49E7-BA90-F7BF8A67A6A6}" dt="2024-03-25T13:31:49.029" v="4125" actId="1076"/>
          <ac:spMkLst>
            <pc:docMk/>
            <pc:sldMk cId="299735504" sldId="292"/>
            <ac:spMk id="13" creationId="{3229302C-6A8E-9C1A-74A3-7567D91EF4B0}"/>
          </ac:spMkLst>
        </pc:spChg>
        <pc:spChg chg="del">
          <ac:chgData name="Raul Matsushita" userId="de7c31d34ed27a9c" providerId="LiveId" clId="{9A6F78BC-7A4E-49E7-BA90-F7BF8A67A6A6}" dt="2024-03-19T19:59:30.476" v="642" actId="478"/>
          <ac:spMkLst>
            <pc:docMk/>
            <pc:sldMk cId="299735504" sldId="292"/>
            <ac:spMk id="14" creationId="{4AD4A315-74E6-BD0F-13B3-BBD4E92DB7C3}"/>
          </ac:spMkLst>
        </pc:spChg>
        <pc:spChg chg="mod">
          <ac:chgData name="Raul Matsushita" userId="de7c31d34ed27a9c" providerId="LiveId" clId="{9A6F78BC-7A4E-49E7-BA90-F7BF8A67A6A6}" dt="2024-03-19T20:03:36.977" v="748" actId="1076"/>
          <ac:spMkLst>
            <pc:docMk/>
            <pc:sldMk cId="299735504" sldId="292"/>
            <ac:spMk id="16" creationId="{AA6BB161-F557-5BE2-8310-7D0912EDEC0A}"/>
          </ac:spMkLst>
        </pc:spChg>
        <pc:spChg chg="del">
          <ac:chgData name="Raul Matsushita" userId="de7c31d34ed27a9c" providerId="LiveId" clId="{9A6F78BC-7A4E-49E7-BA90-F7BF8A67A6A6}" dt="2024-03-19T19:59:21.928" v="639" actId="478"/>
          <ac:spMkLst>
            <pc:docMk/>
            <pc:sldMk cId="299735504" sldId="292"/>
            <ac:spMk id="18" creationId="{636D9D14-1466-8026-8FB0-E9521C0EAF1B}"/>
          </ac:spMkLst>
        </pc:spChg>
      </pc:sldChg>
      <pc:sldChg chg="addSp delSp modSp add mod">
        <pc:chgData name="Raul Matsushita" userId="de7c31d34ed27a9c" providerId="LiveId" clId="{9A6F78BC-7A4E-49E7-BA90-F7BF8A67A6A6}" dt="2024-03-19T20:16:39.511" v="1323" actId="478"/>
        <pc:sldMkLst>
          <pc:docMk/>
          <pc:sldMk cId="670328455" sldId="293"/>
        </pc:sldMkLst>
        <pc:spChg chg="del">
          <ac:chgData name="Raul Matsushita" userId="de7c31d34ed27a9c" providerId="LiveId" clId="{9A6F78BC-7A4E-49E7-BA90-F7BF8A67A6A6}" dt="2024-03-19T20:13:39.253" v="1057" actId="478"/>
          <ac:spMkLst>
            <pc:docMk/>
            <pc:sldMk cId="670328455" sldId="293"/>
            <ac:spMk id="9" creationId="{E30BDD53-25D9-1F5A-B780-B2879CBA9EA0}"/>
          </ac:spMkLst>
        </pc:spChg>
        <pc:spChg chg="mod">
          <ac:chgData name="Raul Matsushita" userId="de7c31d34ed27a9c" providerId="LiveId" clId="{9A6F78BC-7A4E-49E7-BA90-F7BF8A67A6A6}" dt="2024-03-19T20:15:08.629" v="1218" actId="20577"/>
          <ac:spMkLst>
            <pc:docMk/>
            <pc:sldMk cId="670328455" sldId="293"/>
            <ac:spMk id="12" creationId="{1B8D0F34-3382-E7BF-B8BA-C5F35AAD8322}"/>
          </ac:spMkLst>
        </pc:spChg>
        <pc:spChg chg="add del mod">
          <ac:chgData name="Raul Matsushita" userId="de7c31d34ed27a9c" providerId="LiveId" clId="{9A6F78BC-7A4E-49E7-BA90-F7BF8A67A6A6}" dt="2024-03-19T20:16:39.511" v="1323" actId="478"/>
          <ac:spMkLst>
            <pc:docMk/>
            <pc:sldMk cId="670328455" sldId="293"/>
            <ac:spMk id="13" creationId="{3229302C-6A8E-9C1A-74A3-7567D91EF4B0}"/>
          </ac:spMkLst>
        </pc:spChg>
      </pc:sldChg>
      <pc:sldChg chg="modSp add mod">
        <pc:chgData name="Raul Matsushita" userId="de7c31d34ed27a9c" providerId="LiveId" clId="{9A6F78BC-7A4E-49E7-BA90-F7BF8A67A6A6}" dt="2024-03-19T20:18:13.365" v="1398" actId="14100"/>
        <pc:sldMkLst>
          <pc:docMk/>
          <pc:sldMk cId="3508310342" sldId="294"/>
        </pc:sldMkLst>
        <pc:spChg chg="mod">
          <ac:chgData name="Raul Matsushita" userId="de7c31d34ed27a9c" providerId="LiveId" clId="{9A6F78BC-7A4E-49E7-BA90-F7BF8A67A6A6}" dt="2024-03-19T20:18:13.365" v="1398" actId="14100"/>
          <ac:spMkLst>
            <pc:docMk/>
            <pc:sldMk cId="3508310342" sldId="294"/>
            <ac:spMk id="13" creationId="{3229302C-6A8E-9C1A-74A3-7567D91EF4B0}"/>
          </ac:spMkLst>
        </pc:spChg>
      </pc:sldChg>
      <pc:sldChg chg="addSp delSp modSp add del mod">
        <pc:chgData name="Raul Matsushita" userId="de7c31d34ed27a9c" providerId="LiveId" clId="{9A6F78BC-7A4E-49E7-BA90-F7BF8A67A6A6}" dt="2024-03-19T20:19:58.657" v="1430" actId="2696"/>
        <pc:sldMkLst>
          <pc:docMk/>
          <pc:sldMk cId="789328790" sldId="295"/>
        </pc:sldMkLst>
        <pc:spChg chg="add del">
          <ac:chgData name="Raul Matsushita" userId="de7c31d34ed27a9c" providerId="LiveId" clId="{9A6F78BC-7A4E-49E7-BA90-F7BF8A67A6A6}" dt="2024-03-19T20:18:52.605" v="1402" actId="478"/>
          <ac:spMkLst>
            <pc:docMk/>
            <pc:sldMk cId="789328790" sldId="295"/>
            <ac:spMk id="9" creationId="{F521ADE4-E41C-8502-5D90-7401BDC7F43D}"/>
          </ac:spMkLst>
        </pc:spChg>
        <pc:spChg chg="add del mod">
          <ac:chgData name="Raul Matsushita" userId="de7c31d34ed27a9c" providerId="LiveId" clId="{9A6F78BC-7A4E-49E7-BA90-F7BF8A67A6A6}" dt="2024-03-19T20:19:27.228" v="1428" actId="478"/>
          <ac:spMkLst>
            <pc:docMk/>
            <pc:sldMk cId="789328790" sldId="295"/>
            <ac:spMk id="10" creationId="{38F4C6C7-979F-01B1-9528-BD4C40C8E1BE}"/>
          </ac:spMkLst>
        </pc:spChg>
        <pc:spChg chg="add del mod">
          <ac:chgData name="Raul Matsushita" userId="de7c31d34ed27a9c" providerId="LiveId" clId="{9A6F78BC-7A4E-49E7-BA90-F7BF8A67A6A6}" dt="2024-03-19T20:19:29.990" v="1429" actId="478"/>
          <ac:spMkLst>
            <pc:docMk/>
            <pc:sldMk cId="789328790" sldId="295"/>
            <ac:spMk id="11" creationId="{68D8299C-D17E-6EA6-9C3F-917BAB0A9400}"/>
          </ac:spMkLst>
        </pc:spChg>
      </pc:sldChg>
      <pc:sldChg chg="modSp add mod">
        <pc:chgData name="Raul Matsushita" userId="de7c31d34ed27a9c" providerId="LiveId" clId="{9A6F78BC-7A4E-49E7-BA90-F7BF8A67A6A6}" dt="2024-03-19T20:20:06.142" v="1431" actId="1076"/>
        <pc:sldMkLst>
          <pc:docMk/>
          <pc:sldMk cId="1182410623" sldId="296"/>
        </pc:sldMkLst>
        <pc:spChg chg="mod">
          <ac:chgData name="Raul Matsushita" userId="de7c31d34ed27a9c" providerId="LiveId" clId="{9A6F78BC-7A4E-49E7-BA90-F7BF8A67A6A6}" dt="2024-03-19T20:20:06.142" v="1431" actId="1076"/>
          <ac:spMkLst>
            <pc:docMk/>
            <pc:sldMk cId="1182410623" sldId="296"/>
            <ac:spMk id="9" creationId="{F521ADE4-E41C-8502-5D90-7401BDC7F43D}"/>
          </ac:spMkLst>
        </pc:spChg>
      </pc:sldChg>
      <pc:sldChg chg="delSp modSp add mod">
        <pc:chgData name="Raul Matsushita" userId="de7c31d34ed27a9c" providerId="LiveId" clId="{9A6F78BC-7A4E-49E7-BA90-F7BF8A67A6A6}" dt="2024-03-19T20:22:15.488" v="1572" actId="20577"/>
        <pc:sldMkLst>
          <pc:docMk/>
          <pc:sldMk cId="1633850792" sldId="297"/>
        </pc:sldMkLst>
        <pc:spChg chg="del">
          <ac:chgData name="Raul Matsushita" userId="de7c31d34ed27a9c" providerId="LiveId" clId="{9A6F78BC-7A4E-49E7-BA90-F7BF8A67A6A6}" dt="2024-03-19T20:21:14.112" v="1503" actId="478"/>
          <ac:spMkLst>
            <pc:docMk/>
            <pc:sldMk cId="1633850792" sldId="297"/>
            <ac:spMk id="9" creationId="{F521ADE4-E41C-8502-5D90-7401BDC7F43D}"/>
          </ac:spMkLst>
        </pc:spChg>
        <pc:spChg chg="mod">
          <ac:chgData name="Raul Matsushita" userId="de7c31d34ed27a9c" providerId="LiveId" clId="{9A6F78BC-7A4E-49E7-BA90-F7BF8A67A6A6}" dt="2024-03-19T20:22:15.488" v="1572" actId="20577"/>
          <ac:spMkLst>
            <pc:docMk/>
            <pc:sldMk cId="1633850792" sldId="297"/>
            <ac:spMk id="12" creationId="{1B8D0F34-3382-E7BF-B8BA-C5F35AAD8322}"/>
          </ac:spMkLst>
        </pc:spChg>
        <pc:spChg chg="del">
          <ac:chgData name="Raul Matsushita" userId="de7c31d34ed27a9c" providerId="LiveId" clId="{9A6F78BC-7A4E-49E7-BA90-F7BF8A67A6A6}" dt="2024-03-19T20:21:12.994" v="1502" actId="478"/>
          <ac:spMkLst>
            <pc:docMk/>
            <pc:sldMk cId="1633850792" sldId="297"/>
            <ac:spMk id="13" creationId="{3229302C-6A8E-9C1A-74A3-7567D91EF4B0}"/>
          </ac:spMkLst>
        </pc:spChg>
        <pc:spChg chg="mod">
          <ac:chgData name="Raul Matsushita" userId="de7c31d34ed27a9c" providerId="LiveId" clId="{9A6F78BC-7A4E-49E7-BA90-F7BF8A67A6A6}" dt="2024-03-19T20:20:47.304" v="1472" actId="1076"/>
          <ac:spMkLst>
            <pc:docMk/>
            <pc:sldMk cId="1633850792" sldId="297"/>
            <ac:spMk id="16" creationId="{AA6BB161-F557-5BE2-8310-7D0912EDEC0A}"/>
          </ac:spMkLst>
        </pc:spChg>
      </pc:sldChg>
      <pc:sldChg chg="delSp add mod ord">
        <pc:chgData name="Raul Matsushita" userId="de7c31d34ed27a9c" providerId="LiveId" clId="{9A6F78BC-7A4E-49E7-BA90-F7BF8A67A6A6}" dt="2024-03-19T20:21:38.658" v="1509" actId="478"/>
        <pc:sldMkLst>
          <pc:docMk/>
          <pc:sldMk cId="1382906228" sldId="298"/>
        </pc:sldMkLst>
        <pc:spChg chg="del">
          <ac:chgData name="Raul Matsushita" userId="de7c31d34ed27a9c" providerId="LiveId" clId="{9A6F78BC-7A4E-49E7-BA90-F7BF8A67A6A6}" dt="2024-03-19T20:21:38.658" v="1509" actId="478"/>
          <ac:spMkLst>
            <pc:docMk/>
            <pc:sldMk cId="1382906228" sldId="298"/>
            <ac:spMk id="8" creationId="{0EFDAF35-3A41-A398-D36C-6E17BA866C3B}"/>
          </ac:spMkLst>
        </pc:spChg>
      </pc:sldChg>
      <pc:sldChg chg="modSp add mod">
        <pc:chgData name="Raul Matsushita" userId="de7c31d34ed27a9c" providerId="LiveId" clId="{9A6F78BC-7A4E-49E7-BA90-F7BF8A67A6A6}" dt="2024-03-19T20:31:06.818" v="1574" actId="14826"/>
        <pc:sldMkLst>
          <pc:docMk/>
          <pc:sldMk cId="1107815732" sldId="299"/>
        </pc:sldMkLst>
        <pc:picChg chg="mod">
          <ac:chgData name="Raul Matsushita" userId="de7c31d34ed27a9c" providerId="LiveId" clId="{9A6F78BC-7A4E-49E7-BA90-F7BF8A67A6A6}" dt="2024-03-19T20:31:06.818" v="1574" actId="14826"/>
          <ac:picMkLst>
            <pc:docMk/>
            <pc:sldMk cId="1107815732" sldId="29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34:33.379" v="1576" actId="14826"/>
        <pc:sldMkLst>
          <pc:docMk/>
          <pc:sldMk cId="312868548" sldId="300"/>
        </pc:sldMkLst>
        <pc:picChg chg="mod">
          <ac:chgData name="Raul Matsushita" userId="de7c31d34ed27a9c" providerId="LiveId" clId="{9A6F78BC-7A4E-49E7-BA90-F7BF8A67A6A6}" dt="2024-03-19T20:34:33.379" v="1576" actId="14826"/>
          <ac:picMkLst>
            <pc:docMk/>
            <pc:sldMk cId="312868548" sldId="300"/>
            <ac:picMk id="17" creationId="{6990CB7A-6D89-7148-C647-00F6E0FA52CB}"/>
          </ac:picMkLst>
        </pc:picChg>
      </pc:sldChg>
      <pc:sldChg chg="addSp delSp modSp add mod">
        <pc:chgData name="Raul Matsushita" userId="de7c31d34ed27a9c" providerId="LiveId" clId="{9A6F78BC-7A4E-49E7-BA90-F7BF8A67A6A6}" dt="2024-03-19T20:47:15.005" v="1810" actId="14100"/>
        <pc:sldMkLst>
          <pc:docMk/>
          <pc:sldMk cId="1111060100" sldId="301"/>
        </pc:sldMkLst>
        <pc:spChg chg="add mod">
          <ac:chgData name="Raul Matsushita" userId="de7c31d34ed27a9c" providerId="LiveId" clId="{9A6F78BC-7A4E-49E7-BA90-F7BF8A67A6A6}" dt="2024-03-19T20:47:15.005" v="1810" actId="14100"/>
          <ac:spMkLst>
            <pc:docMk/>
            <pc:sldMk cId="1111060100" sldId="301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0:39:11.985" v="1578" actId="14826"/>
          <ac:picMkLst>
            <pc:docMk/>
            <pc:sldMk cId="1111060100" sldId="301"/>
            <ac:picMk id="17" creationId="{6990CB7A-6D89-7148-C647-00F6E0FA52CB}"/>
          </ac:picMkLst>
        </pc:picChg>
        <pc:cxnChg chg="add del mod">
          <ac:chgData name="Raul Matsushita" userId="de7c31d34ed27a9c" providerId="LiveId" clId="{9A6F78BC-7A4E-49E7-BA90-F7BF8A67A6A6}" dt="2024-03-19T20:42:37.445" v="1674" actId="478"/>
          <ac:cxnSpMkLst>
            <pc:docMk/>
            <pc:sldMk cId="1111060100" sldId="301"/>
            <ac:cxnSpMk id="9" creationId="{40A28907-F7B7-4C5F-A14D-A9B6ABB6C082}"/>
          </ac:cxnSpMkLst>
        </pc:cxnChg>
      </pc:sldChg>
      <pc:sldChg chg="modSp add mod">
        <pc:chgData name="Raul Matsushita" userId="de7c31d34ed27a9c" providerId="LiveId" clId="{9A6F78BC-7A4E-49E7-BA90-F7BF8A67A6A6}" dt="2024-03-19T20:47:20.911" v="1811" actId="14100"/>
        <pc:sldMkLst>
          <pc:docMk/>
          <pc:sldMk cId="3326912077" sldId="302"/>
        </pc:sldMkLst>
        <pc:spChg chg="mod">
          <ac:chgData name="Raul Matsushita" userId="de7c31d34ed27a9c" providerId="LiveId" clId="{9A6F78BC-7A4E-49E7-BA90-F7BF8A67A6A6}" dt="2024-03-19T20:47:20.911" v="1811" actId="14100"/>
          <ac:spMkLst>
            <pc:docMk/>
            <pc:sldMk cId="3326912077" sldId="302"/>
            <ac:spMk id="7" creationId="{394EF786-F712-0EAA-BD2A-32EA4D7890E8}"/>
          </ac:spMkLst>
        </pc:spChg>
      </pc:sldChg>
      <pc:sldChg chg="addSp delSp modSp add mod">
        <pc:chgData name="Raul Matsushita" userId="de7c31d34ed27a9c" providerId="LiveId" clId="{9A6F78BC-7A4E-49E7-BA90-F7BF8A67A6A6}" dt="2024-03-19T20:58:51.209" v="1856" actId="20577"/>
        <pc:sldMkLst>
          <pc:docMk/>
          <pc:sldMk cId="3238208665" sldId="303"/>
        </pc:sldMkLst>
        <pc:spChg chg="del mod">
          <ac:chgData name="Raul Matsushita" userId="de7c31d34ed27a9c" providerId="LiveId" clId="{9A6F78BC-7A4E-49E7-BA90-F7BF8A67A6A6}" dt="2024-03-19T20:49:14.673" v="1825" actId="478"/>
          <ac:spMkLst>
            <pc:docMk/>
            <pc:sldMk cId="3238208665" sldId="303"/>
            <ac:spMk id="7" creationId="{394EF786-F712-0EAA-BD2A-32EA4D7890E8}"/>
          </ac:spMkLst>
        </pc:spChg>
        <pc:spChg chg="add mod">
          <ac:chgData name="Raul Matsushita" userId="de7c31d34ed27a9c" providerId="LiveId" clId="{9A6F78BC-7A4E-49E7-BA90-F7BF8A67A6A6}" dt="2024-03-19T20:58:51.209" v="1856" actId="20577"/>
          <ac:spMkLst>
            <pc:docMk/>
            <pc:sldMk cId="3238208665" sldId="303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0:58:25.099" v="1831" actId="14826"/>
          <ac:picMkLst>
            <pc:docMk/>
            <pc:sldMk cId="3238208665" sldId="303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48:41.064" v="1823" actId="20577"/>
        <pc:sldMkLst>
          <pc:docMk/>
          <pc:sldMk cId="1378727320" sldId="304"/>
        </pc:sldMkLst>
        <pc:spChg chg="mod">
          <ac:chgData name="Raul Matsushita" userId="de7c31d34ed27a9c" providerId="LiveId" clId="{9A6F78BC-7A4E-49E7-BA90-F7BF8A67A6A6}" dt="2024-03-19T20:48:41.064" v="1823" actId="20577"/>
          <ac:spMkLst>
            <pc:docMk/>
            <pc:sldMk cId="1378727320" sldId="304"/>
            <ac:spMk id="7" creationId="{394EF786-F712-0EAA-BD2A-32EA4D7890E8}"/>
          </ac:spMkLst>
        </pc:spChg>
      </pc:sldChg>
      <pc:sldChg chg="add ord">
        <pc:chgData name="Raul Matsushita" userId="de7c31d34ed27a9c" providerId="LiveId" clId="{9A6F78BC-7A4E-49E7-BA90-F7BF8A67A6A6}" dt="2024-03-19T20:49:30.754" v="1830"/>
        <pc:sldMkLst>
          <pc:docMk/>
          <pc:sldMk cId="4024992346" sldId="305"/>
        </pc:sldMkLst>
      </pc:sldChg>
      <pc:sldChg chg="modSp add mod ord">
        <pc:chgData name="Raul Matsushita" userId="de7c31d34ed27a9c" providerId="LiveId" clId="{9A6F78BC-7A4E-49E7-BA90-F7BF8A67A6A6}" dt="2024-03-19T21:34:12.549" v="2176" actId="20577"/>
        <pc:sldMkLst>
          <pc:docMk/>
          <pc:sldMk cId="1523594889" sldId="306"/>
        </pc:sldMkLst>
        <pc:spChg chg="mod">
          <ac:chgData name="Raul Matsushita" userId="de7c31d34ed27a9c" providerId="LiveId" clId="{9A6F78BC-7A4E-49E7-BA90-F7BF8A67A6A6}" dt="2024-03-19T21:34:12.549" v="2176" actId="20577"/>
          <ac:spMkLst>
            <pc:docMk/>
            <pc:sldMk cId="1523594889" sldId="306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1:33:22.416" v="2148" actId="14826"/>
          <ac:picMkLst>
            <pc:docMk/>
            <pc:sldMk cId="1523594889" sldId="306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29:53.226" v="2147" actId="20577"/>
        <pc:sldMkLst>
          <pc:docMk/>
          <pc:sldMk cId="1418701950" sldId="307"/>
        </pc:sldMkLst>
        <pc:spChg chg="mod">
          <ac:chgData name="Raul Matsushita" userId="de7c31d34ed27a9c" providerId="LiveId" clId="{9A6F78BC-7A4E-49E7-BA90-F7BF8A67A6A6}" dt="2024-03-19T21:29:53.226" v="2147" actId="20577"/>
          <ac:spMkLst>
            <pc:docMk/>
            <pc:sldMk cId="1418701950" sldId="307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1:29:40.766" v="2137" actId="14826"/>
          <ac:picMkLst>
            <pc:docMk/>
            <pc:sldMk cId="1418701950" sldId="307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37:17.404" v="2189" actId="207"/>
        <pc:sldMkLst>
          <pc:docMk/>
          <pc:sldMk cId="3069973615" sldId="308"/>
        </pc:sldMkLst>
        <pc:spChg chg="mod">
          <ac:chgData name="Raul Matsushita" userId="de7c31d34ed27a9c" providerId="LiveId" clId="{9A6F78BC-7A4E-49E7-BA90-F7BF8A67A6A6}" dt="2024-03-19T21:37:17.404" v="2189" actId="207"/>
          <ac:spMkLst>
            <pc:docMk/>
            <pc:sldMk cId="3069973615" sldId="308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35:32.835" v="2180" actId="14826"/>
          <ac:picMkLst>
            <pc:docMk/>
            <pc:sldMk cId="3069973615" sldId="308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25T13:34:14.553" v="4199" actId="20577"/>
        <pc:sldMkLst>
          <pc:docMk/>
          <pc:sldMk cId="3877531957" sldId="309"/>
        </pc:sldMkLst>
        <pc:spChg chg="mod">
          <ac:chgData name="Raul Matsushita" userId="de7c31d34ed27a9c" providerId="LiveId" clId="{9A6F78BC-7A4E-49E7-BA90-F7BF8A67A6A6}" dt="2024-03-25T13:34:14.553" v="4199" actId="20577"/>
          <ac:spMkLst>
            <pc:docMk/>
            <pc:sldMk cId="3877531957" sldId="309"/>
            <ac:spMk id="9" creationId="{3D0E62CD-D18A-DFB1-F156-199074277F6A}"/>
          </ac:spMkLst>
        </pc:spChg>
      </pc:sldChg>
      <pc:sldChg chg="modSp add mod">
        <pc:chgData name="Raul Matsushita" userId="de7c31d34ed27a9c" providerId="LiveId" clId="{9A6F78BC-7A4E-49E7-BA90-F7BF8A67A6A6}" dt="2024-03-19T21:50:20.199" v="3287"/>
        <pc:sldMkLst>
          <pc:docMk/>
          <pc:sldMk cId="3127696709" sldId="310"/>
        </pc:sldMkLst>
        <pc:spChg chg="mod">
          <ac:chgData name="Raul Matsushita" userId="de7c31d34ed27a9c" providerId="LiveId" clId="{9A6F78BC-7A4E-49E7-BA90-F7BF8A67A6A6}" dt="2024-03-19T21:50:20.199" v="3287"/>
          <ac:spMkLst>
            <pc:docMk/>
            <pc:sldMk cId="3127696709" sldId="310"/>
            <ac:spMk id="9" creationId="{3D0E62CD-D18A-DFB1-F156-199074277F6A}"/>
          </ac:spMkLst>
        </pc:spChg>
      </pc:sldChg>
      <pc:sldChg chg="modSp add mod ord">
        <pc:chgData name="Raul Matsushita" userId="de7c31d34ed27a9c" providerId="LiveId" clId="{9A6F78BC-7A4E-49E7-BA90-F7BF8A67A6A6}" dt="2024-03-25T14:47:06.592" v="4280" actId="16959"/>
        <pc:sldMkLst>
          <pc:docMk/>
          <pc:sldMk cId="2796248348" sldId="311"/>
        </pc:sldMkLst>
        <pc:spChg chg="mod">
          <ac:chgData name="Raul Matsushita" userId="de7c31d34ed27a9c" providerId="LiveId" clId="{9A6F78BC-7A4E-49E7-BA90-F7BF8A67A6A6}" dt="2024-03-25T14:47:06.592" v="4280" actId="16959"/>
          <ac:spMkLst>
            <pc:docMk/>
            <pc:sldMk cId="2796248348" sldId="311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9A6F78BC-7A4E-49E7-BA90-F7BF8A67A6A6}" dt="2024-03-25T18:09:57.124" v="4454" actId="20577"/>
        <pc:sldMkLst>
          <pc:docMk/>
          <pc:sldMk cId="2486353865" sldId="312"/>
        </pc:sldMkLst>
        <pc:spChg chg="add mod">
          <ac:chgData name="Raul Matsushita" userId="de7c31d34ed27a9c" providerId="LiveId" clId="{9A6F78BC-7A4E-49E7-BA90-F7BF8A67A6A6}" dt="2024-03-25T18:09:24.559" v="4441" actId="1076"/>
          <ac:spMkLst>
            <pc:docMk/>
            <pc:sldMk cId="2486353865" sldId="312"/>
            <ac:spMk id="7" creationId="{9A474C77-8499-1F82-D261-041CF5F0842E}"/>
          </ac:spMkLst>
        </pc:spChg>
        <pc:spChg chg="add mod">
          <ac:chgData name="Raul Matsushita" userId="de7c31d34ed27a9c" providerId="LiveId" clId="{9A6F78BC-7A4E-49E7-BA90-F7BF8A67A6A6}" dt="2024-03-25T18:09:57.124" v="4454" actId="20577"/>
          <ac:spMkLst>
            <pc:docMk/>
            <pc:sldMk cId="2486353865" sldId="312"/>
            <ac:spMk id="8" creationId="{BC1849CD-C97E-B92A-7F7E-FB34045C347A}"/>
          </ac:spMkLst>
        </pc:spChg>
        <pc:picChg chg="mod">
          <ac:chgData name="Raul Matsushita" userId="de7c31d34ed27a9c" providerId="LiveId" clId="{9A6F78BC-7A4E-49E7-BA90-F7BF8A67A6A6}" dt="2024-03-25T18:06:46.811" v="4400" actId="14826"/>
          <ac:picMkLst>
            <pc:docMk/>
            <pc:sldMk cId="2486353865" sldId="312"/>
            <ac:picMk id="17" creationId="{6990CB7A-6D89-7148-C647-00F6E0FA52CB}"/>
          </ac:picMkLst>
        </pc:picChg>
      </pc:sldChg>
      <pc:sldChg chg="addSp modSp add mod ord">
        <pc:chgData name="Raul Matsushita" userId="de7c31d34ed27a9c" providerId="LiveId" clId="{9A6F78BC-7A4E-49E7-BA90-F7BF8A67A6A6}" dt="2024-03-25T15:16:07.967" v="4399" actId="20577"/>
        <pc:sldMkLst>
          <pc:docMk/>
          <pc:sldMk cId="2271538871" sldId="313"/>
        </pc:sldMkLst>
        <pc:spChg chg="mod">
          <ac:chgData name="Raul Matsushita" userId="de7c31d34ed27a9c" providerId="LiveId" clId="{9A6F78BC-7A4E-49E7-BA90-F7BF8A67A6A6}" dt="2024-03-25T15:15:31.685" v="4374" actId="20577"/>
          <ac:spMkLst>
            <pc:docMk/>
            <pc:sldMk cId="2271538871" sldId="313"/>
            <ac:spMk id="9" creationId="{E30BDD53-25D9-1F5A-B780-B2879CBA9EA0}"/>
          </ac:spMkLst>
        </pc:spChg>
        <pc:spChg chg="add mod">
          <ac:chgData name="Raul Matsushita" userId="de7c31d34ed27a9c" providerId="LiveId" clId="{9A6F78BC-7A4E-49E7-BA90-F7BF8A67A6A6}" dt="2024-03-25T15:16:07.967" v="4399" actId="20577"/>
          <ac:spMkLst>
            <pc:docMk/>
            <pc:sldMk cId="2271538871" sldId="313"/>
            <ac:spMk id="10" creationId="{5AE31A05-0135-98FC-D072-E89B19C0551A}"/>
          </ac:spMkLst>
        </pc:spChg>
        <pc:spChg chg="mod">
          <ac:chgData name="Raul Matsushita" userId="de7c31d34ed27a9c" providerId="LiveId" clId="{9A6F78BC-7A4E-49E7-BA90-F7BF8A67A6A6}" dt="2024-03-25T15:15:42.234" v="4382" actId="20577"/>
          <ac:spMkLst>
            <pc:docMk/>
            <pc:sldMk cId="2271538871" sldId="313"/>
            <ac:spMk id="12" creationId="{1B8D0F34-3382-E7BF-B8BA-C5F35AAD8322}"/>
          </ac:spMkLst>
        </pc:spChg>
        <pc:spChg chg="mod">
          <ac:chgData name="Raul Matsushita" userId="de7c31d34ed27a9c" providerId="LiveId" clId="{9A6F78BC-7A4E-49E7-BA90-F7BF8A67A6A6}" dt="2024-03-25T15:15:07.411" v="4349" actId="20577"/>
          <ac:spMkLst>
            <pc:docMk/>
            <pc:sldMk cId="2271538871" sldId="313"/>
            <ac:spMk id="16" creationId="{AA6BB161-F557-5BE2-8310-7D0912EDEC0A}"/>
          </ac:spMkLst>
        </pc:spChg>
      </pc:sldChg>
    </pc:docChg>
  </pc:docChgLst>
  <pc:docChgLst>
    <pc:chgData name="Raul Matsushita" userId="de7c31d34ed27a9c" providerId="LiveId" clId="{BDFB3AD4-DEE3-4893-973E-48BE35EEC9CB}"/>
    <pc:docChg chg="undo redo custSel addSld delSld modSld sldOrd">
      <pc:chgData name="Raul Matsushita" userId="de7c31d34ed27a9c" providerId="LiveId" clId="{BDFB3AD4-DEE3-4893-973E-48BE35EEC9CB}" dt="2024-03-27T11:55:32.228" v="3338" actId="20577"/>
      <pc:docMkLst>
        <pc:docMk/>
      </pc:docMkLst>
      <pc:sldChg chg="modSp mod">
        <pc:chgData name="Raul Matsushita" userId="de7c31d34ed27a9c" providerId="LiveId" clId="{BDFB3AD4-DEE3-4893-973E-48BE35EEC9CB}" dt="2024-03-26T22:32:05.285" v="0" actId="20577"/>
        <pc:sldMkLst>
          <pc:docMk/>
          <pc:sldMk cId="2586058810" sldId="256"/>
        </pc:sldMkLst>
        <pc:spChg chg="mod">
          <ac:chgData name="Raul Matsushita" userId="de7c31d34ed27a9c" providerId="LiveId" clId="{BDFB3AD4-DEE3-4893-973E-48BE35EEC9CB}" dt="2024-03-26T22:32:05.285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BDFB3AD4-DEE3-4893-973E-48BE35EEC9CB}" dt="2024-03-26T23:32:44.643" v="300" actId="20577"/>
        <pc:sldMkLst>
          <pc:docMk/>
          <pc:sldMk cId="2862011183" sldId="268"/>
        </pc:sldMkLst>
        <pc:spChg chg="mod">
          <ac:chgData name="Raul Matsushita" userId="de7c31d34ed27a9c" providerId="LiveId" clId="{BDFB3AD4-DEE3-4893-973E-48BE35EEC9CB}" dt="2024-03-26T23:32:44.643" v="300" actId="20577"/>
          <ac:spMkLst>
            <pc:docMk/>
            <pc:sldMk cId="2862011183" sldId="268"/>
            <ac:spMk id="3" creationId="{184701DA-832C-3CBF-3F10-C40EB705CF3F}"/>
          </ac:spMkLst>
        </pc:spChg>
        <pc:graphicFrameChg chg="del mod">
          <ac:chgData name="Raul Matsushita" userId="de7c31d34ed27a9c" providerId="LiveId" clId="{BDFB3AD4-DEE3-4893-973E-48BE35EEC9CB}" dt="2024-03-26T23:28:28.210" v="76" actId="478"/>
          <ac:graphicFrameMkLst>
            <pc:docMk/>
            <pc:sldMk cId="2862011183" sldId="268"/>
            <ac:graphicFrameMk id="7" creationId="{5BB157A3-B423-0BBE-10DE-CCCCD4FB7CA0}"/>
          </ac:graphicFrameMkLst>
        </pc:graphicFrameChg>
        <pc:graphicFrameChg chg="add mod">
          <ac:chgData name="Raul Matsushita" userId="de7c31d34ed27a9c" providerId="LiveId" clId="{BDFB3AD4-DEE3-4893-973E-48BE35EEC9CB}" dt="2024-03-26T23:30:25.295" v="176"/>
          <ac:graphicFrameMkLst>
            <pc:docMk/>
            <pc:sldMk cId="2862011183" sldId="268"/>
            <ac:graphicFrameMk id="8" creationId="{8B69F753-85B0-DA13-152B-93573C98DE46}"/>
          </ac:graphicFrameMkLst>
        </pc:graphicFrameChg>
      </pc:sldChg>
      <pc:sldChg chg="delSp del mod">
        <pc:chgData name="Raul Matsushita" userId="de7c31d34ed27a9c" providerId="LiveId" clId="{BDFB3AD4-DEE3-4893-973E-48BE35EEC9CB}" dt="2024-03-27T00:47:20.843" v="1679" actId="47"/>
        <pc:sldMkLst>
          <pc:docMk/>
          <pc:sldMk cId="3012727841" sldId="269"/>
        </pc:sldMkLst>
        <pc:picChg chg="del">
          <ac:chgData name="Raul Matsushita" userId="de7c31d34ed27a9c" providerId="LiveId" clId="{BDFB3AD4-DEE3-4893-973E-48BE35EEC9CB}" dt="2024-03-26T23:51:32.118" v="921" actId="478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BDFB3AD4-DEE3-4893-973E-48BE35EEC9CB}" dt="2024-03-27T00:47:28.900" v="1682" actId="47"/>
        <pc:sldMkLst>
          <pc:docMk/>
          <pc:sldMk cId="1209635691" sldId="270"/>
        </pc:sldMkLst>
      </pc:sldChg>
      <pc:sldChg chg="del">
        <pc:chgData name="Raul Matsushita" userId="de7c31d34ed27a9c" providerId="LiveId" clId="{BDFB3AD4-DEE3-4893-973E-48BE35EEC9CB}" dt="2024-03-27T00:47:31.031" v="1683" actId="47"/>
        <pc:sldMkLst>
          <pc:docMk/>
          <pc:sldMk cId="3182307395" sldId="271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054018855" sldId="27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4146910257" sldId="279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625089859" sldId="280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071915177" sldId="28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30256739" sldId="283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512095792" sldId="285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933643378" sldId="286"/>
        </pc:sldMkLst>
      </pc:sldChg>
      <pc:sldChg chg="modSp mod">
        <pc:chgData name="Raul Matsushita" userId="de7c31d34ed27a9c" providerId="LiveId" clId="{BDFB3AD4-DEE3-4893-973E-48BE35EEC9CB}" dt="2024-03-26T22:35:32.656" v="20" actId="20577"/>
        <pc:sldMkLst>
          <pc:docMk/>
          <pc:sldMk cId="1910733529" sldId="288"/>
        </pc:sldMkLst>
        <pc:spChg chg="mod">
          <ac:chgData name="Raul Matsushita" userId="de7c31d34ed27a9c" providerId="LiveId" clId="{BDFB3AD4-DEE3-4893-973E-48BE35EEC9CB}" dt="2024-03-26T22:35:32.656" v="20" actId="20577"/>
          <ac:spMkLst>
            <pc:docMk/>
            <pc:sldMk cId="1910733529" sldId="288"/>
            <ac:spMk id="7" creationId="{4ED62E8B-AEF4-C762-2125-5F27DBA6341F}"/>
          </ac:spMkLst>
        </pc:spChg>
      </pc:sldChg>
      <pc:sldChg chg="del">
        <pc:chgData name="Raul Matsushita" userId="de7c31d34ed27a9c" providerId="LiveId" clId="{BDFB3AD4-DEE3-4893-973E-48BE35EEC9CB}" dt="2024-03-27T00:47:27.229" v="1681" actId="47"/>
        <pc:sldMkLst>
          <pc:docMk/>
          <pc:sldMk cId="3224931540" sldId="289"/>
        </pc:sldMkLst>
      </pc:sldChg>
      <pc:sldChg chg="del">
        <pc:chgData name="Raul Matsushita" userId="de7c31d34ed27a9c" providerId="LiveId" clId="{BDFB3AD4-DEE3-4893-973E-48BE35EEC9CB}" dt="2024-03-27T00:47:25.910" v="1680" actId="47"/>
        <pc:sldMkLst>
          <pc:docMk/>
          <pc:sldMk cId="4117128426" sldId="290"/>
        </pc:sldMkLst>
      </pc:sldChg>
      <pc:sldChg chg="del">
        <pc:chgData name="Raul Matsushita" userId="de7c31d34ed27a9c" providerId="LiveId" clId="{BDFB3AD4-DEE3-4893-973E-48BE35EEC9CB}" dt="2024-03-27T00:47:32.781" v="1684" actId="47"/>
        <pc:sldMkLst>
          <pc:docMk/>
          <pc:sldMk cId="72051154" sldId="291"/>
        </pc:sldMkLst>
      </pc:sldChg>
      <pc:sldChg chg="del">
        <pc:chgData name="Raul Matsushita" userId="de7c31d34ed27a9c" providerId="LiveId" clId="{BDFB3AD4-DEE3-4893-973E-48BE35EEC9CB}" dt="2024-03-27T00:47:34.750" v="1685" actId="47"/>
        <pc:sldMkLst>
          <pc:docMk/>
          <pc:sldMk cId="299735504" sldId="292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670328455" sldId="293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3508310342" sldId="294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182410623" sldId="296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633850792" sldId="297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382906228" sldId="298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1107815732" sldId="299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312868548" sldId="300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1111060100" sldId="301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3326912077" sldId="30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238208665" sldId="303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378727320" sldId="304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4024992346" sldId="305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523594889" sldId="306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418701950" sldId="307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069973615" sldId="308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877531957" sldId="309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127696709" sldId="310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796248348" sldId="311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486353865" sldId="31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271538871" sldId="313"/>
        </pc:sldMkLst>
      </pc:sldChg>
      <pc:sldChg chg="modSp add mod">
        <pc:chgData name="Raul Matsushita" userId="de7c31d34ed27a9c" providerId="LiveId" clId="{BDFB3AD4-DEE3-4893-973E-48BE35EEC9CB}" dt="2024-03-26T23:47:53.399" v="867" actId="21"/>
        <pc:sldMkLst>
          <pc:docMk/>
          <pc:sldMk cId="1549835959" sldId="314"/>
        </pc:sldMkLst>
        <pc:spChg chg="mod">
          <ac:chgData name="Raul Matsushita" userId="de7c31d34ed27a9c" providerId="LiveId" clId="{BDFB3AD4-DEE3-4893-973E-48BE35EEC9CB}" dt="2024-03-26T23:47:53.399" v="867" actId="21"/>
          <ac:spMkLst>
            <pc:docMk/>
            <pc:sldMk cId="1549835959" sldId="31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6T23:51:05.511" v="919" actId="20577"/>
        <pc:sldMkLst>
          <pc:docMk/>
          <pc:sldMk cId="3183968179" sldId="315"/>
        </pc:sldMkLst>
        <pc:spChg chg="mod">
          <ac:chgData name="Raul Matsushita" userId="de7c31d34ed27a9c" providerId="LiveId" clId="{BDFB3AD4-DEE3-4893-973E-48BE35EEC9CB}" dt="2024-03-26T23:51:05.511" v="919" actId="20577"/>
          <ac:spMkLst>
            <pc:docMk/>
            <pc:sldMk cId="3183968179" sldId="315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6T23:48:15.690" v="885" actId="20577"/>
        <pc:sldMkLst>
          <pc:docMk/>
          <pc:sldMk cId="584569956" sldId="316"/>
        </pc:sldMkLst>
        <pc:spChg chg="mod">
          <ac:chgData name="Raul Matsushita" userId="de7c31d34ed27a9c" providerId="LiveId" clId="{BDFB3AD4-DEE3-4893-973E-48BE35EEC9CB}" dt="2024-03-26T23:48:15.690" v="885" actId="20577"/>
          <ac:spMkLst>
            <pc:docMk/>
            <pc:sldMk cId="584569956" sldId="316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DFB3AD4-DEE3-4893-973E-48BE35EEC9CB}" dt="2024-03-26T23:50:11.025" v="904" actId="478"/>
        <pc:sldMkLst>
          <pc:docMk/>
          <pc:sldMk cId="1023108643" sldId="317"/>
        </pc:sldMkLst>
        <pc:spChg chg="del mod">
          <ac:chgData name="Raul Matsushita" userId="de7c31d34ed27a9c" providerId="LiveId" clId="{BDFB3AD4-DEE3-4893-973E-48BE35EEC9CB}" dt="2024-03-26T23:50:01.536" v="902" actId="478"/>
          <ac:spMkLst>
            <pc:docMk/>
            <pc:sldMk cId="1023108643" sldId="317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6T23:50:11.025" v="904" actId="478"/>
          <ac:spMkLst>
            <pc:docMk/>
            <pc:sldMk cId="1023108643" sldId="317"/>
            <ac:spMk id="12" creationId="{D793591A-9567-D689-4392-DE864D4C0887}"/>
          </ac:spMkLst>
        </pc:spChg>
        <pc:picChg chg="add del mod">
          <ac:chgData name="Raul Matsushita" userId="de7c31d34ed27a9c" providerId="LiveId" clId="{BDFB3AD4-DEE3-4893-973E-48BE35EEC9CB}" dt="2024-03-26T23:49:52.415" v="900" actId="478"/>
          <ac:picMkLst>
            <pc:docMk/>
            <pc:sldMk cId="1023108643" sldId="317"/>
            <ac:picMk id="8" creationId="{0A8B1BBB-2858-23AB-1CBB-E4499770D916}"/>
          </ac:picMkLst>
        </pc:picChg>
        <pc:picChg chg="add del mod">
          <ac:chgData name="Raul Matsushita" userId="de7c31d34ed27a9c" providerId="LiveId" clId="{BDFB3AD4-DEE3-4893-973E-48BE35EEC9CB}" dt="2024-03-26T23:49:58.449" v="901" actId="478"/>
          <ac:picMkLst>
            <pc:docMk/>
            <pc:sldMk cId="1023108643" sldId="317"/>
            <ac:picMk id="10" creationId="{706B84A0-3DAE-0B17-86A7-EC07BA331B39}"/>
          </ac:picMkLst>
        </pc:picChg>
        <pc:picChg chg="add mod">
          <ac:chgData name="Raul Matsushita" userId="de7c31d34ed27a9c" providerId="LiveId" clId="{BDFB3AD4-DEE3-4893-973E-48BE35EEC9CB}" dt="2024-03-26T23:50:06.719" v="903"/>
          <ac:picMkLst>
            <pc:docMk/>
            <pc:sldMk cId="1023108643" sldId="317"/>
            <ac:picMk id="13" creationId="{F08813A7-8A9E-75D4-54EC-E0CF797823E6}"/>
          </ac:picMkLst>
        </pc:picChg>
      </pc:sldChg>
      <pc:sldChg chg="add del">
        <pc:chgData name="Raul Matsushita" userId="de7c31d34ed27a9c" providerId="LiveId" clId="{BDFB3AD4-DEE3-4893-973E-48BE35EEC9CB}" dt="2024-03-26T23:51:26.030" v="920" actId="47"/>
        <pc:sldMkLst>
          <pc:docMk/>
          <pc:sldMk cId="1094454750" sldId="318"/>
        </pc:sldMkLst>
      </pc:sldChg>
      <pc:sldChg chg="addSp modSp add">
        <pc:chgData name="Raul Matsushita" userId="de7c31d34ed27a9c" providerId="LiveId" clId="{BDFB3AD4-DEE3-4893-973E-48BE35EEC9CB}" dt="2024-03-26T23:50:25.331" v="906"/>
        <pc:sldMkLst>
          <pc:docMk/>
          <pc:sldMk cId="2623073120" sldId="319"/>
        </pc:sldMkLst>
        <pc:picChg chg="add mod">
          <ac:chgData name="Raul Matsushita" userId="de7c31d34ed27a9c" providerId="LiveId" clId="{BDFB3AD4-DEE3-4893-973E-48BE35EEC9CB}" dt="2024-03-26T23:50:25.331" v="906"/>
          <ac:picMkLst>
            <pc:docMk/>
            <pc:sldMk cId="2623073120" sldId="319"/>
            <ac:picMk id="3" creationId="{22AD20C8-F641-3AF3-F88D-D03E51FBB7C1}"/>
          </ac:picMkLst>
        </pc:picChg>
      </pc:sldChg>
      <pc:sldChg chg="add del ord">
        <pc:chgData name="Raul Matsushita" userId="de7c31d34ed27a9c" providerId="LiveId" clId="{BDFB3AD4-DEE3-4893-973E-48BE35EEC9CB}" dt="2024-03-27T00:47:19.892" v="1678" actId="47"/>
        <pc:sldMkLst>
          <pc:docMk/>
          <pc:sldMk cId="2016215892" sldId="320"/>
        </pc:sldMkLst>
      </pc:sldChg>
      <pc:sldChg chg="modSp add mod ord">
        <pc:chgData name="Raul Matsushita" userId="de7c31d34ed27a9c" providerId="LiveId" clId="{BDFB3AD4-DEE3-4893-973E-48BE35EEC9CB}" dt="2024-03-26T23:59:17.513" v="1118" actId="20577"/>
        <pc:sldMkLst>
          <pc:docMk/>
          <pc:sldMk cId="811113315" sldId="321"/>
        </pc:sldMkLst>
        <pc:spChg chg="mod">
          <ac:chgData name="Raul Matsushita" userId="de7c31d34ed27a9c" providerId="LiveId" clId="{BDFB3AD4-DEE3-4893-973E-48BE35EEC9CB}" dt="2024-03-26T23:59:17.513" v="1118" actId="20577"/>
          <ac:spMkLst>
            <pc:docMk/>
            <pc:sldMk cId="811113315" sldId="321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DFB3AD4-DEE3-4893-973E-48BE35EEC9CB}" dt="2024-03-27T00:07:09.830" v="1265" actId="20577"/>
        <pc:sldMkLst>
          <pc:docMk/>
          <pc:sldMk cId="1314302923" sldId="322"/>
        </pc:sldMkLst>
        <pc:spChg chg="mod">
          <ac:chgData name="Raul Matsushita" userId="de7c31d34ed27a9c" providerId="LiveId" clId="{BDFB3AD4-DEE3-4893-973E-48BE35EEC9CB}" dt="2024-03-27T00:07:09.830" v="1265" actId="20577"/>
          <ac:spMkLst>
            <pc:docMk/>
            <pc:sldMk cId="1314302923" sldId="322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0:06:39.735" v="1228"/>
          <ac:spMkLst>
            <pc:docMk/>
            <pc:sldMk cId="1314302923" sldId="322"/>
            <ac:spMk id="7" creationId="{99D4D610-536C-D25E-E99F-9C7DBDE9F46A}"/>
          </ac:spMkLst>
        </pc:spChg>
        <pc:spChg chg="add mod">
          <ac:chgData name="Raul Matsushita" userId="de7c31d34ed27a9c" providerId="LiveId" clId="{BDFB3AD4-DEE3-4893-973E-48BE35EEC9CB}" dt="2024-03-27T00:06:30.627" v="1226" actId="1076"/>
          <ac:spMkLst>
            <pc:docMk/>
            <pc:sldMk cId="1314302923" sldId="322"/>
            <ac:spMk id="8" creationId="{1782195B-A865-B750-5B09-92267E3C183A}"/>
          </ac:spMkLst>
        </pc:spChg>
      </pc:sldChg>
      <pc:sldChg chg="modSp add mod ord">
        <pc:chgData name="Raul Matsushita" userId="de7c31d34ed27a9c" providerId="LiveId" clId="{BDFB3AD4-DEE3-4893-973E-48BE35EEC9CB}" dt="2024-03-27T00:34:48.754" v="1342" actId="20577"/>
        <pc:sldMkLst>
          <pc:docMk/>
          <pc:sldMk cId="3644099487" sldId="323"/>
        </pc:sldMkLst>
        <pc:spChg chg="mod">
          <ac:chgData name="Raul Matsushita" userId="de7c31d34ed27a9c" providerId="LiveId" clId="{BDFB3AD4-DEE3-4893-973E-48BE35EEC9CB}" dt="2024-03-27T00:34:48.754" v="1342" actId="20577"/>
          <ac:spMkLst>
            <pc:docMk/>
            <pc:sldMk cId="3644099487" sldId="323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0:38:47.360" v="1436" actId="1076"/>
        <pc:sldMkLst>
          <pc:docMk/>
          <pc:sldMk cId="1573277775" sldId="324"/>
        </pc:sldMkLst>
        <pc:spChg chg="mod">
          <ac:chgData name="Raul Matsushita" userId="de7c31d34ed27a9c" providerId="LiveId" clId="{BDFB3AD4-DEE3-4893-973E-48BE35EEC9CB}" dt="2024-03-27T00:38:08.941" v="1421" actId="20577"/>
          <ac:spMkLst>
            <pc:docMk/>
            <pc:sldMk cId="1573277775" sldId="324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0:38:43.977" v="1435" actId="1076"/>
          <ac:spMkLst>
            <pc:docMk/>
            <pc:sldMk cId="1573277775" sldId="324"/>
            <ac:spMk id="7" creationId="{0C0AAD86-FE8C-FF7F-B999-A72C71BA638F}"/>
          </ac:spMkLst>
        </pc:spChg>
        <pc:spChg chg="add mod">
          <ac:chgData name="Raul Matsushita" userId="de7c31d34ed27a9c" providerId="LiveId" clId="{BDFB3AD4-DEE3-4893-973E-48BE35EEC9CB}" dt="2024-03-27T00:38:47.360" v="1436" actId="1076"/>
          <ac:spMkLst>
            <pc:docMk/>
            <pc:sldMk cId="1573277775" sldId="324"/>
            <ac:spMk id="8" creationId="{AFD546FC-865F-E7AE-8510-14F08A98C544}"/>
          </ac:spMkLst>
        </pc:spChg>
      </pc:sldChg>
      <pc:sldChg chg="modSp add mod ord">
        <pc:chgData name="Raul Matsushita" userId="de7c31d34ed27a9c" providerId="LiveId" clId="{BDFB3AD4-DEE3-4893-973E-48BE35EEC9CB}" dt="2024-03-27T00:37:19.284" v="1395"/>
        <pc:sldMkLst>
          <pc:docMk/>
          <pc:sldMk cId="3545779206" sldId="325"/>
        </pc:sldMkLst>
        <pc:spChg chg="mod">
          <ac:chgData name="Raul Matsushita" userId="de7c31d34ed27a9c" providerId="LiveId" clId="{BDFB3AD4-DEE3-4893-973E-48BE35EEC9CB}" dt="2024-03-27T00:37:13.320" v="1393" actId="20577"/>
          <ac:spMkLst>
            <pc:docMk/>
            <pc:sldMk cId="3545779206" sldId="325"/>
            <ac:spMk id="8" creationId="{AFD546FC-865F-E7AE-8510-14F08A98C544}"/>
          </ac:spMkLst>
        </pc:spChg>
      </pc:sldChg>
      <pc:sldChg chg="addSp delSp modSp add mod">
        <pc:chgData name="Raul Matsushita" userId="de7c31d34ed27a9c" providerId="LiveId" clId="{BDFB3AD4-DEE3-4893-973E-48BE35EEC9CB}" dt="2024-03-27T00:42:15.225" v="1607" actId="20577"/>
        <pc:sldMkLst>
          <pc:docMk/>
          <pc:sldMk cId="3978677135" sldId="326"/>
        </pc:sldMkLst>
        <pc:spChg chg="mod">
          <ac:chgData name="Raul Matsushita" userId="de7c31d34ed27a9c" providerId="LiveId" clId="{BDFB3AD4-DEE3-4893-973E-48BE35EEC9CB}" dt="2024-03-27T00:39:08.619" v="1440"/>
          <ac:spMkLst>
            <pc:docMk/>
            <pc:sldMk cId="3978677135" sldId="326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0:42:06.085" v="1600" actId="478"/>
          <ac:spMkLst>
            <pc:docMk/>
            <pc:sldMk cId="3978677135" sldId="326"/>
            <ac:spMk id="9" creationId="{375EB308-05FC-BAEC-E697-EBED9B997537}"/>
          </ac:spMkLst>
        </pc:spChg>
        <pc:spChg chg="add mod">
          <ac:chgData name="Raul Matsushita" userId="de7c31d34ed27a9c" providerId="LiveId" clId="{BDFB3AD4-DEE3-4893-973E-48BE35EEC9CB}" dt="2024-03-27T00:42:15.225" v="1607" actId="20577"/>
          <ac:spMkLst>
            <pc:docMk/>
            <pc:sldMk cId="3978677135" sldId="326"/>
            <ac:spMk id="10" creationId="{3132549A-FD7A-95A8-D5AB-6AE2FEAEA0BA}"/>
          </ac:spMkLst>
        </pc:spChg>
      </pc:sldChg>
      <pc:sldChg chg="addSp delSp modSp add mod">
        <pc:chgData name="Raul Matsushita" userId="de7c31d34ed27a9c" providerId="LiveId" clId="{BDFB3AD4-DEE3-4893-973E-48BE35EEC9CB}" dt="2024-03-27T00:44:06.062" v="1677" actId="20577"/>
        <pc:sldMkLst>
          <pc:docMk/>
          <pc:sldMk cId="1176070658" sldId="327"/>
        </pc:sldMkLst>
        <pc:spChg chg="add del mod">
          <ac:chgData name="Raul Matsushita" userId="de7c31d34ed27a9c" providerId="LiveId" clId="{BDFB3AD4-DEE3-4893-973E-48BE35EEC9CB}" dt="2024-03-27T00:42:00.302" v="1599" actId="21"/>
          <ac:spMkLst>
            <pc:docMk/>
            <pc:sldMk cId="1176070658" sldId="327"/>
            <ac:spMk id="9" creationId="{375EB308-05FC-BAEC-E697-EBED9B997537}"/>
          </ac:spMkLst>
        </pc:spChg>
        <pc:spChg chg="add mod">
          <ac:chgData name="Raul Matsushita" userId="de7c31d34ed27a9c" providerId="LiveId" clId="{BDFB3AD4-DEE3-4893-973E-48BE35EEC9CB}" dt="2024-03-27T00:44:06.062" v="1677" actId="20577"/>
          <ac:spMkLst>
            <pc:docMk/>
            <pc:sldMk cId="1176070658" sldId="327"/>
            <ac:spMk id="10" creationId="{563E0E2C-A7FD-28C5-30CB-2D68D5863999}"/>
          </ac:spMkLst>
        </pc:spChg>
      </pc:sldChg>
      <pc:sldChg chg="modSp add mod ord">
        <pc:chgData name="Raul Matsushita" userId="de7c31d34ed27a9c" providerId="LiveId" clId="{BDFB3AD4-DEE3-4893-973E-48BE35EEC9CB}" dt="2024-03-27T00:54:19.264" v="1738" actId="20577"/>
        <pc:sldMkLst>
          <pc:docMk/>
          <pc:sldMk cId="328308195" sldId="328"/>
        </pc:sldMkLst>
        <pc:spChg chg="mod">
          <ac:chgData name="Raul Matsushita" userId="de7c31d34ed27a9c" providerId="LiveId" clId="{BDFB3AD4-DEE3-4893-973E-48BE35EEC9CB}" dt="2024-03-27T00:54:19.264" v="1738" actId="20577"/>
          <ac:spMkLst>
            <pc:docMk/>
            <pc:sldMk cId="328308195" sldId="328"/>
            <ac:spMk id="2" creationId="{100B5D20-815D-D098-A5AD-681238943775}"/>
          </ac:spMkLst>
        </pc:spChg>
        <pc:spChg chg="mod">
          <ac:chgData name="Raul Matsushita" userId="de7c31d34ed27a9c" providerId="LiveId" clId="{BDFB3AD4-DEE3-4893-973E-48BE35EEC9CB}" dt="2024-03-27T00:51:16.233" v="1712" actId="20577"/>
          <ac:spMkLst>
            <pc:docMk/>
            <pc:sldMk cId="328308195" sldId="328"/>
            <ac:spMk id="7" creationId="{4ED62E8B-AEF4-C762-2125-5F27DBA6341F}"/>
          </ac:spMkLst>
        </pc:spChg>
      </pc:sldChg>
      <pc:sldChg chg="addSp delSp modSp add mod ord">
        <pc:chgData name="Raul Matsushita" userId="de7c31d34ed27a9c" providerId="LiveId" clId="{BDFB3AD4-DEE3-4893-973E-48BE35EEC9CB}" dt="2024-03-27T01:05:00.688" v="2118" actId="1076"/>
        <pc:sldMkLst>
          <pc:docMk/>
          <pc:sldMk cId="1271539103" sldId="329"/>
        </pc:sldMkLst>
        <pc:spChg chg="mod">
          <ac:chgData name="Raul Matsushita" userId="de7c31d34ed27a9c" providerId="LiveId" clId="{BDFB3AD4-DEE3-4893-973E-48BE35EEC9CB}" dt="2024-03-27T00:54:54.267" v="1739"/>
          <ac:spMkLst>
            <pc:docMk/>
            <pc:sldMk cId="1271539103" sldId="329"/>
            <ac:spMk id="2" creationId="{100B5D20-815D-D098-A5AD-681238943775}"/>
          </ac:spMkLst>
        </pc:spChg>
        <pc:spChg chg="mod">
          <ac:chgData name="Raul Matsushita" userId="de7c31d34ed27a9c" providerId="LiveId" clId="{BDFB3AD4-DEE3-4893-973E-48BE35EEC9CB}" dt="2024-03-27T01:03:43.688" v="2055" actId="20577"/>
          <ac:spMkLst>
            <pc:docMk/>
            <pc:sldMk cId="1271539103" sldId="329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0:56:00.856" v="1781" actId="478"/>
          <ac:spMkLst>
            <pc:docMk/>
            <pc:sldMk cId="1271539103" sldId="329"/>
            <ac:spMk id="7" creationId="{0C0AAD86-FE8C-FF7F-B999-A72C71BA638F}"/>
          </ac:spMkLst>
        </pc:spChg>
        <pc:spChg chg="del">
          <ac:chgData name="Raul Matsushita" userId="de7c31d34ed27a9c" providerId="LiveId" clId="{BDFB3AD4-DEE3-4893-973E-48BE35EEC9CB}" dt="2024-03-27T00:56:08.754" v="1782" actId="478"/>
          <ac:spMkLst>
            <pc:docMk/>
            <pc:sldMk cId="1271539103" sldId="329"/>
            <ac:spMk id="8" creationId="{AFD546FC-865F-E7AE-8510-14F08A98C544}"/>
          </ac:spMkLst>
        </pc:spChg>
        <pc:spChg chg="add mod">
          <ac:chgData name="Raul Matsushita" userId="de7c31d34ed27a9c" providerId="LiveId" clId="{BDFB3AD4-DEE3-4893-973E-48BE35EEC9CB}" dt="2024-03-27T01:02:55.946" v="2023" actId="767"/>
          <ac:spMkLst>
            <pc:docMk/>
            <pc:sldMk cId="1271539103" sldId="329"/>
            <ac:spMk id="9" creationId="{EB46172A-3D86-3670-564C-FD1212299F41}"/>
          </ac:spMkLst>
        </pc:spChg>
        <pc:spChg chg="mod">
          <ac:chgData name="Raul Matsushita" userId="de7c31d34ed27a9c" providerId="LiveId" clId="{BDFB3AD4-DEE3-4893-973E-48BE35EEC9CB}" dt="2024-03-27T01:00:18.907" v="1931" actId="20577"/>
          <ac:spMkLst>
            <pc:docMk/>
            <pc:sldMk cId="1271539103" sldId="329"/>
            <ac:spMk id="10" creationId="{3132549A-FD7A-95A8-D5AB-6AE2FEAEA0BA}"/>
          </ac:spMkLst>
        </pc:spChg>
        <pc:spChg chg="add mod">
          <ac:chgData name="Raul Matsushita" userId="de7c31d34ed27a9c" providerId="LiveId" clId="{BDFB3AD4-DEE3-4893-973E-48BE35EEC9CB}" dt="2024-03-27T01:05:00.688" v="2118" actId="1076"/>
          <ac:spMkLst>
            <pc:docMk/>
            <pc:sldMk cId="1271539103" sldId="329"/>
            <ac:spMk id="11" creationId="{6B6ED1AD-A580-DC58-E30D-2AE2E0DAF249}"/>
          </ac:spMkLst>
        </pc:spChg>
      </pc:sldChg>
      <pc:sldChg chg="modSp add del mod">
        <pc:chgData name="Raul Matsushita" userId="de7c31d34ed27a9c" providerId="LiveId" clId="{BDFB3AD4-DEE3-4893-973E-48BE35EEC9CB}" dt="2024-03-27T01:03:50.949" v="2057" actId="47"/>
        <pc:sldMkLst>
          <pc:docMk/>
          <pc:sldMk cId="2205655924" sldId="330"/>
        </pc:sldMkLst>
        <pc:spChg chg="mod">
          <ac:chgData name="Raul Matsushita" userId="de7c31d34ed27a9c" providerId="LiveId" clId="{BDFB3AD4-DEE3-4893-973E-48BE35EEC9CB}" dt="2024-03-27T01:03:02.533" v="2025" actId="20577"/>
          <ac:spMkLst>
            <pc:docMk/>
            <pc:sldMk cId="2205655924" sldId="330"/>
            <ac:spMk id="3" creationId="{184701DA-832C-3CBF-3F10-C40EB705CF3F}"/>
          </ac:spMkLst>
        </pc:spChg>
      </pc:sldChg>
      <pc:sldChg chg="delSp modSp add del mod">
        <pc:chgData name="Raul Matsushita" userId="de7c31d34ed27a9c" providerId="LiveId" clId="{BDFB3AD4-DEE3-4893-973E-48BE35EEC9CB}" dt="2024-03-27T01:06:31.432" v="2138" actId="47"/>
        <pc:sldMkLst>
          <pc:docMk/>
          <pc:sldMk cId="2719846581" sldId="331"/>
        </pc:sldMkLst>
        <pc:spChg chg="mod">
          <ac:chgData name="Raul Matsushita" userId="de7c31d34ed27a9c" providerId="LiveId" clId="{BDFB3AD4-DEE3-4893-973E-48BE35EEC9CB}" dt="2024-03-27T01:04:13.437" v="2094"/>
          <ac:spMkLst>
            <pc:docMk/>
            <pc:sldMk cId="2719846581" sldId="331"/>
            <ac:spMk id="3" creationId="{184701DA-832C-3CBF-3F10-C40EB705CF3F}"/>
          </ac:spMkLst>
        </pc:spChg>
        <pc:spChg chg="del mod">
          <ac:chgData name="Raul Matsushita" userId="de7c31d34ed27a9c" providerId="LiveId" clId="{BDFB3AD4-DEE3-4893-973E-48BE35EEC9CB}" dt="2024-03-27T01:04:18.608" v="2096"/>
          <ac:spMkLst>
            <pc:docMk/>
            <pc:sldMk cId="2719846581" sldId="331"/>
            <ac:spMk id="10" creationId="{3132549A-FD7A-95A8-D5AB-6AE2FEAEA0BA}"/>
          </ac:spMkLst>
        </pc:spChg>
      </pc:sldChg>
      <pc:sldChg chg="delSp modSp add mod">
        <pc:chgData name="Raul Matsushita" userId="de7c31d34ed27a9c" providerId="LiveId" clId="{BDFB3AD4-DEE3-4893-973E-48BE35EEC9CB}" dt="2024-03-27T01:06:20.175" v="2137" actId="21"/>
        <pc:sldMkLst>
          <pc:docMk/>
          <pc:sldMk cId="3230048881" sldId="332"/>
        </pc:sldMkLst>
        <pc:spChg chg="mod">
          <ac:chgData name="Raul Matsushita" userId="de7c31d34ed27a9c" providerId="LiveId" clId="{BDFB3AD4-DEE3-4893-973E-48BE35EEC9CB}" dt="2024-03-27T01:06:20.175" v="2137" actId="21"/>
          <ac:spMkLst>
            <pc:docMk/>
            <pc:sldMk cId="3230048881" sldId="332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05:11.022" v="2120" actId="478"/>
          <ac:spMkLst>
            <pc:docMk/>
            <pc:sldMk cId="3230048881" sldId="332"/>
            <ac:spMk id="10" creationId="{3132549A-FD7A-95A8-D5AB-6AE2FEAEA0BA}"/>
          </ac:spMkLst>
        </pc:spChg>
      </pc:sldChg>
      <pc:sldChg chg="modSp add mod">
        <pc:chgData name="Raul Matsushita" userId="de7c31d34ed27a9c" providerId="LiveId" clId="{BDFB3AD4-DEE3-4893-973E-48BE35EEC9CB}" dt="2024-03-27T01:07:16.919" v="2149" actId="20577"/>
        <pc:sldMkLst>
          <pc:docMk/>
          <pc:sldMk cId="205944804" sldId="333"/>
        </pc:sldMkLst>
        <pc:spChg chg="mod">
          <ac:chgData name="Raul Matsushita" userId="de7c31d34ed27a9c" providerId="LiveId" clId="{BDFB3AD4-DEE3-4893-973E-48BE35EEC9CB}" dt="2024-03-27T01:07:16.919" v="2149" actId="20577"/>
          <ac:spMkLst>
            <pc:docMk/>
            <pc:sldMk cId="205944804" sldId="33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09:16.447" v="2189" actId="20577"/>
        <pc:sldMkLst>
          <pc:docMk/>
          <pc:sldMk cId="2306689599" sldId="334"/>
        </pc:sldMkLst>
        <pc:spChg chg="mod">
          <ac:chgData name="Raul Matsushita" userId="de7c31d34ed27a9c" providerId="LiveId" clId="{BDFB3AD4-DEE3-4893-973E-48BE35EEC9CB}" dt="2024-03-27T01:09:16.447" v="2189" actId="20577"/>
          <ac:spMkLst>
            <pc:docMk/>
            <pc:sldMk cId="2306689599" sldId="33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16:08.698" v="2293" actId="113"/>
        <pc:sldMkLst>
          <pc:docMk/>
          <pc:sldMk cId="487331557" sldId="335"/>
        </pc:sldMkLst>
        <pc:spChg chg="mod">
          <ac:chgData name="Raul Matsushita" userId="de7c31d34ed27a9c" providerId="LiveId" clId="{BDFB3AD4-DEE3-4893-973E-48BE35EEC9CB}" dt="2024-03-27T01:16:08.698" v="2293" actId="113"/>
          <ac:spMkLst>
            <pc:docMk/>
            <pc:sldMk cId="487331557" sldId="335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DFB3AD4-DEE3-4893-973E-48BE35EEC9CB}" dt="2024-03-27T01:20:20.888" v="2434" actId="20577"/>
        <pc:sldMkLst>
          <pc:docMk/>
          <pc:sldMk cId="2614757362" sldId="336"/>
        </pc:sldMkLst>
        <pc:spChg chg="mod">
          <ac:chgData name="Raul Matsushita" userId="de7c31d34ed27a9c" providerId="LiveId" clId="{BDFB3AD4-DEE3-4893-973E-48BE35EEC9CB}" dt="2024-03-27T01:20:20.888" v="2434" actId="20577"/>
          <ac:spMkLst>
            <pc:docMk/>
            <pc:sldMk cId="2614757362" sldId="336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16:59.288" v="2297" actId="478"/>
          <ac:spMkLst>
            <pc:docMk/>
            <pc:sldMk cId="2614757362" sldId="336"/>
            <ac:spMk id="11" creationId="{6B6ED1AD-A580-DC58-E30D-2AE2E0DAF249}"/>
          </ac:spMkLst>
        </pc:spChg>
      </pc:sldChg>
      <pc:sldChg chg="modSp add mod">
        <pc:chgData name="Raul Matsushita" userId="de7c31d34ed27a9c" providerId="LiveId" clId="{BDFB3AD4-DEE3-4893-973E-48BE35EEC9CB}" dt="2024-03-27T01:21:53.138" v="2498" actId="20577"/>
        <pc:sldMkLst>
          <pc:docMk/>
          <pc:sldMk cId="2554588853" sldId="337"/>
        </pc:sldMkLst>
        <pc:spChg chg="mod">
          <ac:chgData name="Raul Matsushita" userId="de7c31d34ed27a9c" providerId="LiveId" clId="{BDFB3AD4-DEE3-4893-973E-48BE35EEC9CB}" dt="2024-03-27T01:21:53.138" v="2498" actId="20577"/>
          <ac:spMkLst>
            <pc:docMk/>
            <pc:sldMk cId="2554588853" sldId="337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24:33.018" v="2554" actId="20577"/>
        <pc:sldMkLst>
          <pc:docMk/>
          <pc:sldMk cId="1855564302" sldId="338"/>
        </pc:sldMkLst>
        <pc:spChg chg="mod">
          <ac:chgData name="Raul Matsushita" userId="de7c31d34ed27a9c" providerId="LiveId" clId="{BDFB3AD4-DEE3-4893-973E-48BE35EEC9CB}" dt="2024-03-27T01:24:33.018" v="2554" actId="20577"/>
          <ac:spMkLst>
            <pc:docMk/>
            <pc:sldMk cId="1855564302" sldId="338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28:14.116" v="2659" actId="20577"/>
        <pc:sldMkLst>
          <pc:docMk/>
          <pc:sldMk cId="1285050458" sldId="339"/>
        </pc:sldMkLst>
        <pc:spChg chg="mod">
          <ac:chgData name="Raul Matsushita" userId="de7c31d34ed27a9c" providerId="LiveId" clId="{BDFB3AD4-DEE3-4893-973E-48BE35EEC9CB}" dt="2024-03-27T01:28:14.116" v="2659" actId="20577"/>
          <ac:spMkLst>
            <pc:docMk/>
            <pc:sldMk cId="1285050458" sldId="339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29:48.054" v="2683" actId="113"/>
        <pc:sldMkLst>
          <pc:docMk/>
          <pc:sldMk cId="366094858" sldId="340"/>
        </pc:sldMkLst>
        <pc:spChg chg="mod">
          <ac:chgData name="Raul Matsushita" userId="de7c31d34ed27a9c" providerId="LiveId" clId="{BDFB3AD4-DEE3-4893-973E-48BE35EEC9CB}" dt="2024-03-27T01:29:48.054" v="2683" actId="113"/>
          <ac:spMkLst>
            <pc:docMk/>
            <pc:sldMk cId="366094858" sldId="340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33:42.824" v="2726" actId="20577"/>
        <pc:sldMkLst>
          <pc:docMk/>
          <pc:sldMk cId="3159657008" sldId="341"/>
        </pc:sldMkLst>
        <pc:spChg chg="mod">
          <ac:chgData name="Raul Matsushita" userId="de7c31d34ed27a9c" providerId="LiveId" clId="{BDFB3AD4-DEE3-4893-973E-48BE35EEC9CB}" dt="2024-03-27T01:33:42.824" v="2726" actId="20577"/>
          <ac:spMkLst>
            <pc:docMk/>
            <pc:sldMk cId="3159657008" sldId="34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35:18.874" v="2743" actId="20577"/>
        <pc:sldMkLst>
          <pc:docMk/>
          <pc:sldMk cId="2858127058" sldId="342"/>
        </pc:sldMkLst>
        <pc:spChg chg="mod">
          <ac:chgData name="Raul Matsushita" userId="de7c31d34ed27a9c" providerId="LiveId" clId="{BDFB3AD4-DEE3-4893-973E-48BE35EEC9CB}" dt="2024-03-27T01:35:18.874" v="2743" actId="20577"/>
          <ac:spMkLst>
            <pc:docMk/>
            <pc:sldMk cId="2858127058" sldId="34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1:41:33.696" v="2810" actId="1076"/>
        <pc:sldMkLst>
          <pc:docMk/>
          <pc:sldMk cId="3118501167" sldId="343"/>
        </pc:sldMkLst>
        <pc:spChg chg="mod">
          <ac:chgData name="Raul Matsushita" userId="de7c31d34ed27a9c" providerId="LiveId" clId="{BDFB3AD4-DEE3-4893-973E-48BE35EEC9CB}" dt="2024-03-27T01:37:23.403" v="2778" actId="207"/>
          <ac:spMkLst>
            <pc:docMk/>
            <pc:sldMk cId="3118501167" sldId="343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1:41:33.696" v="2810" actId="1076"/>
          <ac:spMkLst>
            <pc:docMk/>
            <pc:sldMk cId="3118501167" sldId="343"/>
            <ac:spMk id="7" creationId="{A39B8882-C40A-D878-701D-C1EA9329B1DA}"/>
          </ac:spMkLst>
        </pc:spChg>
      </pc:sldChg>
      <pc:sldChg chg="modSp add">
        <pc:chgData name="Raul Matsushita" userId="de7c31d34ed27a9c" providerId="LiveId" clId="{BDFB3AD4-DEE3-4893-973E-48BE35EEC9CB}" dt="2024-03-27T01:43:20.864" v="2819" actId="20577"/>
        <pc:sldMkLst>
          <pc:docMk/>
          <pc:sldMk cId="356604566" sldId="344"/>
        </pc:sldMkLst>
        <pc:spChg chg="mod">
          <ac:chgData name="Raul Matsushita" userId="de7c31d34ed27a9c" providerId="LiveId" clId="{BDFB3AD4-DEE3-4893-973E-48BE35EEC9CB}" dt="2024-03-27T01:43:20.864" v="2819" actId="20577"/>
          <ac:spMkLst>
            <pc:docMk/>
            <pc:sldMk cId="356604566" sldId="344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DFB3AD4-DEE3-4893-973E-48BE35EEC9CB}" dt="2024-03-27T01:44:56.931" v="2856" actId="20577"/>
        <pc:sldMkLst>
          <pc:docMk/>
          <pc:sldMk cId="2521017820" sldId="345"/>
        </pc:sldMkLst>
        <pc:spChg chg="mod">
          <ac:chgData name="Raul Matsushita" userId="de7c31d34ed27a9c" providerId="LiveId" clId="{BDFB3AD4-DEE3-4893-973E-48BE35EEC9CB}" dt="2024-03-27T01:44:56.931" v="2856" actId="20577"/>
          <ac:spMkLst>
            <pc:docMk/>
            <pc:sldMk cId="2521017820" sldId="345"/>
            <ac:spMk id="3" creationId="{184701DA-832C-3CBF-3F10-C40EB705CF3F}"/>
          </ac:spMkLst>
        </pc:spChg>
        <pc:spChg chg="del mod">
          <ac:chgData name="Raul Matsushita" userId="de7c31d34ed27a9c" providerId="LiveId" clId="{BDFB3AD4-DEE3-4893-973E-48BE35EEC9CB}" dt="2024-03-27T01:44:08.472" v="2822" actId="478"/>
          <ac:spMkLst>
            <pc:docMk/>
            <pc:sldMk cId="2521017820" sldId="345"/>
            <ac:spMk id="7" creationId="{A39B8882-C40A-D878-701D-C1EA9329B1DA}"/>
          </ac:spMkLst>
        </pc:spChg>
      </pc:sldChg>
      <pc:sldChg chg="addSp modSp add mod">
        <pc:chgData name="Raul Matsushita" userId="de7c31d34ed27a9c" providerId="LiveId" clId="{BDFB3AD4-DEE3-4893-973E-48BE35EEC9CB}" dt="2024-03-27T02:05:02.573" v="3209" actId="1076"/>
        <pc:sldMkLst>
          <pc:docMk/>
          <pc:sldMk cId="4170679687" sldId="346"/>
        </pc:sldMkLst>
        <pc:spChg chg="mod">
          <ac:chgData name="Raul Matsushita" userId="de7c31d34ed27a9c" providerId="LiveId" clId="{BDFB3AD4-DEE3-4893-973E-48BE35EEC9CB}" dt="2024-03-27T01:46:11.638" v="2896" actId="20577"/>
          <ac:spMkLst>
            <pc:docMk/>
            <pc:sldMk cId="4170679687" sldId="346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2:05:02.573" v="3209" actId="1076"/>
          <ac:spMkLst>
            <pc:docMk/>
            <pc:sldMk cId="4170679687" sldId="346"/>
            <ac:spMk id="7" creationId="{28144221-BDCF-FD2F-C24B-75CDE2125AD3}"/>
          </ac:spMkLst>
        </pc:spChg>
      </pc:sldChg>
      <pc:sldChg chg="addSp delSp modSp add mod">
        <pc:chgData name="Raul Matsushita" userId="de7c31d34ed27a9c" providerId="LiveId" clId="{BDFB3AD4-DEE3-4893-973E-48BE35EEC9CB}" dt="2024-03-27T02:06:21.090" v="3274" actId="1076"/>
        <pc:sldMkLst>
          <pc:docMk/>
          <pc:sldMk cId="2767283605" sldId="347"/>
        </pc:sldMkLst>
        <pc:spChg chg="mod">
          <ac:chgData name="Raul Matsushita" userId="de7c31d34ed27a9c" providerId="LiveId" clId="{BDFB3AD4-DEE3-4893-973E-48BE35EEC9CB}" dt="2024-03-27T01:49:21.049" v="2975" actId="20577"/>
          <ac:spMkLst>
            <pc:docMk/>
            <pc:sldMk cId="2767283605" sldId="347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1:49:50.909" v="2978"/>
          <ac:spMkLst>
            <pc:docMk/>
            <pc:sldMk cId="2767283605" sldId="347"/>
            <ac:spMk id="7" creationId="{05CE303E-696E-7DCC-1C30-1E5ACFF61238}"/>
          </ac:spMkLst>
        </pc:spChg>
        <pc:spChg chg="add mod">
          <ac:chgData name="Raul Matsushita" userId="de7c31d34ed27a9c" providerId="LiveId" clId="{BDFB3AD4-DEE3-4893-973E-48BE35EEC9CB}" dt="2024-03-27T01:50:15.541" v="2987" actId="1076"/>
          <ac:spMkLst>
            <pc:docMk/>
            <pc:sldMk cId="2767283605" sldId="347"/>
            <ac:spMk id="8" creationId="{9E85513F-70E4-1633-153B-B8992B89A1ED}"/>
          </ac:spMkLst>
        </pc:spChg>
        <pc:spChg chg="add mod">
          <ac:chgData name="Raul Matsushita" userId="de7c31d34ed27a9c" providerId="LiveId" clId="{BDFB3AD4-DEE3-4893-973E-48BE35EEC9CB}" dt="2024-03-27T02:06:21.090" v="3274" actId="1076"/>
          <ac:spMkLst>
            <pc:docMk/>
            <pc:sldMk cId="2767283605" sldId="347"/>
            <ac:spMk id="9" creationId="{6BD0DB95-01A9-1F45-7C1D-47D1235CAA6E}"/>
          </ac:spMkLst>
        </pc:spChg>
      </pc:sldChg>
      <pc:sldChg chg="addSp delSp modSp add mod">
        <pc:chgData name="Raul Matsushita" userId="de7c31d34ed27a9c" providerId="LiveId" clId="{BDFB3AD4-DEE3-4893-973E-48BE35EEC9CB}" dt="2024-03-27T01:53:27.110" v="2998" actId="1076"/>
        <pc:sldMkLst>
          <pc:docMk/>
          <pc:sldMk cId="2374387885" sldId="348"/>
        </pc:sldMkLst>
        <pc:spChg chg="del">
          <ac:chgData name="Raul Matsushita" userId="de7c31d34ed27a9c" providerId="LiveId" clId="{BDFB3AD4-DEE3-4893-973E-48BE35EEC9CB}" dt="2024-03-27T01:53:02.841" v="2989" actId="478"/>
          <ac:spMkLst>
            <pc:docMk/>
            <pc:sldMk cId="2374387885" sldId="348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53:11.309" v="2991" actId="478"/>
          <ac:spMkLst>
            <pc:docMk/>
            <pc:sldMk cId="2374387885" sldId="348"/>
            <ac:spMk id="8" creationId="{9E85513F-70E4-1633-153B-B8992B89A1ED}"/>
          </ac:spMkLst>
        </pc:spChg>
        <pc:spChg chg="add del mod">
          <ac:chgData name="Raul Matsushita" userId="de7c31d34ed27a9c" providerId="LiveId" clId="{BDFB3AD4-DEE3-4893-973E-48BE35EEC9CB}" dt="2024-03-27T01:53:08.227" v="2990" actId="478"/>
          <ac:spMkLst>
            <pc:docMk/>
            <pc:sldMk cId="2374387885" sldId="348"/>
            <ac:spMk id="9" creationId="{3B6788D4-B2DE-5036-DD10-BFEDAAE6345D}"/>
          </ac:spMkLst>
        </pc:spChg>
        <pc:picChg chg="add mod">
          <ac:chgData name="Raul Matsushita" userId="de7c31d34ed27a9c" providerId="LiveId" clId="{BDFB3AD4-DEE3-4893-973E-48BE35EEC9CB}" dt="2024-03-27T01:53:27.110" v="2998" actId="1076"/>
          <ac:picMkLst>
            <pc:docMk/>
            <pc:sldMk cId="2374387885" sldId="348"/>
            <ac:picMk id="11" creationId="{7D2A2A71-33AB-C2E0-3E25-641B8AD372A5}"/>
          </ac:picMkLst>
        </pc:picChg>
      </pc:sldChg>
      <pc:sldChg chg="delSp modSp add del mod ord">
        <pc:chgData name="Raul Matsushita" userId="de7c31d34ed27a9c" providerId="LiveId" clId="{BDFB3AD4-DEE3-4893-973E-48BE35EEC9CB}" dt="2024-03-27T02:00:06.188" v="3135" actId="47"/>
        <pc:sldMkLst>
          <pc:docMk/>
          <pc:sldMk cId="1873298831" sldId="349"/>
        </pc:sldMkLst>
        <pc:spChg chg="mod">
          <ac:chgData name="Raul Matsushita" userId="de7c31d34ed27a9c" providerId="LiveId" clId="{BDFB3AD4-DEE3-4893-973E-48BE35EEC9CB}" dt="2024-03-27T01:57:39.454" v="3101" actId="20577"/>
          <ac:spMkLst>
            <pc:docMk/>
            <pc:sldMk cId="1873298831" sldId="349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55:51.986" v="3002" actId="478"/>
          <ac:spMkLst>
            <pc:docMk/>
            <pc:sldMk cId="1873298831" sldId="349"/>
            <ac:spMk id="10" creationId="{3132549A-FD7A-95A8-D5AB-6AE2FEAEA0BA}"/>
          </ac:spMkLst>
        </pc:spChg>
      </pc:sldChg>
      <pc:sldChg chg="modSp add mod ord">
        <pc:chgData name="Raul Matsushita" userId="de7c31d34ed27a9c" providerId="LiveId" clId="{BDFB3AD4-DEE3-4893-973E-48BE35EEC9CB}" dt="2024-03-27T01:58:36.923" v="3110"/>
        <pc:sldMkLst>
          <pc:docMk/>
          <pc:sldMk cId="2017097195" sldId="350"/>
        </pc:sldMkLst>
        <pc:spChg chg="mod">
          <ac:chgData name="Raul Matsushita" userId="de7c31d34ed27a9c" providerId="LiveId" clId="{BDFB3AD4-DEE3-4893-973E-48BE35EEC9CB}" dt="2024-03-27T01:58:32.878" v="3108" actId="20577"/>
          <ac:spMkLst>
            <pc:docMk/>
            <pc:sldMk cId="2017097195" sldId="35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2:01:08.781" v="3143"/>
        <pc:sldMkLst>
          <pc:docMk/>
          <pc:sldMk cId="1645666565" sldId="351"/>
        </pc:sldMkLst>
        <pc:spChg chg="mod">
          <ac:chgData name="Raul Matsushita" userId="de7c31d34ed27a9c" providerId="LiveId" clId="{BDFB3AD4-DEE3-4893-973E-48BE35EEC9CB}" dt="2024-03-27T02:01:08.781" v="3143"/>
          <ac:spMkLst>
            <pc:docMk/>
            <pc:sldMk cId="1645666565" sldId="35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2:01:43.315" v="3146" actId="20577"/>
        <pc:sldMkLst>
          <pc:docMk/>
          <pc:sldMk cId="1592828564" sldId="352"/>
        </pc:sldMkLst>
        <pc:spChg chg="mod">
          <ac:chgData name="Raul Matsushita" userId="de7c31d34ed27a9c" providerId="LiveId" clId="{BDFB3AD4-DEE3-4893-973E-48BE35EEC9CB}" dt="2024-03-27T02:01:43.315" v="3146" actId="20577"/>
          <ac:spMkLst>
            <pc:docMk/>
            <pc:sldMk cId="1592828564" sldId="35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2:04:18.335" v="3187" actId="1076"/>
        <pc:sldMkLst>
          <pc:docMk/>
          <pc:sldMk cId="1854863609" sldId="353"/>
        </pc:sldMkLst>
        <pc:spChg chg="mod">
          <ac:chgData name="Raul Matsushita" userId="de7c31d34ed27a9c" providerId="LiveId" clId="{BDFB3AD4-DEE3-4893-973E-48BE35EEC9CB}" dt="2024-03-27T02:02:14.524" v="3150" actId="20577"/>
          <ac:spMkLst>
            <pc:docMk/>
            <pc:sldMk cId="1854863609" sldId="353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2:04:18.335" v="3187" actId="1076"/>
          <ac:spMkLst>
            <pc:docMk/>
            <pc:sldMk cId="1854863609" sldId="353"/>
            <ac:spMk id="7" creationId="{93867C91-5D9C-C9B6-6CD5-E945A29AB31F}"/>
          </ac:spMkLst>
        </pc:spChg>
      </pc:sldChg>
      <pc:sldChg chg="delSp modSp add mod">
        <pc:chgData name="Raul Matsushita" userId="de7c31d34ed27a9c" providerId="LiveId" clId="{BDFB3AD4-DEE3-4893-973E-48BE35EEC9CB}" dt="2024-03-27T11:55:32.228" v="3338" actId="20577"/>
        <pc:sldMkLst>
          <pc:docMk/>
          <pc:sldMk cId="2879850783" sldId="354"/>
        </pc:sldMkLst>
        <pc:spChg chg="mod">
          <ac:chgData name="Raul Matsushita" userId="de7c31d34ed27a9c" providerId="LiveId" clId="{BDFB3AD4-DEE3-4893-973E-48BE35EEC9CB}" dt="2024-03-27T11:55:32.228" v="3338" actId="20577"/>
          <ac:spMkLst>
            <pc:docMk/>
            <pc:sldMk cId="2879850783" sldId="354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11:55:08.199" v="3278" actId="478"/>
          <ac:spMkLst>
            <pc:docMk/>
            <pc:sldMk cId="2879850783" sldId="354"/>
            <ac:spMk id="7" creationId="{93867C91-5D9C-C9B6-6CD5-E945A29AB31F}"/>
          </ac:spMkLst>
        </pc:spChg>
        <pc:spChg chg="del">
          <ac:chgData name="Raul Matsushita" userId="de7c31d34ed27a9c" providerId="LiveId" clId="{BDFB3AD4-DEE3-4893-973E-48BE35EEC9CB}" dt="2024-03-27T11:55:12.153" v="3279" actId="478"/>
          <ac:spMkLst>
            <pc:docMk/>
            <pc:sldMk cId="2879850783" sldId="354"/>
            <ac:spMk id="11" creationId="{6B6ED1AD-A580-DC58-E30D-2AE2E0DAF249}"/>
          </ac:spMkLst>
        </pc:spChg>
      </pc:sldChg>
    </pc:docChg>
  </pc:docChgLst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15/04/2024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15/04/2024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Aula 7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ARMA(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p,q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32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ARMA(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p,q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p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35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Lidando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com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tendências</a:t>
            </a: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C8DC5A-E5B5-E215-86D2-56D1F0DC0A80}"/>
                  </a:ext>
                </a:extLst>
              </p:cNvPr>
              <p:cNvSpPr/>
              <p:nvPr/>
            </p:nvSpPr>
            <p:spPr>
              <a:xfrm>
                <a:off x="1992702" y="2757706"/>
                <a:ext cx="8238225" cy="3341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 exemplo,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Suponha que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no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seja gerada por um processo/mecanismo de integração do tipo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na qual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representa uma taxa (fixa ou aleatória) que não depende do instante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é um instante inicial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denota a variação temporal. Note que esse processo apresenta tendência linear com coeficiente angular fixo ou aleatório.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C8DC5A-E5B5-E215-86D2-56D1F0DC0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02" y="2757706"/>
                <a:ext cx="8238225" cy="3341169"/>
              </a:xfrm>
              <a:prstGeom prst="rect">
                <a:avLst/>
              </a:prstGeom>
              <a:blipFill>
                <a:blip r:embed="rId2"/>
                <a:stretch>
                  <a:fillRect l="-591" t="-1818" r="-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5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Lidando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com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tendências</a:t>
            </a: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C8DC5A-E5B5-E215-86D2-56D1F0DC0A80}"/>
                  </a:ext>
                </a:extLst>
              </p:cNvPr>
              <p:cNvSpPr/>
              <p:nvPr/>
            </p:nvSpPr>
            <p:spPr>
              <a:xfrm>
                <a:off x="1992702" y="2757706"/>
                <a:ext cx="8238225" cy="3341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 exemplo,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Suponha que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no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seja gerada por um processo/mecanismo de integração do tipo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C8DC5A-E5B5-E215-86D2-56D1F0DC0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02" y="2757706"/>
                <a:ext cx="8238225" cy="3341169"/>
              </a:xfrm>
              <a:prstGeom prst="rect">
                <a:avLst/>
              </a:prstGeom>
              <a:blipFill>
                <a:blip r:embed="rId2"/>
                <a:stretch>
                  <a:fillRect l="-591" t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7E8E4BB-1EE7-C392-2B23-85575611DBAA}"/>
                  </a:ext>
                </a:extLst>
              </p:cNvPr>
              <p:cNvSpPr txBox="1"/>
              <p:nvPr/>
            </p:nvSpPr>
            <p:spPr>
              <a:xfrm>
                <a:off x="2209800" y="5008085"/>
                <a:ext cx="2269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7E8E4BB-1EE7-C392-2B23-85575611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08085"/>
                <a:ext cx="2269724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3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Lidando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com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tendências</a:t>
            </a: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C8DC5A-E5B5-E215-86D2-56D1F0DC0A80}"/>
                  </a:ext>
                </a:extLst>
              </p:cNvPr>
              <p:cNvSpPr/>
              <p:nvPr/>
            </p:nvSpPr>
            <p:spPr>
              <a:xfrm>
                <a:off x="1992702" y="2757706"/>
                <a:ext cx="8238225" cy="3341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 exemplo,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Suponha que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no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seja gerada por um processo/mecanismo de integração do tipo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C8DC5A-E5B5-E215-86D2-56D1F0DC0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02" y="2757706"/>
                <a:ext cx="8238225" cy="3341169"/>
              </a:xfrm>
              <a:prstGeom prst="rect">
                <a:avLst/>
              </a:prstGeom>
              <a:blipFill>
                <a:blip r:embed="rId2"/>
                <a:stretch>
                  <a:fillRect l="-591" t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7E8E4BB-1EE7-C392-2B23-85575611DBAA}"/>
                  </a:ext>
                </a:extLst>
              </p:cNvPr>
              <p:cNvSpPr txBox="1"/>
              <p:nvPr/>
            </p:nvSpPr>
            <p:spPr>
              <a:xfrm>
                <a:off x="2209800" y="5008085"/>
                <a:ext cx="2269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7E8E4BB-1EE7-C392-2B23-85575611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08085"/>
                <a:ext cx="2269724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5C1A9C9-B1A2-7EF7-4AC6-2209F63059BC}"/>
                  </a:ext>
                </a:extLst>
              </p:cNvPr>
              <p:cNvSpPr txBox="1"/>
              <p:nvPr/>
            </p:nvSpPr>
            <p:spPr>
              <a:xfrm>
                <a:off x="4151463" y="5008084"/>
                <a:ext cx="5743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5C1A9C9-B1A2-7EF7-4AC6-2209F630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463" y="5008084"/>
                <a:ext cx="5743035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3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Lidando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com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tendências</a:t>
            </a: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C8DC5A-E5B5-E215-86D2-56D1F0DC0A80}"/>
                  </a:ext>
                </a:extLst>
              </p:cNvPr>
              <p:cNvSpPr/>
              <p:nvPr/>
            </p:nvSpPr>
            <p:spPr>
              <a:xfrm>
                <a:off x="1992702" y="2757706"/>
                <a:ext cx="8238225" cy="3341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 exemplo,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Suponha que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no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seja gerada por um processo/mecanismo de integração do tipo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C8DC5A-E5B5-E215-86D2-56D1F0DC0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02" y="2757706"/>
                <a:ext cx="8238225" cy="3341169"/>
              </a:xfrm>
              <a:prstGeom prst="rect">
                <a:avLst/>
              </a:prstGeom>
              <a:blipFill>
                <a:blip r:embed="rId2"/>
                <a:stretch>
                  <a:fillRect l="-591" t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7E8E4BB-1EE7-C392-2B23-85575611DBAA}"/>
                  </a:ext>
                </a:extLst>
              </p:cNvPr>
              <p:cNvSpPr txBox="1"/>
              <p:nvPr/>
            </p:nvSpPr>
            <p:spPr>
              <a:xfrm>
                <a:off x="2209800" y="5008085"/>
                <a:ext cx="2269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7E8E4BB-1EE7-C392-2B23-85575611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08085"/>
                <a:ext cx="2269724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5C1A9C9-B1A2-7EF7-4AC6-2209F63059BC}"/>
                  </a:ext>
                </a:extLst>
              </p:cNvPr>
              <p:cNvSpPr txBox="1"/>
              <p:nvPr/>
            </p:nvSpPr>
            <p:spPr>
              <a:xfrm>
                <a:off x="4270076" y="5008084"/>
                <a:ext cx="2355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5C1A9C9-B1A2-7EF7-4AC6-2209F630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76" y="5008084"/>
                <a:ext cx="2355011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19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Lidando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com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tendências</a:t>
            </a: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C8DC5A-E5B5-E215-86D2-56D1F0DC0A80}"/>
                  </a:ext>
                </a:extLst>
              </p:cNvPr>
              <p:cNvSpPr/>
              <p:nvPr/>
            </p:nvSpPr>
            <p:spPr>
              <a:xfrm>
                <a:off x="1992702" y="2757706"/>
                <a:ext cx="8238225" cy="3341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 exemplo,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Suponha que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no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seja gerada por um processo/mecanismo de integração do tipo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C8DC5A-E5B5-E215-86D2-56D1F0DC0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02" y="2757706"/>
                <a:ext cx="8238225" cy="3341169"/>
              </a:xfrm>
              <a:prstGeom prst="rect">
                <a:avLst/>
              </a:prstGeom>
              <a:blipFill>
                <a:blip r:embed="rId2"/>
                <a:stretch>
                  <a:fillRect l="-591" t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7E8E4BB-1EE7-C392-2B23-85575611DBAA}"/>
                  </a:ext>
                </a:extLst>
              </p:cNvPr>
              <p:cNvSpPr txBox="1"/>
              <p:nvPr/>
            </p:nvSpPr>
            <p:spPr>
              <a:xfrm>
                <a:off x="2209800" y="5008085"/>
                <a:ext cx="2269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7E8E4BB-1EE7-C392-2B23-85575611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08085"/>
                <a:ext cx="2269724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5C1A9C9-B1A2-7EF7-4AC6-2209F63059BC}"/>
                  </a:ext>
                </a:extLst>
              </p:cNvPr>
              <p:cNvSpPr txBox="1"/>
              <p:nvPr/>
            </p:nvSpPr>
            <p:spPr>
              <a:xfrm>
                <a:off x="4270076" y="5008084"/>
                <a:ext cx="2355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5C1A9C9-B1A2-7EF7-4AC6-2209F630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76" y="5008084"/>
                <a:ext cx="2355011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C9B6A79-6A77-79D8-1716-1F23DF10CE2E}"/>
                  </a:ext>
                </a:extLst>
              </p:cNvPr>
              <p:cNvSpPr txBox="1"/>
              <p:nvPr/>
            </p:nvSpPr>
            <p:spPr>
              <a:xfrm>
                <a:off x="5914846" y="5008083"/>
                <a:ext cx="2355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C9B6A79-6A77-79D8-1716-1F23DF10C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46" y="5008083"/>
                <a:ext cx="2355011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62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Operador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Diferença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pt-BR" b="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: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diferenciação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vezes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28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ARMA(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p,q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p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35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48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ARIMA(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p,d,q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Objetivo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geral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: </a:t>
                </a:r>
              </a:p>
              <a:p>
                <a:pPr marL="0" indent="0" algn="just">
                  <a:buNone/>
                </a:pP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determinar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ordem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do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ou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seja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obter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trinca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p,d,q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 que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propicie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“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melhores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resultados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”.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DE564F-C879-2637-02EE-9F75E23581B6}"/>
              </a:ext>
            </a:extLst>
          </p:cNvPr>
          <p:cNvSpPr txBox="1"/>
          <p:nvPr/>
        </p:nvSpPr>
        <p:spPr>
          <a:xfrm>
            <a:off x="5479212" y="4968726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melhor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fit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?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melhor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Verdana" panose="020B0604030504040204" pitchFamily="34" charset="0"/>
              </a:rPr>
              <a:t>previsão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?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37DD5E-ECA9-18D3-FFAE-0A07143A809B}"/>
              </a:ext>
            </a:extLst>
          </p:cNvPr>
          <p:cNvSpPr txBox="1"/>
          <p:nvPr/>
        </p:nvSpPr>
        <p:spPr>
          <a:xfrm>
            <a:off x="4599318" y="5499515"/>
            <a:ext cx="575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A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resposta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dependerá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dos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objetivos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específicos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57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Cryer &amp; Chan (2008), Cap.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Coperwait &amp; Metcalfe, Cap.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Shumway &amp; Stoffer (2011), Cap.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>
                <a:latin typeface="CMBX12"/>
              </a:rPr>
              <a:t>Processos MA(q) e ARMA(</a:t>
            </a:r>
            <a:r>
              <a:rPr lang="pt-BR" sz="2400" b="0" i="0" u="none" strike="noStrike" baseline="0" dirty="0" err="1">
                <a:latin typeface="CMBX12"/>
              </a:rPr>
              <a:t>p,q</a:t>
            </a:r>
            <a:r>
              <a:rPr lang="pt-BR" sz="2400" b="0" i="0" u="none" strike="noStrike" baseline="0" dirty="0">
                <a:latin typeface="CMBX12"/>
              </a:rPr>
              <a:t>)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MA(q)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Sempre é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estacionário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5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MA(q)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Sempre é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estacionário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pt-BR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25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MA(q)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Sempre é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estacionário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pt-BR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pt-BR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0964CAE4-0E4F-249D-6998-B8CD29736078}"/>
              </a:ext>
            </a:extLst>
          </p:cNvPr>
          <p:cNvSpPr/>
          <p:nvPr/>
        </p:nvSpPr>
        <p:spPr>
          <a:xfrm>
            <a:off x="4038600" y="4839419"/>
            <a:ext cx="4571999" cy="698739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1C8FC9-78FD-0F97-97D5-36F5DBC6DC37}"/>
                  </a:ext>
                </a:extLst>
              </p:cNvPr>
              <p:cNvSpPr txBox="1"/>
              <p:nvPr/>
            </p:nvSpPr>
            <p:spPr>
              <a:xfrm>
                <a:off x="1122871" y="5544920"/>
                <a:ext cx="7926238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Polinômio característico do processo MA(q)</a:t>
                </a:r>
                <a14:m>
                  <m:oMath xmlns:m="http://schemas.openxmlformats.org/officeDocument/2006/math">
                    <m:r>
                      <a:rPr lang="pt-BR" sz="32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pt-BR" sz="32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3200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pt-BR" sz="32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3200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1C8FC9-78FD-0F97-97D5-36F5DBC6D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71" y="5544920"/>
                <a:ext cx="7926238" cy="622735"/>
              </a:xfrm>
              <a:prstGeom prst="rect">
                <a:avLst/>
              </a:prstGeom>
              <a:blipFill>
                <a:blip r:embed="rId4"/>
                <a:stretch>
                  <a:fillRect l="-615" b="-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63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MA(q)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Sempre é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estacionário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77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MA(q)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0C019E6-7F76-5E15-BEB2-4EB83C70E814}"/>
                  </a:ext>
                </a:extLst>
              </p:cNvPr>
              <p:cNvSpPr txBox="1"/>
              <p:nvPr/>
            </p:nvSpPr>
            <p:spPr>
              <a:xfrm>
                <a:off x="2590692" y="4751290"/>
                <a:ext cx="7926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Nesse caso, todos os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2400" dirty="0"/>
                  <a:t> envolvidos são independentes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0C019E6-7F76-5E15-BEB2-4EB83C70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92" y="4751290"/>
                <a:ext cx="7926238" cy="461665"/>
              </a:xfrm>
              <a:prstGeom prst="rect">
                <a:avLst/>
              </a:prstGeom>
              <a:blipFill>
                <a:blip r:embed="rId4"/>
                <a:stretch>
                  <a:fillRect l="-123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1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MA(q)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70" y="2905780"/>
                <a:ext cx="10694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0C019E6-7F76-5E15-BEB2-4EB83C70E814}"/>
                  </a:ext>
                </a:extLst>
              </p:cNvPr>
              <p:cNvSpPr txBox="1"/>
              <p:nvPr/>
            </p:nvSpPr>
            <p:spPr>
              <a:xfrm>
                <a:off x="2590692" y="4751290"/>
                <a:ext cx="79262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Nesse caso, todos os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2400" dirty="0"/>
                  <a:t> envolvidos são independentes.</a:t>
                </a:r>
              </a:p>
              <a:p>
                <a:r>
                  <a:rPr lang="pt-BR" sz="2400" dirty="0"/>
                  <a:t>Assim,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pt-BR" sz="24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24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dirty="0"/>
                  <a:t> para todo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24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24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0C019E6-7F76-5E15-BEB2-4EB83C70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92" y="4751290"/>
                <a:ext cx="7926238" cy="830997"/>
              </a:xfrm>
              <a:prstGeom prst="rect">
                <a:avLst/>
              </a:prstGeom>
              <a:blipFill>
                <a:blip r:embed="rId4"/>
                <a:stretch>
                  <a:fillRect l="-1231" t="-583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42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75A06A-2C9C-CA27-361E-3AA7E386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79248" y="365125"/>
            <a:ext cx="8459031" cy="54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4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1596</TotalTime>
  <Words>873</Words>
  <Application>Microsoft Office PowerPoint</Application>
  <PresentationFormat>Widescreen</PresentationFormat>
  <Paragraphs>220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CMBX12</vt:lpstr>
      <vt:lpstr>Tenorite</vt:lpstr>
      <vt:lpstr>Verdana</vt:lpstr>
      <vt:lpstr>Tema do Office</vt:lpstr>
      <vt:lpstr>Análise De Séries Temporais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1</cp:revision>
  <dcterms:created xsi:type="dcterms:W3CDTF">2024-03-15T14:35:34Z</dcterms:created>
  <dcterms:modified xsi:type="dcterms:W3CDTF">2024-04-15T12:32:02Z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