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56" r:id="rId5"/>
    <p:sldId id="288" r:id="rId6"/>
    <p:sldId id="268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6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54" r:id="rId47"/>
    <p:sldId id="400" r:id="rId48"/>
    <p:sldId id="399" r:id="rId4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1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E023E-0877-46B0-ADC1-2079C7316C03}" v="2020" dt="2024-05-06T13:13:39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atsushita" userId="de7c31d34ed27a9c" providerId="LiveId" clId="{BDFB3AD4-DEE3-4893-973E-48BE35EEC9CB}"/>
    <pc:docChg chg="undo redo custSel addSld delSld modSld sldOrd">
      <pc:chgData name="Raul Matsushita" userId="de7c31d34ed27a9c" providerId="LiveId" clId="{BDFB3AD4-DEE3-4893-973E-48BE35EEC9CB}" dt="2024-03-27T11:55:32.228" v="3338" actId="20577"/>
      <pc:docMkLst>
        <pc:docMk/>
      </pc:docMkLst>
      <pc:sldChg chg="modSp mod">
        <pc:chgData name="Raul Matsushita" userId="de7c31d34ed27a9c" providerId="LiveId" clId="{BDFB3AD4-DEE3-4893-973E-48BE35EEC9CB}" dt="2024-03-26T22:32:05.285" v="0" actId="20577"/>
        <pc:sldMkLst>
          <pc:docMk/>
          <pc:sldMk cId="2586058810" sldId="256"/>
        </pc:sldMkLst>
        <pc:spChg chg="mod">
          <ac:chgData name="Raul Matsushita" userId="de7c31d34ed27a9c" providerId="LiveId" clId="{BDFB3AD4-DEE3-4893-973E-48BE35EEC9CB}" dt="2024-03-26T22:32:05.285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Raul Matsushita" userId="de7c31d34ed27a9c" providerId="LiveId" clId="{BDFB3AD4-DEE3-4893-973E-48BE35EEC9CB}" dt="2024-03-26T23:32:44.643" v="300" actId="20577"/>
        <pc:sldMkLst>
          <pc:docMk/>
          <pc:sldMk cId="2862011183" sldId="268"/>
        </pc:sldMkLst>
        <pc:spChg chg="mod">
          <ac:chgData name="Raul Matsushita" userId="de7c31d34ed27a9c" providerId="LiveId" clId="{BDFB3AD4-DEE3-4893-973E-48BE35EEC9CB}" dt="2024-03-26T23:32:44.643" v="300" actId="20577"/>
          <ac:spMkLst>
            <pc:docMk/>
            <pc:sldMk cId="2862011183" sldId="268"/>
            <ac:spMk id="3" creationId="{184701DA-832C-3CBF-3F10-C40EB705CF3F}"/>
          </ac:spMkLst>
        </pc:spChg>
        <pc:graphicFrameChg chg="del mod">
          <ac:chgData name="Raul Matsushita" userId="de7c31d34ed27a9c" providerId="LiveId" clId="{BDFB3AD4-DEE3-4893-973E-48BE35EEC9CB}" dt="2024-03-26T23:28:28.210" v="76" actId="478"/>
          <ac:graphicFrameMkLst>
            <pc:docMk/>
            <pc:sldMk cId="2862011183" sldId="268"/>
            <ac:graphicFrameMk id="7" creationId="{5BB157A3-B423-0BBE-10DE-CCCCD4FB7CA0}"/>
          </ac:graphicFrameMkLst>
        </pc:graphicFrameChg>
        <pc:graphicFrameChg chg="add mod">
          <ac:chgData name="Raul Matsushita" userId="de7c31d34ed27a9c" providerId="LiveId" clId="{BDFB3AD4-DEE3-4893-973E-48BE35EEC9CB}" dt="2024-03-26T23:30:25.295" v="176"/>
          <ac:graphicFrameMkLst>
            <pc:docMk/>
            <pc:sldMk cId="2862011183" sldId="268"/>
            <ac:graphicFrameMk id="8" creationId="{8B69F753-85B0-DA13-152B-93573C98DE46}"/>
          </ac:graphicFrameMkLst>
        </pc:graphicFrameChg>
      </pc:sldChg>
      <pc:sldChg chg="delSp del mod">
        <pc:chgData name="Raul Matsushita" userId="de7c31d34ed27a9c" providerId="LiveId" clId="{BDFB3AD4-DEE3-4893-973E-48BE35EEC9CB}" dt="2024-03-27T00:47:20.843" v="1679" actId="47"/>
        <pc:sldMkLst>
          <pc:docMk/>
          <pc:sldMk cId="3012727841" sldId="269"/>
        </pc:sldMkLst>
        <pc:picChg chg="del">
          <ac:chgData name="Raul Matsushita" userId="de7c31d34ed27a9c" providerId="LiveId" clId="{BDFB3AD4-DEE3-4893-973E-48BE35EEC9CB}" dt="2024-03-26T23:51:32.118" v="921" actId="478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BDFB3AD4-DEE3-4893-973E-48BE35EEC9CB}" dt="2024-03-27T00:47:28.900" v="1682" actId="47"/>
        <pc:sldMkLst>
          <pc:docMk/>
          <pc:sldMk cId="1209635691" sldId="270"/>
        </pc:sldMkLst>
      </pc:sldChg>
      <pc:sldChg chg="del">
        <pc:chgData name="Raul Matsushita" userId="de7c31d34ed27a9c" providerId="LiveId" clId="{BDFB3AD4-DEE3-4893-973E-48BE35EEC9CB}" dt="2024-03-27T00:47:31.031" v="1683" actId="47"/>
        <pc:sldMkLst>
          <pc:docMk/>
          <pc:sldMk cId="3182307395" sldId="271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054018855" sldId="27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4146910257" sldId="279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625089859" sldId="280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071915177" sldId="28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30256739" sldId="283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512095792" sldId="285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933643378" sldId="286"/>
        </pc:sldMkLst>
      </pc:sldChg>
      <pc:sldChg chg="modSp mod">
        <pc:chgData name="Raul Matsushita" userId="de7c31d34ed27a9c" providerId="LiveId" clId="{BDFB3AD4-DEE3-4893-973E-48BE35EEC9CB}" dt="2024-03-26T22:35:32.656" v="20" actId="20577"/>
        <pc:sldMkLst>
          <pc:docMk/>
          <pc:sldMk cId="1910733529" sldId="288"/>
        </pc:sldMkLst>
        <pc:spChg chg="mod">
          <ac:chgData name="Raul Matsushita" userId="de7c31d34ed27a9c" providerId="LiveId" clId="{BDFB3AD4-DEE3-4893-973E-48BE35EEC9CB}" dt="2024-03-26T22:35:32.656" v="20" actId="20577"/>
          <ac:spMkLst>
            <pc:docMk/>
            <pc:sldMk cId="1910733529" sldId="288"/>
            <ac:spMk id="7" creationId="{4ED62E8B-AEF4-C762-2125-5F27DBA6341F}"/>
          </ac:spMkLst>
        </pc:spChg>
      </pc:sldChg>
      <pc:sldChg chg="del">
        <pc:chgData name="Raul Matsushita" userId="de7c31d34ed27a9c" providerId="LiveId" clId="{BDFB3AD4-DEE3-4893-973E-48BE35EEC9CB}" dt="2024-03-27T00:47:27.229" v="1681" actId="47"/>
        <pc:sldMkLst>
          <pc:docMk/>
          <pc:sldMk cId="3224931540" sldId="289"/>
        </pc:sldMkLst>
      </pc:sldChg>
      <pc:sldChg chg="del">
        <pc:chgData name="Raul Matsushita" userId="de7c31d34ed27a9c" providerId="LiveId" clId="{BDFB3AD4-DEE3-4893-973E-48BE35EEC9CB}" dt="2024-03-27T00:47:25.910" v="1680" actId="47"/>
        <pc:sldMkLst>
          <pc:docMk/>
          <pc:sldMk cId="4117128426" sldId="290"/>
        </pc:sldMkLst>
      </pc:sldChg>
      <pc:sldChg chg="del">
        <pc:chgData name="Raul Matsushita" userId="de7c31d34ed27a9c" providerId="LiveId" clId="{BDFB3AD4-DEE3-4893-973E-48BE35EEC9CB}" dt="2024-03-27T00:47:32.781" v="1684" actId="47"/>
        <pc:sldMkLst>
          <pc:docMk/>
          <pc:sldMk cId="72051154" sldId="291"/>
        </pc:sldMkLst>
      </pc:sldChg>
      <pc:sldChg chg="del">
        <pc:chgData name="Raul Matsushita" userId="de7c31d34ed27a9c" providerId="LiveId" clId="{BDFB3AD4-DEE3-4893-973E-48BE35EEC9CB}" dt="2024-03-27T00:47:34.750" v="1685" actId="47"/>
        <pc:sldMkLst>
          <pc:docMk/>
          <pc:sldMk cId="299735504" sldId="292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670328455" sldId="293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3508310342" sldId="294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182410623" sldId="296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633850792" sldId="297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382906228" sldId="298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1107815732" sldId="299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312868548" sldId="300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1111060100" sldId="301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3326912077" sldId="30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238208665" sldId="303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378727320" sldId="304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4024992346" sldId="305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523594889" sldId="306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418701950" sldId="307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069973615" sldId="308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877531957" sldId="309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127696709" sldId="310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796248348" sldId="311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486353865" sldId="31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271538871" sldId="313"/>
        </pc:sldMkLst>
      </pc:sldChg>
      <pc:sldChg chg="modSp add mod">
        <pc:chgData name="Raul Matsushita" userId="de7c31d34ed27a9c" providerId="LiveId" clId="{BDFB3AD4-DEE3-4893-973E-48BE35EEC9CB}" dt="2024-03-26T23:47:53.399" v="867" actId="21"/>
        <pc:sldMkLst>
          <pc:docMk/>
          <pc:sldMk cId="1549835959" sldId="314"/>
        </pc:sldMkLst>
        <pc:spChg chg="mod">
          <ac:chgData name="Raul Matsushita" userId="de7c31d34ed27a9c" providerId="LiveId" clId="{BDFB3AD4-DEE3-4893-973E-48BE35EEC9CB}" dt="2024-03-26T23:47:53.399" v="867" actId="21"/>
          <ac:spMkLst>
            <pc:docMk/>
            <pc:sldMk cId="1549835959" sldId="31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6T23:51:05.511" v="919" actId="20577"/>
        <pc:sldMkLst>
          <pc:docMk/>
          <pc:sldMk cId="3183968179" sldId="315"/>
        </pc:sldMkLst>
        <pc:spChg chg="mod">
          <ac:chgData name="Raul Matsushita" userId="de7c31d34ed27a9c" providerId="LiveId" clId="{BDFB3AD4-DEE3-4893-973E-48BE35EEC9CB}" dt="2024-03-26T23:51:05.511" v="919" actId="20577"/>
          <ac:spMkLst>
            <pc:docMk/>
            <pc:sldMk cId="3183968179" sldId="315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6T23:48:15.690" v="885" actId="20577"/>
        <pc:sldMkLst>
          <pc:docMk/>
          <pc:sldMk cId="584569956" sldId="316"/>
        </pc:sldMkLst>
        <pc:spChg chg="mod">
          <ac:chgData name="Raul Matsushita" userId="de7c31d34ed27a9c" providerId="LiveId" clId="{BDFB3AD4-DEE3-4893-973E-48BE35EEC9CB}" dt="2024-03-26T23:48:15.690" v="885" actId="20577"/>
          <ac:spMkLst>
            <pc:docMk/>
            <pc:sldMk cId="584569956" sldId="316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BDFB3AD4-DEE3-4893-973E-48BE35EEC9CB}" dt="2024-03-26T23:50:11.025" v="904" actId="478"/>
        <pc:sldMkLst>
          <pc:docMk/>
          <pc:sldMk cId="1023108643" sldId="317"/>
        </pc:sldMkLst>
        <pc:spChg chg="del mod">
          <ac:chgData name="Raul Matsushita" userId="de7c31d34ed27a9c" providerId="LiveId" clId="{BDFB3AD4-DEE3-4893-973E-48BE35EEC9CB}" dt="2024-03-26T23:50:01.536" v="902" actId="478"/>
          <ac:spMkLst>
            <pc:docMk/>
            <pc:sldMk cId="1023108643" sldId="317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6T23:50:11.025" v="904" actId="478"/>
          <ac:spMkLst>
            <pc:docMk/>
            <pc:sldMk cId="1023108643" sldId="317"/>
            <ac:spMk id="12" creationId="{D793591A-9567-D689-4392-DE864D4C0887}"/>
          </ac:spMkLst>
        </pc:spChg>
        <pc:picChg chg="add del mod">
          <ac:chgData name="Raul Matsushita" userId="de7c31d34ed27a9c" providerId="LiveId" clId="{BDFB3AD4-DEE3-4893-973E-48BE35EEC9CB}" dt="2024-03-26T23:49:52.415" v="900" actId="478"/>
          <ac:picMkLst>
            <pc:docMk/>
            <pc:sldMk cId="1023108643" sldId="317"/>
            <ac:picMk id="8" creationId="{0A8B1BBB-2858-23AB-1CBB-E4499770D916}"/>
          </ac:picMkLst>
        </pc:picChg>
        <pc:picChg chg="add del mod">
          <ac:chgData name="Raul Matsushita" userId="de7c31d34ed27a9c" providerId="LiveId" clId="{BDFB3AD4-DEE3-4893-973E-48BE35EEC9CB}" dt="2024-03-26T23:49:58.449" v="901" actId="478"/>
          <ac:picMkLst>
            <pc:docMk/>
            <pc:sldMk cId="1023108643" sldId="317"/>
            <ac:picMk id="10" creationId="{706B84A0-3DAE-0B17-86A7-EC07BA331B39}"/>
          </ac:picMkLst>
        </pc:picChg>
        <pc:picChg chg="add mod">
          <ac:chgData name="Raul Matsushita" userId="de7c31d34ed27a9c" providerId="LiveId" clId="{BDFB3AD4-DEE3-4893-973E-48BE35EEC9CB}" dt="2024-03-26T23:50:06.719" v="903"/>
          <ac:picMkLst>
            <pc:docMk/>
            <pc:sldMk cId="1023108643" sldId="317"/>
            <ac:picMk id="13" creationId="{F08813A7-8A9E-75D4-54EC-E0CF797823E6}"/>
          </ac:picMkLst>
        </pc:picChg>
      </pc:sldChg>
      <pc:sldChg chg="add del">
        <pc:chgData name="Raul Matsushita" userId="de7c31d34ed27a9c" providerId="LiveId" clId="{BDFB3AD4-DEE3-4893-973E-48BE35EEC9CB}" dt="2024-03-26T23:51:26.030" v="920" actId="47"/>
        <pc:sldMkLst>
          <pc:docMk/>
          <pc:sldMk cId="1094454750" sldId="318"/>
        </pc:sldMkLst>
      </pc:sldChg>
      <pc:sldChg chg="addSp modSp add">
        <pc:chgData name="Raul Matsushita" userId="de7c31d34ed27a9c" providerId="LiveId" clId="{BDFB3AD4-DEE3-4893-973E-48BE35EEC9CB}" dt="2024-03-26T23:50:25.331" v="906"/>
        <pc:sldMkLst>
          <pc:docMk/>
          <pc:sldMk cId="2623073120" sldId="319"/>
        </pc:sldMkLst>
        <pc:picChg chg="add mod">
          <ac:chgData name="Raul Matsushita" userId="de7c31d34ed27a9c" providerId="LiveId" clId="{BDFB3AD4-DEE3-4893-973E-48BE35EEC9CB}" dt="2024-03-26T23:50:25.331" v="906"/>
          <ac:picMkLst>
            <pc:docMk/>
            <pc:sldMk cId="2623073120" sldId="319"/>
            <ac:picMk id="3" creationId="{22AD20C8-F641-3AF3-F88D-D03E51FBB7C1}"/>
          </ac:picMkLst>
        </pc:picChg>
      </pc:sldChg>
      <pc:sldChg chg="add del ord">
        <pc:chgData name="Raul Matsushita" userId="de7c31d34ed27a9c" providerId="LiveId" clId="{BDFB3AD4-DEE3-4893-973E-48BE35EEC9CB}" dt="2024-03-27T00:47:19.892" v="1678" actId="47"/>
        <pc:sldMkLst>
          <pc:docMk/>
          <pc:sldMk cId="2016215892" sldId="320"/>
        </pc:sldMkLst>
      </pc:sldChg>
      <pc:sldChg chg="modSp add mod ord">
        <pc:chgData name="Raul Matsushita" userId="de7c31d34ed27a9c" providerId="LiveId" clId="{BDFB3AD4-DEE3-4893-973E-48BE35EEC9CB}" dt="2024-03-26T23:59:17.513" v="1118" actId="20577"/>
        <pc:sldMkLst>
          <pc:docMk/>
          <pc:sldMk cId="811113315" sldId="321"/>
        </pc:sldMkLst>
        <pc:spChg chg="mod">
          <ac:chgData name="Raul Matsushita" userId="de7c31d34ed27a9c" providerId="LiveId" clId="{BDFB3AD4-DEE3-4893-973E-48BE35EEC9CB}" dt="2024-03-26T23:59:17.513" v="1118" actId="20577"/>
          <ac:spMkLst>
            <pc:docMk/>
            <pc:sldMk cId="811113315" sldId="321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BDFB3AD4-DEE3-4893-973E-48BE35EEC9CB}" dt="2024-03-27T00:07:09.830" v="1265" actId="20577"/>
        <pc:sldMkLst>
          <pc:docMk/>
          <pc:sldMk cId="1314302923" sldId="322"/>
        </pc:sldMkLst>
        <pc:spChg chg="mod">
          <ac:chgData name="Raul Matsushita" userId="de7c31d34ed27a9c" providerId="LiveId" clId="{BDFB3AD4-DEE3-4893-973E-48BE35EEC9CB}" dt="2024-03-27T00:07:09.830" v="1265" actId="20577"/>
          <ac:spMkLst>
            <pc:docMk/>
            <pc:sldMk cId="1314302923" sldId="322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0:06:39.735" v="1228"/>
          <ac:spMkLst>
            <pc:docMk/>
            <pc:sldMk cId="1314302923" sldId="322"/>
            <ac:spMk id="7" creationId="{99D4D610-536C-D25E-E99F-9C7DBDE9F46A}"/>
          </ac:spMkLst>
        </pc:spChg>
        <pc:spChg chg="add mod">
          <ac:chgData name="Raul Matsushita" userId="de7c31d34ed27a9c" providerId="LiveId" clId="{BDFB3AD4-DEE3-4893-973E-48BE35EEC9CB}" dt="2024-03-27T00:06:30.627" v="1226" actId="1076"/>
          <ac:spMkLst>
            <pc:docMk/>
            <pc:sldMk cId="1314302923" sldId="322"/>
            <ac:spMk id="8" creationId="{1782195B-A865-B750-5B09-92267E3C183A}"/>
          </ac:spMkLst>
        </pc:spChg>
      </pc:sldChg>
      <pc:sldChg chg="modSp add mod ord">
        <pc:chgData name="Raul Matsushita" userId="de7c31d34ed27a9c" providerId="LiveId" clId="{BDFB3AD4-DEE3-4893-973E-48BE35EEC9CB}" dt="2024-03-27T00:34:48.754" v="1342" actId="20577"/>
        <pc:sldMkLst>
          <pc:docMk/>
          <pc:sldMk cId="3644099487" sldId="323"/>
        </pc:sldMkLst>
        <pc:spChg chg="mod">
          <ac:chgData name="Raul Matsushita" userId="de7c31d34ed27a9c" providerId="LiveId" clId="{BDFB3AD4-DEE3-4893-973E-48BE35EEC9CB}" dt="2024-03-27T00:34:48.754" v="1342" actId="20577"/>
          <ac:spMkLst>
            <pc:docMk/>
            <pc:sldMk cId="3644099487" sldId="323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0:38:47.360" v="1436" actId="1076"/>
        <pc:sldMkLst>
          <pc:docMk/>
          <pc:sldMk cId="1573277775" sldId="324"/>
        </pc:sldMkLst>
        <pc:spChg chg="mod">
          <ac:chgData name="Raul Matsushita" userId="de7c31d34ed27a9c" providerId="LiveId" clId="{BDFB3AD4-DEE3-4893-973E-48BE35EEC9CB}" dt="2024-03-27T00:38:08.941" v="1421" actId="20577"/>
          <ac:spMkLst>
            <pc:docMk/>
            <pc:sldMk cId="1573277775" sldId="324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0:38:43.977" v="1435" actId="1076"/>
          <ac:spMkLst>
            <pc:docMk/>
            <pc:sldMk cId="1573277775" sldId="324"/>
            <ac:spMk id="7" creationId="{0C0AAD86-FE8C-FF7F-B999-A72C71BA638F}"/>
          </ac:spMkLst>
        </pc:spChg>
        <pc:spChg chg="add mod">
          <ac:chgData name="Raul Matsushita" userId="de7c31d34ed27a9c" providerId="LiveId" clId="{BDFB3AD4-DEE3-4893-973E-48BE35EEC9CB}" dt="2024-03-27T00:38:47.360" v="1436" actId="1076"/>
          <ac:spMkLst>
            <pc:docMk/>
            <pc:sldMk cId="1573277775" sldId="324"/>
            <ac:spMk id="8" creationId="{AFD546FC-865F-E7AE-8510-14F08A98C544}"/>
          </ac:spMkLst>
        </pc:spChg>
      </pc:sldChg>
      <pc:sldChg chg="modSp add mod ord">
        <pc:chgData name="Raul Matsushita" userId="de7c31d34ed27a9c" providerId="LiveId" clId="{BDFB3AD4-DEE3-4893-973E-48BE35EEC9CB}" dt="2024-03-27T00:37:19.284" v="1395"/>
        <pc:sldMkLst>
          <pc:docMk/>
          <pc:sldMk cId="3545779206" sldId="325"/>
        </pc:sldMkLst>
        <pc:spChg chg="mod">
          <ac:chgData name="Raul Matsushita" userId="de7c31d34ed27a9c" providerId="LiveId" clId="{BDFB3AD4-DEE3-4893-973E-48BE35EEC9CB}" dt="2024-03-27T00:37:13.320" v="1393" actId="20577"/>
          <ac:spMkLst>
            <pc:docMk/>
            <pc:sldMk cId="3545779206" sldId="325"/>
            <ac:spMk id="8" creationId="{AFD546FC-865F-E7AE-8510-14F08A98C544}"/>
          </ac:spMkLst>
        </pc:spChg>
      </pc:sldChg>
      <pc:sldChg chg="addSp delSp modSp add mod">
        <pc:chgData name="Raul Matsushita" userId="de7c31d34ed27a9c" providerId="LiveId" clId="{BDFB3AD4-DEE3-4893-973E-48BE35EEC9CB}" dt="2024-03-27T00:42:15.225" v="1607" actId="20577"/>
        <pc:sldMkLst>
          <pc:docMk/>
          <pc:sldMk cId="3978677135" sldId="326"/>
        </pc:sldMkLst>
        <pc:spChg chg="mod">
          <ac:chgData name="Raul Matsushita" userId="de7c31d34ed27a9c" providerId="LiveId" clId="{BDFB3AD4-DEE3-4893-973E-48BE35EEC9CB}" dt="2024-03-27T00:39:08.619" v="1440"/>
          <ac:spMkLst>
            <pc:docMk/>
            <pc:sldMk cId="3978677135" sldId="326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0:42:06.085" v="1600" actId="478"/>
          <ac:spMkLst>
            <pc:docMk/>
            <pc:sldMk cId="3978677135" sldId="326"/>
            <ac:spMk id="9" creationId="{375EB308-05FC-BAEC-E697-EBED9B997537}"/>
          </ac:spMkLst>
        </pc:spChg>
        <pc:spChg chg="add mod">
          <ac:chgData name="Raul Matsushita" userId="de7c31d34ed27a9c" providerId="LiveId" clId="{BDFB3AD4-DEE3-4893-973E-48BE35EEC9CB}" dt="2024-03-27T00:42:15.225" v="1607" actId="20577"/>
          <ac:spMkLst>
            <pc:docMk/>
            <pc:sldMk cId="3978677135" sldId="326"/>
            <ac:spMk id="10" creationId="{3132549A-FD7A-95A8-D5AB-6AE2FEAEA0BA}"/>
          </ac:spMkLst>
        </pc:spChg>
      </pc:sldChg>
      <pc:sldChg chg="addSp delSp modSp add mod">
        <pc:chgData name="Raul Matsushita" userId="de7c31d34ed27a9c" providerId="LiveId" clId="{BDFB3AD4-DEE3-4893-973E-48BE35EEC9CB}" dt="2024-03-27T00:44:06.062" v="1677" actId="20577"/>
        <pc:sldMkLst>
          <pc:docMk/>
          <pc:sldMk cId="1176070658" sldId="327"/>
        </pc:sldMkLst>
        <pc:spChg chg="add del mod">
          <ac:chgData name="Raul Matsushita" userId="de7c31d34ed27a9c" providerId="LiveId" clId="{BDFB3AD4-DEE3-4893-973E-48BE35EEC9CB}" dt="2024-03-27T00:42:00.302" v="1599" actId="21"/>
          <ac:spMkLst>
            <pc:docMk/>
            <pc:sldMk cId="1176070658" sldId="327"/>
            <ac:spMk id="9" creationId="{375EB308-05FC-BAEC-E697-EBED9B997537}"/>
          </ac:spMkLst>
        </pc:spChg>
        <pc:spChg chg="add mod">
          <ac:chgData name="Raul Matsushita" userId="de7c31d34ed27a9c" providerId="LiveId" clId="{BDFB3AD4-DEE3-4893-973E-48BE35EEC9CB}" dt="2024-03-27T00:44:06.062" v="1677" actId="20577"/>
          <ac:spMkLst>
            <pc:docMk/>
            <pc:sldMk cId="1176070658" sldId="327"/>
            <ac:spMk id="10" creationId="{563E0E2C-A7FD-28C5-30CB-2D68D5863999}"/>
          </ac:spMkLst>
        </pc:spChg>
      </pc:sldChg>
      <pc:sldChg chg="modSp add mod ord">
        <pc:chgData name="Raul Matsushita" userId="de7c31d34ed27a9c" providerId="LiveId" clId="{BDFB3AD4-DEE3-4893-973E-48BE35EEC9CB}" dt="2024-03-27T00:54:19.264" v="1738" actId="20577"/>
        <pc:sldMkLst>
          <pc:docMk/>
          <pc:sldMk cId="328308195" sldId="328"/>
        </pc:sldMkLst>
        <pc:spChg chg="mod">
          <ac:chgData name="Raul Matsushita" userId="de7c31d34ed27a9c" providerId="LiveId" clId="{BDFB3AD4-DEE3-4893-973E-48BE35EEC9CB}" dt="2024-03-27T00:54:19.264" v="1738" actId="20577"/>
          <ac:spMkLst>
            <pc:docMk/>
            <pc:sldMk cId="328308195" sldId="328"/>
            <ac:spMk id="2" creationId="{100B5D20-815D-D098-A5AD-681238943775}"/>
          </ac:spMkLst>
        </pc:spChg>
        <pc:spChg chg="mod">
          <ac:chgData name="Raul Matsushita" userId="de7c31d34ed27a9c" providerId="LiveId" clId="{BDFB3AD4-DEE3-4893-973E-48BE35EEC9CB}" dt="2024-03-27T00:51:16.233" v="1712" actId="20577"/>
          <ac:spMkLst>
            <pc:docMk/>
            <pc:sldMk cId="328308195" sldId="328"/>
            <ac:spMk id="7" creationId="{4ED62E8B-AEF4-C762-2125-5F27DBA6341F}"/>
          </ac:spMkLst>
        </pc:spChg>
      </pc:sldChg>
      <pc:sldChg chg="addSp delSp modSp add mod ord">
        <pc:chgData name="Raul Matsushita" userId="de7c31d34ed27a9c" providerId="LiveId" clId="{BDFB3AD4-DEE3-4893-973E-48BE35EEC9CB}" dt="2024-03-27T01:05:00.688" v="2118" actId="1076"/>
        <pc:sldMkLst>
          <pc:docMk/>
          <pc:sldMk cId="1271539103" sldId="329"/>
        </pc:sldMkLst>
        <pc:spChg chg="mod">
          <ac:chgData name="Raul Matsushita" userId="de7c31d34ed27a9c" providerId="LiveId" clId="{BDFB3AD4-DEE3-4893-973E-48BE35EEC9CB}" dt="2024-03-27T00:54:54.267" v="1739"/>
          <ac:spMkLst>
            <pc:docMk/>
            <pc:sldMk cId="1271539103" sldId="329"/>
            <ac:spMk id="2" creationId="{100B5D20-815D-D098-A5AD-681238943775}"/>
          </ac:spMkLst>
        </pc:spChg>
        <pc:spChg chg="mod">
          <ac:chgData name="Raul Matsushita" userId="de7c31d34ed27a9c" providerId="LiveId" clId="{BDFB3AD4-DEE3-4893-973E-48BE35EEC9CB}" dt="2024-03-27T01:03:43.688" v="2055" actId="20577"/>
          <ac:spMkLst>
            <pc:docMk/>
            <pc:sldMk cId="1271539103" sldId="329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0:56:00.856" v="1781" actId="478"/>
          <ac:spMkLst>
            <pc:docMk/>
            <pc:sldMk cId="1271539103" sldId="329"/>
            <ac:spMk id="7" creationId="{0C0AAD86-FE8C-FF7F-B999-A72C71BA638F}"/>
          </ac:spMkLst>
        </pc:spChg>
        <pc:spChg chg="del">
          <ac:chgData name="Raul Matsushita" userId="de7c31d34ed27a9c" providerId="LiveId" clId="{BDFB3AD4-DEE3-4893-973E-48BE35EEC9CB}" dt="2024-03-27T00:56:08.754" v="1782" actId="478"/>
          <ac:spMkLst>
            <pc:docMk/>
            <pc:sldMk cId="1271539103" sldId="329"/>
            <ac:spMk id="8" creationId="{AFD546FC-865F-E7AE-8510-14F08A98C544}"/>
          </ac:spMkLst>
        </pc:spChg>
        <pc:spChg chg="add mod">
          <ac:chgData name="Raul Matsushita" userId="de7c31d34ed27a9c" providerId="LiveId" clId="{BDFB3AD4-DEE3-4893-973E-48BE35EEC9CB}" dt="2024-03-27T01:02:55.946" v="2023" actId="767"/>
          <ac:spMkLst>
            <pc:docMk/>
            <pc:sldMk cId="1271539103" sldId="329"/>
            <ac:spMk id="9" creationId="{EB46172A-3D86-3670-564C-FD1212299F41}"/>
          </ac:spMkLst>
        </pc:spChg>
        <pc:spChg chg="mod">
          <ac:chgData name="Raul Matsushita" userId="de7c31d34ed27a9c" providerId="LiveId" clId="{BDFB3AD4-DEE3-4893-973E-48BE35EEC9CB}" dt="2024-03-27T01:00:18.907" v="1931" actId="20577"/>
          <ac:spMkLst>
            <pc:docMk/>
            <pc:sldMk cId="1271539103" sldId="329"/>
            <ac:spMk id="10" creationId="{3132549A-FD7A-95A8-D5AB-6AE2FEAEA0BA}"/>
          </ac:spMkLst>
        </pc:spChg>
        <pc:spChg chg="add mod">
          <ac:chgData name="Raul Matsushita" userId="de7c31d34ed27a9c" providerId="LiveId" clId="{BDFB3AD4-DEE3-4893-973E-48BE35EEC9CB}" dt="2024-03-27T01:05:00.688" v="2118" actId="1076"/>
          <ac:spMkLst>
            <pc:docMk/>
            <pc:sldMk cId="1271539103" sldId="329"/>
            <ac:spMk id="11" creationId="{6B6ED1AD-A580-DC58-E30D-2AE2E0DAF249}"/>
          </ac:spMkLst>
        </pc:spChg>
      </pc:sldChg>
      <pc:sldChg chg="modSp add del mod">
        <pc:chgData name="Raul Matsushita" userId="de7c31d34ed27a9c" providerId="LiveId" clId="{BDFB3AD4-DEE3-4893-973E-48BE35EEC9CB}" dt="2024-03-27T01:03:50.949" v="2057" actId="47"/>
        <pc:sldMkLst>
          <pc:docMk/>
          <pc:sldMk cId="2205655924" sldId="330"/>
        </pc:sldMkLst>
        <pc:spChg chg="mod">
          <ac:chgData name="Raul Matsushita" userId="de7c31d34ed27a9c" providerId="LiveId" clId="{BDFB3AD4-DEE3-4893-973E-48BE35EEC9CB}" dt="2024-03-27T01:03:02.533" v="2025" actId="20577"/>
          <ac:spMkLst>
            <pc:docMk/>
            <pc:sldMk cId="2205655924" sldId="330"/>
            <ac:spMk id="3" creationId="{184701DA-832C-3CBF-3F10-C40EB705CF3F}"/>
          </ac:spMkLst>
        </pc:spChg>
      </pc:sldChg>
      <pc:sldChg chg="delSp modSp add del mod">
        <pc:chgData name="Raul Matsushita" userId="de7c31d34ed27a9c" providerId="LiveId" clId="{BDFB3AD4-DEE3-4893-973E-48BE35EEC9CB}" dt="2024-03-27T01:06:31.432" v="2138" actId="47"/>
        <pc:sldMkLst>
          <pc:docMk/>
          <pc:sldMk cId="2719846581" sldId="331"/>
        </pc:sldMkLst>
        <pc:spChg chg="mod">
          <ac:chgData name="Raul Matsushita" userId="de7c31d34ed27a9c" providerId="LiveId" clId="{BDFB3AD4-DEE3-4893-973E-48BE35EEC9CB}" dt="2024-03-27T01:04:13.437" v="2094"/>
          <ac:spMkLst>
            <pc:docMk/>
            <pc:sldMk cId="2719846581" sldId="331"/>
            <ac:spMk id="3" creationId="{184701DA-832C-3CBF-3F10-C40EB705CF3F}"/>
          </ac:spMkLst>
        </pc:spChg>
        <pc:spChg chg="del mod">
          <ac:chgData name="Raul Matsushita" userId="de7c31d34ed27a9c" providerId="LiveId" clId="{BDFB3AD4-DEE3-4893-973E-48BE35EEC9CB}" dt="2024-03-27T01:04:18.608" v="2096"/>
          <ac:spMkLst>
            <pc:docMk/>
            <pc:sldMk cId="2719846581" sldId="331"/>
            <ac:spMk id="10" creationId="{3132549A-FD7A-95A8-D5AB-6AE2FEAEA0BA}"/>
          </ac:spMkLst>
        </pc:spChg>
      </pc:sldChg>
      <pc:sldChg chg="delSp modSp add mod">
        <pc:chgData name="Raul Matsushita" userId="de7c31d34ed27a9c" providerId="LiveId" clId="{BDFB3AD4-DEE3-4893-973E-48BE35EEC9CB}" dt="2024-03-27T01:06:20.175" v="2137" actId="21"/>
        <pc:sldMkLst>
          <pc:docMk/>
          <pc:sldMk cId="3230048881" sldId="332"/>
        </pc:sldMkLst>
        <pc:spChg chg="mod">
          <ac:chgData name="Raul Matsushita" userId="de7c31d34ed27a9c" providerId="LiveId" clId="{BDFB3AD4-DEE3-4893-973E-48BE35EEC9CB}" dt="2024-03-27T01:06:20.175" v="2137" actId="21"/>
          <ac:spMkLst>
            <pc:docMk/>
            <pc:sldMk cId="3230048881" sldId="332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05:11.022" v="2120" actId="478"/>
          <ac:spMkLst>
            <pc:docMk/>
            <pc:sldMk cId="3230048881" sldId="332"/>
            <ac:spMk id="10" creationId="{3132549A-FD7A-95A8-D5AB-6AE2FEAEA0BA}"/>
          </ac:spMkLst>
        </pc:spChg>
      </pc:sldChg>
      <pc:sldChg chg="modSp add mod">
        <pc:chgData name="Raul Matsushita" userId="de7c31d34ed27a9c" providerId="LiveId" clId="{BDFB3AD4-DEE3-4893-973E-48BE35EEC9CB}" dt="2024-03-27T01:07:16.919" v="2149" actId="20577"/>
        <pc:sldMkLst>
          <pc:docMk/>
          <pc:sldMk cId="205944804" sldId="333"/>
        </pc:sldMkLst>
        <pc:spChg chg="mod">
          <ac:chgData name="Raul Matsushita" userId="de7c31d34ed27a9c" providerId="LiveId" clId="{BDFB3AD4-DEE3-4893-973E-48BE35EEC9CB}" dt="2024-03-27T01:07:16.919" v="2149" actId="20577"/>
          <ac:spMkLst>
            <pc:docMk/>
            <pc:sldMk cId="205944804" sldId="33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09:16.447" v="2189" actId="20577"/>
        <pc:sldMkLst>
          <pc:docMk/>
          <pc:sldMk cId="2306689599" sldId="334"/>
        </pc:sldMkLst>
        <pc:spChg chg="mod">
          <ac:chgData name="Raul Matsushita" userId="de7c31d34ed27a9c" providerId="LiveId" clId="{BDFB3AD4-DEE3-4893-973E-48BE35EEC9CB}" dt="2024-03-27T01:09:16.447" v="2189" actId="20577"/>
          <ac:spMkLst>
            <pc:docMk/>
            <pc:sldMk cId="2306689599" sldId="33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16:08.698" v="2293" actId="113"/>
        <pc:sldMkLst>
          <pc:docMk/>
          <pc:sldMk cId="487331557" sldId="335"/>
        </pc:sldMkLst>
        <pc:spChg chg="mod">
          <ac:chgData name="Raul Matsushita" userId="de7c31d34ed27a9c" providerId="LiveId" clId="{BDFB3AD4-DEE3-4893-973E-48BE35EEC9CB}" dt="2024-03-27T01:16:08.698" v="2293" actId="113"/>
          <ac:spMkLst>
            <pc:docMk/>
            <pc:sldMk cId="487331557" sldId="335"/>
            <ac:spMk id="3" creationId="{184701DA-832C-3CBF-3F10-C40EB705CF3F}"/>
          </ac:spMkLst>
        </pc:spChg>
      </pc:sldChg>
      <pc:sldChg chg="delSp modSp add mod">
        <pc:chgData name="Raul Matsushita" userId="de7c31d34ed27a9c" providerId="LiveId" clId="{BDFB3AD4-DEE3-4893-973E-48BE35EEC9CB}" dt="2024-03-27T01:20:20.888" v="2434" actId="20577"/>
        <pc:sldMkLst>
          <pc:docMk/>
          <pc:sldMk cId="2614757362" sldId="336"/>
        </pc:sldMkLst>
        <pc:spChg chg="mod">
          <ac:chgData name="Raul Matsushita" userId="de7c31d34ed27a9c" providerId="LiveId" clId="{BDFB3AD4-DEE3-4893-973E-48BE35EEC9CB}" dt="2024-03-27T01:20:20.888" v="2434" actId="20577"/>
          <ac:spMkLst>
            <pc:docMk/>
            <pc:sldMk cId="2614757362" sldId="336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16:59.288" v="2297" actId="478"/>
          <ac:spMkLst>
            <pc:docMk/>
            <pc:sldMk cId="2614757362" sldId="336"/>
            <ac:spMk id="11" creationId="{6B6ED1AD-A580-DC58-E30D-2AE2E0DAF249}"/>
          </ac:spMkLst>
        </pc:spChg>
      </pc:sldChg>
      <pc:sldChg chg="modSp add mod">
        <pc:chgData name="Raul Matsushita" userId="de7c31d34ed27a9c" providerId="LiveId" clId="{BDFB3AD4-DEE3-4893-973E-48BE35EEC9CB}" dt="2024-03-27T01:21:53.138" v="2498" actId="20577"/>
        <pc:sldMkLst>
          <pc:docMk/>
          <pc:sldMk cId="2554588853" sldId="337"/>
        </pc:sldMkLst>
        <pc:spChg chg="mod">
          <ac:chgData name="Raul Matsushita" userId="de7c31d34ed27a9c" providerId="LiveId" clId="{BDFB3AD4-DEE3-4893-973E-48BE35EEC9CB}" dt="2024-03-27T01:21:53.138" v="2498" actId="20577"/>
          <ac:spMkLst>
            <pc:docMk/>
            <pc:sldMk cId="2554588853" sldId="337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24:33.018" v="2554" actId="20577"/>
        <pc:sldMkLst>
          <pc:docMk/>
          <pc:sldMk cId="1855564302" sldId="338"/>
        </pc:sldMkLst>
        <pc:spChg chg="mod">
          <ac:chgData name="Raul Matsushita" userId="de7c31d34ed27a9c" providerId="LiveId" clId="{BDFB3AD4-DEE3-4893-973E-48BE35EEC9CB}" dt="2024-03-27T01:24:33.018" v="2554" actId="20577"/>
          <ac:spMkLst>
            <pc:docMk/>
            <pc:sldMk cId="1855564302" sldId="338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28:14.116" v="2659" actId="20577"/>
        <pc:sldMkLst>
          <pc:docMk/>
          <pc:sldMk cId="1285050458" sldId="339"/>
        </pc:sldMkLst>
        <pc:spChg chg="mod">
          <ac:chgData name="Raul Matsushita" userId="de7c31d34ed27a9c" providerId="LiveId" clId="{BDFB3AD4-DEE3-4893-973E-48BE35EEC9CB}" dt="2024-03-27T01:28:14.116" v="2659" actId="20577"/>
          <ac:spMkLst>
            <pc:docMk/>
            <pc:sldMk cId="1285050458" sldId="339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29:48.054" v="2683" actId="113"/>
        <pc:sldMkLst>
          <pc:docMk/>
          <pc:sldMk cId="366094858" sldId="340"/>
        </pc:sldMkLst>
        <pc:spChg chg="mod">
          <ac:chgData name="Raul Matsushita" userId="de7c31d34ed27a9c" providerId="LiveId" clId="{BDFB3AD4-DEE3-4893-973E-48BE35EEC9CB}" dt="2024-03-27T01:29:48.054" v="2683" actId="113"/>
          <ac:spMkLst>
            <pc:docMk/>
            <pc:sldMk cId="366094858" sldId="340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33:42.824" v="2726" actId="20577"/>
        <pc:sldMkLst>
          <pc:docMk/>
          <pc:sldMk cId="3159657008" sldId="341"/>
        </pc:sldMkLst>
        <pc:spChg chg="mod">
          <ac:chgData name="Raul Matsushita" userId="de7c31d34ed27a9c" providerId="LiveId" clId="{BDFB3AD4-DEE3-4893-973E-48BE35EEC9CB}" dt="2024-03-27T01:33:42.824" v="2726" actId="20577"/>
          <ac:spMkLst>
            <pc:docMk/>
            <pc:sldMk cId="3159657008" sldId="341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35:18.874" v="2743" actId="20577"/>
        <pc:sldMkLst>
          <pc:docMk/>
          <pc:sldMk cId="2858127058" sldId="342"/>
        </pc:sldMkLst>
        <pc:spChg chg="mod">
          <ac:chgData name="Raul Matsushita" userId="de7c31d34ed27a9c" providerId="LiveId" clId="{BDFB3AD4-DEE3-4893-973E-48BE35EEC9CB}" dt="2024-03-27T01:35:18.874" v="2743" actId="20577"/>
          <ac:spMkLst>
            <pc:docMk/>
            <pc:sldMk cId="2858127058" sldId="342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1:41:33.696" v="2810" actId="1076"/>
        <pc:sldMkLst>
          <pc:docMk/>
          <pc:sldMk cId="3118501167" sldId="343"/>
        </pc:sldMkLst>
        <pc:spChg chg="mod">
          <ac:chgData name="Raul Matsushita" userId="de7c31d34ed27a9c" providerId="LiveId" clId="{BDFB3AD4-DEE3-4893-973E-48BE35EEC9CB}" dt="2024-03-27T01:37:23.403" v="2778" actId="207"/>
          <ac:spMkLst>
            <pc:docMk/>
            <pc:sldMk cId="3118501167" sldId="343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1:41:33.696" v="2810" actId="1076"/>
          <ac:spMkLst>
            <pc:docMk/>
            <pc:sldMk cId="3118501167" sldId="343"/>
            <ac:spMk id="7" creationId="{A39B8882-C40A-D878-701D-C1EA9329B1DA}"/>
          </ac:spMkLst>
        </pc:spChg>
      </pc:sldChg>
      <pc:sldChg chg="modSp add">
        <pc:chgData name="Raul Matsushita" userId="de7c31d34ed27a9c" providerId="LiveId" clId="{BDFB3AD4-DEE3-4893-973E-48BE35EEC9CB}" dt="2024-03-27T01:43:20.864" v="2819" actId="20577"/>
        <pc:sldMkLst>
          <pc:docMk/>
          <pc:sldMk cId="356604566" sldId="344"/>
        </pc:sldMkLst>
        <pc:spChg chg="mod">
          <ac:chgData name="Raul Matsushita" userId="de7c31d34ed27a9c" providerId="LiveId" clId="{BDFB3AD4-DEE3-4893-973E-48BE35EEC9CB}" dt="2024-03-27T01:43:20.864" v="2819" actId="20577"/>
          <ac:spMkLst>
            <pc:docMk/>
            <pc:sldMk cId="356604566" sldId="344"/>
            <ac:spMk id="3" creationId="{184701DA-832C-3CBF-3F10-C40EB705CF3F}"/>
          </ac:spMkLst>
        </pc:spChg>
      </pc:sldChg>
      <pc:sldChg chg="delSp modSp add mod">
        <pc:chgData name="Raul Matsushita" userId="de7c31d34ed27a9c" providerId="LiveId" clId="{BDFB3AD4-DEE3-4893-973E-48BE35EEC9CB}" dt="2024-03-27T01:44:56.931" v="2856" actId="20577"/>
        <pc:sldMkLst>
          <pc:docMk/>
          <pc:sldMk cId="2521017820" sldId="345"/>
        </pc:sldMkLst>
        <pc:spChg chg="mod">
          <ac:chgData name="Raul Matsushita" userId="de7c31d34ed27a9c" providerId="LiveId" clId="{BDFB3AD4-DEE3-4893-973E-48BE35EEC9CB}" dt="2024-03-27T01:44:56.931" v="2856" actId="20577"/>
          <ac:spMkLst>
            <pc:docMk/>
            <pc:sldMk cId="2521017820" sldId="345"/>
            <ac:spMk id="3" creationId="{184701DA-832C-3CBF-3F10-C40EB705CF3F}"/>
          </ac:spMkLst>
        </pc:spChg>
        <pc:spChg chg="del mod">
          <ac:chgData name="Raul Matsushita" userId="de7c31d34ed27a9c" providerId="LiveId" clId="{BDFB3AD4-DEE3-4893-973E-48BE35EEC9CB}" dt="2024-03-27T01:44:08.472" v="2822" actId="478"/>
          <ac:spMkLst>
            <pc:docMk/>
            <pc:sldMk cId="2521017820" sldId="345"/>
            <ac:spMk id="7" creationId="{A39B8882-C40A-D878-701D-C1EA9329B1DA}"/>
          </ac:spMkLst>
        </pc:spChg>
      </pc:sldChg>
      <pc:sldChg chg="addSp modSp add mod">
        <pc:chgData name="Raul Matsushita" userId="de7c31d34ed27a9c" providerId="LiveId" clId="{BDFB3AD4-DEE3-4893-973E-48BE35EEC9CB}" dt="2024-03-27T02:05:02.573" v="3209" actId="1076"/>
        <pc:sldMkLst>
          <pc:docMk/>
          <pc:sldMk cId="4170679687" sldId="346"/>
        </pc:sldMkLst>
        <pc:spChg chg="mod">
          <ac:chgData name="Raul Matsushita" userId="de7c31d34ed27a9c" providerId="LiveId" clId="{BDFB3AD4-DEE3-4893-973E-48BE35EEC9CB}" dt="2024-03-27T01:46:11.638" v="2896" actId="20577"/>
          <ac:spMkLst>
            <pc:docMk/>
            <pc:sldMk cId="4170679687" sldId="346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2:05:02.573" v="3209" actId="1076"/>
          <ac:spMkLst>
            <pc:docMk/>
            <pc:sldMk cId="4170679687" sldId="346"/>
            <ac:spMk id="7" creationId="{28144221-BDCF-FD2F-C24B-75CDE2125AD3}"/>
          </ac:spMkLst>
        </pc:spChg>
      </pc:sldChg>
      <pc:sldChg chg="addSp delSp modSp add mod">
        <pc:chgData name="Raul Matsushita" userId="de7c31d34ed27a9c" providerId="LiveId" clId="{BDFB3AD4-DEE3-4893-973E-48BE35EEC9CB}" dt="2024-03-27T02:06:21.090" v="3274" actId="1076"/>
        <pc:sldMkLst>
          <pc:docMk/>
          <pc:sldMk cId="2767283605" sldId="347"/>
        </pc:sldMkLst>
        <pc:spChg chg="mod">
          <ac:chgData name="Raul Matsushita" userId="de7c31d34ed27a9c" providerId="LiveId" clId="{BDFB3AD4-DEE3-4893-973E-48BE35EEC9CB}" dt="2024-03-27T01:49:21.049" v="2975" actId="20577"/>
          <ac:spMkLst>
            <pc:docMk/>
            <pc:sldMk cId="2767283605" sldId="347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1:49:50.909" v="2978"/>
          <ac:spMkLst>
            <pc:docMk/>
            <pc:sldMk cId="2767283605" sldId="347"/>
            <ac:spMk id="7" creationId="{05CE303E-696E-7DCC-1C30-1E5ACFF61238}"/>
          </ac:spMkLst>
        </pc:spChg>
        <pc:spChg chg="add mod">
          <ac:chgData name="Raul Matsushita" userId="de7c31d34ed27a9c" providerId="LiveId" clId="{BDFB3AD4-DEE3-4893-973E-48BE35EEC9CB}" dt="2024-03-27T01:50:15.541" v="2987" actId="1076"/>
          <ac:spMkLst>
            <pc:docMk/>
            <pc:sldMk cId="2767283605" sldId="347"/>
            <ac:spMk id="8" creationId="{9E85513F-70E4-1633-153B-B8992B89A1ED}"/>
          </ac:spMkLst>
        </pc:spChg>
        <pc:spChg chg="add mod">
          <ac:chgData name="Raul Matsushita" userId="de7c31d34ed27a9c" providerId="LiveId" clId="{BDFB3AD4-DEE3-4893-973E-48BE35EEC9CB}" dt="2024-03-27T02:06:21.090" v="3274" actId="1076"/>
          <ac:spMkLst>
            <pc:docMk/>
            <pc:sldMk cId="2767283605" sldId="347"/>
            <ac:spMk id="9" creationId="{6BD0DB95-01A9-1F45-7C1D-47D1235CAA6E}"/>
          </ac:spMkLst>
        </pc:spChg>
      </pc:sldChg>
      <pc:sldChg chg="addSp delSp modSp add mod">
        <pc:chgData name="Raul Matsushita" userId="de7c31d34ed27a9c" providerId="LiveId" clId="{BDFB3AD4-DEE3-4893-973E-48BE35EEC9CB}" dt="2024-03-27T01:53:27.110" v="2998" actId="1076"/>
        <pc:sldMkLst>
          <pc:docMk/>
          <pc:sldMk cId="2374387885" sldId="348"/>
        </pc:sldMkLst>
        <pc:spChg chg="del">
          <ac:chgData name="Raul Matsushita" userId="de7c31d34ed27a9c" providerId="LiveId" clId="{BDFB3AD4-DEE3-4893-973E-48BE35EEC9CB}" dt="2024-03-27T01:53:02.841" v="2989" actId="478"/>
          <ac:spMkLst>
            <pc:docMk/>
            <pc:sldMk cId="2374387885" sldId="348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53:11.309" v="2991" actId="478"/>
          <ac:spMkLst>
            <pc:docMk/>
            <pc:sldMk cId="2374387885" sldId="348"/>
            <ac:spMk id="8" creationId="{9E85513F-70E4-1633-153B-B8992B89A1ED}"/>
          </ac:spMkLst>
        </pc:spChg>
        <pc:spChg chg="add del mod">
          <ac:chgData name="Raul Matsushita" userId="de7c31d34ed27a9c" providerId="LiveId" clId="{BDFB3AD4-DEE3-4893-973E-48BE35EEC9CB}" dt="2024-03-27T01:53:08.227" v="2990" actId="478"/>
          <ac:spMkLst>
            <pc:docMk/>
            <pc:sldMk cId="2374387885" sldId="348"/>
            <ac:spMk id="9" creationId="{3B6788D4-B2DE-5036-DD10-BFEDAAE6345D}"/>
          </ac:spMkLst>
        </pc:spChg>
        <pc:picChg chg="add mod">
          <ac:chgData name="Raul Matsushita" userId="de7c31d34ed27a9c" providerId="LiveId" clId="{BDFB3AD4-DEE3-4893-973E-48BE35EEC9CB}" dt="2024-03-27T01:53:27.110" v="2998" actId="1076"/>
          <ac:picMkLst>
            <pc:docMk/>
            <pc:sldMk cId="2374387885" sldId="348"/>
            <ac:picMk id="11" creationId="{7D2A2A71-33AB-C2E0-3E25-641B8AD372A5}"/>
          </ac:picMkLst>
        </pc:picChg>
      </pc:sldChg>
      <pc:sldChg chg="delSp modSp add del mod ord">
        <pc:chgData name="Raul Matsushita" userId="de7c31d34ed27a9c" providerId="LiveId" clId="{BDFB3AD4-DEE3-4893-973E-48BE35EEC9CB}" dt="2024-03-27T02:00:06.188" v="3135" actId="47"/>
        <pc:sldMkLst>
          <pc:docMk/>
          <pc:sldMk cId="1873298831" sldId="349"/>
        </pc:sldMkLst>
        <pc:spChg chg="mod">
          <ac:chgData name="Raul Matsushita" userId="de7c31d34ed27a9c" providerId="LiveId" clId="{BDFB3AD4-DEE3-4893-973E-48BE35EEC9CB}" dt="2024-03-27T01:57:39.454" v="3101" actId="20577"/>
          <ac:spMkLst>
            <pc:docMk/>
            <pc:sldMk cId="1873298831" sldId="349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55:51.986" v="3002" actId="478"/>
          <ac:spMkLst>
            <pc:docMk/>
            <pc:sldMk cId="1873298831" sldId="349"/>
            <ac:spMk id="10" creationId="{3132549A-FD7A-95A8-D5AB-6AE2FEAEA0BA}"/>
          </ac:spMkLst>
        </pc:spChg>
      </pc:sldChg>
      <pc:sldChg chg="modSp add mod ord">
        <pc:chgData name="Raul Matsushita" userId="de7c31d34ed27a9c" providerId="LiveId" clId="{BDFB3AD4-DEE3-4893-973E-48BE35EEC9CB}" dt="2024-03-27T01:58:36.923" v="3110"/>
        <pc:sldMkLst>
          <pc:docMk/>
          <pc:sldMk cId="2017097195" sldId="350"/>
        </pc:sldMkLst>
        <pc:spChg chg="mod">
          <ac:chgData name="Raul Matsushita" userId="de7c31d34ed27a9c" providerId="LiveId" clId="{BDFB3AD4-DEE3-4893-973E-48BE35EEC9CB}" dt="2024-03-27T01:58:32.878" v="3108" actId="20577"/>
          <ac:spMkLst>
            <pc:docMk/>
            <pc:sldMk cId="2017097195" sldId="35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2:01:08.781" v="3143"/>
        <pc:sldMkLst>
          <pc:docMk/>
          <pc:sldMk cId="1645666565" sldId="351"/>
        </pc:sldMkLst>
        <pc:spChg chg="mod">
          <ac:chgData name="Raul Matsushita" userId="de7c31d34ed27a9c" providerId="LiveId" clId="{BDFB3AD4-DEE3-4893-973E-48BE35EEC9CB}" dt="2024-03-27T02:01:08.781" v="3143"/>
          <ac:spMkLst>
            <pc:docMk/>
            <pc:sldMk cId="1645666565" sldId="351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2:01:43.315" v="3146" actId="20577"/>
        <pc:sldMkLst>
          <pc:docMk/>
          <pc:sldMk cId="1592828564" sldId="352"/>
        </pc:sldMkLst>
        <pc:spChg chg="mod">
          <ac:chgData name="Raul Matsushita" userId="de7c31d34ed27a9c" providerId="LiveId" clId="{BDFB3AD4-DEE3-4893-973E-48BE35EEC9CB}" dt="2024-03-27T02:01:43.315" v="3146" actId="20577"/>
          <ac:spMkLst>
            <pc:docMk/>
            <pc:sldMk cId="1592828564" sldId="352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2:04:18.335" v="3187" actId="1076"/>
        <pc:sldMkLst>
          <pc:docMk/>
          <pc:sldMk cId="1854863609" sldId="353"/>
        </pc:sldMkLst>
        <pc:spChg chg="mod">
          <ac:chgData name="Raul Matsushita" userId="de7c31d34ed27a9c" providerId="LiveId" clId="{BDFB3AD4-DEE3-4893-973E-48BE35EEC9CB}" dt="2024-03-27T02:02:14.524" v="3150" actId="20577"/>
          <ac:spMkLst>
            <pc:docMk/>
            <pc:sldMk cId="1854863609" sldId="353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2:04:18.335" v="3187" actId="1076"/>
          <ac:spMkLst>
            <pc:docMk/>
            <pc:sldMk cId="1854863609" sldId="353"/>
            <ac:spMk id="7" creationId="{93867C91-5D9C-C9B6-6CD5-E945A29AB31F}"/>
          </ac:spMkLst>
        </pc:spChg>
      </pc:sldChg>
      <pc:sldChg chg="delSp modSp add mod">
        <pc:chgData name="Raul Matsushita" userId="de7c31d34ed27a9c" providerId="LiveId" clId="{BDFB3AD4-DEE3-4893-973E-48BE35EEC9CB}" dt="2024-03-27T11:55:32.228" v="3338" actId="20577"/>
        <pc:sldMkLst>
          <pc:docMk/>
          <pc:sldMk cId="2879850783" sldId="354"/>
        </pc:sldMkLst>
        <pc:spChg chg="mod">
          <ac:chgData name="Raul Matsushita" userId="de7c31d34ed27a9c" providerId="LiveId" clId="{BDFB3AD4-DEE3-4893-973E-48BE35EEC9CB}" dt="2024-03-27T11:55:32.228" v="3338" actId="20577"/>
          <ac:spMkLst>
            <pc:docMk/>
            <pc:sldMk cId="2879850783" sldId="354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11:55:08.199" v="3278" actId="478"/>
          <ac:spMkLst>
            <pc:docMk/>
            <pc:sldMk cId="2879850783" sldId="354"/>
            <ac:spMk id="7" creationId="{93867C91-5D9C-C9B6-6CD5-E945A29AB31F}"/>
          </ac:spMkLst>
        </pc:spChg>
        <pc:spChg chg="del">
          <ac:chgData name="Raul Matsushita" userId="de7c31d34ed27a9c" providerId="LiveId" clId="{BDFB3AD4-DEE3-4893-973E-48BE35EEC9CB}" dt="2024-03-27T11:55:12.153" v="3279" actId="478"/>
          <ac:spMkLst>
            <pc:docMk/>
            <pc:sldMk cId="2879850783" sldId="354"/>
            <ac:spMk id="11" creationId="{6B6ED1AD-A580-DC58-E30D-2AE2E0DAF249}"/>
          </ac:spMkLst>
        </pc:spChg>
      </pc:sldChg>
    </pc:docChg>
  </pc:docChgLst>
  <pc:docChgLst>
    <pc:chgData name="Raul Matsushita" userId="de7c31d34ed27a9c" providerId="LiveId" clId="{06B869E1-CA05-4BCE-93B2-E3B3FE484A76}"/>
    <pc:docChg chg="undo redo custSel addSld delSld modSld sldOrd">
      <pc:chgData name="Raul Matsushita" userId="de7c31d34ed27a9c" providerId="LiveId" clId="{06B869E1-CA05-4BCE-93B2-E3B3FE484A76}" dt="2024-03-15T21:03:59.942" v="4250" actId="20577"/>
      <pc:docMkLst>
        <pc:docMk/>
      </pc:docMkLst>
      <pc:sldChg chg="delSp new del mod">
        <pc:chgData name="Raul Matsushita" userId="de7c31d34ed27a9c" providerId="LiveId" clId="{06B869E1-CA05-4BCE-93B2-E3B3FE484A76}" dt="2024-03-15T14:45:54.078" v="11" actId="47"/>
        <pc:sldMkLst>
          <pc:docMk/>
          <pc:sldMk cId="1099499337" sldId="257"/>
        </pc:sldMkLst>
        <pc:spChg chg="del">
          <ac:chgData name="Raul Matsushita" userId="de7c31d34ed27a9c" providerId="LiveId" clId="{06B869E1-CA05-4BCE-93B2-E3B3FE484A76}" dt="2024-03-15T14:45:31.164" v="5" actId="478"/>
          <ac:spMkLst>
            <pc:docMk/>
            <pc:sldMk cId="1099499337" sldId="257"/>
            <ac:spMk id="2" creationId="{185815AC-0D4C-2683-BC99-9346828E31A7}"/>
          </ac:spMkLst>
        </pc:spChg>
        <pc:spChg chg="del">
          <ac:chgData name="Raul Matsushita" userId="de7c31d34ed27a9c" providerId="LiveId" clId="{06B869E1-CA05-4BCE-93B2-E3B3FE484A76}" dt="2024-03-15T14:45:39.684" v="8" actId="478"/>
          <ac:spMkLst>
            <pc:docMk/>
            <pc:sldMk cId="1099499337" sldId="257"/>
            <ac:spMk id="3" creationId="{634F429A-6F0F-A548-A0BD-B8D8635B497C}"/>
          </ac:spMkLst>
        </pc:spChg>
        <pc:spChg chg="del">
          <ac:chgData name="Raul Matsushita" userId="de7c31d34ed27a9c" providerId="LiveId" clId="{06B869E1-CA05-4BCE-93B2-E3B3FE484A76}" dt="2024-03-15T14:45:36.965" v="7" actId="478"/>
          <ac:spMkLst>
            <pc:docMk/>
            <pc:sldMk cId="1099499337" sldId="257"/>
            <ac:spMk id="4" creationId="{558483BF-8947-FB73-8DBC-29DFEB3510E4}"/>
          </ac:spMkLst>
        </pc:spChg>
        <pc:spChg chg="del">
          <ac:chgData name="Raul Matsushita" userId="de7c31d34ed27a9c" providerId="LiveId" clId="{06B869E1-CA05-4BCE-93B2-E3B3FE484A76}" dt="2024-03-15T14:45:41.925" v="9" actId="478"/>
          <ac:spMkLst>
            <pc:docMk/>
            <pc:sldMk cId="1099499337" sldId="257"/>
            <ac:spMk id="5" creationId="{863A3390-3448-BDF2-BFC0-78960FEF63DC}"/>
          </ac:spMkLst>
        </pc:spChg>
        <pc:spChg chg="del">
          <ac:chgData name="Raul Matsushita" userId="de7c31d34ed27a9c" providerId="LiveId" clId="{06B869E1-CA05-4BCE-93B2-E3B3FE484A76}" dt="2024-03-15T14:45:34.332" v="6" actId="478"/>
          <ac:spMkLst>
            <pc:docMk/>
            <pc:sldMk cId="1099499337" sldId="257"/>
            <ac:spMk id="6" creationId="{EADADEA8-A42E-4B61-5448-5972437E1684}"/>
          </ac:spMkLst>
        </pc:spChg>
      </pc:sldChg>
      <pc:sldChg chg="new del">
        <pc:chgData name="Raul Matsushita" userId="de7c31d34ed27a9c" providerId="LiveId" clId="{06B869E1-CA05-4BCE-93B2-E3B3FE484A76}" dt="2024-03-15T14:44:28.736" v="1" actId="2696"/>
        <pc:sldMkLst>
          <pc:docMk/>
          <pc:sldMk cId="3772660097" sldId="257"/>
        </pc:sldMkLst>
      </pc:sldChg>
      <pc:sldChg chg="new del">
        <pc:chgData name="Raul Matsushita" userId="de7c31d34ed27a9c" providerId="LiveId" clId="{06B869E1-CA05-4BCE-93B2-E3B3FE484A76}" dt="2024-03-15T14:44:56.424" v="3" actId="47"/>
        <pc:sldMkLst>
          <pc:docMk/>
          <pc:sldMk cId="4257376237" sldId="257"/>
        </pc:sldMkLst>
      </pc:sldChg>
      <pc:sldChg chg="modSp new mod setBg">
        <pc:chgData name="Raul Matsushita" userId="de7c31d34ed27a9c" providerId="LiveId" clId="{06B869E1-CA05-4BCE-93B2-E3B3FE484A76}" dt="2024-03-15T14:52:21.090" v="89" actId="113"/>
        <pc:sldMkLst>
          <pc:docMk/>
          <pc:sldMk cId="3268000341" sldId="258"/>
        </pc:sldMkLst>
        <pc:spChg chg="mod">
          <ac:chgData name="Raul Matsushita" userId="de7c31d34ed27a9c" providerId="LiveId" clId="{06B869E1-CA05-4BCE-93B2-E3B3FE484A76}" dt="2024-03-15T14:52:21.090" v="89" actId="113"/>
          <ac:spMkLst>
            <pc:docMk/>
            <pc:sldMk cId="3268000341" sldId="258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2:08.222" v="88" actId="123"/>
          <ac:spMkLst>
            <pc:docMk/>
            <pc:sldMk cId="3268000341" sldId="258"/>
            <ac:spMk id="3" creationId="{184701DA-832C-3CBF-3F10-C40EB705CF3F}"/>
          </ac:spMkLst>
        </pc:spChg>
        <pc:spChg chg="mod">
          <ac:chgData name="Raul Matsushita" userId="de7c31d34ed27a9c" providerId="LiveId" clId="{06B869E1-CA05-4BCE-93B2-E3B3FE484A76}" dt="2024-03-15T14:51:36.347" v="87" actId="20577"/>
          <ac:spMkLst>
            <pc:docMk/>
            <pc:sldMk cId="3268000341" sldId="258"/>
            <ac:spMk id="4" creationId="{DBEEF281-E605-6233-5DE2-66FDF43B540B}"/>
          </ac:spMkLst>
        </pc:spChg>
        <pc:spChg chg="mod">
          <ac:chgData name="Raul Matsushita" userId="de7c31d34ed27a9c" providerId="LiveId" clId="{06B869E1-CA05-4BCE-93B2-E3B3FE484A76}" dt="2024-03-15T14:51:30.777" v="83" actId="20577"/>
          <ac:spMkLst>
            <pc:docMk/>
            <pc:sldMk cId="3268000341" sldId="258"/>
            <ac:spMk id="5" creationId="{54D02159-DCCB-82D6-9C35-5DC1F075D3C2}"/>
          </ac:spMkLst>
        </pc:spChg>
      </pc:sldChg>
      <pc:sldChg chg="modSp add mod">
        <pc:chgData name="Raul Matsushita" userId="de7c31d34ed27a9c" providerId="LiveId" clId="{06B869E1-CA05-4BCE-93B2-E3B3FE484A76}" dt="2024-03-15T14:55:34.599" v="158" actId="20577"/>
        <pc:sldMkLst>
          <pc:docMk/>
          <pc:sldMk cId="3831168221" sldId="259"/>
        </pc:sldMkLst>
        <pc:spChg chg="mod">
          <ac:chgData name="Raul Matsushita" userId="de7c31d34ed27a9c" providerId="LiveId" clId="{06B869E1-CA05-4BCE-93B2-E3B3FE484A76}" dt="2024-03-15T14:52:54.919" v="111" actId="20577"/>
          <ac:spMkLst>
            <pc:docMk/>
            <pc:sldMk cId="3831168221" sldId="259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5:34.599" v="158" actId="20577"/>
          <ac:spMkLst>
            <pc:docMk/>
            <pc:sldMk cId="3831168221" sldId="259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1:20.856" v="306" actId="20577"/>
        <pc:sldMkLst>
          <pc:docMk/>
          <pc:sldMk cId="859586920" sldId="260"/>
        </pc:sldMkLst>
        <pc:spChg chg="mod">
          <ac:chgData name="Raul Matsushita" userId="de7c31d34ed27a9c" providerId="LiveId" clId="{06B869E1-CA05-4BCE-93B2-E3B3FE484A76}" dt="2024-03-15T14:57:52.527" v="183" actId="20577"/>
          <ac:spMkLst>
            <pc:docMk/>
            <pc:sldMk cId="859586920" sldId="260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1:20.856" v="306" actId="20577"/>
          <ac:spMkLst>
            <pc:docMk/>
            <pc:sldMk cId="859586920" sldId="26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8:13.723" v="396" actId="207"/>
        <pc:sldMkLst>
          <pc:docMk/>
          <pc:sldMk cId="3362269453" sldId="261"/>
        </pc:sldMkLst>
        <pc:spChg chg="mod">
          <ac:chgData name="Raul Matsushita" userId="de7c31d34ed27a9c" providerId="LiveId" clId="{06B869E1-CA05-4BCE-93B2-E3B3FE484A76}" dt="2024-03-15T15:05:11.569" v="366" actId="20577"/>
          <ac:spMkLst>
            <pc:docMk/>
            <pc:sldMk cId="3362269453" sldId="261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8:13.723" v="396" actId="207"/>
          <ac:spMkLst>
            <pc:docMk/>
            <pc:sldMk cId="3362269453" sldId="26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5:34.506" v="373" actId="20577"/>
        <pc:sldMkLst>
          <pc:docMk/>
          <pc:sldMk cId="2434198248" sldId="262"/>
        </pc:sldMkLst>
        <pc:spChg chg="mod">
          <ac:chgData name="Raul Matsushita" userId="de7c31d34ed27a9c" providerId="LiveId" clId="{06B869E1-CA05-4BCE-93B2-E3B3FE484A76}" dt="2024-03-15T15:05:26.800" v="370" actId="6549"/>
          <ac:spMkLst>
            <pc:docMk/>
            <pc:sldMk cId="2434198248" sldId="262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5:34.506" v="373" actId="20577"/>
          <ac:spMkLst>
            <pc:docMk/>
            <pc:sldMk cId="2434198248" sldId="262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14:32.773" v="526" actId="20577"/>
        <pc:sldMkLst>
          <pc:docMk/>
          <pc:sldMk cId="2210133518" sldId="263"/>
        </pc:sldMkLst>
        <pc:spChg chg="mod">
          <ac:chgData name="Raul Matsushita" userId="de7c31d34ed27a9c" providerId="LiveId" clId="{06B869E1-CA05-4BCE-93B2-E3B3FE484A76}" dt="2024-03-15T15:10:58.899" v="432" actId="20577"/>
          <ac:spMkLst>
            <pc:docMk/>
            <pc:sldMk cId="2210133518" sldId="263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14:32.773" v="526" actId="20577"/>
          <ac:spMkLst>
            <pc:docMk/>
            <pc:sldMk cId="2210133518" sldId="26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30:10.500" v="1237" actId="20577"/>
        <pc:sldMkLst>
          <pc:docMk/>
          <pc:sldMk cId="3460406704" sldId="264"/>
        </pc:sldMkLst>
        <pc:spChg chg="mod">
          <ac:chgData name="Raul Matsushita" userId="de7c31d34ed27a9c" providerId="LiveId" clId="{06B869E1-CA05-4BCE-93B2-E3B3FE484A76}" dt="2024-03-15T15:30:10.500" v="1237" actId="20577"/>
          <ac:spMkLst>
            <pc:docMk/>
            <pc:sldMk cId="3460406704" sldId="26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27:15.584" v="1094" actId="20577"/>
        <pc:sldMkLst>
          <pc:docMk/>
          <pc:sldMk cId="2856109081" sldId="265"/>
        </pc:sldMkLst>
        <pc:spChg chg="mod">
          <ac:chgData name="Raul Matsushita" userId="de7c31d34ed27a9c" providerId="LiveId" clId="{06B869E1-CA05-4BCE-93B2-E3B3FE484A76}" dt="2024-03-15T15:27:15.584" v="1094" actId="20577"/>
          <ac:spMkLst>
            <pc:docMk/>
            <pc:sldMk cId="2856109081" sldId="265"/>
            <ac:spMk id="3" creationId="{184701DA-832C-3CBF-3F10-C40EB705CF3F}"/>
          </ac:spMkLst>
        </pc:spChg>
      </pc:sldChg>
      <pc:sldChg chg="add">
        <pc:chgData name="Raul Matsushita" userId="de7c31d34ed27a9c" providerId="LiveId" clId="{06B869E1-CA05-4BCE-93B2-E3B3FE484A76}" dt="2024-03-15T15:29:01.145" v="1095" actId="2890"/>
        <pc:sldMkLst>
          <pc:docMk/>
          <pc:sldMk cId="2179000233" sldId="266"/>
        </pc:sldMkLst>
      </pc:sldChg>
      <pc:sldChg chg="modSp add mod">
        <pc:chgData name="Raul Matsushita" userId="de7c31d34ed27a9c" providerId="LiveId" clId="{06B869E1-CA05-4BCE-93B2-E3B3FE484A76}" dt="2024-03-15T15:38:49.892" v="1629" actId="27636"/>
        <pc:sldMkLst>
          <pc:docMk/>
          <pc:sldMk cId="1753894608" sldId="267"/>
        </pc:sldMkLst>
        <pc:spChg chg="mod">
          <ac:chgData name="Raul Matsushita" userId="de7c31d34ed27a9c" providerId="LiveId" clId="{06B869E1-CA05-4BCE-93B2-E3B3FE484A76}" dt="2024-03-15T15:38:49.892" v="1629" actId="27636"/>
          <ac:spMkLst>
            <pc:docMk/>
            <pc:sldMk cId="1753894608" sldId="267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06B869E1-CA05-4BCE-93B2-E3B3FE484A76}" dt="2024-03-15T15:42:22.207" v="1772" actId="1076"/>
        <pc:sldMkLst>
          <pc:docMk/>
          <pc:sldMk cId="2862011183" sldId="268"/>
        </pc:sldMkLst>
        <pc:spChg chg="mod">
          <ac:chgData name="Raul Matsushita" userId="de7c31d34ed27a9c" providerId="LiveId" clId="{06B869E1-CA05-4BCE-93B2-E3B3FE484A76}" dt="2024-03-15T15:42:15.504" v="1771" actId="5793"/>
          <ac:spMkLst>
            <pc:docMk/>
            <pc:sldMk cId="2862011183" sldId="268"/>
            <ac:spMk id="3" creationId="{184701DA-832C-3CBF-3F10-C40EB705CF3F}"/>
          </ac:spMkLst>
        </pc:spChg>
        <pc:graphicFrameChg chg="add mod modGraphic">
          <ac:chgData name="Raul Matsushita" userId="de7c31d34ed27a9c" providerId="LiveId" clId="{06B869E1-CA05-4BCE-93B2-E3B3FE484A76}" dt="2024-03-15T15:42:22.207" v="1772" actId="1076"/>
          <ac:graphicFrameMkLst>
            <pc:docMk/>
            <pc:sldMk cId="2862011183" sldId="268"/>
            <ac:graphicFrameMk id="7" creationId="{5BB157A3-B423-0BBE-10DE-CCCCD4FB7CA0}"/>
          </ac:graphicFrameMkLst>
        </pc:graphicFrameChg>
      </pc:sldChg>
      <pc:sldChg chg="addSp delSp modSp add mod">
        <pc:chgData name="Raul Matsushita" userId="de7c31d34ed27a9c" providerId="LiveId" clId="{06B869E1-CA05-4BCE-93B2-E3B3FE484A76}" dt="2024-03-15T18:55:28.603" v="2000" actId="1076"/>
        <pc:sldMkLst>
          <pc:docMk/>
          <pc:sldMk cId="3012727841" sldId="269"/>
        </pc:sldMkLst>
        <pc:spChg chg="mod">
          <ac:chgData name="Raul Matsushita" userId="de7c31d34ed27a9c" providerId="LiveId" clId="{06B869E1-CA05-4BCE-93B2-E3B3FE484A76}" dt="2024-03-15T18:23:56.631" v="1774" actId="6549"/>
          <ac:spMkLst>
            <pc:docMk/>
            <pc:sldMk cId="3012727841" sldId="269"/>
            <ac:spMk id="3" creationId="{184701DA-832C-3CBF-3F10-C40EB705CF3F}"/>
          </ac:spMkLst>
        </pc:spChg>
        <pc:spChg chg="add mod">
          <ac:chgData name="Raul Matsushita" userId="de7c31d34ed27a9c" providerId="LiveId" clId="{06B869E1-CA05-4BCE-93B2-E3B3FE484A76}" dt="2024-03-15T18:55:28.603" v="2000" actId="1076"/>
          <ac:spMkLst>
            <pc:docMk/>
            <pc:sldMk cId="3012727841" sldId="269"/>
            <ac:spMk id="18" creationId="{537A4E45-BF02-0142-8633-DCEEB9CD6D8A}"/>
          </ac:spMkLst>
        </pc:spChg>
        <pc:graphicFrameChg chg="del mod">
          <ac:chgData name="Raul Matsushita" userId="de7c31d34ed27a9c" providerId="LiveId" clId="{06B869E1-CA05-4BCE-93B2-E3B3FE484A76}" dt="2024-03-15T18:24:00.677" v="1776" actId="478"/>
          <ac:graphicFrameMkLst>
            <pc:docMk/>
            <pc:sldMk cId="3012727841" sldId="269"/>
            <ac:graphicFrameMk id="7" creationId="{5BB157A3-B423-0BBE-10DE-CCCCD4FB7CA0}"/>
          </ac:graphicFrameMkLst>
        </pc:graphicFrameChg>
        <pc:picChg chg="add del mod">
          <ac:chgData name="Raul Matsushita" userId="de7c31d34ed27a9c" providerId="LiveId" clId="{06B869E1-CA05-4BCE-93B2-E3B3FE484A76}" dt="2024-03-15T18:24:45.179" v="1780" actId="478"/>
          <ac:picMkLst>
            <pc:docMk/>
            <pc:sldMk cId="3012727841" sldId="269"/>
            <ac:picMk id="9" creationId="{478868CD-858B-B29E-74C4-06938D23A9A4}"/>
          </ac:picMkLst>
        </pc:picChg>
        <pc:picChg chg="add del mod">
          <ac:chgData name="Raul Matsushita" userId="de7c31d34ed27a9c" providerId="LiveId" clId="{06B869E1-CA05-4BCE-93B2-E3B3FE484A76}" dt="2024-03-15T18:25:03.987" v="1785" actId="478"/>
          <ac:picMkLst>
            <pc:docMk/>
            <pc:sldMk cId="3012727841" sldId="269"/>
            <ac:picMk id="11" creationId="{844856B1-55FE-BA52-CD12-91F7836D578C}"/>
          </ac:picMkLst>
        </pc:picChg>
        <pc:picChg chg="add del">
          <ac:chgData name="Raul Matsushita" userId="de7c31d34ed27a9c" providerId="LiveId" clId="{06B869E1-CA05-4BCE-93B2-E3B3FE484A76}" dt="2024-03-15T18:25:16.673" v="1787" actId="478"/>
          <ac:picMkLst>
            <pc:docMk/>
            <pc:sldMk cId="3012727841" sldId="269"/>
            <ac:picMk id="13" creationId="{BAB08A38-164B-2BC7-F43A-35451DD9F265}"/>
          </ac:picMkLst>
        </pc:picChg>
        <pc:picChg chg="add del">
          <ac:chgData name="Raul Matsushita" userId="de7c31d34ed27a9c" providerId="LiveId" clId="{06B869E1-CA05-4BCE-93B2-E3B3FE484A76}" dt="2024-03-15T18:46:55.204" v="1789" actId="478"/>
          <ac:picMkLst>
            <pc:docMk/>
            <pc:sldMk cId="3012727841" sldId="269"/>
            <ac:picMk id="15" creationId="{29F3EB45-1732-334D-0CB8-26E9F344DFCB}"/>
          </ac:picMkLst>
        </pc:picChg>
        <pc:picChg chg="add mod">
          <ac:chgData name="Raul Matsushita" userId="de7c31d34ed27a9c" providerId="LiveId" clId="{06B869E1-CA05-4BCE-93B2-E3B3FE484A76}" dt="2024-03-15T18:47:38.549" v="179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06B869E1-CA05-4BCE-93B2-E3B3FE484A76}" dt="2024-03-15T18:50:07.204" v="1896" actId="20577"/>
        <pc:sldMkLst>
          <pc:docMk/>
          <pc:sldMk cId="1209635691" sldId="270"/>
        </pc:sldMkLst>
        <pc:spChg chg="add mod">
          <ac:chgData name="Raul Matsushita" userId="de7c31d34ed27a9c" providerId="LiveId" clId="{06B869E1-CA05-4BCE-93B2-E3B3FE484A76}" dt="2024-03-15T18:50:07.204" v="1896" actId="20577"/>
          <ac:spMkLst>
            <pc:docMk/>
            <pc:sldMk cId="1209635691" sldId="270"/>
            <ac:spMk id="7" creationId="{8461ABA4-74E6-93B5-C0CC-22847757AD70}"/>
          </ac:spMkLst>
        </pc:spChg>
      </pc:sldChg>
      <pc:sldChg chg="modSp add mod">
        <pc:chgData name="Raul Matsushita" userId="de7c31d34ed27a9c" providerId="LiveId" clId="{06B869E1-CA05-4BCE-93B2-E3B3FE484A76}" dt="2024-03-15T18:52:31.938" v="1940" actId="20577"/>
        <pc:sldMkLst>
          <pc:docMk/>
          <pc:sldMk cId="3182307395" sldId="271"/>
        </pc:sldMkLst>
        <pc:spChg chg="mod">
          <ac:chgData name="Raul Matsushita" userId="de7c31d34ed27a9c" providerId="LiveId" clId="{06B869E1-CA05-4BCE-93B2-E3B3FE484A76}" dt="2024-03-15T18:52:31.938" v="1940" actId="20577"/>
          <ac:spMkLst>
            <pc:docMk/>
            <pc:sldMk cId="3182307395" sldId="271"/>
            <ac:spMk id="7" creationId="{8461ABA4-74E6-93B5-C0CC-22847757AD70}"/>
          </ac:spMkLst>
        </pc:spChg>
      </pc:sldChg>
      <pc:sldChg chg="add">
        <pc:chgData name="Raul Matsushita" userId="de7c31d34ed27a9c" providerId="LiveId" clId="{06B869E1-CA05-4BCE-93B2-E3B3FE484A76}" dt="2024-03-15T18:53:41.265" v="1941" actId="2890"/>
        <pc:sldMkLst>
          <pc:docMk/>
          <pc:sldMk cId="1054018855" sldId="272"/>
        </pc:sldMkLst>
      </pc:sldChg>
      <pc:sldChg chg="addSp modSp add mod">
        <pc:chgData name="Raul Matsushita" userId="de7c31d34ed27a9c" providerId="LiveId" clId="{06B869E1-CA05-4BCE-93B2-E3B3FE484A76}" dt="2024-03-15T18:57:49.661" v="2011" actId="1076"/>
        <pc:sldMkLst>
          <pc:docMk/>
          <pc:sldMk cId="3907007552" sldId="273"/>
        </pc:sldMkLst>
        <pc:spChg chg="mod">
          <ac:chgData name="Raul Matsushita" userId="de7c31d34ed27a9c" providerId="LiveId" clId="{06B869E1-CA05-4BCE-93B2-E3B3FE484A76}" dt="2024-03-15T18:56:50.561" v="2008" actId="20577"/>
          <ac:spMkLst>
            <pc:docMk/>
            <pc:sldMk cId="3907007552" sldId="273"/>
            <ac:spMk id="7" creationId="{8461ABA4-74E6-93B5-C0CC-22847757AD70}"/>
          </ac:spMkLst>
        </pc:spChg>
        <pc:picChg chg="add mod">
          <ac:chgData name="Raul Matsushita" userId="de7c31d34ed27a9c" providerId="LiveId" clId="{06B869E1-CA05-4BCE-93B2-E3B3FE484A76}" dt="2024-03-15T18:57:49.661" v="2011" actId="1076"/>
          <ac:picMkLst>
            <pc:docMk/>
            <pc:sldMk cId="3907007552" sldId="273"/>
            <ac:picMk id="9" creationId="{49F7A4F7-C809-B7B9-6271-9CD903CA21FD}"/>
          </ac:picMkLst>
        </pc:picChg>
      </pc:sldChg>
      <pc:sldChg chg="add">
        <pc:chgData name="Raul Matsushita" userId="de7c31d34ed27a9c" providerId="LiveId" clId="{06B869E1-CA05-4BCE-93B2-E3B3FE484A76}" dt="2024-03-15T18:58:48.814" v="2012" actId="2890"/>
        <pc:sldMkLst>
          <pc:docMk/>
          <pc:sldMk cId="114301346" sldId="274"/>
        </pc:sldMkLst>
      </pc:sldChg>
      <pc:sldChg chg="modSp add mod">
        <pc:chgData name="Raul Matsushita" userId="de7c31d34ed27a9c" providerId="LiveId" clId="{06B869E1-CA05-4BCE-93B2-E3B3FE484A76}" dt="2024-03-15T19:05:07.764" v="2373" actId="20577"/>
        <pc:sldMkLst>
          <pc:docMk/>
          <pc:sldMk cId="1684062146" sldId="275"/>
        </pc:sldMkLst>
        <pc:spChg chg="mod">
          <ac:chgData name="Raul Matsushita" userId="de7c31d34ed27a9c" providerId="LiveId" clId="{06B869E1-CA05-4BCE-93B2-E3B3FE484A76}" dt="2024-03-15T19:05:07.764" v="2373" actId="20577"/>
          <ac:spMkLst>
            <pc:docMk/>
            <pc:sldMk cId="1684062146" sldId="275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06B869E1-CA05-4BCE-93B2-E3B3FE484A76}" dt="2024-03-15T19:32:32.581" v="2682" actId="1076"/>
        <pc:sldMkLst>
          <pc:docMk/>
          <pc:sldMk cId="529321132" sldId="276"/>
        </pc:sldMkLst>
        <pc:spChg chg="mod">
          <ac:chgData name="Raul Matsushita" userId="de7c31d34ed27a9c" providerId="LiveId" clId="{06B869E1-CA05-4BCE-93B2-E3B3FE484A76}" dt="2024-03-15T19:15:29.955" v="2387" actId="20577"/>
          <ac:spMkLst>
            <pc:docMk/>
            <pc:sldMk cId="529321132" sldId="276"/>
            <ac:spMk id="7" creationId="{8461ABA4-74E6-93B5-C0CC-22847757AD70}"/>
          </ac:spMkLst>
        </pc:spChg>
        <pc:spChg chg="add mod">
          <ac:chgData name="Raul Matsushita" userId="de7c31d34ed27a9c" providerId="LiveId" clId="{06B869E1-CA05-4BCE-93B2-E3B3FE484A76}" dt="2024-03-15T19:32:27.258" v="2681" actId="14100"/>
          <ac:spMkLst>
            <pc:docMk/>
            <pc:sldMk cId="529321132" sldId="276"/>
            <ac:spMk id="8" creationId="{EABC568C-E9EB-9162-EFB5-E59571226001}"/>
          </ac:spMkLst>
        </pc:spChg>
        <pc:spChg chg="add mod">
          <ac:chgData name="Raul Matsushita" userId="de7c31d34ed27a9c" providerId="LiveId" clId="{06B869E1-CA05-4BCE-93B2-E3B3FE484A76}" dt="2024-03-15T19:19:24.644" v="2456" actId="14100"/>
          <ac:spMkLst>
            <pc:docMk/>
            <pc:sldMk cId="529321132" sldId="276"/>
            <ac:spMk id="10" creationId="{6546CA38-A824-3A35-5063-C518D6388053}"/>
          </ac:spMkLst>
        </pc:spChg>
        <pc:spChg chg="add mod">
          <ac:chgData name="Raul Matsushita" userId="de7c31d34ed27a9c" providerId="LiveId" clId="{06B869E1-CA05-4BCE-93B2-E3B3FE484A76}" dt="2024-03-15T19:20:41.832" v="2478" actId="313"/>
          <ac:spMkLst>
            <pc:docMk/>
            <pc:sldMk cId="529321132" sldId="276"/>
            <ac:spMk id="11" creationId="{B655FF20-7DE5-A030-49E4-F23AA73FC4FA}"/>
          </ac:spMkLst>
        </pc:spChg>
        <pc:spChg chg="add mod">
          <ac:chgData name="Raul Matsushita" userId="de7c31d34ed27a9c" providerId="LiveId" clId="{06B869E1-CA05-4BCE-93B2-E3B3FE484A76}" dt="2024-03-15T19:21:46.281" v="2483" actId="1076"/>
          <ac:spMkLst>
            <pc:docMk/>
            <pc:sldMk cId="529321132" sldId="276"/>
            <ac:spMk id="14" creationId="{4AD4A315-74E6-BD0F-13B3-BBD4E92DB7C3}"/>
          </ac:spMkLst>
        </pc:spChg>
        <pc:spChg chg="add mod">
          <ac:chgData name="Raul Matsushita" userId="de7c31d34ed27a9c" providerId="LiveId" clId="{06B869E1-CA05-4BCE-93B2-E3B3FE484A76}" dt="2024-03-15T19:22:17.339" v="2492" actId="1036"/>
          <ac:spMkLst>
            <pc:docMk/>
            <pc:sldMk cId="529321132" sldId="276"/>
            <ac:spMk id="16" creationId="{AA6BB161-F557-5BE2-8310-7D0912EDEC0A}"/>
          </ac:spMkLst>
        </pc:spChg>
        <pc:spChg chg="add mod">
          <ac:chgData name="Raul Matsushita" userId="de7c31d34ed27a9c" providerId="LiveId" clId="{06B869E1-CA05-4BCE-93B2-E3B3FE484A76}" dt="2024-03-15T19:32:32.581" v="2682" actId="1076"/>
          <ac:spMkLst>
            <pc:docMk/>
            <pc:sldMk cId="529321132" sldId="276"/>
            <ac:spMk id="18" creationId="{636D9D14-1466-8026-8FB0-E9521C0EAF1B}"/>
          </ac:spMkLst>
        </pc:spChg>
        <pc:picChg chg="del">
          <ac:chgData name="Raul Matsushita" userId="de7c31d34ed27a9c" providerId="LiveId" clId="{06B869E1-CA05-4BCE-93B2-E3B3FE484A76}" dt="2024-03-15T19:15:08.012" v="2375" actId="478"/>
          <ac:picMkLst>
            <pc:docMk/>
            <pc:sldMk cId="529321132" sldId="276"/>
            <ac:picMk id="9" creationId="{49F7A4F7-C809-B7B9-6271-9CD903CA21FD}"/>
          </ac:picMkLst>
        </pc:picChg>
        <pc:picChg chg="del">
          <ac:chgData name="Raul Matsushita" userId="de7c31d34ed27a9c" providerId="LiveId" clId="{06B869E1-CA05-4BCE-93B2-E3B3FE484A76}" dt="2024-03-15T19:15:13.810" v="2376" actId="478"/>
          <ac:picMkLst>
            <pc:docMk/>
            <pc:sldMk cId="529321132" sldId="276"/>
            <ac:picMk id="17" creationId="{6990CB7A-6D89-7148-C647-00F6E0FA52CB}"/>
          </ac:picMkLst>
        </pc:picChg>
        <pc:cxnChg chg="add del mod">
          <ac:chgData name="Raul Matsushita" userId="de7c31d34ed27a9c" providerId="LiveId" clId="{06B869E1-CA05-4BCE-93B2-E3B3FE484A76}" dt="2024-03-15T19:21:25.329" v="2481" actId="478"/>
          <ac:cxnSpMkLst>
            <pc:docMk/>
            <pc:sldMk cId="529321132" sldId="276"/>
            <ac:cxnSpMk id="13" creationId="{102A48FD-9631-79AA-2A82-DDBED55E0C8D}"/>
          </ac:cxnSpMkLst>
        </pc:cxnChg>
      </pc:sldChg>
      <pc:sldChg chg="modSp add mod">
        <pc:chgData name="Raul Matsushita" userId="de7c31d34ed27a9c" providerId="LiveId" clId="{06B869E1-CA05-4BCE-93B2-E3B3FE484A76}" dt="2024-03-15T20:02:12.577" v="2761" actId="207"/>
        <pc:sldMkLst>
          <pc:docMk/>
          <pc:sldMk cId="2908103238" sldId="277"/>
        </pc:sldMkLst>
        <pc:spChg chg="mod">
          <ac:chgData name="Raul Matsushita" userId="de7c31d34ed27a9c" providerId="LiveId" clId="{06B869E1-CA05-4BCE-93B2-E3B3FE484A76}" dt="2024-03-15T20:02:12.577" v="2761" actId="207"/>
          <ac:spMkLst>
            <pc:docMk/>
            <pc:sldMk cId="2908103238" sldId="277"/>
            <ac:spMk id="7" creationId="{8461ABA4-74E6-93B5-C0CC-22847757AD70}"/>
          </ac:spMkLst>
        </pc:spChg>
      </pc:sldChg>
      <pc:sldChg chg="addSp delSp modSp add mod">
        <pc:chgData name="Raul Matsushita" userId="de7c31d34ed27a9c" providerId="LiveId" clId="{06B869E1-CA05-4BCE-93B2-E3B3FE484A76}" dt="2024-03-15T20:06:06.822" v="2977" actId="20577"/>
        <pc:sldMkLst>
          <pc:docMk/>
          <pc:sldMk cId="2245096904" sldId="278"/>
        </pc:sldMkLst>
        <pc:spChg chg="add mod">
          <ac:chgData name="Raul Matsushita" userId="de7c31d34ed27a9c" providerId="LiveId" clId="{06B869E1-CA05-4BCE-93B2-E3B3FE484A76}" dt="2024-03-15T20:06:06.822" v="2977" actId="20577"/>
          <ac:spMkLst>
            <pc:docMk/>
            <pc:sldMk cId="2245096904" sldId="278"/>
            <ac:spMk id="9" creationId="{3D0E62CD-D18A-DFB1-F156-199074277F6A}"/>
          </ac:spMkLst>
        </pc:spChg>
        <pc:spChg chg="del mod">
          <ac:chgData name="Raul Matsushita" userId="de7c31d34ed27a9c" providerId="LiveId" clId="{06B869E1-CA05-4BCE-93B2-E3B3FE484A76}" dt="2024-03-15T20:03:33.021" v="2764" actId="478"/>
          <ac:spMkLst>
            <pc:docMk/>
            <pc:sldMk cId="2245096904" sldId="278"/>
            <ac:spMk id="18" creationId="{636D9D14-1466-8026-8FB0-E9521C0EAF1B}"/>
          </ac:spMkLst>
        </pc:spChg>
      </pc:sldChg>
      <pc:sldChg chg="addSp modSp add mod">
        <pc:chgData name="Raul Matsushita" userId="de7c31d34ed27a9c" providerId="LiveId" clId="{06B869E1-CA05-4BCE-93B2-E3B3FE484A76}" dt="2024-03-15T20:08:39.747" v="3105" actId="313"/>
        <pc:sldMkLst>
          <pc:docMk/>
          <pc:sldMk cId="4146910257" sldId="279"/>
        </pc:sldMkLst>
        <pc:spChg chg="mod">
          <ac:chgData name="Raul Matsushita" userId="de7c31d34ed27a9c" providerId="LiveId" clId="{06B869E1-CA05-4BCE-93B2-E3B3FE484A76}" dt="2024-03-15T20:07:57.353" v="3076" actId="20577"/>
          <ac:spMkLst>
            <pc:docMk/>
            <pc:sldMk cId="4146910257" sldId="279"/>
            <ac:spMk id="9" creationId="{3D0E62CD-D18A-DFB1-F156-199074277F6A}"/>
          </ac:spMkLst>
        </pc:spChg>
        <pc:spChg chg="add mod">
          <ac:chgData name="Raul Matsushita" userId="de7c31d34ed27a9c" providerId="LiveId" clId="{06B869E1-CA05-4BCE-93B2-E3B3FE484A76}" dt="2024-03-15T20:08:39.747" v="3105" actId="313"/>
          <ac:spMkLst>
            <pc:docMk/>
            <pc:sldMk cId="4146910257" sldId="279"/>
            <ac:spMk id="12" creationId="{AAEF6BFA-33E0-D9BB-DD21-50D8EA3295E2}"/>
          </ac:spMkLst>
        </pc:spChg>
      </pc:sldChg>
      <pc:sldChg chg="delSp modSp add mod">
        <pc:chgData name="Raul Matsushita" userId="de7c31d34ed27a9c" providerId="LiveId" clId="{06B869E1-CA05-4BCE-93B2-E3B3FE484A76}" dt="2024-03-15T20:18:12.725" v="3678" actId="20577"/>
        <pc:sldMkLst>
          <pc:docMk/>
          <pc:sldMk cId="2625089859" sldId="280"/>
        </pc:sldMkLst>
        <pc:spChg chg="mod">
          <ac:chgData name="Raul Matsushita" userId="de7c31d34ed27a9c" providerId="LiveId" clId="{06B869E1-CA05-4BCE-93B2-E3B3FE484A76}" dt="2024-03-15T20:18:12.725" v="3678" actId="20577"/>
          <ac:spMkLst>
            <pc:docMk/>
            <pc:sldMk cId="2625089859" sldId="280"/>
            <ac:spMk id="9" creationId="{3D0E62CD-D18A-DFB1-F156-199074277F6A}"/>
          </ac:spMkLst>
        </pc:spChg>
        <pc:spChg chg="del">
          <ac:chgData name="Raul Matsushita" userId="de7c31d34ed27a9c" providerId="LiveId" clId="{06B869E1-CA05-4BCE-93B2-E3B3FE484A76}" dt="2024-03-15T20:09:27.087" v="3120" actId="478"/>
          <ac:spMkLst>
            <pc:docMk/>
            <pc:sldMk cId="2625089859" sldId="280"/>
            <ac:spMk id="10" creationId="{6546CA38-A824-3A35-5063-C518D6388053}"/>
          </ac:spMkLst>
        </pc:spChg>
        <pc:spChg chg="del mod">
          <ac:chgData name="Raul Matsushita" userId="de7c31d34ed27a9c" providerId="LiveId" clId="{06B869E1-CA05-4BCE-93B2-E3B3FE484A76}" dt="2024-03-15T20:09:30.184" v="3122" actId="478"/>
          <ac:spMkLst>
            <pc:docMk/>
            <pc:sldMk cId="2625089859" sldId="280"/>
            <ac:spMk id="11" creationId="{B655FF20-7DE5-A030-49E4-F23AA73FC4FA}"/>
          </ac:spMkLst>
        </pc:spChg>
        <pc:spChg chg="del">
          <ac:chgData name="Raul Matsushita" userId="de7c31d34ed27a9c" providerId="LiveId" clId="{06B869E1-CA05-4BCE-93B2-E3B3FE484A76}" dt="2024-03-15T20:09:26.423" v="3119" actId="478"/>
          <ac:spMkLst>
            <pc:docMk/>
            <pc:sldMk cId="2625089859" sldId="280"/>
            <ac:spMk id="12" creationId="{AAEF6BFA-33E0-D9BB-DD21-50D8EA3295E2}"/>
          </ac:spMkLst>
        </pc:spChg>
        <pc:spChg chg="del">
          <ac:chgData name="Raul Matsushita" userId="de7c31d34ed27a9c" providerId="LiveId" clId="{06B869E1-CA05-4BCE-93B2-E3B3FE484A76}" dt="2024-03-15T20:09:32.342" v="3123" actId="478"/>
          <ac:spMkLst>
            <pc:docMk/>
            <pc:sldMk cId="2625089859" sldId="280"/>
            <ac:spMk id="14" creationId="{4AD4A315-74E6-BD0F-13B3-BBD4E92DB7C3}"/>
          </ac:spMkLst>
        </pc:spChg>
        <pc:spChg chg="del mod">
          <ac:chgData name="Raul Matsushita" userId="de7c31d34ed27a9c" providerId="LiveId" clId="{06B869E1-CA05-4BCE-93B2-E3B3FE484A76}" dt="2024-03-15T20:11:45.485" v="3242" actId="478"/>
          <ac:spMkLst>
            <pc:docMk/>
            <pc:sldMk cId="2625089859" sldId="280"/>
            <ac:spMk id="16" creationId="{AA6BB161-F557-5BE2-8310-7D0912EDEC0A}"/>
          </ac:spMkLst>
        </pc:spChg>
      </pc:sldChg>
      <pc:sldChg chg="modSp add mod">
        <pc:chgData name="Raul Matsushita" userId="de7c31d34ed27a9c" providerId="LiveId" clId="{06B869E1-CA05-4BCE-93B2-E3B3FE484A76}" dt="2024-03-15T20:39:28.584" v="3820" actId="20577"/>
        <pc:sldMkLst>
          <pc:docMk/>
          <pc:sldMk cId="2602092427" sldId="281"/>
        </pc:sldMkLst>
        <pc:spChg chg="mod">
          <ac:chgData name="Raul Matsushita" userId="de7c31d34ed27a9c" providerId="LiveId" clId="{06B869E1-CA05-4BCE-93B2-E3B3FE484A76}" dt="2024-03-15T20:39:28.584" v="3820" actId="20577"/>
          <ac:spMkLst>
            <pc:docMk/>
            <pc:sldMk cId="2602092427" sldId="281"/>
            <ac:spMk id="9" creationId="{3D0E62CD-D18A-DFB1-F156-199074277F6A}"/>
          </ac:spMkLst>
        </pc:spChg>
      </pc:sldChg>
      <pc:sldChg chg="addSp delSp modSp add mod ord">
        <pc:chgData name="Raul Matsushita" userId="de7c31d34ed27a9c" providerId="LiveId" clId="{06B869E1-CA05-4BCE-93B2-E3B3FE484A76}" dt="2024-03-15T20:45:34.139" v="3822" actId="14826"/>
        <pc:sldMkLst>
          <pc:docMk/>
          <pc:sldMk cId="3071915177" sldId="282"/>
        </pc:sldMkLst>
        <pc:spChg chg="add del">
          <ac:chgData name="Raul Matsushita" userId="de7c31d34ed27a9c" providerId="LiveId" clId="{06B869E1-CA05-4BCE-93B2-E3B3FE484A76}" dt="2024-03-15T20:27:48.587" v="3765" actId="478"/>
          <ac:spMkLst>
            <pc:docMk/>
            <pc:sldMk cId="3071915177" sldId="282"/>
            <ac:spMk id="18" creationId="{537A4E45-BF02-0142-8633-DCEEB9CD6D8A}"/>
          </ac:spMkLst>
        </pc:spChg>
        <pc:picChg chg="add del mod">
          <ac:chgData name="Raul Matsushita" userId="de7c31d34ed27a9c" providerId="LiveId" clId="{06B869E1-CA05-4BCE-93B2-E3B3FE484A76}" dt="2024-03-15T20:45:34.139" v="3822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06B869E1-CA05-4BCE-93B2-E3B3FE484A76}" dt="2024-03-15T20:31:18.941" v="3767" actId="14826"/>
        <pc:sldMkLst>
          <pc:docMk/>
          <pc:sldMk cId="230256739" sldId="283"/>
        </pc:sldMkLst>
        <pc:picChg chg="mod">
          <ac:chgData name="Raul Matsushita" userId="de7c31d34ed27a9c" providerId="LiveId" clId="{06B869E1-CA05-4BCE-93B2-E3B3FE484A76}" dt="2024-03-15T20:31:18.941" v="3767" actId="14826"/>
          <ac:picMkLst>
            <pc:docMk/>
            <pc:sldMk cId="230256739" sldId="283"/>
            <ac:picMk id="17" creationId="{6990CB7A-6D89-7148-C647-00F6E0FA52CB}"/>
          </ac:picMkLst>
        </pc:picChg>
      </pc:sldChg>
      <pc:sldChg chg="delSp modSp add del mod">
        <pc:chgData name="Raul Matsushita" userId="de7c31d34ed27a9c" providerId="LiveId" clId="{06B869E1-CA05-4BCE-93B2-E3B3FE484A76}" dt="2024-03-15T20:45:39.040" v="3823" actId="47"/>
        <pc:sldMkLst>
          <pc:docMk/>
          <pc:sldMk cId="2359946310" sldId="284"/>
        </pc:sldMkLst>
        <pc:spChg chg="del">
          <ac:chgData name="Raul Matsushita" userId="de7c31d34ed27a9c" providerId="LiveId" clId="{06B869E1-CA05-4BCE-93B2-E3B3FE484A76}" dt="2024-03-15T20:36:24.002" v="3800" actId="478"/>
          <ac:spMkLst>
            <pc:docMk/>
            <pc:sldMk cId="2359946310" sldId="284"/>
            <ac:spMk id="8" creationId="{EABC568C-E9EB-9162-EFB5-E59571226001}"/>
          </ac:spMkLst>
        </pc:spChg>
        <pc:spChg chg="del mod">
          <ac:chgData name="Raul Matsushita" userId="de7c31d34ed27a9c" providerId="LiveId" clId="{06B869E1-CA05-4BCE-93B2-E3B3FE484A76}" dt="2024-03-15T20:36:22.984" v="3799" actId="478"/>
          <ac:spMkLst>
            <pc:docMk/>
            <pc:sldMk cId="2359946310" sldId="284"/>
            <ac:spMk id="9" creationId="{3D0E62CD-D18A-DFB1-F156-199074277F6A}"/>
          </ac:spMkLst>
        </pc:spChg>
      </pc:sldChg>
      <pc:sldChg chg="add">
        <pc:chgData name="Raul Matsushita" userId="de7c31d34ed27a9c" providerId="LiveId" clId="{06B869E1-CA05-4BCE-93B2-E3B3FE484A76}" dt="2024-03-15T20:45:29.858" v="3821" actId="2890"/>
        <pc:sldMkLst>
          <pc:docMk/>
          <pc:sldMk cId="3512095792" sldId="285"/>
        </pc:sldMkLst>
      </pc:sldChg>
      <pc:sldChg chg="modSp add mod">
        <pc:chgData name="Raul Matsushita" userId="de7c31d34ed27a9c" providerId="LiveId" clId="{06B869E1-CA05-4BCE-93B2-E3B3FE484A76}" dt="2024-03-15T20:46:43.430" v="3910" actId="20577"/>
        <pc:sldMkLst>
          <pc:docMk/>
          <pc:sldMk cId="933643378" sldId="286"/>
        </pc:sldMkLst>
        <pc:spChg chg="mod">
          <ac:chgData name="Raul Matsushita" userId="de7c31d34ed27a9c" providerId="LiveId" clId="{06B869E1-CA05-4BCE-93B2-E3B3FE484A76}" dt="2024-03-15T20:46:43.430" v="3910" actId="20577"/>
          <ac:spMkLst>
            <pc:docMk/>
            <pc:sldMk cId="933643378" sldId="286"/>
            <ac:spMk id="9" creationId="{3D0E62CD-D18A-DFB1-F156-199074277F6A}"/>
          </ac:spMkLst>
        </pc:spChg>
      </pc:sldChg>
      <pc:sldChg chg="addSp modSp add mod">
        <pc:chgData name="Raul Matsushita" userId="de7c31d34ed27a9c" providerId="LiveId" clId="{06B869E1-CA05-4BCE-93B2-E3B3FE484A76}" dt="2024-03-15T20:51:08.402" v="4122" actId="20577"/>
        <pc:sldMkLst>
          <pc:docMk/>
          <pc:sldMk cId="837763350" sldId="287"/>
        </pc:sldMkLst>
        <pc:spChg chg="add mod">
          <ac:chgData name="Raul Matsushita" userId="de7c31d34ed27a9c" providerId="LiveId" clId="{06B869E1-CA05-4BCE-93B2-E3B3FE484A76}" dt="2024-03-15T20:51:08.402" v="4122" actId="20577"/>
          <ac:spMkLst>
            <pc:docMk/>
            <pc:sldMk cId="837763350" sldId="287"/>
            <ac:spMk id="7" creationId="{4FE963AA-B854-914F-22F1-9FD428C8DA40}"/>
          </ac:spMkLst>
        </pc:spChg>
      </pc:sldChg>
      <pc:sldChg chg="addSp delSp modSp add mod">
        <pc:chgData name="Raul Matsushita" userId="de7c31d34ed27a9c" providerId="LiveId" clId="{06B869E1-CA05-4BCE-93B2-E3B3FE484A76}" dt="2024-03-15T21:03:59.942" v="4250" actId="20577"/>
        <pc:sldMkLst>
          <pc:docMk/>
          <pc:sldMk cId="1910733529" sldId="288"/>
        </pc:sldMkLst>
        <pc:spChg chg="add mod">
          <ac:chgData name="Raul Matsushita" userId="de7c31d34ed27a9c" providerId="LiveId" clId="{06B869E1-CA05-4BCE-93B2-E3B3FE484A76}" dt="2024-03-15T21:03:59.942" v="4250" actId="20577"/>
          <ac:spMkLst>
            <pc:docMk/>
            <pc:sldMk cId="1910733529" sldId="288"/>
            <ac:spMk id="7" creationId="{4ED62E8B-AEF4-C762-2125-5F27DBA6341F}"/>
          </ac:spMkLst>
        </pc:spChg>
        <pc:picChg chg="del">
          <ac:chgData name="Raul Matsushita" userId="de7c31d34ed27a9c" providerId="LiveId" clId="{06B869E1-CA05-4BCE-93B2-E3B3FE484A76}" dt="2024-03-15T21:01:50.921" v="4124" actId="478"/>
          <ac:picMkLst>
            <pc:docMk/>
            <pc:sldMk cId="1910733529" sldId="288"/>
            <ac:picMk id="17" creationId="{6990CB7A-6D89-7148-C647-00F6E0FA52CB}"/>
          </ac:picMkLst>
        </pc:picChg>
      </pc:sldChg>
    </pc:docChg>
  </pc:docChgLst>
  <pc:docChgLst>
    <pc:chgData name="Raul Matsushita" userId="de7c31d34ed27a9c" providerId="LiveId" clId="{9A6F78BC-7A4E-49E7-BA90-F7BF8A67A6A6}"/>
    <pc:docChg chg="undo custSel addSld delSld modSld sldOrd">
      <pc:chgData name="Raul Matsushita" userId="de7c31d34ed27a9c" providerId="LiveId" clId="{9A6F78BC-7A4E-49E7-BA90-F7BF8A67A6A6}" dt="2024-03-25T18:09:57.124" v="4454" actId="20577"/>
      <pc:docMkLst>
        <pc:docMk/>
      </pc:docMkLst>
      <pc:sldChg chg="modSp mod">
        <pc:chgData name="Raul Matsushita" userId="de7c31d34ed27a9c" providerId="LiveId" clId="{9A6F78BC-7A4E-49E7-BA90-F7BF8A67A6A6}" dt="2024-03-19T19:24:10.817" v="0" actId="20577"/>
        <pc:sldMkLst>
          <pc:docMk/>
          <pc:sldMk cId="2586058810" sldId="256"/>
        </pc:sldMkLst>
        <pc:spChg chg="mod">
          <ac:chgData name="Raul Matsushita" userId="de7c31d34ed27a9c" providerId="LiveId" clId="{9A6F78BC-7A4E-49E7-BA90-F7BF8A67A6A6}" dt="2024-03-19T19:24:10.817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9A6F78BC-7A4E-49E7-BA90-F7BF8A67A6A6}" dt="2024-03-19T19:24:19.332" v="1" actId="47"/>
        <pc:sldMkLst>
          <pc:docMk/>
          <pc:sldMk cId="3268000341" sldId="258"/>
        </pc:sldMkLst>
      </pc:sldChg>
      <pc:sldChg chg="del">
        <pc:chgData name="Raul Matsushita" userId="de7c31d34ed27a9c" providerId="LiveId" clId="{9A6F78BC-7A4E-49E7-BA90-F7BF8A67A6A6}" dt="2024-03-19T19:24:20.691" v="2" actId="47"/>
        <pc:sldMkLst>
          <pc:docMk/>
          <pc:sldMk cId="3831168221" sldId="259"/>
        </pc:sldMkLst>
      </pc:sldChg>
      <pc:sldChg chg="del">
        <pc:chgData name="Raul Matsushita" userId="de7c31d34ed27a9c" providerId="LiveId" clId="{9A6F78BC-7A4E-49E7-BA90-F7BF8A67A6A6}" dt="2024-03-19T19:24:21.900" v="3" actId="47"/>
        <pc:sldMkLst>
          <pc:docMk/>
          <pc:sldMk cId="859586920" sldId="260"/>
        </pc:sldMkLst>
      </pc:sldChg>
      <pc:sldChg chg="del">
        <pc:chgData name="Raul Matsushita" userId="de7c31d34ed27a9c" providerId="LiveId" clId="{9A6F78BC-7A4E-49E7-BA90-F7BF8A67A6A6}" dt="2024-03-19T19:24:23.153" v="4" actId="47"/>
        <pc:sldMkLst>
          <pc:docMk/>
          <pc:sldMk cId="3362269453" sldId="261"/>
        </pc:sldMkLst>
      </pc:sldChg>
      <pc:sldChg chg="del">
        <pc:chgData name="Raul Matsushita" userId="de7c31d34ed27a9c" providerId="LiveId" clId="{9A6F78BC-7A4E-49E7-BA90-F7BF8A67A6A6}" dt="2024-03-19T19:24:23.778" v="5" actId="47"/>
        <pc:sldMkLst>
          <pc:docMk/>
          <pc:sldMk cId="2434198248" sldId="262"/>
        </pc:sldMkLst>
      </pc:sldChg>
      <pc:sldChg chg="del">
        <pc:chgData name="Raul Matsushita" userId="de7c31d34ed27a9c" providerId="LiveId" clId="{9A6F78BC-7A4E-49E7-BA90-F7BF8A67A6A6}" dt="2024-03-19T19:24:24.380" v="6" actId="47"/>
        <pc:sldMkLst>
          <pc:docMk/>
          <pc:sldMk cId="2210133518" sldId="263"/>
        </pc:sldMkLst>
      </pc:sldChg>
      <pc:sldChg chg="del">
        <pc:chgData name="Raul Matsushita" userId="de7c31d34ed27a9c" providerId="LiveId" clId="{9A6F78BC-7A4E-49E7-BA90-F7BF8A67A6A6}" dt="2024-03-19T19:24:25.854" v="7" actId="47"/>
        <pc:sldMkLst>
          <pc:docMk/>
          <pc:sldMk cId="3460406704" sldId="264"/>
        </pc:sldMkLst>
      </pc:sldChg>
      <pc:sldChg chg="del">
        <pc:chgData name="Raul Matsushita" userId="de7c31d34ed27a9c" providerId="LiveId" clId="{9A6F78BC-7A4E-49E7-BA90-F7BF8A67A6A6}" dt="2024-03-19T19:24:27.236" v="10" actId="47"/>
        <pc:sldMkLst>
          <pc:docMk/>
          <pc:sldMk cId="2856109081" sldId="265"/>
        </pc:sldMkLst>
      </pc:sldChg>
      <pc:sldChg chg="del">
        <pc:chgData name="Raul Matsushita" userId="de7c31d34ed27a9c" providerId="LiveId" clId="{9A6F78BC-7A4E-49E7-BA90-F7BF8A67A6A6}" dt="2024-03-19T19:24:26.356" v="8" actId="47"/>
        <pc:sldMkLst>
          <pc:docMk/>
          <pc:sldMk cId="2179000233" sldId="266"/>
        </pc:sldMkLst>
      </pc:sldChg>
      <pc:sldChg chg="del">
        <pc:chgData name="Raul Matsushita" userId="de7c31d34ed27a9c" providerId="LiveId" clId="{9A6F78BC-7A4E-49E7-BA90-F7BF8A67A6A6}" dt="2024-03-19T19:24:27.721" v="11" actId="47"/>
        <pc:sldMkLst>
          <pc:docMk/>
          <pc:sldMk cId="1753894608" sldId="267"/>
        </pc:sldMkLst>
      </pc:sldChg>
      <pc:sldChg chg="modSp mod">
        <pc:chgData name="Raul Matsushita" userId="de7c31d34ed27a9c" providerId="LiveId" clId="{9A6F78BC-7A4E-49E7-BA90-F7BF8A67A6A6}" dt="2024-03-19T19:25:35.415" v="118" actId="20577"/>
        <pc:sldMkLst>
          <pc:docMk/>
          <pc:sldMk cId="2862011183" sldId="268"/>
        </pc:sldMkLst>
        <pc:spChg chg="mod">
          <ac:chgData name="Raul Matsushita" userId="de7c31d34ed27a9c" providerId="LiveId" clId="{9A6F78BC-7A4E-49E7-BA90-F7BF8A67A6A6}" dt="2024-03-19T19:25:35.415" v="118" actId="20577"/>
          <ac:spMkLst>
            <pc:docMk/>
            <pc:sldMk cId="2862011183" sldId="268"/>
            <ac:spMk id="3" creationId="{184701DA-832C-3CBF-3F10-C40EB705CF3F}"/>
          </ac:spMkLst>
        </pc:spChg>
      </pc:sldChg>
      <pc:sldChg chg="delSp modSp mod">
        <pc:chgData name="Raul Matsushita" userId="de7c31d34ed27a9c" providerId="LiveId" clId="{9A6F78BC-7A4E-49E7-BA90-F7BF8A67A6A6}" dt="2024-03-19T19:28:48.741" v="122" actId="14826"/>
        <pc:sldMkLst>
          <pc:docMk/>
          <pc:sldMk cId="3012727841" sldId="269"/>
        </pc:sldMkLst>
        <pc:spChg chg="del">
          <ac:chgData name="Raul Matsushita" userId="de7c31d34ed27a9c" providerId="LiveId" clId="{9A6F78BC-7A4E-49E7-BA90-F7BF8A67A6A6}" dt="2024-03-19T19:25:48.976" v="119" actId="478"/>
          <ac:spMkLst>
            <pc:docMk/>
            <pc:sldMk cId="3012727841" sldId="26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28:48.741" v="122" actId="14826"/>
          <ac:picMkLst>
            <pc:docMk/>
            <pc:sldMk cId="3012727841" sldId="269"/>
            <ac:picMk id="17" creationId="{6990CB7A-6D89-7148-C647-00F6E0FA52CB}"/>
          </ac:picMkLst>
        </pc:picChg>
      </pc:sldChg>
      <pc:sldChg chg="modSp mod">
        <pc:chgData name="Raul Matsushita" userId="de7c31d34ed27a9c" providerId="LiveId" clId="{9A6F78BC-7A4E-49E7-BA90-F7BF8A67A6A6}" dt="2024-03-19T19:37:27.718" v="253" actId="14826"/>
        <pc:sldMkLst>
          <pc:docMk/>
          <pc:sldMk cId="1209635691" sldId="270"/>
        </pc:sldMkLst>
        <pc:spChg chg="mod">
          <ac:chgData name="Raul Matsushita" userId="de7c31d34ed27a9c" providerId="LiveId" clId="{9A6F78BC-7A4E-49E7-BA90-F7BF8A67A6A6}" dt="2024-03-19T19:35:50.394" v="252" actId="20577"/>
          <ac:spMkLst>
            <pc:docMk/>
            <pc:sldMk cId="1209635691" sldId="270"/>
            <ac:spMk id="7" creationId="{8461ABA4-74E6-93B5-C0CC-22847757AD70}"/>
          </ac:spMkLst>
        </pc:spChg>
        <pc:picChg chg="mod">
          <ac:chgData name="Raul Matsushita" userId="de7c31d34ed27a9c" providerId="LiveId" clId="{9A6F78BC-7A4E-49E7-BA90-F7BF8A67A6A6}" dt="2024-03-19T19:37:27.718" v="253" actId="14826"/>
          <ac:picMkLst>
            <pc:docMk/>
            <pc:sldMk cId="1209635691" sldId="270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19:43:10.818" v="400" actId="6549"/>
        <pc:sldMkLst>
          <pc:docMk/>
          <pc:sldMk cId="3182307395" sldId="271"/>
        </pc:sldMkLst>
        <pc:spChg chg="del mod">
          <ac:chgData name="Raul Matsushita" userId="de7c31d34ed27a9c" providerId="LiveId" clId="{9A6F78BC-7A4E-49E7-BA90-F7BF8A67A6A6}" dt="2024-03-19T19:37:54.180" v="256" actId="478"/>
          <ac:spMkLst>
            <pc:docMk/>
            <pc:sldMk cId="3182307395" sldId="271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19:43:10.818" v="400" actId="6549"/>
          <ac:spMkLst>
            <pc:docMk/>
            <pc:sldMk cId="3182307395" sldId="271"/>
            <ac:spMk id="8" creationId="{0EFDAF35-3A41-A398-D36C-6E17BA866C3B}"/>
          </ac:spMkLst>
        </pc:spChg>
        <pc:picChg chg="mod">
          <ac:chgData name="Raul Matsushita" userId="de7c31d34ed27a9c" providerId="LiveId" clId="{9A6F78BC-7A4E-49E7-BA90-F7BF8A67A6A6}" dt="2024-03-19T19:37:45.497" v="254" actId="14826"/>
          <ac:picMkLst>
            <pc:docMk/>
            <pc:sldMk cId="3182307395" sldId="271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21:12:19.367" v="2053" actId="20577"/>
        <pc:sldMkLst>
          <pc:docMk/>
          <pc:sldMk cId="1054018855" sldId="272"/>
        </pc:sldMkLst>
        <pc:spChg chg="del">
          <ac:chgData name="Raul Matsushita" userId="de7c31d34ed27a9c" providerId="LiveId" clId="{9A6F78BC-7A4E-49E7-BA90-F7BF8A67A6A6}" dt="2024-03-19T20:21:26.209" v="1505" actId="478"/>
          <ac:spMkLst>
            <pc:docMk/>
            <pc:sldMk cId="1054018855" sldId="272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21:12:19.367" v="2053" actId="20577"/>
          <ac:spMkLst>
            <pc:docMk/>
            <pc:sldMk cId="1054018855" sldId="272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09:22.346" v="1919" actId="1076"/>
          <ac:picMkLst>
            <pc:docMk/>
            <pc:sldMk cId="1054018855" sldId="272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37:42.500" v="2190" actId="47"/>
        <pc:sldMkLst>
          <pc:docMk/>
          <pc:sldMk cId="3907007552" sldId="273"/>
        </pc:sldMkLst>
      </pc:sldChg>
      <pc:sldChg chg="del">
        <pc:chgData name="Raul Matsushita" userId="de7c31d34ed27a9c" providerId="LiveId" clId="{9A6F78BC-7A4E-49E7-BA90-F7BF8A67A6A6}" dt="2024-03-19T21:37:43.612" v="2191" actId="47"/>
        <pc:sldMkLst>
          <pc:docMk/>
          <pc:sldMk cId="114301346" sldId="274"/>
        </pc:sldMkLst>
      </pc:sldChg>
      <pc:sldChg chg="del">
        <pc:chgData name="Raul Matsushita" userId="de7c31d34ed27a9c" providerId="LiveId" clId="{9A6F78BC-7A4E-49E7-BA90-F7BF8A67A6A6}" dt="2024-03-19T19:24:26.810" v="9" actId="47"/>
        <pc:sldMkLst>
          <pc:docMk/>
          <pc:sldMk cId="1684062146" sldId="275"/>
        </pc:sldMkLst>
      </pc:sldChg>
      <pc:sldChg chg="delSp modSp del mod">
        <pc:chgData name="Raul Matsushita" userId="de7c31d34ed27a9c" providerId="LiveId" clId="{9A6F78BC-7A4E-49E7-BA90-F7BF8A67A6A6}" dt="2024-03-19T21:38:06.927" v="2210" actId="47"/>
        <pc:sldMkLst>
          <pc:docMk/>
          <pc:sldMk cId="529321132" sldId="276"/>
        </pc:sldMkLst>
        <pc:spChg chg="mod">
          <ac:chgData name="Raul Matsushita" userId="de7c31d34ed27a9c" providerId="LiveId" clId="{9A6F78BC-7A4E-49E7-BA90-F7BF8A67A6A6}" dt="2024-03-19T21:37:59.494" v="2208" actId="20577"/>
          <ac:spMkLst>
            <pc:docMk/>
            <pc:sldMk cId="529321132" sldId="276"/>
            <ac:spMk id="7" creationId="{8461ABA4-74E6-93B5-C0CC-22847757AD70}"/>
          </ac:spMkLst>
        </pc:spChg>
        <pc:spChg chg="del">
          <ac:chgData name="Raul Matsushita" userId="de7c31d34ed27a9c" providerId="LiveId" clId="{9A6F78BC-7A4E-49E7-BA90-F7BF8A67A6A6}" dt="2024-03-19T21:38:04.480" v="2209" actId="478"/>
          <ac:spMkLst>
            <pc:docMk/>
            <pc:sldMk cId="529321132" sldId="276"/>
            <ac:spMk id="18" creationId="{636D9D14-1466-8026-8FB0-E9521C0EAF1B}"/>
          </ac:spMkLst>
        </pc:spChg>
      </pc:sldChg>
      <pc:sldChg chg="del">
        <pc:chgData name="Raul Matsushita" userId="de7c31d34ed27a9c" providerId="LiveId" clId="{9A6F78BC-7A4E-49E7-BA90-F7BF8A67A6A6}" dt="2024-03-19T21:38:10.869" v="2211" actId="47"/>
        <pc:sldMkLst>
          <pc:docMk/>
          <pc:sldMk cId="2908103238" sldId="277"/>
        </pc:sldMkLst>
      </pc:sldChg>
      <pc:sldChg chg="del">
        <pc:chgData name="Raul Matsushita" userId="de7c31d34ed27a9c" providerId="LiveId" clId="{9A6F78BC-7A4E-49E7-BA90-F7BF8A67A6A6}" dt="2024-03-19T21:38:12.340" v="2212" actId="47"/>
        <pc:sldMkLst>
          <pc:docMk/>
          <pc:sldMk cId="2245096904" sldId="278"/>
        </pc:sldMkLst>
      </pc:sldChg>
      <pc:sldChg chg="modSp mod">
        <pc:chgData name="Raul Matsushita" userId="de7c31d34ed27a9c" providerId="LiveId" clId="{9A6F78BC-7A4E-49E7-BA90-F7BF8A67A6A6}" dt="2024-03-19T21:39:14.787" v="2316" actId="14100"/>
        <pc:sldMkLst>
          <pc:docMk/>
          <pc:sldMk cId="4146910257" sldId="279"/>
        </pc:sldMkLst>
        <pc:spChg chg="mod">
          <ac:chgData name="Raul Matsushita" userId="de7c31d34ed27a9c" providerId="LiveId" clId="{9A6F78BC-7A4E-49E7-BA90-F7BF8A67A6A6}" dt="2024-03-19T21:38:30.221" v="2240" actId="20577"/>
          <ac:spMkLst>
            <pc:docMk/>
            <pc:sldMk cId="4146910257" sldId="279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39:14.787" v="2316" actId="14100"/>
          <ac:spMkLst>
            <pc:docMk/>
            <pc:sldMk cId="4146910257" sldId="279"/>
            <ac:spMk id="9" creationId="{3D0E62CD-D18A-DFB1-F156-199074277F6A}"/>
          </ac:spMkLst>
        </pc:spChg>
      </pc:sldChg>
      <pc:sldChg chg="addSp delSp modSp mod">
        <pc:chgData name="Raul Matsushita" userId="de7c31d34ed27a9c" providerId="LiveId" clId="{9A6F78BC-7A4E-49E7-BA90-F7BF8A67A6A6}" dt="2024-03-19T21:43:33.249" v="2660" actId="20577"/>
        <pc:sldMkLst>
          <pc:docMk/>
          <pc:sldMk cId="2625089859" sldId="280"/>
        </pc:sldMkLst>
        <pc:spChg chg="del">
          <ac:chgData name="Raul Matsushita" userId="de7c31d34ed27a9c" providerId="LiveId" clId="{9A6F78BC-7A4E-49E7-BA90-F7BF8A67A6A6}" dt="2024-03-19T21:39:25.192" v="2317" actId="478"/>
          <ac:spMkLst>
            <pc:docMk/>
            <pc:sldMk cId="2625089859" sldId="280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43:33.249" v="2660" actId="20577"/>
          <ac:spMkLst>
            <pc:docMk/>
            <pc:sldMk cId="2625089859" sldId="280"/>
            <ac:spMk id="9" creationId="{3D0E62CD-D18A-DFB1-F156-199074277F6A}"/>
          </ac:spMkLst>
        </pc:spChg>
        <pc:spChg chg="add mod">
          <ac:chgData name="Raul Matsushita" userId="de7c31d34ed27a9c" providerId="LiveId" clId="{9A6F78BC-7A4E-49E7-BA90-F7BF8A67A6A6}" dt="2024-03-19T21:39:31.157" v="2318"/>
          <ac:spMkLst>
            <pc:docMk/>
            <pc:sldMk cId="2625089859" sldId="280"/>
            <ac:spMk id="10" creationId="{D86A3E91-5663-1C38-D706-443E150D871A}"/>
          </ac:spMkLst>
        </pc:spChg>
      </pc:sldChg>
      <pc:sldChg chg="del">
        <pc:chgData name="Raul Matsushita" userId="de7c31d34ed27a9c" providerId="LiveId" clId="{9A6F78BC-7A4E-49E7-BA90-F7BF8A67A6A6}" dt="2024-03-19T21:50:07.174" v="3284" actId="47"/>
        <pc:sldMkLst>
          <pc:docMk/>
          <pc:sldMk cId="2602092427" sldId="281"/>
        </pc:sldMkLst>
      </pc:sldChg>
      <pc:sldChg chg="modSp mod">
        <pc:chgData name="Raul Matsushita" userId="de7c31d34ed27a9c" providerId="LiveId" clId="{9A6F78BC-7A4E-49E7-BA90-F7BF8A67A6A6}" dt="2024-03-19T21:52:52.479" v="3288" actId="14826"/>
        <pc:sldMkLst>
          <pc:docMk/>
          <pc:sldMk cId="3071915177" sldId="282"/>
        </pc:sldMkLst>
        <pc:picChg chg="mod">
          <ac:chgData name="Raul Matsushita" userId="de7c31d34ed27a9c" providerId="LiveId" clId="{9A6F78BC-7A4E-49E7-BA90-F7BF8A67A6A6}" dt="2024-03-19T21:52:52.479" v="3288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25T13:30:33.771" v="4122" actId="6549"/>
        <pc:sldMkLst>
          <pc:docMk/>
          <pc:sldMk cId="230256739" sldId="283"/>
        </pc:sldMkLst>
        <pc:spChg chg="add mod">
          <ac:chgData name="Raul Matsushita" userId="de7c31d34ed27a9c" providerId="LiveId" clId="{9A6F78BC-7A4E-49E7-BA90-F7BF8A67A6A6}" dt="2024-03-19T21:59:30.759" v="3311"/>
          <ac:spMkLst>
            <pc:docMk/>
            <pc:sldMk cId="230256739" sldId="283"/>
            <ac:spMk id="7" creationId="{B627EBEE-66DF-791C-8147-B0F40264B8CA}"/>
          </ac:spMkLst>
        </pc:spChg>
        <pc:spChg chg="add mod">
          <ac:chgData name="Raul Matsushita" userId="de7c31d34ed27a9c" providerId="LiveId" clId="{9A6F78BC-7A4E-49E7-BA90-F7BF8A67A6A6}" dt="2024-03-25T13:30:33.771" v="4122" actId="6549"/>
          <ac:spMkLst>
            <pc:docMk/>
            <pc:sldMk cId="230256739" sldId="283"/>
            <ac:spMk id="8" creationId="{85155855-3A3C-0C7E-6D8B-C9E8E2076FC3}"/>
          </ac:spMkLst>
        </pc:spChg>
        <pc:picChg chg="del">
          <ac:chgData name="Raul Matsushita" userId="de7c31d34ed27a9c" providerId="LiveId" clId="{9A6F78BC-7A4E-49E7-BA90-F7BF8A67A6A6}" dt="2024-03-19T21:59:24.171" v="3310" actId="478"/>
          <ac:picMkLst>
            <pc:docMk/>
            <pc:sldMk cId="230256739" sldId="283"/>
            <ac:picMk id="17" creationId="{6990CB7A-6D89-7148-C647-00F6E0FA52CB}"/>
          </ac:picMkLst>
        </pc:picChg>
      </pc:sldChg>
      <pc:sldChg chg="addSp modSp mod">
        <pc:chgData name="Raul Matsushita" userId="de7c31d34ed27a9c" providerId="LiveId" clId="{9A6F78BC-7A4E-49E7-BA90-F7BF8A67A6A6}" dt="2024-03-19T21:57:48.315" v="3309" actId="20577"/>
        <pc:sldMkLst>
          <pc:docMk/>
          <pc:sldMk cId="3512095792" sldId="285"/>
        </pc:sldMkLst>
        <pc:spChg chg="add mod">
          <ac:chgData name="Raul Matsushita" userId="de7c31d34ed27a9c" providerId="LiveId" clId="{9A6F78BC-7A4E-49E7-BA90-F7BF8A67A6A6}" dt="2024-03-19T21:57:48.315" v="3309" actId="20577"/>
          <ac:spMkLst>
            <pc:docMk/>
            <pc:sldMk cId="3512095792" sldId="285"/>
            <ac:spMk id="7" creationId="{2E01FB70-D859-9C15-8FD3-D785CEB97358}"/>
          </ac:spMkLst>
        </pc:spChg>
        <pc:picChg chg="mod">
          <ac:chgData name="Raul Matsushita" userId="de7c31d34ed27a9c" providerId="LiveId" clId="{9A6F78BC-7A4E-49E7-BA90-F7BF8A67A6A6}" dt="2024-03-19T21:56:23.896" v="3290" actId="14826"/>
          <ac:picMkLst>
            <pc:docMk/>
            <pc:sldMk cId="3512095792" sldId="285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56:19.743" v="3289" actId="47"/>
        <pc:sldMkLst>
          <pc:docMk/>
          <pc:sldMk cId="837763350" sldId="287"/>
        </pc:sldMkLst>
      </pc:sldChg>
      <pc:sldChg chg="modSp mod ord">
        <pc:chgData name="Raul Matsushita" userId="de7c31d34ed27a9c" providerId="LiveId" clId="{9A6F78BC-7A4E-49E7-BA90-F7BF8A67A6A6}" dt="2024-03-19T22:16:40.773" v="4019"/>
        <pc:sldMkLst>
          <pc:docMk/>
          <pc:sldMk cId="1910733529" sldId="288"/>
        </pc:sldMkLst>
        <pc:spChg chg="mod">
          <ac:chgData name="Raul Matsushita" userId="de7c31d34ed27a9c" providerId="LiveId" clId="{9A6F78BC-7A4E-49E7-BA90-F7BF8A67A6A6}" dt="2024-03-19T22:16:03.023" v="3995" actId="113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9A6F78BC-7A4E-49E7-BA90-F7BF8A67A6A6}" dt="2024-03-19T19:34:07.950" v="209" actId="1076"/>
        <pc:sldMkLst>
          <pc:docMk/>
          <pc:sldMk cId="3224931540" sldId="289"/>
        </pc:sldMkLst>
        <pc:spChg chg="mod">
          <ac:chgData name="Raul Matsushita" userId="de7c31d34ed27a9c" providerId="LiveId" clId="{9A6F78BC-7A4E-49E7-BA90-F7BF8A67A6A6}" dt="2024-03-19T19:34:07.950" v="209" actId="1076"/>
          <ac:spMkLst>
            <pc:docMk/>
            <pc:sldMk cId="3224931540" sldId="289"/>
            <ac:spMk id="7" creationId="{50180D99-4BCA-9611-2397-F91BC3B6EC15}"/>
          </ac:spMkLst>
        </pc:spChg>
        <pc:spChg chg="del">
          <ac:chgData name="Raul Matsushita" userId="de7c31d34ed27a9c" providerId="LiveId" clId="{9A6F78BC-7A4E-49E7-BA90-F7BF8A67A6A6}" dt="2024-03-19T19:29:45.561" v="125" actId="478"/>
          <ac:spMkLst>
            <pc:docMk/>
            <pc:sldMk cId="3224931540" sldId="28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32:15.742" v="187" actId="14826"/>
          <ac:picMkLst>
            <pc:docMk/>
            <pc:sldMk cId="3224931540" sldId="28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32:10.043" v="186" actId="14826"/>
        <pc:sldMkLst>
          <pc:docMk/>
          <pc:sldMk cId="4117128426" sldId="290"/>
        </pc:sldMkLst>
        <pc:picChg chg="mod">
          <ac:chgData name="Raul Matsushita" userId="de7c31d34ed27a9c" providerId="LiveId" clId="{9A6F78BC-7A4E-49E7-BA90-F7BF8A67A6A6}" dt="2024-03-19T19:32:10.043" v="186" actId="14826"/>
          <ac:picMkLst>
            <pc:docMk/>
            <pc:sldMk cId="4117128426" sldId="290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59:07.966" v="638" actId="207"/>
        <pc:sldMkLst>
          <pc:docMk/>
          <pc:sldMk cId="72051154" sldId="291"/>
        </pc:sldMkLst>
        <pc:spChg chg="mod">
          <ac:chgData name="Raul Matsushita" userId="de7c31d34ed27a9c" providerId="LiveId" clId="{9A6F78BC-7A4E-49E7-BA90-F7BF8A67A6A6}" dt="2024-03-19T19:59:07.966" v="638" actId="207"/>
          <ac:spMkLst>
            <pc:docMk/>
            <pc:sldMk cId="72051154" sldId="291"/>
            <ac:spMk id="8" creationId="{0EFDAF35-3A41-A398-D36C-6E17BA866C3B}"/>
          </ac:spMkLst>
        </pc:spChg>
      </pc:sldChg>
      <pc:sldChg chg="addSp delSp modSp add mod ord">
        <pc:chgData name="Raul Matsushita" userId="de7c31d34ed27a9c" providerId="LiveId" clId="{9A6F78BC-7A4E-49E7-BA90-F7BF8A67A6A6}" dt="2024-03-25T13:31:49.029" v="4125" actId="1076"/>
        <pc:sldMkLst>
          <pc:docMk/>
          <pc:sldMk cId="299735504" sldId="292"/>
        </pc:sldMkLst>
        <pc:spChg chg="mod">
          <ac:chgData name="Raul Matsushita" userId="de7c31d34ed27a9c" providerId="LiveId" clId="{9A6F78BC-7A4E-49E7-BA90-F7BF8A67A6A6}" dt="2024-03-19T20:01:08.533" v="690" actId="20577"/>
          <ac:spMkLst>
            <pc:docMk/>
            <pc:sldMk cId="299735504" sldId="292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0:03:22.138" v="745" actId="1076"/>
          <ac:spMkLst>
            <pc:docMk/>
            <pc:sldMk cId="299735504" sldId="292"/>
            <ac:spMk id="8" creationId="{EABC568C-E9EB-9162-EFB5-E59571226001}"/>
          </ac:spMkLst>
        </pc:spChg>
        <pc:spChg chg="add mod">
          <ac:chgData name="Raul Matsushita" userId="de7c31d34ed27a9c" providerId="LiveId" clId="{9A6F78BC-7A4E-49E7-BA90-F7BF8A67A6A6}" dt="2024-03-25T13:31:42.172" v="4123" actId="1076"/>
          <ac:spMkLst>
            <pc:docMk/>
            <pc:sldMk cId="299735504" sldId="292"/>
            <ac:spMk id="9" creationId="{E30BDD53-25D9-1F5A-B780-B2879CBA9EA0}"/>
          </ac:spMkLst>
        </pc:spChg>
        <pc:spChg chg="del">
          <ac:chgData name="Raul Matsushita" userId="de7c31d34ed27a9c" providerId="LiveId" clId="{9A6F78BC-7A4E-49E7-BA90-F7BF8A67A6A6}" dt="2024-03-19T19:59:23.736" v="640" actId="478"/>
          <ac:spMkLst>
            <pc:docMk/>
            <pc:sldMk cId="299735504" sldId="292"/>
            <ac:spMk id="10" creationId="{6546CA38-A824-3A35-5063-C518D6388053}"/>
          </ac:spMkLst>
        </pc:spChg>
        <pc:spChg chg="del">
          <ac:chgData name="Raul Matsushita" userId="de7c31d34ed27a9c" providerId="LiveId" clId="{9A6F78BC-7A4E-49E7-BA90-F7BF8A67A6A6}" dt="2024-03-19T19:59:25.714" v="641" actId="478"/>
          <ac:spMkLst>
            <pc:docMk/>
            <pc:sldMk cId="299735504" sldId="292"/>
            <ac:spMk id="11" creationId="{B655FF20-7DE5-A030-49E4-F23AA73FC4FA}"/>
          </ac:spMkLst>
        </pc:spChg>
        <pc:spChg chg="add mod">
          <ac:chgData name="Raul Matsushita" userId="de7c31d34ed27a9c" providerId="LiveId" clId="{9A6F78BC-7A4E-49E7-BA90-F7BF8A67A6A6}" dt="2024-03-25T13:31:44.682" v="4124" actId="1076"/>
          <ac:spMkLst>
            <pc:docMk/>
            <pc:sldMk cId="299735504" sldId="292"/>
            <ac:spMk id="12" creationId="{1B8D0F34-3382-E7BF-B8BA-C5F35AAD8322}"/>
          </ac:spMkLst>
        </pc:spChg>
        <pc:spChg chg="add mod">
          <ac:chgData name="Raul Matsushita" userId="de7c31d34ed27a9c" providerId="LiveId" clId="{9A6F78BC-7A4E-49E7-BA90-F7BF8A67A6A6}" dt="2024-03-25T13:31:49.029" v="4125" actId="1076"/>
          <ac:spMkLst>
            <pc:docMk/>
            <pc:sldMk cId="299735504" sldId="292"/>
            <ac:spMk id="13" creationId="{3229302C-6A8E-9C1A-74A3-7567D91EF4B0}"/>
          </ac:spMkLst>
        </pc:spChg>
        <pc:spChg chg="del">
          <ac:chgData name="Raul Matsushita" userId="de7c31d34ed27a9c" providerId="LiveId" clId="{9A6F78BC-7A4E-49E7-BA90-F7BF8A67A6A6}" dt="2024-03-19T19:59:30.476" v="642" actId="478"/>
          <ac:spMkLst>
            <pc:docMk/>
            <pc:sldMk cId="299735504" sldId="292"/>
            <ac:spMk id="14" creationId="{4AD4A315-74E6-BD0F-13B3-BBD4E92DB7C3}"/>
          </ac:spMkLst>
        </pc:spChg>
        <pc:spChg chg="mod">
          <ac:chgData name="Raul Matsushita" userId="de7c31d34ed27a9c" providerId="LiveId" clId="{9A6F78BC-7A4E-49E7-BA90-F7BF8A67A6A6}" dt="2024-03-19T20:03:36.977" v="748" actId="1076"/>
          <ac:spMkLst>
            <pc:docMk/>
            <pc:sldMk cId="299735504" sldId="292"/>
            <ac:spMk id="16" creationId="{AA6BB161-F557-5BE2-8310-7D0912EDEC0A}"/>
          </ac:spMkLst>
        </pc:spChg>
        <pc:spChg chg="del">
          <ac:chgData name="Raul Matsushita" userId="de7c31d34ed27a9c" providerId="LiveId" clId="{9A6F78BC-7A4E-49E7-BA90-F7BF8A67A6A6}" dt="2024-03-19T19:59:21.928" v="639" actId="478"/>
          <ac:spMkLst>
            <pc:docMk/>
            <pc:sldMk cId="299735504" sldId="292"/>
            <ac:spMk id="18" creationId="{636D9D14-1466-8026-8FB0-E9521C0EAF1B}"/>
          </ac:spMkLst>
        </pc:spChg>
      </pc:sldChg>
      <pc:sldChg chg="addSp delSp modSp add mod">
        <pc:chgData name="Raul Matsushita" userId="de7c31d34ed27a9c" providerId="LiveId" clId="{9A6F78BC-7A4E-49E7-BA90-F7BF8A67A6A6}" dt="2024-03-19T20:16:39.511" v="1323" actId="478"/>
        <pc:sldMkLst>
          <pc:docMk/>
          <pc:sldMk cId="670328455" sldId="293"/>
        </pc:sldMkLst>
        <pc:spChg chg="del">
          <ac:chgData name="Raul Matsushita" userId="de7c31d34ed27a9c" providerId="LiveId" clId="{9A6F78BC-7A4E-49E7-BA90-F7BF8A67A6A6}" dt="2024-03-19T20:13:39.253" v="1057" actId="478"/>
          <ac:spMkLst>
            <pc:docMk/>
            <pc:sldMk cId="670328455" sldId="293"/>
            <ac:spMk id="9" creationId="{E30BDD53-25D9-1F5A-B780-B2879CBA9EA0}"/>
          </ac:spMkLst>
        </pc:spChg>
        <pc:spChg chg="mod">
          <ac:chgData name="Raul Matsushita" userId="de7c31d34ed27a9c" providerId="LiveId" clId="{9A6F78BC-7A4E-49E7-BA90-F7BF8A67A6A6}" dt="2024-03-19T20:15:08.629" v="1218" actId="20577"/>
          <ac:spMkLst>
            <pc:docMk/>
            <pc:sldMk cId="670328455" sldId="293"/>
            <ac:spMk id="12" creationId="{1B8D0F34-3382-E7BF-B8BA-C5F35AAD8322}"/>
          </ac:spMkLst>
        </pc:spChg>
        <pc:spChg chg="add del mod">
          <ac:chgData name="Raul Matsushita" userId="de7c31d34ed27a9c" providerId="LiveId" clId="{9A6F78BC-7A4E-49E7-BA90-F7BF8A67A6A6}" dt="2024-03-19T20:16:39.511" v="1323" actId="478"/>
          <ac:spMkLst>
            <pc:docMk/>
            <pc:sldMk cId="670328455" sldId="293"/>
            <ac:spMk id="13" creationId="{3229302C-6A8E-9C1A-74A3-7567D91EF4B0}"/>
          </ac:spMkLst>
        </pc:spChg>
      </pc:sldChg>
      <pc:sldChg chg="modSp add mod">
        <pc:chgData name="Raul Matsushita" userId="de7c31d34ed27a9c" providerId="LiveId" clId="{9A6F78BC-7A4E-49E7-BA90-F7BF8A67A6A6}" dt="2024-03-19T20:18:13.365" v="1398" actId="14100"/>
        <pc:sldMkLst>
          <pc:docMk/>
          <pc:sldMk cId="3508310342" sldId="294"/>
        </pc:sldMkLst>
        <pc:spChg chg="mod">
          <ac:chgData name="Raul Matsushita" userId="de7c31d34ed27a9c" providerId="LiveId" clId="{9A6F78BC-7A4E-49E7-BA90-F7BF8A67A6A6}" dt="2024-03-19T20:18:13.365" v="1398" actId="14100"/>
          <ac:spMkLst>
            <pc:docMk/>
            <pc:sldMk cId="3508310342" sldId="294"/>
            <ac:spMk id="13" creationId="{3229302C-6A8E-9C1A-74A3-7567D91EF4B0}"/>
          </ac:spMkLst>
        </pc:spChg>
      </pc:sldChg>
      <pc:sldChg chg="addSp delSp modSp add del mod">
        <pc:chgData name="Raul Matsushita" userId="de7c31d34ed27a9c" providerId="LiveId" clId="{9A6F78BC-7A4E-49E7-BA90-F7BF8A67A6A6}" dt="2024-03-19T20:19:58.657" v="1430" actId="2696"/>
        <pc:sldMkLst>
          <pc:docMk/>
          <pc:sldMk cId="789328790" sldId="295"/>
        </pc:sldMkLst>
        <pc:spChg chg="add del">
          <ac:chgData name="Raul Matsushita" userId="de7c31d34ed27a9c" providerId="LiveId" clId="{9A6F78BC-7A4E-49E7-BA90-F7BF8A67A6A6}" dt="2024-03-19T20:18:52.605" v="1402" actId="478"/>
          <ac:spMkLst>
            <pc:docMk/>
            <pc:sldMk cId="789328790" sldId="295"/>
            <ac:spMk id="9" creationId="{F521ADE4-E41C-8502-5D90-7401BDC7F43D}"/>
          </ac:spMkLst>
        </pc:spChg>
        <pc:spChg chg="add del mod">
          <ac:chgData name="Raul Matsushita" userId="de7c31d34ed27a9c" providerId="LiveId" clId="{9A6F78BC-7A4E-49E7-BA90-F7BF8A67A6A6}" dt="2024-03-19T20:19:27.228" v="1428" actId="478"/>
          <ac:spMkLst>
            <pc:docMk/>
            <pc:sldMk cId="789328790" sldId="295"/>
            <ac:spMk id="10" creationId="{38F4C6C7-979F-01B1-9528-BD4C40C8E1BE}"/>
          </ac:spMkLst>
        </pc:spChg>
        <pc:spChg chg="add del mod">
          <ac:chgData name="Raul Matsushita" userId="de7c31d34ed27a9c" providerId="LiveId" clId="{9A6F78BC-7A4E-49E7-BA90-F7BF8A67A6A6}" dt="2024-03-19T20:19:29.990" v="1429" actId="478"/>
          <ac:spMkLst>
            <pc:docMk/>
            <pc:sldMk cId="789328790" sldId="295"/>
            <ac:spMk id="11" creationId="{68D8299C-D17E-6EA6-9C3F-917BAB0A9400}"/>
          </ac:spMkLst>
        </pc:spChg>
      </pc:sldChg>
      <pc:sldChg chg="modSp add mod">
        <pc:chgData name="Raul Matsushita" userId="de7c31d34ed27a9c" providerId="LiveId" clId="{9A6F78BC-7A4E-49E7-BA90-F7BF8A67A6A6}" dt="2024-03-19T20:20:06.142" v="1431" actId="1076"/>
        <pc:sldMkLst>
          <pc:docMk/>
          <pc:sldMk cId="1182410623" sldId="296"/>
        </pc:sldMkLst>
        <pc:spChg chg="mod">
          <ac:chgData name="Raul Matsushita" userId="de7c31d34ed27a9c" providerId="LiveId" clId="{9A6F78BC-7A4E-49E7-BA90-F7BF8A67A6A6}" dt="2024-03-19T20:20:06.142" v="1431" actId="1076"/>
          <ac:spMkLst>
            <pc:docMk/>
            <pc:sldMk cId="1182410623" sldId="296"/>
            <ac:spMk id="9" creationId="{F521ADE4-E41C-8502-5D90-7401BDC7F43D}"/>
          </ac:spMkLst>
        </pc:spChg>
      </pc:sldChg>
      <pc:sldChg chg="delSp modSp add mod">
        <pc:chgData name="Raul Matsushita" userId="de7c31d34ed27a9c" providerId="LiveId" clId="{9A6F78BC-7A4E-49E7-BA90-F7BF8A67A6A6}" dt="2024-03-19T20:22:15.488" v="1572" actId="20577"/>
        <pc:sldMkLst>
          <pc:docMk/>
          <pc:sldMk cId="1633850792" sldId="297"/>
        </pc:sldMkLst>
        <pc:spChg chg="del">
          <ac:chgData name="Raul Matsushita" userId="de7c31d34ed27a9c" providerId="LiveId" clId="{9A6F78BC-7A4E-49E7-BA90-F7BF8A67A6A6}" dt="2024-03-19T20:21:14.112" v="1503" actId="478"/>
          <ac:spMkLst>
            <pc:docMk/>
            <pc:sldMk cId="1633850792" sldId="297"/>
            <ac:spMk id="9" creationId="{F521ADE4-E41C-8502-5D90-7401BDC7F43D}"/>
          </ac:spMkLst>
        </pc:spChg>
        <pc:spChg chg="mod">
          <ac:chgData name="Raul Matsushita" userId="de7c31d34ed27a9c" providerId="LiveId" clId="{9A6F78BC-7A4E-49E7-BA90-F7BF8A67A6A6}" dt="2024-03-19T20:22:15.488" v="1572" actId="20577"/>
          <ac:spMkLst>
            <pc:docMk/>
            <pc:sldMk cId="1633850792" sldId="297"/>
            <ac:spMk id="12" creationId="{1B8D0F34-3382-E7BF-B8BA-C5F35AAD8322}"/>
          </ac:spMkLst>
        </pc:spChg>
        <pc:spChg chg="del">
          <ac:chgData name="Raul Matsushita" userId="de7c31d34ed27a9c" providerId="LiveId" clId="{9A6F78BC-7A4E-49E7-BA90-F7BF8A67A6A6}" dt="2024-03-19T20:21:12.994" v="1502" actId="478"/>
          <ac:spMkLst>
            <pc:docMk/>
            <pc:sldMk cId="1633850792" sldId="297"/>
            <ac:spMk id="13" creationId="{3229302C-6A8E-9C1A-74A3-7567D91EF4B0}"/>
          </ac:spMkLst>
        </pc:spChg>
        <pc:spChg chg="mod">
          <ac:chgData name="Raul Matsushita" userId="de7c31d34ed27a9c" providerId="LiveId" clId="{9A6F78BC-7A4E-49E7-BA90-F7BF8A67A6A6}" dt="2024-03-19T20:20:47.304" v="1472" actId="1076"/>
          <ac:spMkLst>
            <pc:docMk/>
            <pc:sldMk cId="1633850792" sldId="297"/>
            <ac:spMk id="16" creationId="{AA6BB161-F557-5BE2-8310-7D0912EDEC0A}"/>
          </ac:spMkLst>
        </pc:spChg>
      </pc:sldChg>
      <pc:sldChg chg="delSp add mod ord">
        <pc:chgData name="Raul Matsushita" userId="de7c31d34ed27a9c" providerId="LiveId" clId="{9A6F78BC-7A4E-49E7-BA90-F7BF8A67A6A6}" dt="2024-03-19T20:21:38.658" v="1509" actId="478"/>
        <pc:sldMkLst>
          <pc:docMk/>
          <pc:sldMk cId="1382906228" sldId="298"/>
        </pc:sldMkLst>
        <pc:spChg chg="del">
          <ac:chgData name="Raul Matsushita" userId="de7c31d34ed27a9c" providerId="LiveId" clId="{9A6F78BC-7A4E-49E7-BA90-F7BF8A67A6A6}" dt="2024-03-19T20:21:38.658" v="1509" actId="478"/>
          <ac:spMkLst>
            <pc:docMk/>
            <pc:sldMk cId="1382906228" sldId="298"/>
            <ac:spMk id="8" creationId="{0EFDAF35-3A41-A398-D36C-6E17BA866C3B}"/>
          </ac:spMkLst>
        </pc:spChg>
      </pc:sldChg>
      <pc:sldChg chg="modSp add mod">
        <pc:chgData name="Raul Matsushita" userId="de7c31d34ed27a9c" providerId="LiveId" clId="{9A6F78BC-7A4E-49E7-BA90-F7BF8A67A6A6}" dt="2024-03-19T20:31:06.818" v="1574" actId="14826"/>
        <pc:sldMkLst>
          <pc:docMk/>
          <pc:sldMk cId="1107815732" sldId="299"/>
        </pc:sldMkLst>
        <pc:picChg chg="mod">
          <ac:chgData name="Raul Matsushita" userId="de7c31d34ed27a9c" providerId="LiveId" clId="{9A6F78BC-7A4E-49E7-BA90-F7BF8A67A6A6}" dt="2024-03-19T20:31:06.818" v="1574" actId="14826"/>
          <ac:picMkLst>
            <pc:docMk/>
            <pc:sldMk cId="1107815732" sldId="29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34:33.379" v="1576" actId="14826"/>
        <pc:sldMkLst>
          <pc:docMk/>
          <pc:sldMk cId="312868548" sldId="300"/>
        </pc:sldMkLst>
        <pc:picChg chg="mod">
          <ac:chgData name="Raul Matsushita" userId="de7c31d34ed27a9c" providerId="LiveId" clId="{9A6F78BC-7A4E-49E7-BA90-F7BF8A67A6A6}" dt="2024-03-19T20:34:33.379" v="1576" actId="14826"/>
          <ac:picMkLst>
            <pc:docMk/>
            <pc:sldMk cId="312868548" sldId="300"/>
            <ac:picMk id="17" creationId="{6990CB7A-6D89-7148-C647-00F6E0FA52CB}"/>
          </ac:picMkLst>
        </pc:picChg>
      </pc:sldChg>
      <pc:sldChg chg="addSp delSp modSp add mod">
        <pc:chgData name="Raul Matsushita" userId="de7c31d34ed27a9c" providerId="LiveId" clId="{9A6F78BC-7A4E-49E7-BA90-F7BF8A67A6A6}" dt="2024-03-19T20:47:15.005" v="1810" actId="14100"/>
        <pc:sldMkLst>
          <pc:docMk/>
          <pc:sldMk cId="1111060100" sldId="301"/>
        </pc:sldMkLst>
        <pc:spChg chg="add mod">
          <ac:chgData name="Raul Matsushita" userId="de7c31d34ed27a9c" providerId="LiveId" clId="{9A6F78BC-7A4E-49E7-BA90-F7BF8A67A6A6}" dt="2024-03-19T20:47:15.005" v="1810" actId="14100"/>
          <ac:spMkLst>
            <pc:docMk/>
            <pc:sldMk cId="1111060100" sldId="301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0:39:11.985" v="1578" actId="14826"/>
          <ac:picMkLst>
            <pc:docMk/>
            <pc:sldMk cId="1111060100" sldId="301"/>
            <ac:picMk id="17" creationId="{6990CB7A-6D89-7148-C647-00F6E0FA52CB}"/>
          </ac:picMkLst>
        </pc:picChg>
        <pc:cxnChg chg="add del mod">
          <ac:chgData name="Raul Matsushita" userId="de7c31d34ed27a9c" providerId="LiveId" clId="{9A6F78BC-7A4E-49E7-BA90-F7BF8A67A6A6}" dt="2024-03-19T20:42:37.445" v="1674" actId="478"/>
          <ac:cxnSpMkLst>
            <pc:docMk/>
            <pc:sldMk cId="1111060100" sldId="301"/>
            <ac:cxnSpMk id="9" creationId="{40A28907-F7B7-4C5F-A14D-A9B6ABB6C082}"/>
          </ac:cxnSpMkLst>
        </pc:cxnChg>
      </pc:sldChg>
      <pc:sldChg chg="modSp add mod">
        <pc:chgData name="Raul Matsushita" userId="de7c31d34ed27a9c" providerId="LiveId" clId="{9A6F78BC-7A4E-49E7-BA90-F7BF8A67A6A6}" dt="2024-03-19T20:47:20.911" v="1811" actId="14100"/>
        <pc:sldMkLst>
          <pc:docMk/>
          <pc:sldMk cId="3326912077" sldId="302"/>
        </pc:sldMkLst>
        <pc:spChg chg="mod">
          <ac:chgData name="Raul Matsushita" userId="de7c31d34ed27a9c" providerId="LiveId" clId="{9A6F78BC-7A4E-49E7-BA90-F7BF8A67A6A6}" dt="2024-03-19T20:47:20.911" v="1811" actId="14100"/>
          <ac:spMkLst>
            <pc:docMk/>
            <pc:sldMk cId="3326912077" sldId="302"/>
            <ac:spMk id="7" creationId="{394EF786-F712-0EAA-BD2A-32EA4D7890E8}"/>
          </ac:spMkLst>
        </pc:spChg>
      </pc:sldChg>
      <pc:sldChg chg="addSp delSp modSp add mod">
        <pc:chgData name="Raul Matsushita" userId="de7c31d34ed27a9c" providerId="LiveId" clId="{9A6F78BC-7A4E-49E7-BA90-F7BF8A67A6A6}" dt="2024-03-19T20:58:51.209" v="1856" actId="20577"/>
        <pc:sldMkLst>
          <pc:docMk/>
          <pc:sldMk cId="3238208665" sldId="303"/>
        </pc:sldMkLst>
        <pc:spChg chg="del mod">
          <ac:chgData name="Raul Matsushita" userId="de7c31d34ed27a9c" providerId="LiveId" clId="{9A6F78BC-7A4E-49E7-BA90-F7BF8A67A6A6}" dt="2024-03-19T20:49:14.673" v="1825" actId="478"/>
          <ac:spMkLst>
            <pc:docMk/>
            <pc:sldMk cId="3238208665" sldId="303"/>
            <ac:spMk id="7" creationId="{394EF786-F712-0EAA-BD2A-32EA4D7890E8}"/>
          </ac:spMkLst>
        </pc:spChg>
        <pc:spChg chg="add mod">
          <ac:chgData name="Raul Matsushita" userId="de7c31d34ed27a9c" providerId="LiveId" clId="{9A6F78BC-7A4E-49E7-BA90-F7BF8A67A6A6}" dt="2024-03-19T20:58:51.209" v="1856" actId="20577"/>
          <ac:spMkLst>
            <pc:docMk/>
            <pc:sldMk cId="3238208665" sldId="303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0:58:25.099" v="1831" actId="14826"/>
          <ac:picMkLst>
            <pc:docMk/>
            <pc:sldMk cId="3238208665" sldId="303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48:41.064" v="1823" actId="20577"/>
        <pc:sldMkLst>
          <pc:docMk/>
          <pc:sldMk cId="1378727320" sldId="304"/>
        </pc:sldMkLst>
        <pc:spChg chg="mod">
          <ac:chgData name="Raul Matsushita" userId="de7c31d34ed27a9c" providerId="LiveId" clId="{9A6F78BC-7A4E-49E7-BA90-F7BF8A67A6A6}" dt="2024-03-19T20:48:41.064" v="1823" actId="20577"/>
          <ac:spMkLst>
            <pc:docMk/>
            <pc:sldMk cId="1378727320" sldId="304"/>
            <ac:spMk id="7" creationId="{394EF786-F712-0EAA-BD2A-32EA4D7890E8}"/>
          </ac:spMkLst>
        </pc:spChg>
      </pc:sldChg>
      <pc:sldChg chg="add ord">
        <pc:chgData name="Raul Matsushita" userId="de7c31d34ed27a9c" providerId="LiveId" clId="{9A6F78BC-7A4E-49E7-BA90-F7BF8A67A6A6}" dt="2024-03-19T20:49:30.754" v="1830"/>
        <pc:sldMkLst>
          <pc:docMk/>
          <pc:sldMk cId="4024992346" sldId="305"/>
        </pc:sldMkLst>
      </pc:sldChg>
      <pc:sldChg chg="modSp add mod ord">
        <pc:chgData name="Raul Matsushita" userId="de7c31d34ed27a9c" providerId="LiveId" clId="{9A6F78BC-7A4E-49E7-BA90-F7BF8A67A6A6}" dt="2024-03-19T21:34:12.549" v="2176" actId="20577"/>
        <pc:sldMkLst>
          <pc:docMk/>
          <pc:sldMk cId="1523594889" sldId="306"/>
        </pc:sldMkLst>
        <pc:spChg chg="mod">
          <ac:chgData name="Raul Matsushita" userId="de7c31d34ed27a9c" providerId="LiveId" clId="{9A6F78BC-7A4E-49E7-BA90-F7BF8A67A6A6}" dt="2024-03-19T21:34:12.549" v="2176" actId="20577"/>
          <ac:spMkLst>
            <pc:docMk/>
            <pc:sldMk cId="1523594889" sldId="306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1:33:22.416" v="2148" actId="14826"/>
          <ac:picMkLst>
            <pc:docMk/>
            <pc:sldMk cId="1523594889" sldId="306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29:53.226" v="2147" actId="20577"/>
        <pc:sldMkLst>
          <pc:docMk/>
          <pc:sldMk cId="1418701950" sldId="307"/>
        </pc:sldMkLst>
        <pc:spChg chg="mod">
          <ac:chgData name="Raul Matsushita" userId="de7c31d34ed27a9c" providerId="LiveId" clId="{9A6F78BC-7A4E-49E7-BA90-F7BF8A67A6A6}" dt="2024-03-19T21:29:53.226" v="2147" actId="20577"/>
          <ac:spMkLst>
            <pc:docMk/>
            <pc:sldMk cId="1418701950" sldId="307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1:29:40.766" v="2137" actId="14826"/>
          <ac:picMkLst>
            <pc:docMk/>
            <pc:sldMk cId="1418701950" sldId="307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37:17.404" v="2189" actId="207"/>
        <pc:sldMkLst>
          <pc:docMk/>
          <pc:sldMk cId="3069973615" sldId="308"/>
        </pc:sldMkLst>
        <pc:spChg chg="mod">
          <ac:chgData name="Raul Matsushita" userId="de7c31d34ed27a9c" providerId="LiveId" clId="{9A6F78BC-7A4E-49E7-BA90-F7BF8A67A6A6}" dt="2024-03-19T21:37:17.404" v="2189" actId="207"/>
          <ac:spMkLst>
            <pc:docMk/>
            <pc:sldMk cId="3069973615" sldId="308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35:32.835" v="2180" actId="14826"/>
          <ac:picMkLst>
            <pc:docMk/>
            <pc:sldMk cId="3069973615" sldId="308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25T13:34:14.553" v="4199" actId="20577"/>
        <pc:sldMkLst>
          <pc:docMk/>
          <pc:sldMk cId="3877531957" sldId="309"/>
        </pc:sldMkLst>
        <pc:spChg chg="mod">
          <ac:chgData name="Raul Matsushita" userId="de7c31d34ed27a9c" providerId="LiveId" clId="{9A6F78BC-7A4E-49E7-BA90-F7BF8A67A6A6}" dt="2024-03-25T13:34:14.553" v="4199" actId="20577"/>
          <ac:spMkLst>
            <pc:docMk/>
            <pc:sldMk cId="3877531957" sldId="309"/>
            <ac:spMk id="9" creationId="{3D0E62CD-D18A-DFB1-F156-199074277F6A}"/>
          </ac:spMkLst>
        </pc:spChg>
      </pc:sldChg>
      <pc:sldChg chg="modSp add mod">
        <pc:chgData name="Raul Matsushita" userId="de7c31d34ed27a9c" providerId="LiveId" clId="{9A6F78BC-7A4E-49E7-BA90-F7BF8A67A6A6}" dt="2024-03-19T21:50:20.199" v="3287"/>
        <pc:sldMkLst>
          <pc:docMk/>
          <pc:sldMk cId="3127696709" sldId="310"/>
        </pc:sldMkLst>
        <pc:spChg chg="mod">
          <ac:chgData name="Raul Matsushita" userId="de7c31d34ed27a9c" providerId="LiveId" clId="{9A6F78BC-7A4E-49E7-BA90-F7BF8A67A6A6}" dt="2024-03-19T21:50:20.199" v="3287"/>
          <ac:spMkLst>
            <pc:docMk/>
            <pc:sldMk cId="3127696709" sldId="310"/>
            <ac:spMk id="9" creationId="{3D0E62CD-D18A-DFB1-F156-199074277F6A}"/>
          </ac:spMkLst>
        </pc:spChg>
      </pc:sldChg>
      <pc:sldChg chg="modSp add mod ord">
        <pc:chgData name="Raul Matsushita" userId="de7c31d34ed27a9c" providerId="LiveId" clId="{9A6F78BC-7A4E-49E7-BA90-F7BF8A67A6A6}" dt="2024-03-25T14:47:06.592" v="4280" actId="16959"/>
        <pc:sldMkLst>
          <pc:docMk/>
          <pc:sldMk cId="2796248348" sldId="311"/>
        </pc:sldMkLst>
        <pc:spChg chg="mod">
          <ac:chgData name="Raul Matsushita" userId="de7c31d34ed27a9c" providerId="LiveId" clId="{9A6F78BC-7A4E-49E7-BA90-F7BF8A67A6A6}" dt="2024-03-25T14:47:06.592" v="4280" actId="16959"/>
          <ac:spMkLst>
            <pc:docMk/>
            <pc:sldMk cId="2796248348" sldId="311"/>
            <ac:spMk id="3" creationId="{184701DA-832C-3CBF-3F10-C40EB705CF3F}"/>
          </ac:spMkLst>
        </pc:spChg>
      </pc:sldChg>
      <pc:sldChg chg="addSp modSp add mod ord">
        <pc:chgData name="Raul Matsushita" userId="de7c31d34ed27a9c" providerId="LiveId" clId="{9A6F78BC-7A4E-49E7-BA90-F7BF8A67A6A6}" dt="2024-03-25T18:09:57.124" v="4454" actId="20577"/>
        <pc:sldMkLst>
          <pc:docMk/>
          <pc:sldMk cId="2486353865" sldId="312"/>
        </pc:sldMkLst>
        <pc:spChg chg="add mod">
          <ac:chgData name="Raul Matsushita" userId="de7c31d34ed27a9c" providerId="LiveId" clId="{9A6F78BC-7A4E-49E7-BA90-F7BF8A67A6A6}" dt="2024-03-25T18:09:24.559" v="4441" actId="1076"/>
          <ac:spMkLst>
            <pc:docMk/>
            <pc:sldMk cId="2486353865" sldId="312"/>
            <ac:spMk id="7" creationId="{9A474C77-8499-1F82-D261-041CF5F0842E}"/>
          </ac:spMkLst>
        </pc:spChg>
        <pc:spChg chg="add mod">
          <ac:chgData name="Raul Matsushita" userId="de7c31d34ed27a9c" providerId="LiveId" clId="{9A6F78BC-7A4E-49E7-BA90-F7BF8A67A6A6}" dt="2024-03-25T18:09:57.124" v="4454" actId="20577"/>
          <ac:spMkLst>
            <pc:docMk/>
            <pc:sldMk cId="2486353865" sldId="312"/>
            <ac:spMk id="8" creationId="{BC1849CD-C97E-B92A-7F7E-FB34045C347A}"/>
          </ac:spMkLst>
        </pc:spChg>
        <pc:picChg chg="mod">
          <ac:chgData name="Raul Matsushita" userId="de7c31d34ed27a9c" providerId="LiveId" clId="{9A6F78BC-7A4E-49E7-BA90-F7BF8A67A6A6}" dt="2024-03-25T18:06:46.811" v="4400" actId="14826"/>
          <ac:picMkLst>
            <pc:docMk/>
            <pc:sldMk cId="2486353865" sldId="312"/>
            <ac:picMk id="17" creationId="{6990CB7A-6D89-7148-C647-00F6E0FA52CB}"/>
          </ac:picMkLst>
        </pc:picChg>
      </pc:sldChg>
      <pc:sldChg chg="addSp modSp add mod ord">
        <pc:chgData name="Raul Matsushita" userId="de7c31d34ed27a9c" providerId="LiveId" clId="{9A6F78BC-7A4E-49E7-BA90-F7BF8A67A6A6}" dt="2024-03-25T15:16:07.967" v="4399" actId="20577"/>
        <pc:sldMkLst>
          <pc:docMk/>
          <pc:sldMk cId="2271538871" sldId="313"/>
        </pc:sldMkLst>
        <pc:spChg chg="mod">
          <ac:chgData name="Raul Matsushita" userId="de7c31d34ed27a9c" providerId="LiveId" clId="{9A6F78BC-7A4E-49E7-BA90-F7BF8A67A6A6}" dt="2024-03-25T15:15:31.685" v="4374" actId="20577"/>
          <ac:spMkLst>
            <pc:docMk/>
            <pc:sldMk cId="2271538871" sldId="313"/>
            <ac:spMk id="9" creationId="{E30BDD53-25D9-1F5A-B780-B2879CBA9EA0}"/>
          </ac:spMkLst>
        </pc:spChg>
        <pc:spChg chg="add mod">
          <ac:chgData name="Raul Matsushita" userId="de7c31d34ed27a9c" providerId="LiveId" clId="{9A6F78BC-7A4E-49E7-BA90-F7BF8A67A6A6}" dt="2024-03-25T15:16:07.967" v="4399" actId="20577"/>
          <ac:spMkLst>
            <pc:docMk/>
            <pc:sldMk cId="2271538871" sldId="313"/>
            <ac:spMk id="10" creationId="{5AE31A05-0135-98FC-D072-E89B19C0551A}"/>
          </ac:spMkLst>
        </pc:spChg>
        <pc:spChg chg="mod">
          <ac:chgData name="Raul Matsushita" userId="de7c31d34ed27a9c" providerId="LiveId" clId="{9A6F78BC-7A4E-49E7-BA90-F7BF8A67A6A6}" dt="2024-03-25T15:15:42.234" v="4382" actId="20577"/>
          <ac:spMkLst>
            <pc:docMk/>
            <pc:sldMk cId="2271538871" sldId="313"/>
            <ac:spMk id="12" creationId="{1B8D0F34-3382-E7BF-B8BA-C5F35AAD8322}"/>
          </ac:spMkLst>
        </pc:spChg>
        <pc:spChg chg="mod">
          <ac:chgData name="Raul Matsushita" userId="de7c31d34ed27a9c" providerId="LiveId" clId="{9A6F78BC-7A4E-49E7-BA90-F7BF8A67A6A6}" dt="2024-03-25T15:15:07.411" v="4349" actId="20577"/>
          <ac:spMkLst>
            <pc:docMk/>
            <pc:sldMk cId="2271538871" sldId="313"/>
            <ac:spMk id="16" creationId="{AA6BB161-F557-5BE2-8310-7D0912EDEC0A}"/>
          </ac:spMkLst>
        </pc:spChg>
      </pc:sldChg>
    </pc:docChg>
  </pc:docChgLst>
  <pc:docChgLst>
    <pc:chgData name="Raul Matsushita" userId="de7c31d34ed27a9c" providerId="LiveId" clId="{A0EFA69C-4E07-423F-B8F8-CACCA404DE7B}"/>
    <pc:docChg chg="custSel addSld delSld modSld">
      <pc:chgData name="Raul Matsushita" userId="de7c31d34ed27a9c" providerId="LiveId" clId="{A0EFA69C-4E07-423F-B8F8-CACCA404DE7B}" dt="2024-03-17T13:11:01.372" v="298" actId="20577"/>
      <pc:docMkLst>
        <pc:docMk/>
      </pc:docMkLst>
      <pc:sldChg chg="addSp modSp mod">
        <pc:chgData name="Raul Matsushita" userId="de7c31d34ed27a9c" providerId="LiveId" clId="{A0EFA69C-4E07-423F-B8F8-CACCA404DE7B}" dt="2024-03-17T13:11:01.372" v="298" actId="20577"/>
        <pc:sldMkLst>
          <pc:docMk/>
          <pc:sldMk cId="2908103238" sldId="277"/>
        </pc:sldMkLst>
        <pc:spChg chg="add mod">
          <ac:chgData name="Raul Matsushita" userId="de7c31d34ed27a9c" providerId="LiveId" clId="{A0EFA69C-4E07-423F-B8F8-CACCA404DE7B}" dt="2024-03-17T13:11:01.372" v="298" actId="20577"/>
          <ac:spMkLst>
            <pc:docMk/>
            <pc:sldMk cId="2908103238" sldId="277"/>
            <ac:spMk id="9" creationId="{914E3016-F72B-B9D8-1FFF-F6CBD3A4C64E}"/>
          </ac:spMkLst>
        </pc:spChg>
      </pc:sldChg>
      <pc:sldChg chg="addSp delSp modSp mod">
        <pc:chgData name="Raul Matsushita" userId="de7c31d34ed27a9c" providerId="LiveId" clId="{A0EFA69C-4E07-423F-B8F8-CACCA404DE7B}" dt="2024-03-17T12:50:34.355" v="260" actId="478"/>
        <pc:sldMkLst>
          <pc:docMk/>
          <pc:sldMk cId="230256739" sldId="283"/>
        </pc:sldMkLst>
        <pc:spChg chg="add del mod">
          <ac:chgData name="Raul Matsushita" userId="de7c31d34ed27a9c" providerId="LiveId" clId="{A0EFA69C-4E07-423F-B8F8-CACCA404DE7B}" dt="2024-03-17T12:50:34.355" v="260" actId="478"/>
          <ac:spMkLst>
            <pc:docMk/>
            <pc:sldMk cId="230256739" sldId="283"/>
            <ac:spMk id="7" creationId="{B6DF687D-25FF-C9D6-D1EC-2BE49BB54E80}"/>
          </ac:spMkLst>
        </pc:spChg>
      </pc:sldChg>
      <pc:sldChg chg="addSp modSp add mod">
        <pc:chgData name="Raul Matsushita" userId="de7c31d34ed27a9c" providerId="LiveId" clId="{A0EFA69C-4E07-423F-B8F8-CACCA404DE7B}" dt="2024-03-17T12:47:25.379" v="247" actId="20577"/>
        <pc:sldMkLst>
          <pc:docMk/>
          <pc:sldMk cId="3224931540" sldId="289"/>
        </pc:sldMkLst>
        <pc:spChg chg="add mod">
          <ac:chgData name="Raul Matsushita" userId="de7c31d34ed27a9c" providerId="LiveId" clId="{A0EFA69C-4E07-423F-B8F8-CACCA404DE7B}" dt="2024-03-17T12:47:25.379" v="247" actId="20577"/>
          <ac:spMkLst>
            <pc:docMk/>
            <pc:sldMk cId="3224931540" sldId="289"/>
            <ac:spMk id="7" creationId="{50180D99-4BCA-9611-2397-F91BC3B6EC15}"/>
          </ac:spMkLst>
        </pc:spChg>
      </pc:sldChg>
      <pc:sldChg chg="addSp delSp modSp add del mod">
        <pc:chgData name="Raul Matsushita" userId="de7c31d34ed27a9c" providerId="LiveId" clId="{A0EFA69C-4E07-423F-B8F8-CACCA404DE7B}" dt="2024-03-17T12:56:14.478" v="275" actId="47"/>
        <pc:sldMkLst>
          <pc:docMk/>
          <pc:sldMk cId="223445139" sldId="290"/>
        </pc:sldMkLst>
        <pc:spChg chg="del mod">
          <ac:chgData name="Raul Matsushita" userId="de7c31d34ed27a9c" providerId="LiveId" clId="{A0EFA69C-4E07-423F-B8F8-CACCA404DE7B}" dt="2024-03-17T12:53:10.161" v="266"/>
          <ac:spMkLst>
            <pc:docMk/>
            <pc:sldMk cId="223445139" sldId="290"/>
            <ac:spMk id="7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3:10.159" v="264"/>
          <ac:spMkLst>
            <pc:docMk/>
            <pc:sldMk cId="223445139" sldId="290"/>
            <ac:spMk id="8" creationId="{50180D99-4BCA-9611-2397-F91BC3B6EC15}"/>
          </ac:spMkLst>
        </pc:spChg>
        <pc:spChg chg="add del mod">
          <ac:chgData name="Raul Matsushita" userId="de7c31d34ed27a9c" providerId="LiveId" clId="{A0EFA69C-4E07-423F-B8F8-CACCA404DE7B}" dt="2024-03-17T12:53:55.586" v="271"/>
          <ac:spMkLst>
            <pc:docMk/>
            <pc:sldMk cId="223445139" sldId="290"/>
            <ac:spMk id="9" creationId="{2598A63F-DC88-5C9C-B007-BC551B2C4A80}"/>
          </ac:spMkLst>
        </pc:spChg>
        <pc:spChg chg="add mod">
          <ac:chgData name="Raul Matsushita" userId="de7c31d34ed27a9c" providerId="LiveId" clId="{A0EFA69C-4E07-423F-B8F8-CACCA404DE7B}" dt="2024-03-17T12:53:55.581" v="269"/>
          <ac:spMkLst>
            <pc:docMk/>
            <pc:sldMk cId="223445139" sldId="290"/>
            <ac:spMk id="10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4:20.772" v="274" actId="767"/>
          <ac:spMkLst>
            <pc:docMk/>
            <pc:sldMk cId="223445139" sldId="290"/>
            <ac:spMk id="11" creationId="{ACCA0E54-ACD5-8EDA-AEE6-1BB4A24A2A43}"/>
          </ac:spMkLst>
        </pc:spChg>
        <pc:spChg chg="add">
          <ac:chgData name="Raul Matsushita" userId="de7c31d34ed27a9c" providerId="LiveId" clId="{A0EFA69C-4E07-423F-B8F8-CACCA404DE7B}" dt="2024-03-17T12:54:11.213" v="273"/>
          <ac:spMkLst>
            <pc:docMk/>
            <pc:sldMk cId="223445139" sldId="290"/>
            <ac:spMk id="12" creationId="{B8A4B51E-164D-6E3A-3467-37D113E6A744}"/>
          </ac:spMkLst>
        </pc:sp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6" creationId="{1EB7AC17-B5C9-C17A-28BA-B6B5980056F0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7" creationId="{53973337-AA26-C22D-58EF-ADBDFD466951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8" creationId="{22494220-C96B-117A-385F-826AFF12C823}"/>
          </ac:picMkLst>
        </pc:picChg>
      </pc:sldChg>
      <pc:sldChg chg="add del">
        <pc:chgData name="Raul Matsushita" userId="de7c31d34ed27a9c" providerId="LiveId" clId="{A0EFA69C-4E07-423F-B8F8-CACCA404DE7B}" dt="2024-03-17T12:48:15.211" v="249" actId="47"/>
        <pc:sldMkLst>
          <pc:docMk/>
          <pc:sldMk cId="1055085381" sldId="290"/>
        </pc:sldMkLst>
      </pc:sldChg>
    </pc:docChg>
  </pc:docChgLst>
  <pc:docChgLst>
    <pc:chgData name="Raul Matsushita" userId="de7c31d34ed27a9c" providerId="LiveId" clId="{BB1E023E-0877-46B0-ADC1-2079C7316C03}"/>
    <pc:docChg chg="undo redo custSel addSld delSld modSld sldOrd">
      <pc:chgData name="Raul Matsushita" userId="de7c31d34ed27a9c" providerId="LiveId" clId="{BB1E023E-0877-46B0-ADC1-2079C7316C03}" dt="2024-05-06T13:36:56.814" v="4270" actId="20577"/>
      <pc:docMkLst>
        <pc:docMk/>
      </pc:docMkLst>
      <pc:sldChg chg="modSp mod">
        <pc:chgData name="Raul Matsushita" userId="de7c31d34ed27a9c" providerId="LiveId" clId="{BB1E023E-0877-46B0-ADC1-2079C7316C03}" dt="2024-05-06T00:22:51.595" v="1" actId="20577"/>
        <pc:sldMkLst>
          <pc:docMk/>
          <pc:sldMk cId="2586058810" sldId="256"/>
        </pc:sldMkLst>
        <pc:spChg chg="mod">
          <ac:chgData name="Raul Matsushita" userId="de7c31d34ed27a9c" providerId="LiveId" clId="{BB1E023E-0877-46B0-ADC1-2079C7316C03}" dt="2024-05-06T00:22:51.595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modSp mod">
        <pc:chgData name="Raul Matsushita" userId="de7c31d34ed27a9c" providerId="LiveId" clId="{BB1E023E-0877-46B0-ADC1-2079C7316C03}" dt="2024-05-06T01:02:42.675" v="331" actId="20577"/>
        <pc:sldMkLst>
          <pc:docMk/>
          <pc:sldMk cId="2862011183" sldId="268"/>
        </pc:sldMkLst>
        <pc:spChg chg="mod">
          <ac:chgData name="Raul Matsushita" userId="de7c31d34ed27a9c" providerId="LiveId" clId="{BB1E023E-0877-46B0-ADC1-2079C7316C03}" dt="2024-05-06T00:55:56.999" v="161" actId="20577"/>
          <ac:spMkLst>
            <pc:docMk/>
            <pc:sldMk cId="2862011183" sldId="268"/>
            <ac:spMk id="2" creationId="{100B5D20-815D-D098-A5AD-681238943775}"/>
          </ac:spMkLst>
        </pc:spChg>
        <pc:spChg chg="mod">
          <ac:chgData name="Raul Matsushita" userId="de7c31d34ed27a9c" providerId="LiveId" clId="{BB1E023E-0877-46B0-ADC1-2079C7316C03}" dt="2024-05-06T01:02:42.675" v="331" actId="20577"/>
          <ac:spMkLst>
            <pc:docMk/>
            <pc:sldMk cId="2862011183" sldId="268"/>
            <ac:spMk id="3" creationId="{184701DA-832C-3CBF-3F10-C40EB705CF3F}"/>
          </ac:spMkLst>
        </pc:spChg>
        <pc:spChg chg="add mod">
          <ac:chgData name="Raul Matsushita" userId="de7c31d34ed27a9c" providerId="LiveId" clId="{BB1E023E-0877-46B0-ADC1-2079C7316C03}" dt="2024-05-06T00:59:34.539" v="318" actId="20577"/>
          <ac:spMkLst>
            <pc:docMk/>
            <pc:sldMk cId="2862011183" sldId="268"/>
            <ac:spMk id="7" creationId="{565BB1C6-770E-6768-80B5-531004C9A186}"/>
          </ac:spMkLst>
        </pc:spChg>
      </pc:sldChg>
      <pc:sldChg chg="modSp mod">
        <pc:chgData name="Raul Matsushita" userId="de7c31d34ed27a9c" providerId="LiveId" clId="{BB1E023E-0877-46B0-ADC1-2079C7316C03}" dt="2024-05-06T00:29:07.120" v="83" actId="20577"/>
        <pc:sldMkLst>
          <pc:docMk/>
          <pc:sldMk cId="1910733529" sldId="288"/>
        </pc:sldMkLst>
        <pc:spChg chg="mod">
          <ac:chgData name="Raul Matsushita" userId="de7c31d34ed27a9c" providerId="LiveId" clId="{BB1E023E-0877-46B0-ADC1-2079C7316C03}" dt="2024-05-06T00:23:33.898" v="31" actId="20577"/>
          <ac:spMkLst>
            <pc:docMk/>
            <pc:sldMk cId="1910733529" sldId="288"/>
            <ac:spMk id="2" creationId="{100B5D20-815D-D098-A5AD-681238943775}"/>
          </ac:spMkLst>
        </pc:spChg>
        <pc:spChg chg="mod">
          <ac:chgData name="Raul Matsushita" userId="de7c31d34ed27a9c" providerId="LiveId" clId="{BB1E023E-0877-46B0-ADC1-2079C7316C03}" dt="2024-05-06T00:29:07.120" v="83" actId="20577"/>
          <ac:spMkLst>
            <pc:docMk/>
            <pc:sldMk cId="1910733529" sldId="288"/>
            <ac:spMk id="7" creationId="{4ED62E8B-AEF4-C762-2125-5F27DBA6341F}"/>
          </ac:spMkLst>
        </pc:spChg>
      </pc:sldChg>
      <pc:sldChg chg="del">
        <pc:chgData name="Raul Matsushita" userId="de7c31d34ed27a9c" providerId="LiveId" clId="{BB1E023E-0877-46B0-ADC1-2079C7316C03}" dt="2024-05-06T01:58:16.613" v="2081" actId="47"/>
        <pc:sldMkLst>
          <pc:docMk/>
          <pc:sldMk cId="1549835959" sldId="314"/>
        </pc:sldMkLst>
      </pc:sldChg>
      <pc:sldChg chg="del">
        <pc:chgData name="Raul Matsushita" userId="de7c31d34ed27a9c" providerId="LiveId" clId="{BB1E023E-0877-46B0-ADC1-2079C7316C03}" dt="2024-05-06T01:58:16.613" v="2081" actId="47"/>
        <pc:sldMkLst>
          <pc:docMk/>
          <pc:sldMk cId="3183968179" sldId="315"/>
        </pc:sldMkLst>
      </pc:sldChg>
      <pc:sldChg chg="del">
        <pc:chgData name="Raul Matsushita" userId="de7c31d34ed27a9c" providerId="LiveId" clId="{BB1E023E-0877-46B0-ADC1-2079C7316C03}" dt="2024-05-06T01:58:16.613" v="2081" actId="47"/>
        <pc:sldMkLst>
          <pc:docMk/>
          <pc:sldMk cId="584569956" sldId="316"/>
        </pc:sldMkLst>
      </pc:sldChg>
      <pc:sldChg chg="del">
        <pc:chgData name="Raul Matsushita" userId="de7c31d34ed27a9c" providerId="LiveId" clId="{BB1E023E-0877-46B0-ADC1-2079C7316C03}" dt="2024-05-06T01:58:16.613" v="2081" actId="47"/>
        <pc:sldMkLst>
          <pc:docMk/>
          <pc:sldMk cId="1023108643" sldId="317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2623073120" sldId="319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811113315" sldId="321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1314302923" sldId="322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3644099487" sldId="323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1573277775" sldId="324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3545779206" sldId="325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3978677135" sldId="326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1176070658" sldId="327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328308195" sldId="328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1271539103" sldId="329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3230048881" sldId="332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205944804" sldId="333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2306689599" sldId="334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487331557" sldId="335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2614757362" sldId="336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2554588853" sldId="337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1855564302" sldId="338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1285050458" sldId="339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366094858" sldId="340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3159657008" sldId="341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2858127058" sldId="342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3118501167" sldId="343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356604566" sldId="344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2521017820" sldId="345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4170679687" sldId="346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2767283605" sldId="347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2374387885" sldId="348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2017097195" sldId="350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1645666565" sldId="351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1592828564" sldId="352"/>
        </pc:sldMkLst>
      </pc:sldChg>
      <pc:sldChg chg="del">
        <pc:chgData name="Raul Matsushita" userId="de7c31d34ed27a9c" providerId="LiveId" clId="{BB1E023E-0877-46B0-ADC1-2079C7316C03}" dt="2024-05-06T02:05:37.398" v="2119" actId="47"/>
        <pc:sldMkLst>
          <pc:docMk/>
          <pc:sldMk cId="1854863609" sldId="353"/>
        </pc:sldMkLst>
      </pc:sldChg>
      <pc:sldChg chg="modSp mod">
        <pc:chgData name="Raul Matsushita" userId="de7c31d34ed27a9c" providerId="LiveId" clId="{BB1E023E-0877-46B0-ADC1-2079C7316C03}" dt="2024-05-06T13:31:35.817" v="4056" actId="20577"/>
        <pc:sldMkLst>
          <pc:docMk/>
          <pc:sldMk cId="2879850783" sldId="354"/>
        </pc:sldMkLst>
        <pc:spChg chg="mod">
          <ac:chgData name="Raul Matsushita" userId="de7c31d34ed27a9c" providerId="LiveId" clId="{BB1E023E-0877-46B0-ADC1-2079C7316C03}" dt="2024-05-06T13:15:31.276" v="3057" actId="20577"/>
          <ac:spMkLst>
            <pc:docMk/>
            <pc:sldMk cId="2879850783" sldId="354"/>
            <ac:spMk id="2" creationId="{100B5D20-815D-D098-A5AD-681238943775}"/>
          </ac:spMkLst>
        </pc:spChg>
        <pc:spChg chg="mod">
          <ac:chgData name="Raul Matsushita" userId="de7c31d34ed27a9c" providerId="LiveId" clId="{BB1E023E-0877-46B0-ADC1-2079C7316C03}" dt="2024-05-06T13:31:35.817" v="4056" actId="20577"/>
          <ac:spMkLst>
            <pc:docMk/>
            <pc:sldMk cId="2879850783" sldId="354"/>
            <ac:spMk id="3" creationId="{184701DA-832C-3CBF-3F10-C40EB705CF3F}"/>
          </ac:spMkLst>
        </pc:spChg>
      </pc:sldChg>
      <pc:sldChg chg="delSp modSp add mod">
        <pc:chgData name="Raul Matsushita" userId="de7c31d34ed27a9c" providerId="LiveId" clId="{BB1E023E-0877-46B0-ADC1-2079C7316C03}" dt="2024-05-06T01:18:30.071" v="824" actId="20577"/>
        <pc:sldMkLst>
          <pc:docMk/>
          <pc:sldMk cId="1850364186" sldId="355"/>
        </pc:sldMkLst>
        <pc:spChg chg="mod">
          <ac:chgData name="Raul Matsushita" userId="de7c31d34ed27a9c" providerId="LiveId" clId="{BB1E023E-0877-46B0-ADC1-2079C7316C03}" dt="2024-05-06T01:18:30.071" v="824" actId="20577"/>
          <ac:spMkLst>
            <pc:docMk/>
            <pc:sldMk cId="1850364186" sldId="355"/>
            <ac:spMk id="3" creationId="{184701DA-832C-3CBF-3F10-C40EB705CF3F}"/>
          </ac:spMkLst>
        </pc:spChg>
        <pc:spChg chg="del">
          <ac:chgData name="Raul Matsushita" userId="de7c31d34ed27a9c" providerId="LiveId" clId="{BB1E023E-0877-46B0-ADC1-2079C7316C03}" dt="2024-05-06T01:06:15.675" v="552" actId="478"/>
          <ac:spMkLst>
            <pc:docMk/>
            <pc:sldMk cId="1850364186" sldId="355"/>
            <ac:spMk id="7" creationId="{565BB1C6-770E-6768-80B5-531004C9A186}"/>
          </ac:spMkLst>
        </pc:spChg>
      </pc:sldChg>
      <pc:sldChg chg="modSp add mod">
        <pc:chgData name="Raul Matsushita" userId="de7c31d34ed27a9c" providerId="LiveId" clId="{BB1E023E-0877-46B0-ADC1-2079C7316C03}" dt="2024-05-06T01:18:24.709" v="821" actId="20577"/>
        <pc:sldMkLst>
          <pc:docMk/>
          <pc:sldMk cId="453746455" sldId="356"/>
        </pc:sldMkLst>
        <pc:spChg chg="mod">
          <ac:chgData name="Raul Matsushita" userId="de7c31d34ed27a9c" providerId="LiveId" clId="{BB1E023E-0877-46B0-ADC1-2079C7316C03}" dt="2024-05-06T01:18:24.709" v="821" actId="20577"/>
          <ac:spMkLst>
            <pc:docMk/>
            <pc:sldMk cId="453746455" sldId="356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B1E023E-0877-46B0-ADC1-2079C7316C03}" dt="2024-05-06T01:21:10.845" v="915" actId="1076"/>
        <pc:sldMkLst>
          <pc:docMk/>
          <pc:sldMk cId="4168372825" sldId="357"/>
        </pc:sldMkLst>
        <pc:spChg chg="mod">
          <ac:chgData name="Raul Matsushita" userId="de7c31d34ed27a9c" providerId="LiveId" clId="{BB1E023E-0877-46B0-ADC1-2079C7316C03}" dt="2024-05-06T01:21:01.253" v="914" actId="20577"/>
          <ac:spMkLst>
            <pc:docMk/>
            <pc:sldMk cId="4168372825" sldId="357"/>
            <ac:spMk id="3" creationId="{184701DA-832C-3CBF-3F10-C40EB705CF3F}"/>
          </ac:spMkLst>
        </pc:spChg>
        <pc:spChg chg="add mod">
          <ac:chgData name="Raul Matsushita" userId="de7c31d34ed27a9c" providerId="LiveId" clId="{BB1E023E-0877-46B0-ADC1-2079C7316C03}" dt="2024-05-06T01:21:10.845" v="915" actId="1076"/>
          <ac:spMkLst>
            <pc:docMk/>
            <pc:sldMk cId="4168372825" sldId="357"/>
            <ac:spMk id="7" creationId="{13FECC05-7BAD-7AB4-19D2-28DFAB604AC2}"/>
          </ac:spMkLst>
        </pc:spChg>
      </pc:sldChg>
      <pc:sldChg chg="modSp add mod">
        <pc:chgData name="Raul Matsushita" userId="de7c31d34ed27a9c" providerId="LiveId" clId="{BB1E023E-0877-46B0-ADC1-2079C7316C03}" dt="2024-05-06T01:24:58.715" v="1006" actId="207"/>
        <pc:sldMkLst>
          <pc:docMk/>
          <pc:sldMk cId="3343698571" sldId="358"/>
        </pc:sldMkLst>
        <pc:spChg chg="mod">
          <ac:chgData name="Raul Matsushita" userId="de7c31d34ed27a9c" providerId="LiveId" clId="{BB1E023E-0877-46B0-ADC1-2079C7316C03}" dt="2024-05-06T01:24:58.715" v="1006" actId="207"/>
          <ac:spMkLst>
            <pc:docMk/>
            <pc:sldMk cId="3343698571" sldId="358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B1E023E-0877-46B0-ADC1-2079C7316C03}" dt="2024-05-06T01:25:36.716" v="1022" actId="207"/>
        <pc:sldMkLst>
          <pc:docMk/>
          <pc:sldMk cId="4073732534" sldId="359"/>
        </pc:sldMkLst>
        <pc:spChg chg="mod">
          <ac:chgData name="Raul Matsushita" userId="de7c31d34ed27a9c" providerId="LiveId" clId="{BB1E023E-0877-46B0-ADC1-2079C7316C03}" dt="2024-05-06T01:25:36.716" v="1022" actId="207"/>
          <ac:spMkLst>
            <pc:docMk/>
            <pc:sldMk cId="4073732534" sldId="359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B1E023E-0877-46B0-ADC1-2079C7316C03}" dt="2024-05-06T01:26:30.936" v="1035" actId="1076"/>
        <pc:sldMkLst>
          <pc:docMk/>
          <pc:sldMk cId="675755301" sldId="360"/>
        </pc:sldMkLst>
        <pc:spChg chg="add mod">
          <ac:chgData name="Raul Matsushita" userId="de7c31d34ed27a9c" providerId="LiveId" clId="{BB1E023E-0877-46B0-ADC1-2079C7316C03}" dt="2024-05-06T01:26:30.936" v="1035" actId="1076"/>
          <ac:spMkLst>
            <pc:docMk/>
            <pc:sldMk cId="675755301" sldId="360"/>
            <ac:spMk id="8" creationId="{3D50B955-D8E4-19DB-CA80-943B7E8CD0BD}"/>
          </ac:spMkLst>
        </pc:spChg>
      </pc:sldChg>
      <pc:sldChg chg="modSp add mod">
        <pc:chgData name="Raul Matsushita" userId="de7c31d34ed27a9c" providerId="LiveId" clId="{BB1E023E-0877-46B0-ADC1-2079C7316C03}" dt="2024-05-06T01:29:32.653" v="1172" actId="207"/>
        <pc:sldMkLst>
          <pc:docMk/>
          <pc:sldMk cId="3395161580" sldId="361"/>
        </pc:sldMkLst>
        <pc:spChg chg="mod">
          <ac:chgData name="Raul Matsushita" userId="de7c31d34ed27a9c" providerId="LiveId" clId="{BB1E023E-0877-46B0-ADC1-2079C7316C03}" dt="2024-05-06T01:29:32.653" v="1172" actId="207"/>
          <ac:spMkLst>
            <pc:docMk/>
            <pc:sldMk cId="3395161580" sldId="361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BB1E023E-0877-46B0-ADC1-2079C7316C03}" dt="2024-05-06T01:33:41.910" v="1302" actId="20577"/>
        <pc:sldMkLst>
          <pc:docMk/>
          <pc:sldMk cId="1137872178" sldId="362"/>
        </pc:sldMkLst>
        <pc:spChg chg="mod">
          <ac:chgData name="Raul Matsushita" userId="de7c31d34ed27a9c" providerId="LiveId" clId="{BB1E023E-0877-46B0-ADC1-2079C7316C03}" dt="2024-05-06T01:32:45.877" v="1293" actId="108"/>
          <ac:spMkLst>
            <pc:docMk/>
            <pc:sldMk cId="1137872178" sldId="362"/>
            <ac:spMk id="3" creationId="{184701DA-832C-3CBF-3F10-C40EB705CF3F}"/>
          </ac:spMkLst>
        </pc:spChg>
        <pc:spChg chg="del mod">
          <ac:chgData name="Raul Matsushita" userId="de7c31d34ed27a9c" providerId="LiveId" clId="{BB1E023E-0877-46B0-ADC1-2079C7316C03}" dt="2024-05-06T01:30:40.897" v="1176" actId="478"/>
          <ac:spMkLst>
            <pc:docMk/>
            <pc:sldMk cId="1137872178" sldId="362"/>
            <ac:spMk id="7" creationId="{13FECC05-7BAD-7AB4-19D2-28DFAB604AC2}"/>
          </ac:spMkLst>
        </pc:spChg>
        <pc:spChg chg="mod">
          <ac:chgData name="Raul Matsushita" userId="de7c31d34ed27a9c" providerId="LiveId" clId="{BB1E023E-0877-46B0-ADC1-2079C7316C03}" dt="2024-05-06T01:33:41.910" v="1302" actId="20577"/>
          <ac:spMkLst>
            <pc:docMk/>
            <pc:sldMk cId="1137872178" sldId="362"/>
            <ac:spMk id="8" creationId="{3D50B955-D8E4-19DB-CA80-943B7E8CD0BD}"/>
          </ac:spMkLst>
        </pc:spChg>
        <pc:spChg chg="add del mod">
          <ac:chgData name="Raul Matsushita" userId="de7c31d34ed27a9c" providerId="LiveId" clId="{BB1E023E-0877-46B0-ADC1-2079C7316C03}" dt="2024-05-06T01:33:25.471" v="1297" actId="478"/>
          <ac:spMkLst>
            <pc:docMk/>
            <pc:sldMk cId="1137872178" sldId="362"/>
            <ac:spMk id="9" creationId="{3466B720-AFF6-AB08-A5D4-FF46ADFAFDDB}"/>
          </ac:spMkLst>
        </pc:spChg>
      </pc:sldChg>
      <pc:sldChg chg="addSp modSp add mod">
        <pc:chgData name="Raul Matsushita" userId="de7c31d34ed27a9c" providerId="LiveId" clId="{BB1E023E-0877-46B0-ADC1-2079C7316C03}" dt="2024-05-06T01:37:26.592" v="1339" actId="20577"/>
        <pc:sldMkLst>
          <pc:docMk/>
          <pc:sldMk cId="4121345204" sldId="363"/>
        </pc:sldMkLst>
        <pc:spChg chg="add mod">
          <ac:chgData name="Raul Matsushita" userId="de7c31d34ed27a9c" providerId="LiveId" clId="{BB1E023E-0877-46B0-ADC1-2079C7316C03}" dt="2024-05-06T01:37:26.592" v="1339" actId="20577"/>
          <ac:spMkLst>
            <pc:docMk/>
            <pc:sldMk cId="4121345204" sldId="363"/>
            <ac:spMk id="7" creationId="{C7EEE423-66DF-B57F-AE9D-303258EB3399}"/>
          </ac:spMkLst>
        </pc:spChg>
      </pc:sldChg>
      <pc:sldChg chg="modSp add mod">
        <pc:chgData name="Raul Matsushita" userId="de7c31d34ed27a9c" providerId="LiveId" clId="{BB1E023E-0877-46B0-ADC1-2079C7316C03}" dt="2024-05-06T01:39:10.829" v="1413" actId="20577"/>
        <pc:sldMkLst>
          <pc:docMk/>
          <pc:sldMk cId="3749100674" sldId="364"/>
        </pc:sldMkLst>
        <pc:spChg chg="mod">
          <ac:chgData name="Raul Matsushita" userId="de7c31d34ed27a9c" providerId="LiveId" clId="{BB1E023E-0877-46B0-ADC1-2079C7316C03}" dt="2024-05-06T01:39:10.829" v="1413" actId="20577"/>
          <ac:spMkLst>
            <pc:docMk/>
            <pc:sldMk cId="3749100674" sldId="364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B1E023E-0877-46B0-ADC1-2079C7316C03}" dt="2024-05-06T01:39:25.266" v="1416" actId="20577"/>
        <pc:sldMkLst>
          <pc:docMk/>
          <pc:sldMk cId="2680776466" sldId="365"/>
        </pc:sldMkLst>
        <pc:spChg chg="mod">
          <ac:chgData name="Raul Matsushita" userId="de7c31d34ed27a9c" providerId="LiveId" clId="{BB1E023E-0877-46B0-ADC1-2079C7316C03}" dt="2024-05-06T01:39:25.266" v="1416" actId="20577"/>
          <ac:spMkLst>
            <pc:docMk/>
            <pc:sldMk cId="2680776466" sldId="365"/>
            <ac:spMk id="7" creationId="{C7EEE423-66DF-B57F-AE9D-303258EB3399}"/>
          </ac:spMkLst>
        </pc:spChg>
      </pc:sldChg>
      <pc:sldChg chg="modSp add mod">
        <pc:chgData name="Raul Matsushita" userId="de7c31d34ed27a9c" providerId="LiveId" clId="{BB1E023E-0877-46B0-ADC1-2079C7316C03}" dt="2024-05-06T01:40:35.535" v="1448" actId="20577"/>
        <pc:sldMkLst>
          <pc:docMk/>
          <pc:sldMk cId="3027039454" sldId="366"/>
        </pc:sldMkLst>
        <pc:spChg chg="mod">
          <ac:chgData name="Raul Matsushita" userId="de7c31d34ed27a9c" providerId="LiveId" clId="{BB1E023E-0877-46B0-ADC1-2079C7316C03}" dt="2024-05-06T01:40:35.535" v="1448" actId="20577"/>
          <ac:spMkLst>
            <pc:docMk/>
            <pc:sldMk cId="3027039454" sldId="366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B1E023E-0877-46B0-ADC1-2079C7316C03}" dt="2024-05-06T01:40:50.166" v="1451" actId="20577"/>
        <pc:sldMkLst>
          <pc:docMk/>
          <pc:sldMk cId="479358103" sldId="367"/>
        </pc:sldMkLst>
        <pc:spChg chg="mod">
          <ac:chgData name="Raul Matsushita" userId="de7c31d34ed27a9c" providerId="LiveId" clId="{BB1E023E-0877-46B0-ADC1-2079C7316C03}" dt="2024-05-06T01:40:50.166" v="1451" actId="20577"/>
          <ac:spMkLst>
            <pc:docMk/>
            <pc:sldMk cId="479358103" sldId="367"/>
            <ac:spMk id="7" creationId="{C7EEE423-66DF-B57F-AE9D-303258EB3399}"/>
          </ac:spMkLst>
        </pc:spChg>
      </pc:sldChg>
      <pc:sldChg chg="modSp add mod">
        <pc:chgData name="Raul Matsushita" userId="de7c31d34ed27a9c" providerId="LiveId" clId="{BB1E023E-0877-46B0-ADC1-2079C7316C03}" dt="2024-05-06T01:43:23.022" v="1589" actId="20577"/>
        <pc:sldMkLst>
          <pc:docMk/>
          <pc:sldMk cId="3995825956" sldId="368"/>
        </pc:sldMkLst>
        <pc:spChg chg="mod">
          <ac:chgData name="Raul Matsushita" userId="de7c31d34ed27a9c" providerId="LiveId" clId="{BB1E023E-0877-46B0-ADC1-2079C7316C03}" dt="2024-05-06T01:43:23.022" v="1589" actId="20577"/>
          <ac:spMkLst>
            <pc:docMk/>
            <pc:sldMk cId="3995825956" sldId="368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B1E023E-0877-46B0-ADC1-2079C7316C03}" dt="2024-05-06T01:49:43.155" v="1806" actId="20577"/>
        <pc:sldMkLst>
          <pc:docMk/>
          <pc:sldMk cId="3127326978" sldId="369"/>
        </pc:sldMkLst>
        <pc:spChg chg="mod">
          <ac:chgData name="Raul Matsushita" userId="de7c31d34ed27a9c" providerId="LiveId" clId="{BB1E023E-0877-46B0-ADC1-2079C7316C03}" dt="2024-05-06T01:49:43.155" v="1806" actId="20577"/>
          <ac:spMkLst>
            <pc:docMk/>
            <pc:sldMk cId="3127326978" sldId="369"/>
            <ac:spMk id="3" creationId="{184701DA-832C-3CBF-3F10-C40EB705CF3F}"/>
          </ac:spMkLst>
        </pc:spChg>
      </pc:sldChg>
      <pc:sldChg chg="modSp add ord">
        <pc:chgData name="Raul Matsushita" userId="de7c31d34ed27a9c" providerId="LiveId" clId="{BB1E023E-0877-46B0-ADC1-2079C7316C03}" dt="2024-05-06T01:57:44.550" v="2077" actId="207"/>
        <pc:sldMkLst>
          <pc:docMk/>
          <pc:sldMk cId="88712589" sldId="370"/>
        </pc:sldMkLst>
        <pc:spChg chg="mod">
          <ac:chgData name="Raul Matsushita" userId="de7c31d34ed27a9c" providerId="LiveId" clId="{BB1E023E-0877-46B0-ADC1-2079C7316C03}" dt="2024-05-06T01:57:11.360" v="2076" actId="20577"/>
          <ac:spMkLst>
            <pc:docMk/>
            <pc:sldMk cId="88712589" sldId="370"/>
            <ac:spMk id="3" creationId="{184701DA-832C-3CBF-3F10-C40EB705CF3F}"/>
          </ac:spMkLst>
        </pc:spChg>
        <pc:spChg chg="mod">
          <ac:chgData name="Raul Matsushita" userId="de7c31d34ed27a9c" providerId="LiveId" clId="{BB1E023E-0877-46B0-ADC1-2079C7316C03}" dt="2024-05-06T01:57:44.550" v="2077" actId="207"/>
          <ac:spMkLst>
            <pc:docMk/>
            <pc:sldMk cId="88712589" sldId="370"/>
            <ac:spMk id="7" creationId="{C7EEE423-66DF-B57F-AE9D-303258EB3399}"/>
          </ac:spMkLst>
        </pc:spChg>
      </pc:sldChg>
      <pc:sldChg chg="addSp delSp modSp add mod ord">
        <pc:chgData name="Raul Matsushita" userId="de7c31d34ed27a9c" providerId="LiveId" clId="{BB1E023E-0877-46B0-ADC1-2079C7316C03}" dt="2024-05-06T02:00:48.297" v="2110" actId="207"/>
        <pc:sldMkLst>
          <pc:docMk/>
          <pc:sldMk cId="3398008016" sldId="371"/>
        </pc:sldMkLst>
        <pc:spChg chg="mod">
          <ac:chgData name="Raul Matsushita" userId="de7c31d34ed27a9c" providerId="LiveId" clId="{BB1E023E-0877-46B0-ADC1-2079C7316C03}" dt="2024-05-06T01:58:36.938" v="2083" actId="20577"/>
          <ac:spMkLst>
            <pc:docMk/>
            <pc:sldMk cId="3398008016" sldId="371"/>
            <ac:spMk id="3" creationId="{184701DA-832C-3CBF-3F10-C40EB705CF3F}"/>
          </ac:spMkLst>
        </pc:spChg>
        <pc:spChg chg="mod">
          <ac:chgData name="Raul Matsushita" userId="de7c31d34ed27a9c" providerId="LiveId" clId="{BB1E023E-0877-46B0-ADC1-2079C7316C03}" dt="2024-05-06T02:00:28.477" v="2109" actId="207"/>
          <ac:spMkLst>
            <pc:docMk/>
            <pc:sldMk cId="3398008016" sldId="371"/>
            <ac:spMk id="7" creationId="{13FECC05-7BAD-7AB4-19D2-28DFAB604AC2}"/>
          </ac:spMkLst>
        </pc:spChg>
        <pc:spChg chg="del">
          <ac:chgData name="Raul Matsushita" userId="de7c31d34ed27a9c" providerId="LiveId" clId="{BB1E023E-0877-46B0-ADC1-2079C7316C03}" dt="2024-05-06T01:58:32.443" v="2082" actId="478"/>
          <ac:spMkLst>
            <pc:docMk/>
            <pc:sldMk cId="3398008016" sldId="371"/>
            <ac:spMk id="8" creationId="{3D50B955-D8E4-19DB-CA80-943B7E8CD0BD}"/>
          </ac:spMkLst>
        </pc:spChg>
        <pc:spChg chg="add mod">
          <ac:chgData name="Raul Matsushita" userId="de7c31d34ed27a9c" providerId="LiveId" clId="{BB1E023E-0877-46B0-ADC1-2079C7316C03}" dt="2024-05-06T02:00:48.297" v="2110" actId="207"/>
          <ac:spMkLst>
            <pc:docMk/>
            <pc:sldMk cId="3398008016" sldId="371"/>
            <ac:spMk id="9" creationId="{6772EEAC-407F-75B4-1027-FB8735904352}"/>
          </ac:spMkLst>
        </pc:spChg>
      </pc:sldChg>
      <pc:sldChg chg="modSp add del mod">
        <pc:chgData name="Raul Matsushita" userId="de7c31d34ed27a9c" providerId="LiveId" clId="{BB1E023E-0877-46B0-ADC1-2079C7316C03}" dt="2024-05-06T11:20:56.808" v="2196" actId="47"/>
        <pc:sldMkLst>
          <pc:docMk/>
          <pc:sldMk cId="2980321303" sldId="372"/>
        </pc:sldMkLst>
        <pc:spChg chg="mod">
          <ac:chgData name="Raul Matsushita" userId="de7c31d34ed27a9c" providerId="LiveId" clId="{BB1E023E-0877-46B0-ADC1-2079C7316C03}" dt="2024-05-06T02:06:36.376" v="2120"/>
          <ac:spMkLst>
            <pc:docMk/>
            <pc:sldMk cId="2980321303" sldId="372"/>
            <ac:spMk id="7" creationId="{13FECC05-7BAD-7AB4-19D2-28DFAB604AC2}"/>
          </ac:spMkLst>
        </pc:spChg>
        <pc:spChg chg="mod">
          <ac:chgData name="Raul Matsushita" userId="de7c31d34ed27a9c" providerId="LiveId" clId="{BB1E023E-0877-46B0-ADC1-2079C7316C03}" dt="2024-05-06T11:20:43.522" v="2193" actId="1076"/>
          <ac:spMkLst>
            <pc:docMk/>
            <pc:sldMk cId="2980321303" sldId="372"/>
            <ac:spMk id="9" creationId="{6772EEAC-407F-75B4-1027-FB8735904352}"/>
          </ac:spMkLst>
        </pc:spChg>
      </pc:sldChg>
      <pc:sldChg chg="add del">
        <pc:chgData name="Raul Matsushita" userId="de7c31d34ed27a9c" providerId="LiveId" clId="{BB1E023E-0877-46B0-ADC1-2079C7316C03}" dt="2024-05-06T11:22:57.288" v="2199" actId="2696"/>
        <pc:sldMkLst>
          <pc:docMk/>
          <pc:sldMk cId="1464296347" sldId="373"/>
        </pc:sldMkLst>
      </pc:sldChg>
      <pc:sldChg chg="addSp modSp add del mod">
        <pc:chgData name="Raul Matsushita" userId="de7c31d34ed27a9c" providerId="LiveId" clId="{BB1E023E-0877-46B0-ADC1-2079C7316C03}" dt="2024-05-06T11:34:01.399" v="2298" actId="2696"/>
        <pc:sldMkLst>
          <pc:docMk/>
          <pc:sldMk cId="3635510353" sldId="374"/>
        </pc:sldMkLst>
        <pc:spChg chg="add mod">
          <ac:chgData name="Raul Matsushita" userId="de7c31d34ed27a9c" providerId="LiveId" clId="{BB1E023E-0877-46B0-ADC1-2079C7316C03}" dt="2024-05-06T11:30:17.072" v="2269" actId="1076"/>
          <ac:spMkLst>
            <pc:docMk/>
            <pc:sldMk cId="3635510353" sldId="374"/>
            <ac:spMk id="8" creationId="{1EDC6233-1208-5B50-77CA-99BB21A886A8}"/>
          </ac:spMkLst>
        </pc:spChg>
        <pc:spChg chg="mod">
          <ac:chgData name="Raul Matsushita" userId="de7c31d34ed27a9c" providerId="LiveId" clId="{BB1E023E-0877-46B0-ADC1-2079C7316C03}" dt="2024-05-06T11:32:48.938" v="2291" actId="20577"/>
          <ac:spMkLst>
            <pc:docMk/>
            <pc:sldMk cId="3635510353" sldId="374"/>
            <ac:spMk id="9" creationId="{6772EEAC-407F-75B4-1027-FB8735904352}"/>
          </ac:spMkLst>
        </pc:spChg>
      </pc:sldChg>
      <pc:sldChg chg="modSp add del ord">
        <pc:chgData name="Raul Matsushita" userId="de7c31d34ed27a9c" providerId="LiveId" clId="{BB1E023E-0877-46B0-ADC1-2079C7316C03}" dt="2024-05-06T11:33:35.187" v="2297" actId="2696"/>
        <pc:sldMkLst>
          <pc:docMk/>
          <pc:sldMk cId="990891872" sldId="375"/>
        </pc:sldMkLst>
        <pc:spChg chg="mod">
          <ac:chgData name="Raul Matsushita" userId="de7c31d34ed27a9c" providerId="LiveId" clId="{BB1E023E-0877-46B0-ADC1-2079C7316C03}" dt="2024-05-06T11:32:43.307" v="2287" actId="20577"/>
          <ac:spMkLst>
            <pc:docMk/>
            <pc:sldMk cId="990891872" sldId="375"/>
            <ac:spMk id="9" creationId="{6772EEAC-407F-75B4-1027-FB8735904352}"/>
          </ac:spMkLst>
        </pc:spChg>
      </pc:sldChg>
      <pc:sldChg chg="addSp delSp modSp add mod">
        <pc:chgData name="Raul Matsushita" userId="de7c31d34ed27a9c" providerId="LiveId" clId="{BB1E023E-0877-46B0-ADC1-2079C7316C03}" dt="2024-05-06T11:54:19.813" v="2448" actId="1076"/>
        <pc:sldMkLst>
          <pc:docMk/>
          <pc:sldMk cId="1790703635" sldId="376"/>
        </pc:sldMkLst>
        <pc:spChg chg="del mod">
          <ac:chgData name="Raul Matsushita" userId="de7c31d34ed27a9c" providerId="LiveId" clId="{BB1E023E-0877-46B0-ADC1-2079C7316C03}" dt="2024-05-06T11:37:11.629" v="2319" actId="478"/>
          <ac:spMkLst>
            <pc:docMk/>
            <pc:sldMk cId="1790703635" sldId="376"/>
            <ac:spMk id="8" creationId="{1EDC6233-1208-5B50-77CA-99BB21A886A8}"/>
          </ac:spMkLst>
        </pc:spChg>
        <pc:spChg chg="mod">
          <ac:chgData name="Raul Matsushita" userId="de7c31d34ed27a9c" providerId="LiveId" clId="{BB1E023E-0877-46B0-ADC1-2079C7316C03}" dt="2024-05-06T11:36:08.849" v="2311" actId="1076"/>
          <ac:spMkLst>
            <pc:docMk/>
            <pc:sldMk cId="1790703635" sldId="376"/>
            <ac:spMk id="9" creationId="{6772EEAC-407F-75B4-1027-FB8735904352}"/>
          </ac:spMkLst>
        </pc:spChg>
        <pc:spChg chg="add del mod">
          <ac:chgData name="Raul Matsushita" userId="de7c31d34ed27a9c" providerId="LiveId" clId="{BB1E023E-0877-46B0-ADC1-2079C7316C03}" dt="2024-05-06T11:37:16.015" v="2320" actId="478"/>
          <ac:spMkLst>
            <pc:docMk/>
            <pc:sldMk cId="1790703635" sldId="376"/>
            <ac:spMk id="10" creationId="{2376C0C6-E415-0692-3FC6-E7F79BE6BD68}"/>
          </ac:spMkLst>
        </pc:spChg>
        <pc:spChg chg="add mod">
          <ac:chgData name="Raul Matsushita" userId="de7c31d34ed27a9c" providerId="LiveId" clId="{BB1E023E-0877-46B0-ADC1-2079C7316C03}" dt="2024-05-06T11:47:59.190" v="2394" actId="1076"/>
          <ac:spMkLst>
            <pc:docMk/>
            <pc:sldMk cId="1790703635" sldId="376"/>
            <ac:spMk id="11" creationId="{9A2507FA-BC92-090B-C9F8-B4C37E275596}"/>
          </ac:spMkLst>
        </pc:spChg>
        <pc:spChg chg="add mod">
          <ac:chgData name="Raul Matsushita" userId="de7c31d34ed27a9c" providerId="LiveId" clId="{BB1E023E-0877-46B0-ADC1-2079C7316C03}" dt="2024-05-06T11:54:19.813" v="2448" actId="1076"/>
          <ac:spMkLst>
            <pc:docMk/>
            <pc:sldMk cId="1790703635" sldId="376"/>
            <ac:spMk id="12" creationId="{513CDB0B-D915-3EB6-A210-6DE48CFFDB6D}"/>
          </ac:spMkLst>
        </pc:spChg>
      </pc:sldChg>
      <pc:sldChg chg="modSp add del mod">
        <pc:chgData name="Raul Matsushita" userId="de7c31d34ed27a9c" providerId="LiveId" clId="{BB1E023E-0877-46B0-ADC1-2079C7316C03}" dt="2024-05-06T11:41:58.631" v="2342" actId="2696"/>
        <pc:sldMkLst>
          <pc:docMk/>
          <pc:sldMk cId="3153684007" sldId="377"/>
        </pc:sldMkLst>
        <pc:spChg chg="mod">
          <ac:chgData name="Raul Matsushita" userId="de7c31d34ed27a9c" providerId="LiveId" clId="{BB1E023E-0877-46B0-ADC1-2079C7316C03}" dt="2024-05-06T11:33:24.647" v="2296" actId="1076"/>
          <ac:spMkLst>
            <pc:docMk/>
            <pc:sldMk cId="3153684007" sldId="377"/>
            <ac:spMk id="9" creationId="{6772EEAC-407F-75B4-1027-FB8735904352}"/>
          </ac:spMkLst>
        </pc:spChg>
      </pc:sldChg>
      <pc:sldChg chg="delSp add mod">
        <pc:chgData name="Raul Matsushita" userId="de7c31d34ed27a9c" providerId="LiveId" clId="{BB1E023E-0877-46B0-ADC1-2079C7316C03}" dt="2024-05-06T11:37:21.586" v="2321" actId="478"/>
        <pc:sldMkLst>
          <pc:docMk/>
          <pc:sldMk cId="4087256427" sldId="378"/>
        </pc:sldMkLst>
        <pc:spChg chg="del">
          <ac:chgData name="Raul Matsushita" userId="de7c31d34ed27a9c" providerId="LiveId" clId="{BB1E023E-0877-46B0-ADC1-2079C7316C03}" dt="2024-05-06T11:37:21.586" v="2321" actId="478"/>
          <ac:spMkLst>
            <pc:docMk/>
            <pc:sldMk cId="4087256427" sldId="378"/>
            <ac:spMk id="10" creationId="{2376C0C6-E415-0692-3FC6-E7F79BE6BD68}"/>
          </ac:spMkLst>
        </pc:spChg>
      </pc:sldChg>
      <pc:sldChg chg="add">
        <pc:chgData name="Raul Matsushita" userId="de7c31d34ed27a9c" providerId="LiveId" clId="{BB1E023E-0877-46B0-ADC1-2079C7316C03}" dt="2024-05-06T11:36:52.674" v="2315" actId="2890"/>
        <pc:sldMkLst>
          <pc:docMk/>
          <pc:sldMk cId="756659430" sldId="379"/>
        </pc:sldMkLst>
      </pc:sldChg>
      <pc:sldChg chg="addSp modSp add mod ord">
        <pc:chgData name="Raul Matsushita" userId="de7c31d34ed27a9c" providerId="LiveId" clId="{BB1E023E-0877-46B0-ADC1-2079C7316C03}" dt="2024-05-06T11:42:52.820" v="2345" actId="207"/>
        <pc:sldMkLst>
          <pc:docMk/>
          <pc:sldMk cId="3802976137" sldId="380"/>
        </pc:sldMkLst>
        <pc:spChg chg="mod">
          <ac:chgData name="Raul Matsushita" userId="de7c31d34ed27a9c" providerId="LiveId" clId="{BB1E023E-0877-46B0-ADC1-2079C7316C03}" dt="2024-05-06T11:42:34.016" v="2344" actId="207"/>
          <ac:spMkLst>
            <pc:docMk/>
            <pc:sldMk cId="3802976137" sldId="380"/>
            <ac:spMk id="10" creationId="{2376C0C6-E415-0692-3FC6-E7F79BE6BD68}"/>
          </ac:spMkLst>
        </pc:spChg>
        <pc:spChg chg="add mod">
          <ac:chgData name="Raul Matsushita" userId="de7c31d34ed27a9c" providerId="LiveId" clId="{BB1E023E-0877-46B0-ADC1-2079C7316C03}" dt="2024-05-06T11:42:52.820" v="2345" actId="207"/>
          <ac:spMkLst>
            <pc:docMk/>
            <pc:sldMk cId="3802976137" sldId="380"/>
            <ac:spMk id="11" creationId="{69289C84-2B48-3A13-1095-ECEF0F216DBC}"/>
          </ac:spMkLst>
        </pc:spChg>
      </pc:sldChg>
      <pc:sldChg chg="modSp add mod">
        <pc:chgData name="Raul Matsushita" userId="de7c31d34ed27a9c" providerId="LiveId" clId="{BB1E023E-0877-46B0-ADC1-2079C7316C03}" dt="2024-05-06T12:42:23.037" v="2490" actId="20577"/>
        <pc:sldMkLst>
          <pc:docMk/>
          <pc:sldMk cId="1496926605" sldId="381"/>
        </pc:sldMkLst>
        <pc:spChg chg="mod">
          <ac:chgData name="Raul Matsushita" userId="de7c31d34ed27a9c" providerId="LiveId" clId="{BB1E023E-0877-46B0-ADC1-2079C7316C03}" dt="2024-05-06T12:42:23.037" v="2490" actId="20577"/>
          <ac:spMkLst>
            <pc:docMk/>
            <pc:sldMk cId="1496926605" sldId="381"/>
            <ac:spMk id="9" creationId="{6772EEAC-407F-75B4-1027-FB8735904352}"/>
          </ac:spMkLst>
        </pc:spChg>
      </pc:sldChg>
      <pc:sldChg chg="delSp modSp add mod">
        <pc:chgData name="Raul Matsushita" userId="de7c31d34ed27a9c" providerId="LiveId" clId="{BB1E023E-0877-46B0-ADC1-2079C7316C03}" dt="2024-05-06T12:42:27.154" v="2491" actId="20577"/>
        <pc:sldMkLst>
          <pc:docMk/>
          <pc:sldMk cId="1560397979" sldId="382"/>
        </pc:sldMkLst>
        <pc:spChg chg="del">
          <ac:chgData name="Raul Matsushita" userId="de7c31d34ed27a9c" providerId="LiveId" clId="{BB1E023E-0877-46B0-ADC1-2079C7316C03}" dt="2024-05-06T11:49:53.375" v="2397" actId="478"/>
          <ac:spMkLst>
            <pc:docMk/>
            <pc:sldMk cId="1560397979" sldId="382"/>
            <ac:spMk id="8" creationId="{1EDC6233-1208-5B50-77CA-99BB21A886A8}"/>
          </ac:spMkLst>
        </pc:spChg>
        <pc:spChg chg="mod">
          <ac:chgData name="Raul Matsushita" userId="de7c31d34ed27a9c" providerId="LiveId" clId="{BB1E023E-0877-46B0-ADC1-2079C7316C03}" dt="2024-05-06T12:42:27.154" v="2491" actId="20577"/>
          <ac:spMkLst>
            <pc:docMk/>
            <pc:sldMk cId="1560397979" sldId="382"/>
            <ac:spMk id="9" creationId="{6772EEAC-407F-75B4-1027-FB8735904352}"/>
          </ac:spMkLst>
        </pc:spChg>
        <pc:spChg chg="del">
          <ac:chgData name="Raul Matsushita" userId="de7c31d34ed27a9c" providerId="LiveId" clId="{BB1E023E-0877-46B0-ADC1-2079C7316C03}" dt="2024-05-06T11:49:57.579" v="2398" actId="478"/>
          <ac:spMkLst>
            <pc:docMk/>
            <pc:sldMk cId="1560397979" sldId="382"/>
            <ac:spMk id="10" creationId="{2376C0C6-E415-0692-3FC6-E7F79BE6BD68}"/>
          </ac:spMkLst>
        </pc:spChg>
        <pc:spChg chg="del">
          <ac:chgData name="Raul Matsushita" userId="de7c31d34ed27a9c" providerId="LiveId" clId="{BB1E023E-0877-46B0-ADC1-2079C7316C03}" dt="2024-05-06T11:50:01.191" v="2399" actId="478"/>
          <ac:spMkLst>
            <pc:docMk/>
            <pc:sldMk cId="1560397979" sldId="382"/>
            <ac:spMk id="11" creationId="{69289C84-2B48-3A13-1095-ECEF0F216DBC}"/>
          </ac:spMkLst>
        </pc:spChg>
      </pc:sldChg>
      <pc:sldChg chg="addSp delSp modSp add mod">
        <pc:chgData name="Raul Matsushita" userId="de7c31d34ed27a9c" providerId="LiveId" clId="{BB1E023E-0877-46B0-ADC1-2079C7316C03}" dt="2024-05-06T12:42:31.252" v="2492" actId="20577"/>
        <pc:sldMkLst>
          <pc:docMk/>
          <pc:sldMk cId="3919065558" sldId="383"/>
        </pc:sldMkLst>
        <pc:spChg chg="mod">
          <ac:chgData name="Raul Matsushita" userId="de7c31d34ed27a9c" providerId="LiveId" clId="{BB1E023E-0877-46B0-ADC1-2079C7316C03}" dt="2024-05-06T11:53:19.401" v="2445" actId="207"/>
          <ac:spMkLst>
            <pc:docMk/>
            <pc:sldMk cId="3919065558" sldId="383"/>
            <ac:spMk id="7" creationId="{13FECC05-7BAD-7AB4-19D2-28DFAB604AC2}"/>
          </ac:spMkLst>
        </pc:spChg>
        <pc:spChg chg="add mod">
          <ac:chgData name="Raul Matsushita" userId="de7c31d34ed27a9c" providerId="LiveId" clId="{BB1E023E-0877-46B0-ADC1-2079C7316C03}" dt="2024-05-06T11:53:35.364" v="2447" actId="207"/>
          <ac:spMkLst>
            <pc:docMk/>
            <pc:sldMk cId="3919065558" sldId="383"/>
            <ac:spMk id="8" creationId="{575B53EE-352A-DA4C-47E8-B04EAABA87C4}"/>
          </ac:spMkLst>
        </pc:spChg>
        <pc:spChg chg="mod">
          <ac:chgData name="Raul Matsushita" userId="de7c31d34ed27a9c" providerId="LiveId" clId="{BB1E023E-0877-46B0-ADC1-2079C7316C03}" dt="2024-05-06T12:42:31.252" v="2492" actId="20577"/>
          <ac:spMkLst>
            <pc:docMk/>
            <pc:sldMk cId="3919065558" sldId="383"/>
            <ac:spMk id="9" creationId="{6772EEAC-407F-75B4-1027-FB8735904352}"/>
          </ac:spMkLst>
        </pc:spChg>
        <pc:spChg chg="add del mod">
          <ac:chgData name="Raul Matsushita" userId="de7c31d34ed27a9c" providerId="LiveId" clId="{BB1E023E-0877-46B0-ADC1-2079C7316C03}" dt="2024-05-06T11:54:49.220" v="2452" actId="478"/>
          <ac:spMkLst>
            <pc:docMk/>
            <pc:sldMk cId="3919065558" sldId="383"/>
            <ac:spMk id="10" creationId="{004D75BC-0BAE-E40C-D84A-BA55A919085A}"/>
          </ac:spMkLst>
        </pc:spChg>
      </pc:sldChg>
      <pc:sldChg chg="modSp add">
        <pc:chgData name="Raul Matsushita" userId="de7c31d34ed27a9c" providerId="LiveId" clId="{BB1E023E-0877-46B0-ADC1-2079C7316C03}" dt="2024-05-06T12:42:35.113" v="2493" actId="20577"/>
        <pc:sldMkLst>
          <pc:docMk/>
          <pc:sldMk cId="978028914" sldId="384"/>
        </pc:sldMkLst>
        <pc:spChg chg="mod">
          <ac:chgData name="Raul Matsushita" userId="de7c31d34ed27a9c" providerId="LiveId" clId="{BB1E023E-0877-46B0-ADC1-2079C7316C03}" dt="2024-05-06T12:42:35.113" v="2493" actId="20577"/>
          <ac:spMkLst>
            <pc:docMk/>
            <pc:sldMk cId="978028914" sldId="384"/>
            <ac:spMk id="9" creationId="{6772EEAC-407F-75B4-1027-FB8735904352}"/>
          </ac:spMkLst>
        </pc:spChg>
      </pc:sldChg>
      <pc:sldChg chg="addSp modSp add mod">
        <pc:chgData name="Raul Matsushita" userId="de7c31d34ed27a9c" providerId="LiveId" clId="{BB1E023E-0877-46B0-ADC1-2079C7316C03}" dt="2024-05-06T12:42:39.525" v="2494" actId="20577"/>
        <pc:sldMkLst>
          <pc:docMk/>
          <pc:sldMk cId="3258258006" sldId="385"/>
        </pc:sldMkLst>
        <pc:spChg chg="mod">
          <ac:chgData name="Raul Matsushita" userId="de7c31d34ed27a9c" providerId="LiveId" clId="{BB1E023E-0877-46B0-ADC1-2079C7316C03}" dt="2024-05-06T12:42:39.525" v="2494" actId="20577"/>
          <ac:spMkLst>
            <pc:docMk/>
            <pc:sldMk cId="3258258006" sldId="385"/>
            <ac:spMk id="9" creationId="{6772EEAC-407F-75B4-1027-FB8735904352}"/>
          </ac:spMkLst>
        </pc:spChg>
        <pc:spChg chg="add mod">
          <ac:chgData name="Raul Matsushita" userId="de7c31d34ed27a9c" providerId="LiveId" clId="{BB1E023E-0877-46B0-ADC1-2079C7316C03}" dt="2024-05-06T11:56:59.446" v="2456" actId="207"/>
          <ac:spMkLst>
            <pc:docMk/>
            <pc:sldMk cId="3258258006" sldId="385"/>
            <ac:spMk id="11" creationId="{757034F2-A615-06BC-1A31-E78397C8A5DF}"/>
          </ac:spMkLst>
        </pc:spChg>
      </pc:sldChg>
      <pc:sldChg chg="modSp add">
        <pc:chgData name="Raul Matsushita" userId="de7c31d34ed27a9c" providerId="LiveId" clId="{BB1E023E-0877-46B0-ADC1-2079C7316C03}" dt="2024-05-06T12:54:40.598" v="2669" actId="20577"/>
        <pc:sldMkLst>
          <pc:docMk/>
          <pc:sldMk cId="1704054590" sldId="386"/>
        </pc:sldMkLst>
        <pc:spChg chg="mod">
          <ac:chgData name="Raul Matsushita" userId="de7c31d34ed27a9c" providerId="LiveId" clId="{BB1E023E-0877-46B0-ADC1-2079C7316C03}" dt="2024-05-06T12:54:40.598" v="2669" actId="20577"/>
          <ac:spMkLst>
            <pc:docMk/>
            <pc:sldMk cId="1704054590" sldId="386"/>
            <ac:spMk id="7" creationId="{13FECC05-7BAD-7AB4-19D2-28DFAB604AC2}"/>
          </ac:spMkLst>
        </pc:spChg>
        <pc:spChg chg="mod">
          <ac:chgData name="Raul Matsushita" userId="de7c31d34ed27a9c" providerId="LiveId" clId="{BB1E023E-0877-46B0-ADC1-2079C7316C03}" dt="2024-05-06T12:42:44.611" v="2495" actId="20577"/>
          <ac:spMkLst>
            <pc:docMk/>
            <pc:sldMk cId="1704054590" sldId="386"/>
            <ac:spMk id="9" creationId="{6772EEAC-407F-75B4-1027-FB8735904352}"/>
          </ac:spMkLst>
        </pc:spChg>
      </pc:sldChg>
      <pc:sldChg chg="delSp modSp add mod">
        <pc:chgData name="Raul Matsushita" userId="de7c31d34ed27a9c" providerId="LiveId" clId="{BB1E023E-0877-46B0-ADC1-2079C7316C03}" dt="2024-05-06T12:54:51.703" v="2677" actId="20577"/>
        <pc:sldMkLst>
          <pc:docMk/>
          <pc:sldMk cId="3611715293" sldId="387"/>
        </pc:sldMkLst>
        <pc:spChg chg="mod">
          <ac:chgData name="Raul Matsushita" userId="de7c31d34ed27a9c" providerId="LiveId" clId="{BB1E023E-0877-46B0-ADC1-2079C7316C03}" dt="2024-05-06T12:54:51.703" v="2677" actId="20577"/>
          <ac:spMkLst>
            <pc:docMk/>
            <pc:sldMk cId="3611715293" sldId="387"/>
            <ac:spMk id="7" creationId="{13FECC05-7BAD-7AB4-19D2-28DFAB604AC2}"/>
          </ac:spMkLst>
        </pc:spChg>
        <pc:spChg chg="del">
          <ac:chgData name="Raul Matsushita" userId="de7c31d34ed27a9c" providerId="LiveId" clId="{BB1E023E-0877-46B0-ADC1-2079C7316C03}" dt="2024-05-06T11:58:00.963" v="2460" actId="478"/>
          <ac:spMkLst>
            <pc:docMk/>
            <pc:sldMk cId="3611715293" sldId="387"/>
            <ac:spMk id="8" creationId="{575B53EE-352A-DA4C-47E8-B04EAABA87C4}"/>
          </ac:spMkLst>
        </pc:spChg>
        <pc:spChg chg="mod">
          <ac:chgData name="Raul Matsushita" userId="de7c31d34ed27a9c" providerId="LiveId" clId="{BB1E023E-0877-46B0-ADC1-2079C7316C03}" dt="2024-05-06T12:42:48.942" v="2496" actId="20577"/>
          <ac:spMkLst>
            <pc:docMk/>
            <pc:sldMk cId="3611715293" sldId="387"/>
            <ac:spMk id="9" creationId="{6772EEAC-407F-75B4-1027-FB8735904352}"/>
          </ac:spMkLst>
        </pc:spChg>
        <pc:spChg chg="del">
          <ac:chgData name="Raul Matsushita" userId="de7c31d34ed27a9c" providerId="LiveId" clId="{BB1E023E-0877-46B0-ADC1-2079C7316C03}" dt="2024-05-06T12:49:50.708" v="2571" actId="478"/>
          <ac:spMkLst>
            <pc:docMk/>
            <pc:sldMk cId="3611715293" sldId="387"/>
            <ac:spMk id="10" creationId="{004D75BC-0BAE-E40C-D84A-BA55A919085A}"/>
          </ac:spMkLst>
        </pc:spChg>
      </pc:sldChg>
      <pc:sldChg chg="delSp modSp add mod">
        <pc:chgData name="Raul Matsushita" userId="de7c31d34ed27a9c" providerId="LiveId" clId="{BB1E023E-0877-46B0-ADC1-2079C7316C03}" dt="2024-05-06T12:54:59.880" v="2685" actId="20577"/>
        <pc:sldMkLst>
          <pc:docMk/>
          <pc:sldMk cId="850444042" sldId="388"/>
        </pc:sldMkLst>
        <pc:spChg chg="mod">
          <ac:chgData name="Raul Matsushita" userId="de7c31d34ed27a9c" providerId="LiveId" clId="{BB1E023E-0877-46B0-ADC1-2079C7316C03}" dt="2024-05-06T12:54:59.880" v="2685" actId="20577"/>
          <ac:spMkLst>
            <pc:docMk/>
            <pc:sldMk cId="850444042" sldId="388"/>
            <ac:spMk id="7" creationId="{13FECC05-7BAD-7AB4-19D2-28DFAB604AC2}"/>
          </ac:spMkLst>
        </pc:spChg>
        <pc:spChg chg="mod">
          <ac:chgData name="Raul Matsushita" userId="de7c31d34ed27a9c" providerId="LiveId" clId="{BB1E023E-0877-46B0-ADC1-2079C7316C03}" dt="2024-05-06T12:43:15.327" v="2499" actId="207"/>
          <ac:spMkLst>
            <pc:docMk/>
            <pc:sldMk cId="850444042" sldId="388"/>
            <ac:spMk id="9" creationId="{6772EEAC-407F-75B4-1027-FB8735904352}"/>
          </ac:spMkLst>
        </pc:spChg>
        <pc:spChg chg="del">
          <ac:chgData name="Raul Matsushita" userId="de7c31d34ed27a9c" providerId="LiveId" clId="{BB1E023E-0877-46B0-ADC1-2079C7316C03}" dt="2024-05-06T12:49:57.875" v="2572" actId="478"/>
          <ac:spMkLst>
            <pc:docMk/>
            <pc:sldMk cId="850444042" sldId="388"/>
            <ac:spMk id="10" creationId="{004D75BC-0BAE-E40C-D84A-BA55A919085A}"/>
          </ac:spMkLst>
        </pc:spChg>
        <pc:spChg chg="del">
          <ac:chgData name="Raul Matsushita" userId="de7c31d34ed27a9c" providerId="LiveId" clId="{BB1E023E-0877-46B0-ADC1-2079C7316C03}" dt="2024-05-06T11:59:43.686" v="2473" actId="478"/>
          <ac:spMkLst>
            <pc:docMk/>
            <pc:sldMk cId="850444042" sldId="388"/>
            <ac:spMk id="11" creationId="{757034F2-A615-06BC-1A31-E78397C8A5DF}"/>
          </ac:spMkLst>
        </pc:spChg>
      </pc:sldChg>
      <pc:sldChg chg="delSp modSp add mod">
        <pc:chgData name="Raul Matsushita" userId="de7c31d34ed27a9c" providerId="LiveId" clId="{BB1E023E-0877-46B0-ADC1-2079C7316C03}" dt="2024-05-06T12:55:06.966" v="2693" actId="20577"/>
        <pc:sldMkLst>
          <pc:docMk/>
          <pc:sldMk cId="3589470523" sldId="389"/>
        </pc:sldMkLst>
        <pc:spChg chg="mod">
          <ac:chgData name="Raul Matsushita" userId="de7c31d34ed27a9c" providerId="LiveId" clId="{BB1E023E-0877-46B0-ADC1-2079C7316C03}" dt="2024-05-06T12:55:06.966" v="2693" actId="20577"/>
          <ac:spMkLst>
            <pc:docMk/>
            <pc:sldMk cId="3589470523" sldId="389"/>
            <ac:spMk id="7" creationId="{13FECC05-7BAD-7AB4-19D2-28DFAB604AC2}"/>
          </ac:spMkLst>
        </pc:spChg>
        <pc:spChg chg="mod">
          <ac:chgData name="Raul Matsushita" userId="de7c31d34ed27a9c" providerId="LiveId" clId="{BB1E023E-0877-46B0-ADC1-2079C7316C03}" dt="2024-05-06T12:43:23.602" v="2500" actId="207"/>
          <ac:spMkLst>
            <pc:docMk/>
            <pc:sldMk cId="3589470523" sldId="389"/>
            <ac:spMk id="9" creationId="{6772EEAC-407F-75B4-1027-FB8735904352}"/>
          </ac:spMkLst>
        </pc:spChg>
        <pc:spChg chg="del">
          <ac:chgData name="Raul Matsushita" userId="de7c31d34ed27a9c" providerId="LiveId" clId="{BB1E023E-0877-46B0-ADC1-2079C7316C03}" dt="2024-05-06T12:49:40.694" v="2570" actId="478"/>
          <ac:spMkLst>
            <pc:docMk/>
            <pc:sldMk cId="3589470523" sldId="389"/>
            <ac:spMk id="10" creationId="{004D75BC-0BAE-E40C-D84A-BA55A919085A}"/>
          </ac:spMkLst>
        </pc:spChg>
      </pc:sldChg>
      <pc:sldChg chg="delSp modSp add mod">
        <pc:chgData name="Raul Matsushita" userId="de7c31d34ed27a9c" providerId="LiveId" clId="{BB1E023E-0877-46B0-ADC1-2079C7316C03}" dt="2024-05-06T12:55:13.729" v="2701" actId="20577"/>
        <pc:sldMkLst>
          <pc:docMk/>
          <pc:sldMk cId="409021846" sldId="390"/>
        </pc:sldMkLst>
        <pc:spChg chg="mod">
          <ac:chgData name="Raul Matsushita" userId="de7c31d34ed27a9c" providerId="LiveId" clId="{BB1E023E-0877-46B0-ADC1-2079C7316C03}" dt="2024-05-06T12:55:13.729" v="2701" actId="20577"/>
          <ac:spMkLst>
            <pc:docMk/>
            <pc:sldMk cId="409021846" sldId="390"/>
            <ac:spMk id="7" creationId="{13FECC05-7BAD-7AB4-19D2-28DFAB604AC2}"/>
          </ac:spMkLst>
        </pc:spChg>
        <pc:spChg chg="del">
          <ac:chgData name="Raul Matsushita" userId="de7c31d34ed27a9c" providerId="LiveId" clId="{BB1E023E-0877-46B0-ADC1-2079C7316C03}" dt="2024-05-06T12:49:23.907" v="2568" actId="478"/>
          <ac:spMkLst>
            <pc:docMk/>
            <pc:sldMk cId="409021846" sldId="390"/>
            <ac:spMk id="9" creationId="{6772EEAC-407F-75B4-1027-FB8735904352}"/>
          </ac:spMkLst>
        </pc:spChg>
        <pc:spChg chg="del">
          <ac:chgData name="Raul Matsushita" userId="de7c31d34ed27a9c" providerId="LiveId" clId="{BB1E023E-0877-46B0-ADC1-2079C7316C03}" dt="2024-05-06T12:49:34.213" v="2569" actId="478"/>
          <ac:spMkLst>
            <pc:docMk/>
            <pc:sldMk cId="409021846" sldId="390"/>
            <ac:spMk id="10" creationId="{004D75BC-0BAE-E40C-D84A-BA55A919085A}"/>
          </ac:spMkLst>
        </pc:spChg>
      </pc:sldChg>
      <pc:sldChg chg="addSp modSp add mod">
        <pc:chgData name="Raul Matsushita" userId="de7c31d34ed27a9c" providerId="LiveId" clId="{BB1E023E-0877-46B0-ADC1-2079C7316C03}" dt="2024-05-06T12:55:34.352" v="2719" actId="20577"/>
        <pc:sldMkLst>
          <pc:docMk/>
          <pc:sldMk cId="3467278643" sldId="391"/>
        </pc:sldMkLst>
        <pc:spChg chg="mod">
          <ac:chgData name="Raul Matsushita" userId="de7c31d34ed27a9c" providerId="LiveId" clId="{BB1E023E-0877-46B0-ADC1-2079C7316C03}" dt="2024-05-06T12:54:11.396" v="2655" actId="1076"/>
          <ac:spMkLst>
            <pc:docMk/>
            <pc:sldMk cId="3467278643" sldId="391"/>
            <ac:spMk id="3" creationId="{184701DA-832C-3CBF-3F10-C40EB705CF3F}"/>
          </ac:spMkLst>
        </pc:spChg>
        <pc:spChg chg="mod">
          <ac:chgData name="Raul Matsushita" userId="de7c31d34ed27a9c" providerId="LiveId" clId="{BB1E023E-0877-46B0-ADC1-2079C7316C03}" dt="2024-05-06T12:55:22.392" v="2711" actId="20577"/>
          <ac:spMkLst>
            <pc:docMk/>
            <pc:sldMk cId="3467278643" sldId="391"/>
            <ac:spMk id="7" creationId="{13FECC05-7BAD-7AB4-19D2-28DFAB604AC2}"/>
          </ac:spMkLst>
        </pc:spChg>
        <pc:spChg chg="add mod">
          <ac:chgData name="Raul Matsushita" userId="de7c31d34ed27a9c" providerId="LiveId" clId="{BB1E023E-0877-46B0-ADC1-2079C7316C03}" dt="2024-05-06T12:55:34.352" v="2719" actId="20577"/>
          <ac:spMkLst>
            <pc:docMk/>
            <pc:sldMk cId="3467278643" sldId="391"/>
            <ac:spMk id="8" creationId="{F2D70DE0-83FC-F3EF-CDDC-0B4D22827931}"/>
          </ac:spMkLst>
        </pc:spChg>
      </pc:sldChg>
      <pc:sldChg chg="addSp delSp modSp add mod">
        <pc:chgData name="Raul Matsushita" userId="de7c31d34ed27a9c" providerId="LiveId" clId="{BB1E023E-0877-46B0-ADC1-2079C7316C03}" dt="2024-05-06T12:56:58.217" v="2728" actId="207"/>
        <pc:sldMkLst>
          <pc:docMk/>
          <pc:sldMk cId="239943688" sldId="392"/>
        </pc:sldMkLst>
        <pc:spChg chg="mod">
          <ac:chgData name="Raul Matsushita" userId="de7c31d34ed27a9c" providerId="LiveId" clId="{BB1E023E-0877-46B0-ADC1-2079C7316C03}" dt="2024-05-06T12:56:58.217" v="2728" actId="207"/>
          <ac:spMkLst>
            <pc:docMk/>
            <pc:sldMk cId="239943688" sldId="392"/>
            <ac:spMk id="8" creationId="{F2D70DE0-83FC-F3EF-CDDC-0B4D22827931}"/>
          </ac:spMkLst>
        </pc:spChg>
        <pc:spChg chg="add del mod">
          <ac:chgData name="Raul Matsushita" userId="de7c31d34ed27a9c" providerId="LiveId" clId="{BB1E023E-0877-46B0-ADC1-2079C7316C03}" dt="2024-05-06T12:56:38.753" v="2725" actId="478"/>
          <ac:spMkLst>
            <pc:docMk/>
            <pc:sldMk cId="239943688" sldId="392"/>
            <ac:spMk id="9" creationId="{0FB66EA1-AFD6-DFEF-2D4D-926F85D65DB6}"/>
          </ac:spMkLst>
        </pc:spChg>
      </pc:sldChg>
      <pc:sldChg chg="addSp modSp add mod">
        <pc:chgData name="Raul Matsushita" userId="de7c31d34ed27a9c" providerId="LiveId" clId="{BB1E023E-0877-46B0-ADC1-2079C7316C03}" dt="2024-05-06T12:57:41.087" v="2735" actId="20577"/>
        <pc:sldMkLst>
          <pc:docMk/>
          <pc:sldMk cId="1407499980" sldId="393"/>
        </pc:sldMkLst>
        <pc:spChg chg="add mod">
          <ac:chgData name="Raul Matsushita" userId="de7c31d34ed27a9c" providerId="LiveId" clId="{BB1E023E-0877-46B0-ADC1-2079C7316C03}" dt="2024-05-06T12:57:41.087" v="2735" actId="20577"/>
          <ac:spMkLst>
            <pc:docMk/>
            <pc:sldMk cId="1407499980" sldId="393"/>
            <ac:spMk id="9" creationId="{8C474C63-0AF6-2518-F96F-C01EA73236E4}"/>
          </ac:spMkLst>
        </pc:spChg>
      </pc:sldChg>
      <pc:sldChg chg="modSp add mod">
        <pc:chgData name="Raul Matsushita" userId="de7c31d34ed27a9c" providerId="LiveId" clId="{BB1E023E-0877-46B0-ADC1-2079C7316C03}" dt="2024-05-06T12:58:09.656" v="2741" actId="1076"/>
        <pc:sldMkLst>
          <pc:docMk/>
          <pc:sldMk cId="4293230861" sldId="394"/>
        </pc:sldMkLst>
        <pc:spChg chg="mod">
          <ac:chgData name="Raul Matsushita" userId="de7c31d34ed27a9c" providerId="LiveId" clId="{BB1E023E-0877-46B0-ADC1-2079C7316C03}" dt="2024-05-06T12:58:09.656" v="2741" actId="1076"/>
          <ac:spMkLst>
            <pc:docMk/>
            <pc:sldMk cId="4293230861" sldId="394"/>
            <ac:spMk id="9" creationId="{8C474C63-0AF6-2518-F96F-C01EA73236E4}"/>
          </ac:spMkLst>
        </pc:spChg>
      </pc:sldChg>
      <pc:sldChg chg="modSp add">
        <pc:chgData name="Raul Matsushita" userId="de7c31d34ed27a9c" providerId="LiveId" clId="{BB1E023E-0877-46B0-ADC1-2079C7316C03}" dt="2024-05-06T12:58:27.770" v="2745" actId="20577"/>
        <pc:sldMkLst>
          <pc:docMk/>
          <pc:sldMk cId="3532081338" sldId="395"/>
        </pc:sldMkLst>
        <pc:spChg chg="mod">
          <ac:chgData name="Raul Matsushita" userId="de7c31d34ed27a9c" providerId="LiveId" clId="{BB1E023E-0877-46B0-ADC1-2079C7316C03}" dt="2024-05-06T12:58:27.770" v="2745" actId="20577"/>
          <ac:spMkLst>
            <pc:docMk/>
            <pc:sldMk cId="3532081338" sldId="395"/>
            <ac:spMk id="9" creationId="{8C474C63-0AF6-2518-F96F-C01EA73236E4}"/>
          </ac:spMkLst>
        </pc:spChg>
      </pc:sldChg>
      <pc:sldChg chg="addSp delSp modSp add mod">
        <pc:chgData name="Raul Matsushita" userId="de7c31d34ed27a9c" providerId="LiveId" clId="{BB1E023E-0877-46B0-ADC1-2079C7316C03}" dt="2024-05-06T13:00:20.601" v="2815" actId="255"/>
        <pc:sldMkLst>
          <pc:docMk/>
          <pc:sldMk cId="3541798094" sldId="396"/>
        </pc:sldMkLst>
        <pc:spChg chg="del">
          <ac:chgData name="Raul Matsushita" userId="de7c31d34ed27a9c" providerId="LiveId" clId="{BB1E023E-0877-46B0-ADC1-2079C7316C03}" dt="2024-05-06T12:58:35.533" v="2747" actId="478"/>
          <ac:spMkLst>
            <pc:docMk/>
            <pc:sldMk cId="3541798094" sldId="396"/>
            <ac:spMk id="8" creationId="{F2D70DE0-83FC-F3EF-CDDC-0B4D22827931}"/>
          </ac:spMkLst>
        </pc:spChg>
        <pc:spChg chg="mod">
          <ac:chgData name="Raul Matsushita" userId="de7c31d34ed27a9c" providerId="LiveId" clId="{BB1E023E-0877-46B0-ADC1-2079C7316C03}" dt="2024-05-06T12:59:52.130" v="2802" actId="20577"/>
          <ac:spMkLst>
            <pc:docMk/>
            <pc:sldMk cId="3541798094" sldId="396"/>
            <ac:spMk id="9" creationId="{8C474C63-0AF6-2518-F96F-C01EA73236E4}"/>
          </ac:spMkLst>
        </pc:spChg>
        <pc:spChg chg="add mod">
          <ac:chgData name="Raul Matsushita" userId="de7c31d34ed27a9c" providerId="LiveId" clId="{BB1E023E-0877-46B0-ADC1-2079C7316C03}" dt="2024-05-06T13:00:20.601" v="2815" actId="255"/>
          <ac:spMkLst>
            <pc:docMk/>
            <pc:sldMk cId="3541798094" sldId="396"/>
            <ac:spMk id="10" creationId="{33C43538-C133-9522-75A4-CAD43FF4A632}"/>
          </ac:spMkLst>
        </pc:spChg>
      </pc:sldChg>
      <pc:sldChg chg="addSp delSp modSp add mod">
        <pc:chgData name="Raul Matsushita" userId="de7c31d34ed27a9c" providerId="LiveId" clId="{BB1E023E-0877-46B0-ADC1-2079C7316C03}" dt="2024-05-06T13:05:04.286" v="2856" actId="14861"/>
        <pc:sldMkLst>
          <pc:docMk/>
          <pc:sldMk cId="4239627015" sldId="397"/>
        </pc:sldMkLst>
        <pc:spChg chg="add del mod">
          <ac:chgData name="Raul Matsushita" userId="de7c31d34ed27a9c" providerId="LiveId" clId="{BB1E023E-0877-46B0-ADC1-2079C7316C03}" dt="2024-05-06T13:02:15.442" v="2821"/>
          <ac:spMkLst>
            <pc:docMk/>
            <pc:sldMk cId="4239627015" sldId="397"/>
            <ac:spMk id="8" creationId="{BA68737F-F08E-8327-69B8-72001E4F9EEF}"/>
          </ac:spMkLst>
        </pc:spChg>
        <pc:spChg chg="ord">
          <ac:chgData name="Raul Matsushita" userId="de7c31d34ed27a9c" providerId="LiveId" clId="{BB1E023E-0877-46B0-ADC1-2079C7316C03}" dt="2024-05-06T13:03:37.583" v="2847" actId="166"/>
          <ac:spMkLst>
            <pc:docMk/>
            <pc:sldMk cId="4239627015" sldId="397"/>
            <ac:spMk id="9" creationId="{8C474C63-0AF6-2518-F96F-C01EA73236E4}"/>
          </ac:spMkLst>
        </pc:spChg>
        <pc:spChg chg="add mod">
          <ac:chgData name="Raul Matsushita" userId="de7c31d34ed27a9c" providerId="LiveId" clId="{BB1E023E-0877-46B0-ADC1-2079C7316C03}" dt="2024-05-06T13:02:01.019" v="2818" actId="767"/>
          <ac:spMkLst>
            <pc:docMk/>
            <pc:sldMk cId="4239627015" sldId="397"/>
            <ac:spMk id="11" creationId="{7FDBF7CE-AC71-BF36-3534-3A660017ABF0}"/>
          </ac:spMkLst>
        </pc:spChg>
        <pc:spChg chg="add del mod">
          <ac:chgData name="Raul Matsushita" userId="de7c31d34ed27a9c" providerId="LiveId" clId="{BB1E023E-0877-46B0-ADC1-2079C7316C03}" dt="2024-05-06T13:02:15.443" v="2823"/>
          <ac:spMkLst>
            <pc:docMk/>
            <pc:sldMk cId="4239627015" sldId="397"/>
            <ac:spMk id="12" creationId="{601C68BD-9144-D6C0-829C-C05CD17C2D2D}"/>
          </ac:spMkLst>
        </pc:spChg>
        <pc:spChg chg="add mod ord">
          <ac:chgData name="Raul Matsushita" userId="de7c31d34ed27a9c" providerId="LiveId" clId="{BB1E023E-0877-46B0-ADC1-2079C7316C03}" dt="2024-05-06T13:04:02.929" v="2851" actId="1076"/>
          <ac:spMkLst>
            <pc:docMk/>
            <pc:sldMk cId="4239627015" sldId="397"/>
            <ac:spMk id="13" creationId="{C22FFBA7-86C9-2F44-D64C-DA45EEA927D6}"/>
          </ac:spMkLst>
        </pc:spChg>
        <pc:spChg chg="add mod ord">
          <ac:chgData name="Raul Matsushita" userId="de7c31d34ed27a9c" providerId="LiveId" clId="{BB1E023E-0877-46B0-ADC1-2079C7316C03}" dt="2024-05-06T13:03:46.340" v="2849" actId="166"/>
          <ac:spMkLst>
            <pc:docMk/>
            <pc:sldMk cId="4239627015" sldId="397"/>
            <ac:spMk id="14" creationId="{F37766C5-C0B8-71B0-113D-45E3DCBF51EE}"/>
          </ac:spMkLst>
        </pc:spChg>
        <pc:spChg chg="add mod">
          <ac:chgData name="Raul Matsushita" userId="de7c31d34ed27a9c" providerId="LiveId" clId="{BB1E023E-0877-46B0-ADC1-2079C7316C03}" dt="2024-05-06T13:05:04.286" v="2856" actId="14861"/>
          <ac:spMkLst>
            <pc:docMk/>
            <pc:sldMk cId="4239627015" sldId="397"/>
            <ac:spMk id="15" creationId="{99E2576A-7D73-9993-8C08-28CD551574F2}"/>
          </ac:spMkLst>
        </pc:spChg>
      </pc:sldChg>
      <pc:sldChg chg="addSp delSp modSp add mod">
        <pc:chgData name="Raul Matsushita" userId="de7c31d34ed27a9c" providerId="LiveId" clId="{BB1E023E-0877-46B0-ADC1-2079C7316C03}" dt="2024-05-06T13:14:48.824" v="3045" actId="14861"/>
        <pc:sldMkLst>
          <pc:docMk/>
          <pc:sldMk cId="4012593889" sldId="398"/>
        </pc:sldMkLst>
        <pc:spChg chg="mod">
          <ac:chgData name="Raul Matsushita" userId="de7c31d34ed27a9c" providerId="LiveId" clId="{BB1E023E-0877-46B0-ADC1-2079C7316C03}" dt="2024-05-06T13:11:47.417" v="2982" actId="20577"/>
          <ac:spMkLst>
            <pc:docMk/>
            <pc:sldMk cId="4012593889" sldId="398"/>
            <ac:spMk id="2" creationId="{100B5D20-815D-D098-A5AD-681238943775}"/>
          </ac:spMkLst>
        </pc:spChg>
        <pc:spChg chg="del">
          <ac:chgData name="Raul Matsushita" userId="de7c31d34ed27a9c" providerId="LiveId" clId="{BB1E023E-0877-46B0-ADC1-2079C7316C03}" dt="2024-05-06T13:08:11.513" v="2912" actId="478"/>
          <ac:spMkLst>
            <pc:docMk/>
            <pc:sldMk cId="4012593889" sldId="398"/>
            <ac:spMk id="7" creationId="{13FECC05-7BAD-7AB4-19D2-28DFAB604AC2}"/>
          </ac:spMkLst>
        </pc:spChg>
        <pc:spChg chg="add mod">
          <ac:chgData name="Raul Matsushita" userId="de7c31d34ed27a9c" providerId="LiveId" clId="{BB1E023E-0877-46B0-ADC1-2079C7316C03}" dt="2024-05-06T13:14:48.824" v="3045" actId="14861"/>
          <ac:spMkLst>
            <pc:docMk/>
            <pc:sldMk cId="4012593889" sldId="398"/>
            <ac:spMk id="8" creationId="{6881F2C2-088E-9D2F-3489-04ECA12AA849}"/>
          </ac:spMkLst>
        </pc:spChg>
        <pc:spChg chg="del">
          <ac:chgData name="Raul Matsushita" userId="de7c31d34ed27a9c" providerId="LiveId" clId="{BB1E023E-0877-46B0-ADC1-2079C7316C03}" dt="2024-05-06T13:08:16.049" v="2913" actId="478"/>
          <ac:spMkLst>
            <pc:docMk/>
            <pc:sldMk cId="4012593889" sldId="398"/>
            <ac:spMk id="10" creationId="{33C43538-C133-9522-75A4-CAD43FF4A632}"/>
          </ac:spMkLst>
        </pc:spChg>
        <pc:spChg chg="add del mod ord">
          <ac:chgData name="Raul Matsushita" userId="de7c31d34ed27a9c" providerId="LiveId" clId="{BB1E023E-0877-46B0-ADC1-2079C7316C03}" dt="2024-05-06T13:10:02.216" v="2935" actId="478"/>
          <ac:spMkLst>
            <pc:docMk/>
            <pc:sldMk cId="4012593889" sldId="398"/>
            <ac:spMk id="11" creationId="{8CEDC182-776F-97CD-CE78-783D6B6D2835}"/>
          </ac:spMkLst>
        </pc:spChg>
        <pc:spChg chg="add mod">
          <ac:chgData name="Raul Matsushita" userId="de7c31d34ed27a9c" providerId="LiveId" clId="{BB1E023E-0877-46B0-ADC1-2079C7316C03}" dt="2024-05-06T13:10:48.338" v="2940" actId="1076"/>
          <ac:spMkLst>
            <pc:docMk/>
            <pc:sldMk cId="4012593889" sldId="398"/>
            <ac:spMk id="12" creationId="{E4DA07A6-3501-4F3E-F628-0D51D2D81F4E}"/>
          </ac:spMkLst>
        </pc:spChg>
        <pc:spChg chg="add del mod ord">
          <ac:chgData name="Raul Matsushita" userId="de7c31d34ed27a9c" providerId="LiveId" clId="{BB1E023E-0877-46B0-ADC1-2079C7316C03}" dt="2024-05-06T13:09:40.588" v="2930" actId="478"/>
          <ac:spMkLst>
            <pc:docMk/>
            <pc:sldMk cId="4012593889" sldId="398"/>
            <ac:spMk id="16" creationId="{665F19BE-7CDE-BB83-5BB2-DA7D18DF530D}"/>
          </ac:spMkLst>
        </pc:spChg>
        <pc:spChg chg="add mod">
          <ac:chgData name="Raul Matsushita" userId="de7c31d34ed27a9c" providerId="LiveId" clId="{BB1E023E-0877-46B0-ADC1-2079C7316C03}" dt="2024-05-06T13:12:09.811" v="2998" actId="1076"/>
          <ac:spMkLst>
            <pc:docMk/>
            <pc:sldMk cId="4012593889" sldId="398"/>
            <ac:spMk id="17" creationId="{7A08ED5A-5969-86C8-C76D-39D62FE0EB50}"/>
          </ac:spMkLst>
        </pc:spChg>
        <pc:spChg chg="add mod">
          <ac:chgData name="Raul Matsushita" userId="de7c31d34ed27a9c" providerId="LiveId" clId="{BB1E023E-0877-46B0-ADC1-2079C7316C03}" dt="2024-05-06T13:14:12.474" v="3044" actId="1076"/>
          <ac:spMkLst>
            <pc:docMk/>
            <pc:sldMk cId="4012593889" sldId="398"/>
            <ac:spMk id="18" creationId="{F544E463-085F-8D34-EF8C-C9FD1A608F89}"/>
          </ac:spMkLst>
        </pc:spChg>
        <pc:spChg chg="add mod">
          <ac:chgData name="Raul Matsushita" userId="de7c31d34ed27a9c" providerId="LiveId" clId="{BB1E023E-0877-46B0-ADC1-2079C7316C03}" dt="2024-05-06T13:14:01.300" v="3041" actId="1076"/>
          <ac:spMkLst>
            <pc:docMk/>
            <pc:sldMk cId="4012593889" sldId="398"/>
            <ac:spMk id="19" creationId="{72A8386E-EE76-B35B-ED41-7BA575A9536D}"/>
          </ac:spMkLst>
        </pc:spChg>
      </pc:sldChg>
      <pc:sldChg chg="add">
        <pc:chgData name="Raul Matsushita" userId="de7c31d34ed27a9c" providerId="LiveId" clId="{BB1E023E-0877-46B0-ADC1-2079C7316C03}" dt="2024-05-06T13:15:20.861" v="3046" actId="2890"/>
        <pc:sldMkLst>
          <pc:docMk/>
          <pc:sldMk cId="871399005" sldId="399"/>
        </pc:sldMkLst>
      </pc:sldChg>
      <pc:sldChg chg="modSp add mod">
        <pc:chgData name="Raul Matsushita" userId="de7c31d34ed27a9c" providerId="LiveId" clId="{BB1E023E-0877-46B0-ADC1-2079C7316C03}" dt="2024-05-06T13:36:56.814" v="4270" actId="20577"/>
        <pc:sldMkLst>
          <pc:docMk/>
          <pc:sldMk cId="1187658282" sldId="400"/>
        </pc:sldMkLst>
        <pc:spChg chg="mod">
          <ac:chgData name="Raul Matsushita" userId="de7c31d34ed27a9c" providerId="LiveId" clId="{BB1E023E-0877-46B0-ADC1-2079C7316C03}" dt="2024-05-06T13:36:56.814" v="4270" actId="20577"/>
          <ac:spMkLst>
            <pc:docMk/>
            <pc:sldMk cId="1187658282" sldId="400"/>
            <ac:spMk id="3" creationId="{184701DA-832C-3CBF-3F10-C40EB705CF3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06/05/2024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06/05/2024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515" y="5686424"/>
            <a:ext cx="8719185" cy="8250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/>
              <a:t>Análise De Séries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15" y="5289764"/>
            <a:ext cx="112776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b="1" dirty="0"/>
              <a:t>Aula 11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seleção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objetivo é selecionar um modelo da lista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com base na amostra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3281455" y="4077359"/>
                <a:ext cx="6914265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55" y="4077359"/>
                <a:ext cx="6914265" cy="2151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/>
              <p:nvPr/>
            </p:nvSpPr>
            <p:spPr>
              <a:xfrm>
                <a:off x="838200" y="4752191"/>
                <a:ext cx="2700098" cy="80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pt-BR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4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2191"/>
                <a:ext cx="2700098" cy="801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16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seleção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Dessa forma, dada uma amostra </a:t>
                </a:r>
                <a14:m>
                  <m:oMath xmlns:m="http://schemas.openxmlformats.org/officeDocument/2006/math">
                    <m:r>
                      <a:rPr lang="pt-BR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qual seria a probabilidade de seleção do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?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/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87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seleção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Dessa forma, dada uma amostra </a:t>
                </a:r>
                <a14:m>
                  <m:oMath xmlns:m="http://schemas.openxmlformats.org/officeDocument/2006/math">
                    <m:r>
                      <a:rPr lang="pt-BR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qual seria a probabilidade de seleção do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?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/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/>
              <p:nvPr/>
            </p:nvSpPr>
            <p:spPr>
              <a:xfrm>
                <a:off x="2810933" y="4358491"/>
                <a:ext cx="5578835" cy="1641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´=1</m:t>
                              </m:r>
                            </m:sub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pt-BR" sz="4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´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´</m:t>
                                  </m:r>
                                </m:sub>
                              </m:sSub>
                              <m:r>
                                <a:rPr lang="pt-B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3" y="4358491"/>
                <a:ext cx="5578835" cy="1641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34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O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problema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da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seleção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modelo</a:t>
            </a: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dirty="0">
                <a:solidFill>
                  <a:srgbClr val="003395"/>
                </a:solidFill>
                <a:latin typeface="Verdana" panose="020B0604030504040204" pitchFamily="34" charset="0"/>
              </a:rPr>
              <a:t>Considerando que os modelos sejam igualmente prováveis:</a:t>
            </a: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/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/>
              <p:nvPr/>
            </p:nvSpPr>
            <p:spPr>
              <a:xfrm>
                <a:off x="2810933" y="4358491"/>
                <a:ext cx="5578835" cy="1641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´=1</m:t>
                              </m:r>
                            </m:sub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pt-BR" sz="4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´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´</m:t>
                                  </m:r>
                                </m:sub>
                              </m:sSub>
                              <m:r>
                                <a:rPr lang="pt-B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3" y="4358491"/>
                <a:ext cx="5578835" cy="1641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10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O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problema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da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seleção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modelo</a:t>
            </a: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dirty="0">
                <a:solidFill>
                  <a:srgbClr val="003395"/>
                </a:solidFill>
                <a:latin typeface="Verdana" panose="020B0604030504040204" pitchFamily="34" charset="0"/>
              </a:rPr>
              <a:t>Considerando que os modelos sejam igualmente prováveis:</a:t>
            </a: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/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/>
              <p:nvPr/>
            </p:nvSpPr>
            <p:spPr>
              <a:xfrm>
                <a:off x="2810933" y="4358491"/>
                <a:ext cx="4105996" cy="1641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´=1</m:t>
                              </m:r>
                            </m:sub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pt-BR" sz="4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3" y="4358491"/>
                <a:ext cx="4105996" cy="1641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77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seleção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Lembrando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pt-BR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/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/>
              <p:nvPr/>
            </p:nvSpPr>
            <p:spPr>
              <a:xfrm>
                <a:off x="2810933" y="4358491"/>
                <a:ext cx="4105996" cy="1641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´=1</m:t>
                              </m:r>
                            </m:sub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pt-BR" sz="4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3" y="4358491"/>
                <a:ext cx="4105996" cy="1641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03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seleção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Lembrando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pt-BR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/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/>
              <p:nvPr/>
            </p:nvSpPr>
            <p:spPr>
              <a:xfrm>
                <a:off x="2810933" y="4358491"/>
                <a:ext cx="3245311" cy="154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´=1</m:t>
                              </m:r>
                            </m:sub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3" y="4358491"/>
                <a:ext cx="3245311" cy="1549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5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O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problema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da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seleção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modelo</a:t>
            </a: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dirty="0">
                <a:solidFill>
                  <a:srgbClr val="003395"/>
                </a:solidFill>
                <a:latin typeface="Verdana" panose="020B0604030504040204" pitchFamily="34" charset="0"/>
              </a:rPr>
              <a:t>Portanto, o candidato mais provável será aquele que possui maior verossimilhança marginal.</a:t>
            </a: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/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/>
              <p:nvPr/>
            </p:nvSpPr>
            <p:spPr>
              <a:xfrm>
                <a:off x="2810933" y="4358491"/>
                <a:ext cx="3245311" cy="154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´=1</m:t>
                              </m:r>
                            </m:sub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3" y="4358491"/>
                <a:ext cx="3245311" cy="1549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2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Teoricamente, bastaria 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pt-B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escolher o modelo que resulta na maior verossimilhança marginal.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927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/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/>
              <p:nvPr/>
            </p:nvSpPr>
            <p:spPr>
              <a:xfrm>
                <a:off x="2810933" y="4358491"/>
                <a:ext cx="3245311" cy="154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´=1</m:t>
                              </m:r>
                            </m:sub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3" y="4358491"/>
                <a:ext cx="3245311" cy="1549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326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Teoricamente, bastaria 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pt-B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escolher o modelo que resulta na maior verossimilhança marginal. </a:t>
                </a:r>
                <a:r>
                  <a:rPr lang="pt-BR" dirty="0">
                    <a:latin typeface="Verdana" panose="020B0604030504040204" pitchFamily="34" charset="0"/>
                  </a:rPr>
                  <a:t>Porém, na perspectiva empírica </a:t>
                </a:r>
                <a:r>
                  <a:rPr lang="pt-BR" dirty="0" err="1">
                    <a:latin typeface="Verdana" panose="020B0604030504040204" pitchFamily="34" charset="0"/>
                  </a:rPr>
                  <a:t>frequentista</a:t>
                </a:r>
                <a:r>
                  <a:rPr lang="pt-BR" dirty="0">
                    <a:latin typeface="Verdana" panose="020B0604030504040204" pitchFamily="34" charset="0"/>
                  </a:rPr>
                  <a:t>, esse cálculo direto requer replicações de trajetórias no tempo, sendo que na prática dispomos de apenas uma</a:t>
                </a:r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927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/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2191"/>
                <a:ext cx="2111988" cy="801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/>
              <p:nvPr/>
            </p:nvSpPr>
            <p:spPr>
              <a:xfrm>
                <a:off x="2810933" y="4358491"/>
                <a:ext cx="3245311" cy="154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´=1</m:t>
                              </m:r>
                            </m:sub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EEE423-66DF-B57F-AE9D-303258EB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3" y="4358491"/>
                <a:ext cx="3245311" cy="1549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1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Critérios de seleção de modelo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Espaço Reservado para SmartArt 2">
            <a:extLst>
              <a:ext uri="{FF2B5EF4-FFF2-40B4-BE49-F238E27FC236}">
                <a16:creationId xmlns:a16="http://schemas.microsoft.com/office/drawing/2014/main" id="{4ED62E8B-AEF4-C762-2125-5F27DBA6341F}"/>
              </a:ext>
            </a:extLst>
          </p:cNvPr>
          <p:cNvSpPr txBox="1">
            <a:spLocks/>
          </p:cNvSpPr>
          <p:nvPr/>
        </p:nvSpPr>
        <p:spPr>
          <a:xfrm>
            <a:off x="990600" y="2263775"/>
            <a:ext cx="10515600" cy="37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solidFill>
                  <a:srgbClr val="000000"/>
                </a:solidFill>
                <a:latin typeface="Verdana" panose="020B0604030504040204" pitchFamily="34" charset="0"/>
              </a:rPr>
              <a:t>Leitura: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Cryer &amp; Chan (2008), Cap. 6, Seção 6.5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Coperwait &amp; Metcalfe, Cap. 4 e 7, Seções 4.6 e 7.3.2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pt-BR" sz="2400" b="0" i="0" u="none" strike="noStrike" baseline="0" dirty="0">
                <a:latin typeface="CMBX12"/>
              </a:rPr>
              <a:t>AIC e BIC</a:t>
            </a: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3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6914265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6914265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1953067" y="3933084"/>
                <a:ext cx="7033272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4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67" y="3933084"/>
                <a:ext cx="7033272" cy="2151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008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21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540846" y="3630066"/>
                <a:ext cx="7247561" cy="1077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46" y="3630066"/>
                <a:ext cx="7247561" cy="1077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A2507FA-BC92-090B-C9F8-B4C37E275596}"/>
                  </a:ext>
                </a:extLst>
              </p:cNvPr>
              <p:cNvSpPr txBox="1"/>
              <p:nvPr/>
            </p:nvSpPr>
            <p:spPr>
              <a:xfrm>
                <a:off x="9529233" y="4808358"/>
                <a:ext cx="1505027" cy="804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pt-B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groupChr>
                  </m:oMath>
                </a14:m>
                <a:r>
                  <a:rPr lang="pt-BR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BR" sz="32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A2507FA-BC92-090B-C9F8-B4C37E275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233" y="4808358"/>
                <a:ext cx="1505027" cy="804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13CDB0B-D915-3EB6-A210-6DE48CFFDB6D}"/>
                  </a:ext>
                </a:extLst>
              </p:cNvPr>
              <p:cNvSpPr txBox="1"/>
              <p:nvPr/>
            </p:nvSpPr>
            <p:spPr>
              <a:xfrm>
                <a:off x="9427633" y="4018454"/>
                <a:ext cx="1895071" cy="652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3200" dirty="0"/>
                  <a:t> = EMV,</a:t>
                </a: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13CDB0B-D915-3EB6-A210-6DE48CFFD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633" y="4018454"/>
                <a:ext cx="1895071" cy="652294"/>
              </a:xfrm>
              <a:prstGeom prst="rect">
                <a:avLst/>
              </a:prstGeom>
              <a:blipFill>
                <a:blip r:embed="rId5"/>
                <a:stretch>
                  <a:fillRect t="-7477" r="-8065" b="-242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703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540846" y="3630066"/>
                <a:ext cx="7247561" cy="1077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46" y="3630066"/>
                <a:ext cx="7247561" cy="1077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EDC6233-1208-5B50-77CA-99BB21A886A8}"/>
                  </a:ext>
                </a:extLst>
              </p:cNvPr>
              <p:cNvSpPr txBox="1"/>
              <p:nvPr/>
            </p:nvSpPr>
            <p:spPr>
              <a:xfrm>
                <a:off x="595841" y="4727064"/>
                <a:ext cx="5500159" cy="1549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EDC6233-1208-5B50-77CA-99BB21A8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41" y="4727064"/>
                <a:ext cx="5500159" cy="154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25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540846" y="3630066"/>
                <a:ext cx="7247561" cy="1077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46" y="3630066"/>
                <a:ext cx="7247561" cy="1077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EDC6233-1208-5B50-77CA-99BB21A886A8}"/>
                  </a:ext>
                </a:extLst>
              </p:cNvPr>
              <p:cNvSpPr txBox="1"/>
              <p:nvPr/>
            </p:nvSpPr>
            <p:spPr>
              <a:xfrm>
                <a:off x="595841" y="4727064"/>
                <a:ext cx="5500159" cy="1549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EDC6233-1208-5B50-77CA-99BB21A8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41" y="4727064"/>
                <a:ext cx="5500159" cy="154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376C0C6-E415-0692-3FC6-E7F79BE6BD68}"/>
                  </a:ext>
                </a:extLst>
              </p:cNvPr>
              <p:cNvSpPr txBox="1"/>
              <p:nvPr/>
            </p:nvSpPr>
            <p:spPr>
              <a:xfrm>
                <a:off x="5582093" y="4772590"/>
                <a:ext cx="4770280" cy="1549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376C0C6-E415-0692-3FC6-E7F79BE6B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093" y="4772590"/>
                <a:ext cx="4770280" cy="154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59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540846" y="3630066"/>
                <a:ext cx="7247561" cy="1077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46" y="3630066"/>
                <a:ext cx="7247561" cy="1077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EDC6233-1208-5B50-77CA-99BB21A886A8}"/>
                  </a:ext>
                </a:extLst>
              </p:cNvPr>
              <p:cNvSpPr txBox="1"/>
              <p:nvPr/>
            </p:nvSpPr>
            <p:spPr>
              <a:xfrm>
                <a:off x="595841" y="4727064"/>
                <a:ext cx="5500159" cy="1549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EDC6233-1208-5B50-77CA-99BB21A8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41" y="4727064"/>
                <a:ext cx="5500159" cy="154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376C0C6-E415-0692-3FC6-E7F79BE6BD68}"/>
                  </a:ext>
                </a:extLst>
              </p:cNvPr>
              <p:cNvSpPr txBox="1"/>
              <p:nvPr/>
            </p:nvSpPr>
            <p:spPr>
              <a:xfrm>
                <a:off x="5582093" y="4772590"/>
                <a:ext cx="4770280" cy="1549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pt-BR" sz="3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3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3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376C0C6-E415-0692-3FC6-E7F79BE6B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093" y="4772590"/>
                <a:ext cx="4770280" cy="154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9289C84-2B48-3A13-1095-ECEF0F216DBC}"/>
                  </a:ext>
                </a:extLst>
              </p:cNvPr>
              <p:cNvSpPr txBox="1"/>
              <p:nvPr/>
            </p:nvSpPr>
            <p:spPr>
              <a:xfrm>
                <a:off x="9392707" y="5132697"/>
                <a:ext cx="2648417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9289C84-2B48-3A13-1095-ECEF0F216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707" y="5132697"/>
                <a:ext cx="2648417" cy="6712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76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EDC6233-1208-5B50-77CA-99BB21A886A8}"/>
                  </a:ext>
                </a:extLst>
              </p:cNvPr>
              <p:cNvSpPr txBox="1"/>
              <p:nvPr/>
            </p:nvSpPr>
            <p:spPr>
              <a:xfrm>
                <a:off x="595841" y="4727064"/>
                <a:ext cx="5500159" cy="1549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EDC6233-1208-5B50-77CA-99BB21A8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41" y="4727064"/>
                <a:ext cx="5500159" cy="154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376C0C6-E415-0692-3FC6-E7F79BE6BD68}"/>
                  </a:ext>
                </a:extLst>
              </p:cNvPr>
              <p:cNvSpPr txBox="1"/>
              <p:nvPr/>
            </p:nvSpPr>
            <p:spPr>
              <a:xfrm>
                <a:off x="5582093" y="4772590"/>
                <a:ext cx="4770280" cy="1549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pt-BR" sz="3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3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3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376C0C6-E415-0692-3FC6-E7F79BE6B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093" y="4772590"/>
                <a:ext cx="4770280" cy="154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9289C84-2B48-3A13-1095-ECEF0F216DBC}"/>
                  </a:ext>
                </a:extLst>
              </p:cNvPr>
              <p:cNvSpPr txBox="1"/>
              <p:nvPr/>
            </p:nvSpPr>
            <p:spPr>
              <a:xfrm>
                <a:off x="9392707" y="5132697"/>
                <a:ext cx="2648417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9289C84-2B48-3A13-1095-ECEF0F216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707" y="5132697"/>
                <a:ext cx="2648417" cy="6712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926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397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75B53EE-352A-DA4C-47E8-B04EAABA87C4}"/>
                  </a:ext>
                </a:extLst>
              </p:cNvPr>
              <p:cNvSpPr txBox="1"/>
              <p:nvPr/>
            </p:nvSpPr>
            <p:spPr>
              <a:xfrm>
                <a:off x="581467" y="4916885"/>
                <a:ext cx="7158050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pt-B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pt-BR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75B53EE-352A-DA4C-47E8-B04EAABA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4916885"/>
                <a:ext cx="7158050" cy="722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065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75B53EE-352A-DA4C-47E8-B04EAABA87C4}"/>
                  </a:ext>
                </a:extLst>
              </p:cNvPr>
              <p:cNvSpPr txBox="1"/>
              <p:nvPr/>
            </p:nvSpPr>
            <p:spPr>
              <a:xfrm>
                <a:off x="581467" y="4916885"/>
                <a:ext cx="7158050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pt-B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pt-BR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75B53EE-352A-DA4C-47E8-B04EAABA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4916885"/>
                <a:ext cx="7158050" cy="722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04D75BC-0BAE-E40C-D84A-BA55A919085A}"/>
                  </a:ext>
                </a:extLst>
              </p:cNvPr>
              <p:cNvSpPr txBox="1"/>
              <p:nvPr/>
            </p:nvSpPr>
            <p:spPr>
              <a:xfrm>
                <a:off x="10162095" y="4916885"/>
                <a:ext cx="1505027" cy="804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pt-B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groupChr>
                  </m:oMath>
                </a14:m>
                <a:r>
                  <a:rPr lang="pt-BR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BR" sz="32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04D75BC-0BAE-E40C-D84A-BA55A9190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095" y="4916885"/>
                <a:ext cx="1505027" cy="804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028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7166321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75B53EE-352A-DA4C-47E8-B04EAABA87C4}"/>
                  </a:ext>
                </a:extLst>
              </p:cNvPr>
              <p:cNvSpPr txBox="1"/>
              <p:nvPr/>
            </p:nvSpPr>
            <p:spPr>
              <a:xfrm>
                <a:off x="581467" y="4916885"/>
                <a:ext cx="7158050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pt-B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pt-BR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75B53EE-352A-DA4C-47E8-B04EAABA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4916885"/>
                <a:ext cx="7158050" cy="722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04D75BC-0BAE-E40C-D84A-BA55A919085A}"/>
                  </a:ext>
                </a:extLst>
              </p:cNvPr>
              <p:cNvSpPr txBox="1"/>
              <p:nvPr/>
            </p:nvSpPr>
            <p:spPr>
              <a:xfrm>
                <a:off x="10162095" y="4916885"/>
                <a:ext cx="1505027" cy="804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pt-B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groupChr>
                  </m:oMath>
                </a14:m>
                <a:r>
                  <a:rPr lang="pt-BR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BR" sz="32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04D75BC-0BAE-E40C-D84A-BA55A9190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095" y="4916885"/>
                <a:ext cx="1505027" cy="804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757034F2-A615-06BC-1A31-E78397C8A5DF}"/>
              </a:ext>
            </a:extLst>
          </p:cNvPr>
          <p:cNvSpPr/>
          <p:nvPr/>
        </p:nvSpPr>
        <p:spPr>
          <a:xfrm>
            <a:off x="3581400" y="4881033"/>
            <a:ext cx="4610100" cy="1079500"/>
          </a:xfrm>
          <a:prstGeom prst="rect">
            <a:avLst/>
          </a:prstGeom>
          <a:solidFill>
            <a:srgbClr val="F5F4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25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seleção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Considere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uma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coleção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lista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/portfolio)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formada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candidatos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65BB1C6-770E-6768-80B5-531004C9A186}"/>
                  </a:ext>
                </a:extLst>
              </p:cNvPr>
              <p:cNvSpPr txBox="1"/>
              <p:nvPr/>
            </p:nvSpPr>
            <p:spPr>
              <a:xfrm>
                <a:off x="3534834" y="4660900"/>
                <a:ext cx="37092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65BB1C6-770E-6768-80B5-531004C9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834" y="4660900"/>
                <a:ext cx="370922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011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7159909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4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7159909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75B53EE-352A-DA4C-47E8-B04EAABA87C4}"/>
                  </a:ext>
                </a:extLst>
              </p:cNvPr>
              <p:cNvSpPr txBox="1"/>
              <p:nvPr/>
            </p:nvSpPr>
            <p:spPr>
              <a:xfrm>
                <a:off x="581467" y="4916885"/>
                <a:ext cx="7158050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pt-B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pt-BR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75B53EE-352A-DA4C-47E8-B04EAABA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4916885"/>
                <a:ext cx="7158050" cy="722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04D75BC-0BAE-E40C-D84A-BA55A919085A}"/>
                  </a:ext>
                </a:extLst>
              </p:cNvPr>
              <p:cNvSpPr txBox="1"/>
              <p:nvPr/>
            </p:nvSpPr>
            <p:spPr>
              <a:xfrm>
                <a:off x="10162095" y="4916885"/>
                <a:ext cx="1505027" cy="804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pt-BR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groupChr>
                  </m:oMath>
                </a14:m>
                <a:r>
                  <a:rPr lang="pt-BR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BR" sz="32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04D75BC-0BAE-E40C-D84A-BA55A9190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095" y="4916885"/>
                <a:ext cx="1505027" cy="804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757034F2-A615-06BC-1A31-E78397C8A5DF}"/>
              </a:ext>
            </a:extLst>
          </p:cNvPr>
          <p:cNvSpPr/>
          <p:nvPr/>
        </p:nvSpPr>
        <p:spPr>
          <a:xfrm>
            <a:off x="3581400" y="4881033"/>
            <a:ext cx="4610100" cy="1079500"/>
          </a:xfrm>
          <a:prstGeom prst="rect">
            <a:avLst/>
          </a:prstGeom>
          <a:solidFill>
            <a:srgbClr val="F5F4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54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7159909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4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7159909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757034F2-A615-06BC-1A31-E78397C8A5DF}"/>
              </a:ext>
            </a:extLst>
          </p:cNvPr>
          <p:cNvSpPr/>
          <p:nvPr/>
        </p:nvSpPr>
        <p:spPr>
          <a:xfrm>
            <a:off x="3581400" y="4881033"/>
            <a:ext cx="4610100" cy="1079500"/>
          </a:xfrm>
          <a:prstGeom prst="rect">
            <a:avLst/>
          </a:prstGeom>
          <a:solidFill>
            <a:srgbClr val="F5F4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715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9522607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pt-BR" sz="4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pt-BR" sz="4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4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9522607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pt-BR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8" y="3708900"/>
                <a:ext cx="7626640" cy="995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444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581467" y="1611313"/>
                <a:ext cx="9608079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4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pt-BR" sz="4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pt-BR" sz="4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" y="1611313"/>
                <a:ext cx="9608079" cy="2151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/>
              <p:nvPr/>
            </p:nvSpPr>
            <p:spPr>
              <a:xfrm>
                <a:off x="524878" y="3708900"/>
                <a:ext cx="6641498" cy="99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pt-BR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pt-BR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pt-BR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2EEAC-407F-75B4-1027-FB873590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8" y="3708900"/>
                <a:ext cx="6641498" cy="995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470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4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2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51062"/>
            <a:ext cx="10515600" cy="3744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4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70DE0-83FC-F3EF-CDDC-0B4D22827931}"/>
                  </a:ext>
                </a:extLst>
              </p:cNvPr>
              <p:cNvSpPr txBox="1"/>
              <p:nvPr/>
            </p:nvSpPr>
            <p:spPr>
              <a:xfrm>
                <a:off x="540200" y="3651673"/>
                <a:ext cx="10292240" cy="1337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6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t-BR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70DE0-83FC-F3EF-CDDC-0B4D22827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00" y="3651673"/>
                <a:ext cx="10292240" cy="1337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278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51062"/>
            <a:ext cx="10515600" cy="3744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4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70DE0-83FC-F3EF-CDDC-0B4D22827931}"/>
                  </a:ext>
                </a:extLst>
              </p:cNvPr>
              <p:cNvSpPr txBox="1"/>
              <p:nvPr/>
            </p:nvSpPr>
            <p:spPr>
              <a:xfrm>
                <a:off x="540200" y="3651673"/>
                <a:ext cx="10292240" cy="1337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3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70DE0-83FC-F3EF-CDDC-0B4D22827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00" y="3651673"/>
                <a:ext cx="10292240" cy="1337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43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51062"/>
            <a:ext cx="10515600" cy="3744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4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70DE0-83FC-F3EF-CDDC-0B4D22827931}"/>
                  </a:ext>
                </a:extLst>
              </p:cNvPr>
              <p:cNvSpPr txBox="1"/>
              <p:nvPr/>
            </p:nvSpPr>
            <p:spPr>
              <a:xfrm>
                <a:off x="540200" y="3651673"/>
                <a:ext cx="10292240" cy="1337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3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70DE0-83FC-F3EF-CDDC-0B4D22827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00" y="3651673"/>
                <a:ext cx="10292240" cy="1337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474C63-0AF6-2518-F96F-C01EA73236E4}"/>
                  </a:ext>
                </a:extLst>
              </p:cNvPr>
              <p:cNvSpPr txBox="1"/>
              <p:nvPr/>
            </p:nvSpPr>
            <p:spPr>
              <a:xfrm>
                <a:off x="540200" y="5019188"/>
                <a:ext cx="5308954" cy="1156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pt-BR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474C63-0AF6-2518-F96F-C01EA732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00" y="5019188"/>
                <a:ext cx="5308954" cy="1156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99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51062"/>
            <a:ext cx="10515600" cy="3744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4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70DE0-83FC-F3EF-CDDC-0B4D22827931}"/>
                  </a:ext>
                </a:extLst>
              </p:cNvPr>
              <p:cNvSpPr txBox="1"/>
              <p:nvPr/>
            </p:nvSpPr>
            <p:spPr>
              <a:xfrm>
                <a:off x="540200" y="3651673"/>
                <a:ext cx="10292240" cy="1337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3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70DE0-83FC-F3EF-CDDC-0B4D22827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00" y="3651673"/>
                <a:ext cx="10292240" cy="1337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474C63-0AF6-2518-F96F-C01EA73236E4}"/>
                  </a:ext>
                </a:extLst>
              </p:cNvPr>
              <p:cNvSpPr txBox="1"/>
              <p:nvPr/>
            </p:nvSpPr>
            <p:spPr>
              <a:xfrm>
                <a:off x="492567" y="5233880"/>
                <a:ext cx="5741764" cy="730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pt-BR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474C63-0AF6-2518-F96F-C01EA732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" y="5233880"/>
                <a:ext cx="5741764" cy="73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230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51062"/>
            <a:ext cx="10515600" cy="3744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4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70DE0-83FC-F3EF-CDDC-0B4D22827931}"/>
                  </a:ext>
                </a:extLst>
              </p:cNvPr>
              <p:cNvSpPr txBox="1"/>
              <p:nvPr/>
            </p:nvSpPr>
            <p:spPr>
              <a:xfrm>
                <a:off x="540200" y="3651673"/>
                <a:ext cx="10292240" cy="1337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3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t-BR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36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6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70DE0-83FC-F3EF-CDDC-0B4D22827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00" y="3651673"/>
                <a:ext cx="10292240" cy="1337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474C63-0AF6-2518-F96F-C01EA73236E4}"/>
                  </a:ext>
                </a:extLst>
              </p:cNvPr>
              <p:cNvSpPr txBox="1"/>
              <p:nvPr/>
            </p:nvSpPr>
            <p:spPr>
              <a:xfrm>
                <a:off x="492567" y="5233880"/>
                <a:ext cx="6431056" cy="730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pt-BR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474C63-0AF6-2518-F96F-C01EA732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" y="5233880"/>
                <a:ext cx="6431056" cy="73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08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seleção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Suponha que cada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possa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ser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caracterizado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uma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função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densidade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qual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denota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o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vetor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dados e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o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vetor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parâmetros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dimensão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364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51062"/>
            <a:ext cx="10515600" cy="3744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4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474C63-0AF6-2518-F96F-C01EA73236E4}"/>
                  </a:ext>
                </a:extLst>
              </p:cNvPr>
              <p:cNvSpPr txBox="1"/>
              <p:nvPr/>
            </p:nvSpPr>
            <p:spPr>
              <a:xfrm>
                <a:off x="492567" y="5233880"/>
                <a:ext cx="6431055" cy="730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≈−2</m:t>
                      </m:r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pt-BR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474C63-0AF6-2518-F96F-C01EA732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" y="5233880"/>
                <a:ext cx="6431055" cy="730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3C43538-C133-9522-75A4-CAD43FF4A632}"/>
                  </a:ext>
                </a:extLst>
              </p:cNvPr>
              <p:cNvSpPr txBox="1"/>
              <p:nvPr/>
            </p:nvSpPr>
            <p:spPr>
              <a:xfrm>
                <a:off x="546100" y="3488275"/>
                <a:ext cx="10278533" cy="1422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/>
                  <a:t>Logo, maximizar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pt-BR" sz="4000" dirty="0"/>
                  <a:t> seria equivalente a minimizar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4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pt-BR" sz="4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pt-BR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pt-BR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pt-BR" sz="40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3C43538-C133-9522-75A4-CAD43FF4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488275"/>
                <a:ext cx="10278533" cy="1422569"/>
              </a:xfrm>
              <a:prstGeom prst="rect">
                <a:avLst/>
              </a:prstGeom>
              <a:blipFill>
                <a:blip r:embed="rId4"/>
                <a:stretch>
                  <a:fillRect l="-2135" t="-7692" b="-136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798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51062"/>
            <a:ext cx="10515600" cy="3744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4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pt-BR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" y="1784773"/>
                <a:ext cx="9460988" cy="1621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3C43538-C133-9522-75A4-CAD43FF4A632}"/>
                  </a:ext>
                </a:extLst>
              </p:cNvPr>
              <p:cNvSpPr txBox="1"/>
              <p:nvPr/>
            </p:nvSpPr>
            <p:spPr>
              <a:xfrm>
                <a:off x="546100" y="3488275"/>
                <a:ext cx="10278533" cy="1422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/>
                  <a:t>Logo, maximizar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pt-BR" sz="4000" dirty="0"/>
                  <a:t> seria equivalente a minimizar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4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pt-BR" sz="4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pt-BR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pt-BR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pt-BR" sz="40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3C43538-C133-9522-75A4-CAD43FF4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488275"/>
                <a:ext cx="10278533" cy="1422569"/>
              </a:xfrm>
              <a:prstGeom prst="rect">
                <a:avLst/>
              </a:prstGeom>
              <a:blipFill>
                <a:blip r:embed="rId3"/>
                <a:stretch>
                  <a:fillRect l="-2135" t="-7692" b="-136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474C63-0AF6-2518-F96F-C01EA73236E4}"/>
                  </a:ext>
                </a:extLst>
              </p:cNvPr>
              <p:cNvSpPr txBox="1"/>
              <p:nvPr/>
            </p:nvSpPr>
            <p:spPr>
              <a:xfrm>
                <a:off x="492567" y="5233880"/>
                <a:ext cx="6431055" cy="730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≈−2</m:t>
                      </m:r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pt-BR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474C63-0AF6-2518-F96F-C01EA732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" y="5233880"/>
                <a:ext cx="6431055" cy="73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F37766C5-C0B8-71B0-113D-45E3DCBF51EE}"/>
              </a:ext>
            </a:extLst>
          </p:cNvPr>
          <p:cNvSpPr/>
          <p:nvPr/>
        </p:nvSpPr>
        <p:spPr>
          <a:xfrm>
            <a:off x="694267" y="5182764"/>
            <a:ext cx="2565400" cy="1079500"/>
          </a:xfrm>
          <a:prstGeom prst="rect">
            <a:avLst/>
          </a:prstGeom>
          <a:solidFill>
            <a:srgbClr val="F5F4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22FFBA7-86C9-2F44-D64C-DA45EEA927D6}"/>
                  </a:ext>
                </a:extLst>
              </p:cNvPr>
              <p:cNvSpPr txBox="1"/>
              <p:nvPr/>
            </p:nvSpPr>
            <p:spPr>
              <a:xfrm>
                <a:off x="1662475" y="5239205"/>
                <a:ext cx="17042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22FFBA7-86C9-2F44-D64C-DA45EEA92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75" y="5239205"/>
                <a:ext cx="170424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>
            <a:extLst>
              <a:ext uri="{FF2B5EF4-FFF2-40B4-BE49-F238E27FC236}">
                <a16:creationId xmlns:a16="http://schemas.microsoft.com/office/drawing/2014/main" id="{99E2576A-7D73-9993-8C08-28CD551574F2}"/>
              </a:ext>
            </a:extLst>
          </p:cNvPr>
          <p:cNvSpPr/>
          <p:nvPr/>
        </p:nvSpPr>
        <p:spPr>
          <a:xfrm>
            <a:off x="1058333" y="5003800"/>
            <a:ext cx="6328834" cy="1244257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627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831643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Critério de informação Bayesiano de SCHWARZ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51062"/>
            <a:ext cx="10515600" cy="3744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474C63-0AF6-2518-F96F-C01EA73236E4}"/>
                  </a:ext>
                </a:extLst>
              </p:cNvPr>
              <p:cNvSpPr txBox="1"/>
              <p:nvPr/>
            </p:nvSpPr>
            <p:spPr>
              <a:xfrm>
                <a:off x="492567" y="5233880"/>
                <a:ext cx="6431055" cy="730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  <m:r>
                        <a:rPr lang="pt-BR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≈−2</m:t>
                      </m:r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BR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pt-BR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474C63-0AF6-2518-F96F-C01EA732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" y="5233880"/>
                <a:ext cx="6431055" cy="7306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F37766C5-C0B8-71B0-113D-45E3DCBF51EE}"/>
              </a:ext>
            </a:extLst>
          </p:cNvPr>
          <p:cNvSpPr/>
          <p:nvPr/>
        </p:nvSpPr>
        <p:spPr>
          <a:xfrm>
            <a:off x="694267" y="5182764"/>
            <a:ext cx="2565400" cy="1079500"/>
          </a:xfrm>
          <a:prstGeom prst="rect">
            <a:avLst/>
          </a:prstGeom>
          <a:solidFill>
            <a:srgbClr val="F5F4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22FFBA7-86C9-2F44-D64C-DA45EEA927D6}"/>
                  </a:ext>
                </a:extLst>
              </p:cNvPr>
              <p:cNvSpPr txBox="1"/>
              <p:nvPr/>
            </p:nvSpPr>
            <p:spPr>
              <a:xfrm>
                <a:off x="1662475" y="5239205"/>
                <a:ext cx="17042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22FFBA7-86C9-2F44-D64C-DA45EEA92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75" y="5239205"/>
                <a:ext cx="170424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>
            <a:extLst>
              <a:ext uri="{FF2B5EF4-FFF2-40B4-BE49-F238E27FC236}">
                <a16:creationId xmlns:a16="http://schemas.microsoft.com/office/drawing/2014/main" id="{99E2576A-7D73-9993-8C08-28CD551574F2}"/>
              </a:ext>
            </a:extLst>
          </p:cNvPr>
          <p:cNvSpPr/>
          <p:nvPr/>
        </p:nvSpPr>
        <p:spPr>
          <a:xfrm>
            <a:off x="1058333" y="5003800"/>
            <a:ext cx="6328834" cy="1244257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881F2C2-088E-9D2F-3489-04ECA12AA849}"/>
              </a:ext>
            </a:extLst>
          </p:cNvPr>
          <p:cNvSpPr/>
          <p:nvPr/>
        </p:nvSpPr>
        <p:spPr>
          <a:xfrm>
            <a:off x="838200" y="2151062"/>
            <a:ext cx="6328834" cy="1244257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4DA07A6-3501-4F3E-F628-0D51D2D81F4E}"/>
                  </a:ext>
                </a:extLst>
              </p:cNvPr>
              <p:cNvSpPr txBox="1"/>
              <p:nvPr/>
            </p:nvSpPr>
            <p:spPr>
              <a:xfrm>
                <a:off x="1305370" y="2407865"/>
                <a:ext cx="5466459" cy="730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pt-B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3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4DA07A6-3501-4F3E-F628-0D51D2D8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70" y="2407865"/>
                <a:ext cx="5466459" cy="73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1">
            <a:extLst>
              <a:ext uri="{FF2B5EF4-FFF2-40B4-BE49-F238E27FC236}">
                <a16:creationId xmlns:a16="http://schemas.microsoft.com/office/drawing/2014/main" id="{7A08ED5A-5969-86C8-C76D-39D62FE0EB50}"/>
              </a:ext>
            </a:extLst>
          </p:cNvPr>
          <p:cNvSpPr txBox="1">
            <a:spLocks/>
          </p:cNvSpPr>
          <p:nvPr/>
        </p:nvSpPr>
        <p:spPr>
          <a:xfrm>
            <a:off x="-1176867" y="9109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Critério de informação de AKAIKE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F544E463-085F-8D34-EF8C-C9FD1A608F89}"/>
              </a:ext>
            </a:extLst>
          </p:cNvPr>
          <p:cNvSpPr/>
          <p:nvPr/>
        </p:nvSpPr>
        <p:spPr>
          <a:xfrm flipH="1">
            <a:off x="8046342" y="5362733"/>
            <a:ext cx="2647058" cy="558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A8386E-EE76-B35B-ED41-7BA575A9536D}"/>
              </a:ext>
            </a:extLst>
          </p:cNvPr>
          <p:cNvSpPr txBox="1"/>
          <p:nvPr/>
        </p:nvSpPr>
        <p:spPr>
          <a:xfrm>
            <a:off x="8804103" y="5444741"/>
            <a:ext cx="13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Consistente</a:t>
            </a:r>
          </a:p>
        </p:txBody>
      </p:sp>
    </p:spTree>
    <p:extLst>
      <p:ext uri="{BB962C8B-B14F-4D97-AF65-F5344CB8AC3E}">
        <p14:creationId xmlns:p14="http://schemas.microsoft.com/office/powerpoint/2010/main" val="4012593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Observações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BIC</a:t>
            </a: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Permite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ordenar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modelos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acordo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com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suas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probabilidades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seleção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(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menor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BIC,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maior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probabilidade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)</a:t>
            </a:r>
          </a:p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Não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é,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portanto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, um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critério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absoluto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O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modelo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mais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provável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pode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não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ser o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mais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adequado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O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sucesso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na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aplicação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do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critério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depende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da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qualidade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do portfolio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modelos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850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Observações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BIC</a:t>
            </a: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Requer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uma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função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verossimilhança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Aplicável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na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abordagem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paramétrica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Permite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comparações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entre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classe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modelos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distintos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,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desde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que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parâmetros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sejam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obtidos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por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máxima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verossimilhança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Se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ruídos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aleatórios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forem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simétricos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com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variância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finita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,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podemos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pegar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“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emprestada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” a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verossimilhança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Gaussiana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.  </a:t>
            </a: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658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Estudo Empírico do BIC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BIC</a:t>
            </a: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Próxima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aula: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simulações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exemplos</a:t>
            </a: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9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seleção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Suponha que cada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possa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ser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caracterizado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uma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função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densidade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tal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varie aleatoriamente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tendo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densidade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</a:t>
                </a:r>
                <a:r>
                  <a:rPr lang="en-US" i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 priori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).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74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seleção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Suponha que cada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possa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ser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caracterizado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uma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função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densidade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tal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forma que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sua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verossimilhança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marginal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possa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ser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escrita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como</a:t>
                </a: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3281455" y="4077359"/>
                <a:ext cx="6914265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55" y="4077359"/>
                <a:ext cx="6914265" cy="2151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37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seleção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verossimilhança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marginal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densidade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esperada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pt-BR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sob o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3281455" y="4077359"/>
                <a:ext cx="6914265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55" y="4077359"/>
                <a:ext cx="6914265" cy="2151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69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seleção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verossimilhança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marginal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densidade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esperada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pt-BR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condicionado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3281455" y="4077359"/>
                <a:ext cx="6914265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55" y="4077359"/>
                <a:ext cx="6914265" cy="2151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73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Critério de informação de SCHWARZ </a:t>
            </a:r>
            <a:br>
              <a:rPr lang="pt-BR" b="1" dirty="0"/>
            </a:br>
            <a:r>
              <a:rPr lang="pt-BR" b="1" dirty="0"/>
              <a:t>(BAYESIAN INFORMATION CRITERION)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seleção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verossimilhança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marginal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densidade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esperada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pt-BR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condicionado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/>
              <p:nvPr/>
            </p:nvSpPr>
            <p:spPr>
              <a:xfrm>
                <a:off x="3281455" y="4077359"/>
                <a:ext cx="6914265" cy="215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pt-BR" sz="4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4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4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3FECC05-7BAD-7AB4-19D2-28DFAB60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55" y="4077359"/>
                <a:ext cx="6914265" cy="2151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/>
              <p:nvPr/>
            </p:nvSpPr>
            <p:spPr>
              <a:xfrm>
                <a:off x="838200" y="4752191"/>
                <a:ext cx="2700098" cy="80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pt-BR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sz="4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50B955-D8E4-19DB-CA80-943B7E8CD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2191"/>
                <a:ext cx="2700098" cy="801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755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{485653A6-DC5F-4995-AF55-C1793313F459}tf67328976_win32</Template>
  <TotalTime>970</TotalTime>
  <Words>1839</Words>
  <Application>Microsoft Office PowerPoint</Application>
  <PresentationFormat>Widescreen</PresentationFormat>
  <Paragraphs>457</Paragraphs>
  <Slides>45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CMBX12</vt:lpstr>
      <vt:lpstr>Tenorite</vt:lpstr>
      <vt:lpstr>Verdana</vt:lpstr>
      <vt:lpstr>Tema do Office</vt:lpstr>
      <vt:lpstr>Análise De Séries Temporais</vt:lpstr>
      <vt:lpstr>Critérios de seleção de modelo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O Critério de informação de SCHWARZ  (BAYESIAN INFORMATION CRITERION)</vt:lpstr>
      <vt:lpstr>Critério de informação Bayesiano de SCHWARZ</vt:lpstr>
      <vt:lpstr>Observações</vt:lpstr>
      <vt:lpstr>Observações</vt:lpstr>
      <vt:lpstr>Estudo Empírico do BIC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dc:creator>Raul Matsushita</dc:creator>
  <cp:lastModifiedBy>Raul Matsushita</cp:lastModifiedBy>
  <cp:revision>1</cp:revision>
  <dcterms:created xsi:type="dcterms:W3CDTF">2024-03-15T14:35:34Z</dcterms:created>
  <dcterms:modified xsi:type="dcterms:W3CDTF">2024-05-06T13:37:22Z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