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9"/>
  </p:notesMasterIdLst>
  <p:handoutMasterIdLst>
    <p:handoutMasterId r:id="rId50"/>
  </p:handoutMasterIdLst>
  <p:sldIdLst>
    <p:sldId id="256" r:id="rId5"/>
    <p:sldId id="449" r:id="rId6"/>
    <p:sldId id="288" r:id="rId7"/>
    <p:sldId id="452" r:id="rId8"/>
    <p:sldId id="450" r:id="rId9"/>
    <p:sldId id="454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7" r:id="rId30"/>
    <p:sldId id="478" r:id="rId31"/>
    <p:sldId id="479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EA"/>
    <a:srgbClr val="F1F1EF"/>
    <a:srgbClr val="EBEBEB"/>
    <a:srgbClr val="E9E6DF"/>
    <a:srgbClr val="DADEE2"/>
    <a:srgbClr val="C2CAD5"/>
    <a:srgbClr val="EFEFEE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F3066-583E-4F8B-9786-6DE9C92A1491}" v="1148" dt="2024-05-22T02:46:58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328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C24DE74A-CA61-4FE8-886B-ABBF37D0A982}"/>
    <pc:docChg chg="undo redo custSel addSld delSld modSld sldOrd">
      <pc:chgData name="Raul Matsushita" userId="de7c31d34ed27a9c" providerId="LiveId" clId="{C24DE74A-CA61-4FE8-886B-ABBF37D0A982}" dt="2024-05-08T20:20:48.503" v="3748" actId="1076"/>
      <pc:docMkLst>
        <pc:docMk/>
      </pc:docMkLst>
      <pc:sldChg chg="modSp mod">
        <pc:chgData name="Raul Matsushita" userId="de7c31d34ed27a9c" providerId="LiveId" clId="{C24DE74A-CA61-4FE8-886B-ABBF37D0A982}" dt="2024-05-08T14:37:09.941" v="3744" actId="20577"/>
        <pc:sldMkLst>
          <pc:docMk/>
          <pc:sldMk cId="2586058810" sldId="256"/>
        </pc:sldMkLst>
        <pc:spChg chg="mod">
          <ac:chgData name="Raul Matsushita" userId="de7c31d34ed27a9c" providerId="LiveId" clId="{C24DE74A-CA61-4FE8-886B-ABBF37D0A982}" dt="2024-05-08T14:37:09.941" v="3744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C24DE74A-CA61-4FE8-886B-ABBF37D0A982}" dt="2024-05-08T10:39:37.526" v="49" actId="2696"/>
        <pc:sldMkLst>
          <pc:docMk/>
          <pc:sldMk cId="2862011183" sldId="268"/>
        </pc:sldMkLst>
      </pc:sldChg>
      <pc:sldChg chg="addSp delSp modSp mod">
        <pc:chgData name="Raul Matsushita" userId="de7c31d34ed27a9c" providerId="LiveId" clId="{C24DE74A-CA61-4FE8-886B-ABBF37D0A982}" dt="2024-05-08T13:20:14.932" v="1922" actId="1076"/>
        <pc:sldMkLst>
          <pc:docMk/>
          <pc:sldMk cId="3012727841" sldId="269"/>
        </pc:sldMkLst>
        <pc:spChg chg="mod">
          <ac:chgData name="Raul Matsushita" userId="de7c31d34ed27a9c" providerId="LiveId" clId="{C24DE74A-CA61-4FE8-886B-ABBF37D0A982}" dt="2024-05-08T10:41:00.654" v="144" actId="20577"/>
          <ac:spMkLst>
            <pc:docMk/>
            <pc:sldMk cId="3012727841" sldId="269"/>
            <ac:spMk id="2" creationId="{100B5D20-815D-D098-A5AD-681238943775}"/>
          </ac:spMkLst>
        </pc:spChg>
        <pc:spChg chg="add del mod">
          <ac:chgData name="Raul Matsushita" userId="de7c31d34ed27a9c" providerId="LiveId" clId="{C24DE74A-CA61-4FE8-886B-ABBF37D0A982}" dt="2024-05-08T10:42:19.972" v="153" actId="478"/>
          <ac:spMkLst>
            <pc:docMk/>
            <pc:sldMk cId="3012727841" sldId="269"/>
            <ac:spMk id="7" creationId="{ABEB9F27-40EF-F631-9E58-1362F4FDB66E}"/>
          </ac:spMkLst>
        </pc:spChg>
        <pc:picChg chg="add mod">
          <ac:chgData name="Raul Matsushita" userId="de7c31d34ed27a9c" providerId="LiveId" clId="{C24DE74A-CA61-4FE8-886B-ABBF37D0A982}" dt="2024-05-08T13:20:14.932" v="1922" actId="1076"/>
          <ac:picMkLst>
            <pc:docMk/>
            <pc:sldMk cId="3012727841" sldId="269"/>
            <ac:picMk id="9" creationId="{F657ED6E-9F8F-56DC-A232-EA3AF7A7BCE2}"/>
          </ac:picMkLst>
        </pc:picChg>
        <pc:picChg chg="mod ord">
          <ac:chgData name="Raul Matsushita" userId="de7c31d34ed27a9c" providerId="LiveId" clId="{C24DE74A-CA61-4FE8-886B-ABBF37D0A982}" dt="2024-05-08T10:54:08.071" v="16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209635691" sldId="270"/>
        </pc:sldMkLst>
      </pc:sldChg>
      <pc:sldChg chg="del">
        <pc:chgData name="Raul Matsushita" userId="de7c31d34ed27a9c" providerId="LiveId" clId="{C24DE74A-CA61-4FE8-886B-ABBF37D0A982}" dt="2024-05-08T12:35:03.409" v="1353" actId="47"/>
        <pc:sldMkLst>
          <pc:docMk/>
          <pc:sldMk cId="3182307395" sldId="27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054018855" sldId="27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4146910257" sldId="27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625089859" sldId="28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071915177" sldId="28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30256739" sldId="28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512095792" sldId="285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933643378" sldId="286"/>
        </pc:sldMkLst>
      </pc:sldChg>
      <pc:sldChg chg="modSp mod">
        <pc:chgData name="Raul Matsushita" userId="de7c31d34ed27a9c" providerId="LiveId" clId="{C24DE74A-CA61-4FE8-886B-ABBF37D0A982}" dt="2024-05-08T10:39:12.943" v="48" actId="20577"/>
        <pc:sldMkLst>
          <pc:docMk/>
          <pc:sldMk cId="1910733529" sldId="288"/>
        </pc:sldMkLst>
        <pc:spChg chg="mod">
          <ac:chgData name="Raul Matsushita" userId="de7c31d34ed27a9c" providerId="LiveId" clId="{C24DE74A-CA61-4FE8-886B-ABBF37D0A982}" dt="2024-05-08T10:38:07.673" v="8" actId="20577"/>
          <ac:spMkLst>
            <pc:docMk/>
            <pc:sldMk cId="1910733529" sldId="288"/>
            <ac:spMk id="2" creationId="{100B5D20-815D-D098-A5AD-681238943775}"/>
          </ac:spMkLst>
        </pc:spChg>
        <pc:spChg chg="mod">
          <ac:chgData name="Raul Matsushita" userId="de7c31d34ed27a9c" providerId="LiveId" clId="{C24DE74A-CA61-4FE8-886B-ABBF37D0A982}" dt="2024-05-08T10:39:12.943" v="48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C24DE74A-CA61-4FE8-886B-ABBF37D0A982}" dt="2024-05-08T12:34:31.007" v="1349"/>
        <pc:sldMkLst>
          <pc:docMk/>
          <pc:sldMk cId="3224931540" sldId="289"/>
        </pc:sldMkLst>
        <pc:spChg chg="mod">
          <ac:chgData name="Raul Matsushita" userId="de7c31d34ed27a9c" providerId="LiveId" clId="{C24DE74A-CA61-4FE8-886B-ABBF37D0A982}" dt="2024-05-08T12:34:31.007" v="1349"/>
          <ac:spMkLst>
            <pc:docMk/>
            <pc:sldMk cId="3224931540" sldId="289"/>
            <ac:spMk id="2" creationId="{100B5D20-815D-D098-A5AD-681238943775}"/>
          </ac:spMkLst>
        </pc:spChg>
        <pc:spChg chg="del">
          <ac:chgData name="Raul Matsushita" userId="de7c31d34ed27a9c" providerId="LiveId" clId="{C24DE74A-CA61-4FE8-886B-ABBF37D0A982}" dt="2024-05-08T12:34:22.804" v="1348" actId="478"/>
          <ac:spMkLst>
            <pc:docMk/>
            <pc:sldMk cId="3224931540" sldId="289"/>
            <ac:spMk id="7" creationId="{50180D99-4BCA-9611-2397-F91BC3B6EC15}"/>
          </ac:spMkLst>
        </pc:spChg>
        <pc:picChg chg="mod">
          <ac:chgData name="Raul Matsushita" userId="de7c31d34ed27a9c" providerId="LiveId" clId="{C24DE74A-CA61-4FE8-886B-ABBF37D0A982}" dt="2024-05-08T12:34:19.930" v="1347" actId="14100"/>
          <ac:picMkLst>
            <pc:docMk/>
            <pc:sldMk cId="3224931540" sldId="289"/>
            <ac:picMk id="17" creationId="{6990CB7A-6D89-7148-C647-00F6E0FA52CB}"/>
          </ac:picMkLst>
        </pc:picChg>
      </pc:sldChg>
      <pc:sldChg chg="del">
        <pc:chgData name="Raul Matsushita" userId="de7c31d34ed27a9c" providerId="LiveId" clId="{C24DE74A-CA61-4FE8-886B-ABBF37D0A982}" dt="2024-05-08T11:04:58.730" v="178" actId="2696"/>
        <pc:sldMkLst>
          <pc:docMk/>
          <pc:sldMk cId="4117128426" sldId="290"/>
        </pc:sldMkLst>
      </pc:sldChg>
      <pc:sldChg chg="del">
        <pc:chgData name="Raul Matsushita" userId="de7c31d34ed27a9c" providerId="LiveId" clId="{C24DE74A-CA61-4FE8-886B-ABBF37D0A982}" dt="2024-05-08T12:35:03.409" v="1353" actId="47"/>
        <pc:sldMkLst>
          <pc:docMk/>
          <pc:sldMk cId="72051154" sldId="29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99735504" sldId="29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670328455" sldId="29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508310342" sldId="294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82410623" sldId="296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633850792" sldId="297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382906228" sldId="298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07815732" sldId="29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12868548" sldId="30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11060100" sldId="30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326912077" sldId="30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238208665" sldId="30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378727320" sldId="304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4024992346" sldId="305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523594889" sldId="306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418701950" sldId="307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069973615" sldId="308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877531957" sldId="30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127696709" sldId="31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796248348" sldId="31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486353865" sldId="31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271538871" sldId="313"/>
        </pc:sldMkLst>
      </pc:sldChg>
      <pc:sldChg chg="delSp modSp add mod">
        <pc:chgData name="Raul Matsushita" userId="de7c31d34ed27a9c" providerId="LiveId" clId="{C24DE74A-CA61-4FE8-886B-ABBF37D0A982}" dt="2024-05-08T10:58:56.634" v="171" actId="1076"/>
        <pc:sldMkLst>
          <pc:docMk/>
          <pc:sldMk cId="3344138302" sldId="314"/>
        </pc:sldMkLst>
        <pc:picChg chg="mod">
          <ac:chgData name="Raul Matsushita" userId="de7c31d34ed27a9c" providerId="LiveId" clId="{C24DE74A-CA61-4FE8-886B-ABBF37D0A982}" dt="2024-05-08T10:58:56.634" v="171" actId="1076"/>
          <ac:picMkLst>
            <pc:docMk/>
            <pc:sldMk cId="3344138302" sldId="314"/>
            <ac:picMk id="9" creationId="{F657ED6E-9F8F-56DC-A232-EA3AF7A7BCE2}"/>
          </ac:picMkLst>
        </pc:picChg>
        <pc:picChg chg="del">
          <ac:chgData name="Raul Matsushita" userId="de7c31d34ed27a9c" providerId="LiveId" clId="{C24DE74A-CA61-4FE8-886B-ABBF37D0A982}" dt="2024-05-08T10:58:23.495" v="167" actId="478"/>
          <ac:picMkLst>
            <pc:docMk/>
            <pc:sldMk cId="3344138302" sldId="314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C24DE74A-CA61-4FE8-886B-ABBF37D0A982}" dt="2024-05-08T12:41:38.704" v="1373" actId="20577"/>
        <pc:sldMkLst>
          <pc:docMk/>
          <pc:sldMk cId="1224025517" sldId="315"/>
        </pc:sldMkLst>
        <pc:spChg chg="add mod">
          <ac:chgData name="Raul Matsushita" userId="de7c31d34ed27a9c" providerId="LiveId" clId="{C24DE74A-CA61-4FE8-886B-ABBF37D0A982}" dt="2024-05-08T12:41:38.704" v="1373" actId="20577"/>
          <ac:spMkLst>
            <pc:docMk/>
            <pc:sldMk cId="1224025517" sldId="315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1:11:51.360" v="332" actId="14826"/>
          <ac:picMkLst>
            <pc:docMk/>
            <pc:sldMk cId="1224025517" sldId="315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C24DE74A-CA61-4FE8-886B-ABBF37D0A982}" dt="2024-05-08T11:14:04.667" v="338" actId="1076"/>
        <pc:sldMkLst>
          <pc:docMk/>
          <pc:sldMk cId="1112231210" sldId="316"/>
        </pc:sldMkLst>
        <pc:picChg chg="mod">
          <ac:chgData name="Raul Matsushita" userId="de7c31d34ed27a9c" providerId="LiveId" clId="{C24DE74A-CA61-4FE8-886B-ABBF37D0A982}" dt="2024-05-08T11:14:04.667" v="338" actId="1076"/>
          <ac:picMkLst>
            <pc:docMk/>
            <pc:sldMk cId="1112231210" sldId="316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C24DE74A-CA61-4FE8-886B-ABBF37D0A982}" dt="2024-05-08T11:22:29.823" v="694" actId="20577"/>
        <pc:sldMkLst>
          <pc:docMk/>
          <pc:sldMk cId="3434880417" sldId="317"/>
        </pc:sldMkLst>
        <pc:spChg chg="mod">
          <ac:chgData name="Raul Matsushita" userId="de7c31d34ed27a9c" providerId="LiveId" clId="{C24DE74A-CA61-4FE8-886B-ABBF37D0A982}" dt="2024-05-08T11:06:56.640" v="207"/>
          <ac:spMkLst>
            <pc:docMk/>
            <pc:sldMk cId="3434880417" sldId="317"/>
            <ac:spMk id="2" creationId="{100B5D20-815D-D098-A5AD-681238943775}"/>
          </ac:spMkLst>
        </pc:spChg>
        <pc:spChg chg="mod">
          <ac:chgData name="Raul Matsushita" userId="de7c31d34ed27a9c" providerId="LiveId" clId="{C24DE74A-CA61-4FE8-886B-ABBF37D0A982}" dt="2024-05-08T11:22:29.823" v="694" actId="20577"/>
          <ac:spMkLst>
            <pc:docMk/>
            <pc:sldMk cId="3434880417" sldId="317"/>
            <ac:spMk id="7" creationId="{4ED62E8B-AEF4-C762-2125-5F27DBA6341F}"/>
          </ac:spMkLst>
        </pc:spChg>
      </pc:sldChg>
      <pc:sldChg chg="add">
        <pc:chgData name="Raul Matsushita" userId="de7c31d34ed27a9c" providerId="LiveId" clId="{C24DE74A-CA61-4FE8-886B-ABBF37D0A982}" dt="2024-05-08T11:22:24.681" v="692" actId="2890"/>
        <pc:sldMkLst>
          <pc:docMk/>
          <pc:sldMk cId="3711467441" sldId="318"/>
        </pc:sldMkLst>
      </pc:sldChg>
      <pc:sldChg chg="modSp add mod">
        <pc:chgData name="Raul Matsushita" userId="de7c31d34ed27a9c" providerId="LiveId" clId="{C24DE74A-CA61-4FE8-886B-ABBF37D0A982}" dt="2024-05-08T11:32:09.078" v="1053" actId="20577"/>
        <pc:sldMkLst>
          <pc:docMk/>
          <pc:sldMk cId="2026976964" sldId="319"/>
        </pc:sldMkLst>
        <pc:spChg chg="mod">
          <ac:chgData name="Raul Matsushita" userId="de7c31d34ed27a9c" providerId="LiveId" clId="{C24DE74A-CA61-4FE8-886B-ABBF37D0A982}" dt="2024-05-08T11:32:09.078" v="1053" actId="20577"/>
          <ac:spMkLst>
            <pc:docMk/>
            <pc:sldMk cId="2026976964" sldId="319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1:35:16.671" v="1131" actId="20577"/>
        <pc:sldMkLst>
          <pc:docMk/>
          <pc:sldMk cId="1320712178" sldId="320"/>
        </pc:sldMkLst>
        <pc:spChg chg="mod">
          <ac:chgData name="Raul Matsushita" userId="de7c31d34ed27a9c" providerId="LiveId" clId="{C24DE74A-CA61-4FE8-886B-ABBF37D0A982}" dt="2024-05-08T11:35:16.671" v="1131" actId="20577"/>
          <ac:spMkLst>
            <pc:docMk/>
            <pc:sldMk cId="1320712178" sldId="320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2:23:37.215" v="1246" actId="20577"/>
        <pc:sldMkLst>
          <pc:docMk/>
          <pc:sldMk cId="1154103525" sldId="321"/>
        </pc:sldMkLst>
        <pc:spChg chg="mod">
          <ac:chgData name="Raul Matsushita" userId="de7c31d34ed27a9c" providerId="LiveId" clId="{C24DE74A-CA61-4FE8-886B-ABBF37D0A982}" dt="2024-05-08T12:23:37.215" v="1246" actId="20577"/>
          <ac:spMkLst>
            <pc:docMk/>
            <pc:sldMk cId="1154103525" sldId="321"/>
            <ac:spMk id="7" creationId="{4ED62E8B-AEF4-C762-2125-5F27DBA6341F}"/>
          </ac:spMkLst>
        </pc:spChg>
      </pc:sldChg>
      <pc:sldChg chg="addSp delSp modSp add mod">
        <pc:chgData name="Raul Matsushita" userId="de7c31d34ed27a9c" providerId="LiveId" clId="{C24DE74A-CA61-4FE8-886B-ABBF37D0A982}" dt="2024-05-08T12:32:52.327" v="1345" actId="478"/>
        <pc:sldMkLst>
          <pc:docMk/>
          <pc:sldMk cId="769191620" sldId="322"/>
        </pc:sldMkLst>
        <pc:spChg chg="mod">
          <ac:chgData name="Raul Matsushita" userId="de7c31d34ed27a9c" providerId="LiveId" clId="{C24DE74A-CA61-4FE8-886B-ABBF37D0A982}" dt="2024-05-08T12:25:09.931" v="1339" actId="20577"/>
          <ac:spMkLst>
            <pc:docMk/>
            <pc:sldMk cId="769191620" sldId="322"/>
            <ac:spMk id="7" creationId="{4ED62E8B-AEF4-C762-2125-5F27DBA6341F}"/>
          </ac:spMkLst>
        </pc:spChg>
        <pc:picChg chg="add del mod">
          <ac:chgData name="Raul Matsushita" userId="de7c31d34ed27a9c" providerId="LiveId" clId="{C24DE74A-CA61-4FE8-886B-ABBF37D0A982}" dt="2024-05-08T12:32:52.327" v="1345" actId="478"/>
          <ac:picMkLst>
            <pc:docMk/>
            <pc:sldMk cId="769191620" sldId="322"/>
            <ac:picMk id="9" creationId="{DD364DA0-D7CA-E035-2BB5-2D4C1302AA2F}"/>
          </ac:picMkLst>
        </pc:picChg>
      </pc:sldChg>
      <pc:sldChg chg="modSp add mod">
        <pc:chgData name="Raul Matsushita" userId="de7c31d34ed27a9c" providerId="LiveId" clId="{C24DE74A-CA61-4FE8-886B-ABBF37D0A982}" dt="2024-05-08T12:39:29.543" v="1356" actId="14826"/>
        <pc:sldMkLst>
          <pc:docMk/>
          <pc:sldMk cId="882357471" sldId="323"/>
        </pc:sldMkLst>
        <pc:picChg chg="mod">
          <ac:chgData name="Raul Matsushita" userId="de7c31d34ed27a9c" providerId="LiveId" clId="{C24DE74A-CA61-4FE8-886B-ABBF37D0A982}" dt="2024-05-08T12:39:29.543" v="1356" actId="14826"/>
          <ac:picMkLst>
            <pc:docMk/>
            <pc:sldMk cId="882357471" sldId="323"/>
            <ac:picMk id="9" creationId="{DD364DA0-D7CA-E035-2BB5-2D4C1302AA2F}"/>
          </ac:picMkLst>
        </pc:picChg>
      </pc:sldChg>
      <pc:sldChg chg="delSp modSp add mod ord">
        <pc:chgData name="Raul Matsushita" userId="de7c31d34ed27a9c" providerId="LiveId" clId="{C24DE74A-CA61-4FE8-886B-ABBF37D0A982}" dt="2024-05-08T12:40:08.402" v="1359" actId="14826"/>
        <pc:sldMkLst>
          <pc:docMk/>
          <pc:sldMk cId="4062148445" sldId="324"/>
        </pc:sldMkLst>
        <pc:spChg chg="del">
          <ac:chgData name="Raul Matsushita" userId="de7c31d34ed27a9c" providerId="LiveId" clId="{C24DE74A-CA61-4FE8-886B-ABBF37D0A982}" dt="2024-05-08T12:35:15.483" v="1354" actId="478"/>
          <ac:spMkLst>
            <pc:docMk/>
            <pc:sldMk cId="4062148445" sldId="324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2:40:08.402" v="1359" actId="14826"/>
          <ac:picMkLst>
            <pc:docMk/>
            <pc:sldMk cId="4062148445" sldId="324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C24DE74A-CA61-4FE8-886B-ABBF37D0A982}" dt="2024-05-08T12:44:01.216" v="1557" actId="478"/>
        <pc:sldMkLst>
          <pc:docMk/>
          <pc:sldMk cId="2801046938" sldId="325"/>
        </pc:sldMkLst>
        <pc:spChg chg="add mod">
          <ac:chgData name="Raul Matsushita" userId="de7c31d34ed27a9c" providerId="LiveId" clId="{C24DE74A-CA61-4FE8-886B-ABBF37D0A982}" dt="2024-05-08T12:43:31.151" v="1554" actId="1076"/>
          <ac:spMkLst>
            <pc:docMk/>
            <pc:sldMk cId="2801046938" sldId="325"/>
            <ac:spMk id="7" creationId="{570263CF-F072-AFEB-121F-4D17238261BB}"/>
          </ac:spMkLst>
        </pc:spChg>
        <pc:spChg chg="add del mod">
          <ac:chgData name="Raul Matsushita" userId="de7c31d34ed27a9c" providerId="LiveId" clId="{C24DE74A-CA61-4FE8-886B-ABBF37D0A982}" dt="2024-05-08T12:44:01.216" v="1557" actId="478"/>
          <ac:spMkLst>
            <pc:docMk/>
            <pc:sldMk cId="2801046938" sldId="325"/>
            <ac:spMk id="8" creationId="{CBE14D0F-4826-E0D2-266F-5305BC5675EC}"/>
          </ac:spMkLst>
        </pc:spChg>
      </pc:sldChg>
      <pc:sldChg chg="addSp modSp add mod">
        <pc:chgData name="Raul Matsushita" userId="de7c31d34ed27a9c" providerId="LiveId" clId="{C24DE74A-CA61-4FE8-886B-ABBF37D0A982}" dt="2024-05-08T12:53:54.086" v="1565" actId="1076"/>
        <pc:sldMkLst>
          <pc:docMk/>
          <pc:sldMk cId="1941126797" sldId="326"/>
        </pc:sldMkLst>
        <pc:picChg chg="add mod">
          <ac:chgData name="Raul Matsushita" userId="de7c31d34ed27a9c" providerId="LiveId" clId="{C24DE74A-CA61-4FE8-886B-ABBF37D0A982}" dt="2024-05-08T12:53:54.086" v="1565" actId="1076"/>
          <ac:picMkLst>
            <pc:docMk/>
            <pc:sldMk cId="1941126797" sldId="326"/>
            <ac:picMk id="10" creationId="{3A496A55-BA47-5F56-FD74-F33AAEE4E866}"/>
          </ac:picMkLst>
        </pc:picChg>
      </pc:sldChg>
      <pc:sldChg chg="modSp add mod ord">
        <pc:chgData name="Raul Matsushita" userId="de7c31d34ed27a9c" providerId="LiveId" clId="{C24DE74A-CA61-4FE8-886B-ABBF37D0A982}" dt="2024-05-08T14:19:12.807" v="2573" actId="20577"/>
        <pc:sldMkLst>
          <pc:docMk/>
          <pc:sldMk cId="3364070582" sldId="327"/>
        </pc:sldMkLst>
        <pc:spChg chg="mod">
          <ac:chgData name="Raul Matsushita" userId="de7c31d34ed27a9c" providerId="LiveId" clId="{C24DE74A-CA61-4FE8-886B-ABBF37D0A982}" dt="2024-05-08T14:19:12.807" v="2573" actId="20577"/>
          <ac:spMkLst>
            <pc:docMk/>
            <pc:sldMk cId="3364070582" sldId="327"/>
            <ac:spMk id="7" creationId="{4ED62E8B-AEF4-C762-2125-5F27DBA6341F}"/>
          </ac:spMkLst>
        </pc:spChg>
        <pc:picChg chg="mod">
          <ac:chgData name="Raul Matsushita" userId="de7c31d34ed27a9c" providerId="LiveId" clId="{C24DE74A-CA61-4FE8-886B-ABBF37D0A982}" dt="2024-05-08T14:19:09.169" v="2564" actId="1076"/>
          <ac:picMkLst>
            <pc:docMk/>
            <pc:sldMk cId="3364070582" sldId="327"/>
            <ac:picMk id="9" creationId="{DD364DA0-D7CA-E035-2BB5-2D4C1302AA2F}"/>
          </ac:picMkLst>
        </pc:picChg>
      </pc:sldChg>
      <pc:sldChg chg="modSp add mod ord">
        <pc:chgData name="Raul Matsushita" userId="de7c31d34ed27a9c" providerId="LiveId" clId="{C24DE74A-CA61-4FE8-886B-ABBF37D0A982}" dt="2024-05-08T12:59:50.057" v="1575" actId="14826"/>
        <pc:sldMkLst>
          <pc:docMk/>
          <pc:sldMk cId="341795129" sldId="328"/>
        </pc:sldMkLst>
        <pc:picChg chg="mod">
          <ac:chgData name="Raul Matsushita" userId="de7c31d34ed27a9c" providerId="LiveId" clId="{C24DE74A-CA61-4FE8-886B-ABBF37D0A982}" dt="2024-05-08T12:59:50.057" v="1575" actId="14826"/>
          <ac:picMkLst>
            <pc:docMk/>
            <pc:sldMk cId="341795129" sldId="328"/>
            <ac:picMk id="9" creationId="{F657ED6E-9F8F-56DC-A232-EA3AF7A7BCE2}"/>
          </ac:picMkLst>
        </pc:picChg>
      </pc:sldChg>
      <pc:sldChg chg="addSp add del mod">
        <pc:chgData name="Raul Matsushita" userId="de7c31d34ed27a9c" providerId="LiveId" clId="{C24DE74A-CA61-4FE8-886B-ABBF37D0A982}" dt="2024-05-08T13:01:48.813" v="1582" actId="2696"/>
        <pc:sldMkLst>
          <pc:docMk/>
          <pc:sldMk cId="66730005" sldId="329"/>
        </pc:sldMkLst>
        <pc:picChg chg="add">
          <ac:chgData name="Raul Matsushita" userId="de7c31d34ed27a9c" providerId="LiveId" clId="{C24DE74A-CA61-4FE8-886B-ABBF37D0A982}" dt="2024-05-08T13:01:14.984" v="1577" actId="22"/>
          <ac:picMkLst>
            <pc:docMk/>
            <pc:sldMk cId="66730005" sldId="329"/>
            <ac:picMk id="8" creationId="{B47A0035-4C8F-2721-0D5B-8AB6506DB39E}"/>
          </ac:picMkLst>
        </pc:picChg>
      </pc:sldChg>
      <pc:sldChg chg="modSp add mod ord">
        <pc:chgData name="Raul Matsushita" userId="de7c31d34ed27a9c" providerId="LiveId" clId="{C24DE74A-CA61-4FE8-886B-ABBF37D0A982}" dt="2024-05-08T13:02:52.406" v="1640" actId="20577"/>
        <pc:sldMkLst>
          <pc:docMk/>
          <pc:sldMk cId="3648940576" sldId="330"/>
        </pc:sldMkLst>
        <pc:spChg chg="mod">
          <ac:chgData name="Raul Matsushita" userId="de7c31d34ed27a9c" providerId="LiveId" clId="{C24DE74A-CA61-4FE8-886B-ABBF37D0A982}" dt="2024-05-08T13:02:52.406" v="1640" actId="20577"/>
          <ac:spMkLst>
            <pc:docMk/>
            <pc:sldMk cId="3648940576" sldId="330"/>
            <ac:spMk id="7" creationId="{570263CF-F072-AFEB-121F-4D17238261BB}"/>
          </ac:spMkLst>
        </pc:spChg>
        <pc:picChg chg="mod">
          <ac:chgData name="Raul Matsushita" userId="de7c31d34ed27a9c" providerId="LiveId" clId="{C24DE74A-CA61-4FE8-886B-ABBF37D0A982}" dt="2024-05-08T13:01:43.078" v="1581" actId="14826"/>
          <ac:picMkLst>
            <pc:docMk/>
            <pc:sldMk cId="3648940576" sldId="330"/>
            <ac:picMk id="9" creationId="{F657ED6E-9F8F-56DC-A232-EA3AF7A7BCE2}"/>
          </ac:picMkLst>
        </pc:picChg>
        <pc:picChg chg="mod">
          <ac:chgData name="Raul Matsushita" userId="de7c31d34ed27a9c" providerId="LiveId" clId="{C24DE74A-CA61-4FE8-886B-ABBF37D0A982}" dt="2024-05-08T13:01:59.141" v="1583" actId="14826"/>
          <ac:picMkLst>
            <pc:docMk/>
            <pc:sldMk cId="3648940576" sldId="330"/>
            <ac:picMk id="10" creationId="{3A496A55-BA47-5F56-FD74-F33AAEE4E866}"/>
          </ac:picMkLst>
        </pc:picChg>
      </pc:sldChg>
      <pc:sldChg chg="addSp modSp add mod">
        <pc:chgData name="Raul Matsushita" userId="de7c31d34ed27a9c" providerId="LiveId" clId="{C24DE74A-CA61-4FE8-886B-ABBF37D0A982}" dt="2024-05-08T13:10:05.584" v="1745" actId="1076"/>
        <pc:sldMkLst>
          <pc:docMk/>
          <pc:sldMk cId="2186775684" sldId="331"/>
        </pc:sldMkLst>
        <pc:spChg chg="mod">
          <ac:chgData name="Raul Matsushita" userId="de7c31d34ed27a9c" providerId="LiveId" clId="{C24DE74A-CA61-4FE8-886B-ABBF37D0A982}" dt="2024-05-08T13:07:07.757" v="1714" actId="20577"/>
          <ac:spMkLst>
            <pc:docMk/>
            <pc:sldMk cId="2186775684" sldId="331"/>
            <ac:spMk id="7" creationId="{570263CF-F072-AFEB-121F-4D17238261BB}"/>
          </ac:spMkLst>
        </pc:spChg>
        <pc:spChg chg="add mod">
          <ac:chgData name="Raul Matsushita" userId="de7c31d34ed27a9c" providerId="LiveId" clId="{C24DE74A-CA61-4FE8-886B-ABBF37D0A982}" dt="2024-05-08T13:10:05.584" v="1745" actId="1076"/>
          <ac:spMkLst>
            <pc:docMk/>
            <pc:sldMk cId="2186775684" sldId="331"/>
            <ac:spMk id="8" creationId="{A0DC3508-7020-871D-4B07-2DDE1416F249}"/>
          </ac:spMkLst>
        </pc:spChg>
        <pc:spChg chg="add mod">
          <ac:chgData name="Raul Matsushita" userId="de7c31d34ed27a9c" providerId="LiveId" clId="{C24DE74A-CA61-4FE8-886B-ABBF37D0A982}" dt="2024-05-08T13:08:09.639" v="1721" actId="1076"/>
          <ac:spMkLst>
            <pc:docMk/>
            <pc:sldMk cId="2186775684" sldId="331"/>
            <ac:spMk id="11" creationId="{853CAB4A-E29D-E289-059B-57B5616CD588}"/>
          </ac:spMkLst>
        </pc:spChg>
        <pc:cxnChg chg="add mod">
          <ac:chgData name="Raul Matsushita" userId="de7c31d34ed27a9c" providerId="LiveId" clId="{C24DE74A-CA61-4FE8-886B-ABBF37D0A982}" dt="2024-05-08T13:09:21.418" v="1732" actId="14100"/>
          <ac:cxnSpMkLst>
            <pc:docMk/>
            <pc:sldMk cId="2186775684" sldId="331"/>
            <ac:cxnSpMk id="13" creationId="{71BEA185-CD1D-61F5-4A09-740BAA25955A}"/>
          </ac:cxnSpMkLst>
        </pc:cxnChg>
        <pc:cxnChg chg="add mod">
          <ac:chgData name="Raul Matsushita" userId="de7c31d34ed27a9c" providerId="LiveId" clId="{C24DE74A-CA61-4FE8-886B-ABBF37D0A982}" dt="2024-05-08T13:09:04.577" v="1730" actId="14100"/>
          <ac:cxnSpMkLst>
            <pc:docMk/>
            <pc:sldMk cId="2186775684" sldId="331"/>
            <ac:cxnSpMk id="15" creationId="{ECAF0D0A-A343-9BF7-E34D-04C77DE4AB92}"/>
          </ac:cxnSpMkLst>
        </pc:cxnChg>
      </pc:sldChg>
      <pc:sldChg chg="modSp add mod">
        <pc:chgData name="Raul Matsushita" userId="de7c31d34ed27a9c" providerId="LiveId" clId="{C24DE74A-CA61-4FE8-886B-ABBF37D0A982}" dt="2024-05-08T13:37:20.800" v="2225" actId="20577"/>
        <pc:sldMkLst>
          <pc:docMk/>
          <pc:sldMk cId="1442859099" sldId="332"/>
        </pc:sldMkLst>
        <pc:spChg chg="mod">
          <ac:chgData name="Raul Matsushita" userId="de7c31d34ed27a9c" providerId="LiveId" clId="{C24DE74A-CA61-4FE8-886B-ABBF37D0A982}" dt="2024-05-08T13:37:20.800" v="2225" actId="20577"/>
          <ac:spMkLst>
            <pc:docMk/>
            <pc:sldMk cId="1442859099" sldId="332"/>
            <ac:spMk id="7" creationId="{570263CF-F072-AFEB-121F-4D17238261BB}"/>
          </ac:spMkLst>
        </pc:spChg>
      </pc:sldChg>
      <pc:sldChg chg="modSp add">
        <pc:chgData name="Raul Matsushita" userId="de7c31d34ed27a9c" providerId="LiveId" clId="{C24DE74A-CA61-4FE8-886B-ABBF37D0A982}" dt="2024-05-08T13:37:30.563" v="2226"/>
        <pc:sldMkLst>
          <pc:docMk/>
          <pc:sldMk cId="281101680" sldId="333"/>
        </pc:sldMkLst>
        <pc:spChg chg="mod">
          <ac:chgData name="Raul Matsushita" userId="de7c31d34ed27a9c" providerId="LiveId" clId="{C24DE74A-CA61-4FE8-886B-ABBF37D0A982}" dt="2024-05-08T13:37:30.563" v="2226"/>
          <ac:spMkLst>
            <pc:docMk/>
            <pc:sldMk cId="281101680" sldId="333"/>
            <ac:spMk id="7" creationId="{570263CF-F072-AFEB-121F-4D17238261BB}"/>
          </ac:spMkLst>
        </pc:spChg>
      </pc:sldChg>
      <pc:sldChg chg="addSp delSp modSp add mod">
        <pc:chgData name="Raul Matsushita" userId="de7c31d34ed27a9c" providerId="LiveId" clId="{C24DE74A-CA61-4FE8-886B-ABBF37D0A982}" dt="2024-05-08T13:38:51.409" v="2289" actId="478"/>
        <pc:sldMkLst>
          <pc:docMk/>
          <pc:sldMk cId="2059460749" sldId="334"/>
        </pc:sldMkLst>
        <pc:spChg chg="del">
          <ac:chgData name="Raul Matsushita" userId="de7c31d34ed27a9c" providerId="LiveId" clId="{C24DE74A-CA61-4FE8-886B-ABBF37D0A982}" dt="2024-05-08T13:32:30.403" v="2072" actId="478"/>
          <ac:spMkLst>
            <pc:docMk/>
            <pc:sldMk cId="2059460749" sldId="334"/>
            <ac:spMk id="7" creationId="{570263CF-F072-AFEB-121F-4D17238261BB}"/>
          </ac:spMkLst>
        </pc:spChg>
        <pc:spChg chg="mod">
          <ac:chgData name="Raul Matsushita" userId="de7c31d34ed27a9c" providerId="LiveId" clId="{C24DE74A-CA61-4FE8-886B-ABBF37D0A982}" dt="2024-05-08T13:34:54.624" v="2136" actId="1076"/>
          <ac:spMkLst>
            <pc:docMk/>
            <pc:sldMk cId="2059460749" sldId="334"/>
            <ac:spMk id="8" creationId="{A0DC3508-7020-871D-4B07-2DDE1416F249}"/>
          </ac:spMkLst>
        </pc:spChg>
        <pc:spChg chg="del">
          <ac:chgData name="Raul Matsushita" userId="de7c31d34ed27a9c" providerId="LiveId" clId="{C24DE74A-CA61-4FE8-886B-ABBF37D0A982}" dt="2024-05-08T13:30:28.856" v="2020" actId="478"/>
          <ac:spMkLst>
            <pc:docMk/>
            <pc:sldMk cId="2059460749" sldId="334"/>
            <ac:spMk id="11" creationId="{853CAB4A-E29D-E289-059B-57B5616CD588}"/>
          </ac:spMkLst>
        </pc:spChg>
        <pc:spChg chg="add del mod">
          <ac:chgData name="Raul Matsushita" userId="de7c31d34ed27a9c" providerId="LiveId" clId="{C24DE74A-CA61-4FE8-886B-ABBF37D0A982}" dt="2024-05-08T13:38:41.280" v="2278" actId="478"/>
          <ac:spMkLst>
            <pc:docMk/>
            <pc:sldMk cId="2059460749" sldId="334"/>
            <ac:spMk id="16" creationId="{44D88255-64C2-D497-41B0-90454A922D88}"/>
          </ac:spMkLst>
        </pc:spChg>
        <pc:spChg chg="add mod">
          <ac:chgData name="Raul Matsushita" userId="de7c31d34ed27a9c" providerId="LiveId" clId="{C24DE74A-CA61-4FE8-886B-ABBF37D0A982}" dt="2024-05-08T13:33:24.460" v="2084"/>
          <ac:spMkLst>
            <pc:docMk/>
            <pc:sldMk cId="2059460749" sldId="334"/>
            <ac:spMk id="17" creationId="{8E58363A-4AA3-EB7A-3A74-16B958A3952D}"/>
          </ac:spMkLst>
        </pc:spChg>
        <pc:spChg chg="add del mod">
          <ac:chgData name="Raul Matsushita" userId="de7c31d34ed27a9c" providerId="LiveId" clId="{C24DE74A-CA61-4FE8-886B-ABBF37D0A982}" dt="2024-05-08T13:38:43.467" v="2279" actId="478"/>
          <ac:spMkLst>
            <pc:docMk/>
            <pc:sldMk cId="2059460749" sldId="334"/>
            <ac:spMk id="18" creationId="{0178C7AE-3C0A-FDFB-12AB-276689A49A26}"/>
          </ac:spMkLst>
        </pc:spChg>
        <pc:spChg chg="add del mod">
          <ac:chgData name="Raul Matsushita" userId="de7c31d34ed27a9c" providerId="LiveId" clId="{C24DE74A-CA61-4FE8-886B-ABBF37D0A982}" dt="2024-05-08T13:38:46.837" v="2286" actId="478"/>
          <ac:spMkLst>
            <pc:docMk/>
            <pc:sldMk cId="2059460749" sldId="334"/>
            <ac:spMk id="19" creationId="{A5D07105-A971-67C6-E401-25DCBC9C995E}"/>
          </ac:spMkLst>
        </pc:spChg>
        <pc:spChg chg="add del mod">
          <ac:chgData name="Raul Matsushita" userId="de7c31d34ed27a9c" providerId="LiveId" clId="{C24DE74A-CA61-4FE8-886B-ABBF37D0A982}" dt="2024-05-08T13:38:48.907" v="2287" actId="478"/>
          <ac:spMkLst>
            <pc:docMk/>
            <pc:sldMk cId="2059460749" sldId="334"/>
            <ac:spMk id="20" creationId="{39786E25-31DF-0D23-DF9E-783AFAAB0971}"/>
          </ac:spMkLst>
        </pc:spChg>
        <pc:spChg chg="add del mod">
          <ac:chgData name="Raul Matsushita" userId="de7c31d34ed27a9c" providerId="LiveId" clId="{C24DE74A-CA61-4FE8-886B-ABBF37D0A982}" dt="2024-05-08T13:38:51.409" v="2289" actId="478"/>
          <ac:spMkLst>
            <pc:docMk/>
            <pc:sldMk cId="2059460749" sldId="334"/>
            <ac:spMk id="21" creationId="{D8E5AF2B-E039-29AC-FE31-8510E5DFB220}"/>
          </ac:spMkLst>
        </pc:spChg>
        <pc:picChg chg="del mod">
          <ac:chgData name="Raul Matsushita" userId="de7c31d34ed27a9c" providerId="LiveId" clId="{C24DE74A-CA61-4FE8-886B-ABBF37D0A982}" dt="2024-05-08T13:33:36.888" v="2086" actId="478"/>
          <ac:picMkLst>
            <pc:docMk/>
            <pc:sldMk cId="2059460749" sldId="334"/>
            <ac:picMk id="9" creationId="{F657ED6E-9F8F-56DC-A232-EA3AF7A7BCE2}"/>
          </ac:picMkLst>
        </pc:picChg>
        <pc:picChg chg="del">
          <ac:chgData name="Raul Matsushita" userId="de7c31d34ed27a9c" providerId="LiveId" clId="{C24DE74A-CA61-4FE8-886B-ABBF37D0A982}" dt="2024-05-08T13:29:51.334" v="1930" actId="478"/>
          <ac:picMkLst>
            <pc:docMk/>
            <pc:sldMk cId="2059460749" sldId="334"/>
            <ac:picMk id="10" creationId="{3A496A55-BA47-5F56-FD74-F33AAEE4E866}"/>
          </ac:picMkLst>
        </pc:picChg>
        <pc:picChg chg="add del mod">
          <ac:chgData name="Raul Matsushita" userId="de7c31d34ed27a9c" providerId="LiveId" clId="{C24DE74A-CA61-4FE8-886B-ABBF37D0A982}" dt="2024-05-08T13:29:43.441" v="1928" actId="22"/>
          <ac:picMkLst>
            <pc:docMk/>
            <pc:sldMk cId="2059460749" sldId="334"/>
            <ac:picMk id="14" creationId="{E337C9D6-C17B-089A-C3BB-892ADC562F80}"/>
          </ac:picMkLst>
        </pc:picChg>
        <pc:cxnChg chg="del">
          <ac:chgData name="Raul Matsushita" userId="de7c31d34ed27a9c" providerId="LiveId" clId="{C24DE74A-CA61-4FE8-886B-ABBF37D0A982}" dt="2024-05-08T13:32:14.219" v="2069" actId="478"/>
          <ac:cxnSpMkLst>
            <pc:docMk/>
            <pc:sldMk cId="2059460749" sldId="334"/>
            <ac:cxnSpMk id="13" creationId="{71BEA185-CD1D-61F5-4A09-740BAA25955A}"/>
          </ac:cxnSpMkLst>
        </pc:cxnChg>
        <pc:cxnChg chg="del">
          <ac:chgData name="Raul Matsushita" userId="de7c31d34ed27a9c" providerId="LiveId" clId="{C24DE74A-CA61-4FE8-886B-ABBF37D0A982}" dt="2024-05-08T13:32:16.704" v="2070" actId="478"/>
          <ac:cxnSpMkLst>
            <pc:docMk/>
            <pc:sldMk cId="2059460749" sldId="334"/>
            <ac:cxnSpMk id="15" creationId="{ECAF0D0A-A343-9BF7-E34D-04C77DE4AB92}"/>
          </ac:cxnSpMkLst>
        </pc:cxnChg>
      </pc:sldChg>
      <pc:sldChg chg="delSp modSp add mod">
        <pc:chgData name="Raul Matsushita" userId="de7c31d34ed27a9c" providerId="LiveId" clId="{C24DE74A-CA61-4FE8-886B-ABBF37D0A982}" dt="2024-05-08T20:20:48.503" v="3748" actId="1076"/>
        <pc:sldMkLst>
          <pc:docMk/>
          <pc:sldMk cId="3083344989" sldId="335"/>
        </pc:sldMkLst>
        <pc:spChg chg="del">
          <ac:chgData name="Raul Matsushita" userId="de7c31d34ed27a9c" providerId="LiveId" clId="{C24DE74A-CA61-4FE8-886B-ABBF37D0A982}" dt="2024-05-08T13:40:22.105" v="2306" actId="478"/>
          <ac:spMkLst>
            <pc:docMk/>
            <pc:sldMk cId="3083344989" sldId="335"/>
            <ac:spMk id="8" creationId="{A0DC3508-7020-871D-4B07-2DDE1416F249}"/>
          </ac:spMkLst>
        </pc:spChg>
        <pc:spChg chg="del">
          <ac:chgData name="Raul Matsushita" userId="de7c31d34ed27a9c" providerId="LiveId" clId="{C24DE74A-CA61-4FE8-886B-ABBF37D0A982}" dt="2024-05-08T13:40:24.281" v="2307" actId="478"/>
          <ac:spMkLst>
            <pc:docMk/>
            <pc:sldMk cId="3083344989" sldId="335"/>
            <ac:spMk id="16" creationId="{44D88255-64C2-D497-41B0-90454A922D88}"/>
          </ac:spMkLst>
        </pc:spChg>
        <pc:picChg chg="mod">
          <ac:chgData name="Raul Matsushita" userId="de7c31d34ed27a9c" providerId="LiveId" clId="{C24DE74A-CA61-4FE8-886B-ABBF37D0A982}" dt="2024-05-08T20:20:48.503" v="3748" actId="1076"/>
          <ac:picMkLst>
            <pc:docMk/>
            <pc:sldMk cId="3083344989" sldId="335"/>
            <ac:picMk id="9" creationId="{F657ED6E-9F8F-56DC-A232-EA3AF7A7BCE2}"/>
          </ac:picMkLst>
        </pc:picChg>
      </pc:sldChg>
      <pc:sldChg chg="delSp add mod">
        <pc:chgData name="Raul Matsushita" userId="de7c31d34ed27a9c" providerId="LiveId" clId="{C24DE74A-CA61-4FE8-886B-ABBF37D0A982}" dt="2024-05-08T13:39:06.107" v="2293" actId="478"/>
        <pc:sldMkLst>
          <pc:docMk/>
          <pc:sldMk cId="174143708" sldId="336"/>
        </pc:sldMkLst>
        <pc:spChg chg="del">
          <ac:chgData name="Raul Matsushita" userId="de7c31d34ed27a9c" providerId="LiveId" clId="{C24DE74A-CA61-4FE8-886B-ABBF37D0A982}" dt="2024-05-08T13:38:58.553" v="2290" actId="478"/>
          <ac:spMkLst>
            <pc:docMk/>
            <pc:sldMk cId="174143708" sldId="336"/>
            <ac:spMk id="18" creationId="{0178C7AE-3C0A-FDFB-12AB-276689A49A26}"/>
          </ac:spMkLst>
        </pc:spChg>
        <pc:spChg chg="del">
          <ac:chgData name="Raul Matsushita" userId="de7c31d34ed27a9c" providerId="LiveId" clId="{C24DE74A-CA61-4FE8-886B-ABBF37D0A982}" dt="2024-05-08T13:39:01.197" v="2291" actId="478"/>
          <ac:spMkLst>
            <pc:docMk/>
            <pc:sldMk cId="174143708" sldId="336"/>
            <ac:spMk id="19" creationId="{A5D07105-A971-67C6-E401-25DCBC9C995E}"/>
          </ac:spMkLst>
        </pc:spChg>
        <pc:spChg chg="del">
          <ac:chgData name="Raul Matsushita" userId="de7c31d34ed27a9c" providerId="LiveId" clId="{C24DE74A-CA61-4FE8-886B-ABBF37D0A982}" dt="2024-05-08T13:39:03.821" v="2292" actId="478"/>
          <ac:spMkLst>
            <pc:docMk/>
            <pc:sldMk cId="174143708" sldId="336"/>
            <ac:spMk id="20" creationId="{39786E25-31DF-0D23-DF9E-783AFAAB0971}"/>
          </ac:spMkLst>
        </pc:spChg>
        <pc:spChg chg="del">
          <ac:chgData name="Raul Matsushita" userId="de7c31d34ed27a9c" providerId="LiveId" clId="{C24DE74A-CA61-4FE8-886B-ABBF37D0A982}" dt="2024-05-08T13:39:06.107" v="2293" actId="478"/>
          <ac:spMkLst>
            <pc:docMk/>
            <pc:sldMk cId="174143708" sldId="336"/>
            <ac:spMk id="21" creationId="{D8E5AF2B-E039-29AC-FE31-8510E5DFB220}"/>
          </ac:spMkLst>
        </pc:spChg>
      </pc:sldChg>
      <pc:sldChg chg="delSp add mod">
        <pc:chgData name="Raul Matsushita" userId="de7c31d34ed27a9c" providerId="LiveId" clId="{C24DE74A-CA61-4FE8-886B-ABBF37D0A982}" dt="2024-05-08T13:39:20.972" v="2297" actId="478"/>
        <pc:sldMkLst>
          <pc:docMk/>
          <pc:sldMk cId="397479371" sldId="337"/>
        </pc:sldMkLst>
        <pc:spChg chg="del">
          <ac:chgData name="Raul Matsushita" userId="de7c31d34ed27a9c" providerId="LiveId" clId="{C24DE74A-CA61-4FE8-886B-ABBF37D0A982}" dt="2024-05-08T13:39:14.863" v="2295" actId="478"/>
          <ac:spMkLst>
            <pc:docMk/>
            <pc:sldMk cId="397479371" sldId="337"/>
            <ac:spMk id="19" creationId="{A5D07105-A971-67C6-E401-25DCBC9C995E}"/>
          </ac:spMkLst>
        </pc:spChg>
        <pc:spChg chg="del">
          <ac:chgData name="Raul Matsushita" userId="de7c31d34ed27a9c" providerId="LiveId" clId="{C24DE74A-CA61-4FE8-886B-ABBF37D0A982}" dt="2024-05-08T13:39:18.111" v="2296" actId="478"/>
          <ac:spMkLst>
            <pc:docMk/>
            <pc:sldMk cId="397479371" sldId="337"/>
            <ac:spMk id="20" creationId="{39786E25-31DF-0D23-DF9E-783AFAAB0971}"/>
          </ac:spMkLst>
        </pc:spChg>
        <pc:spChg chg="del">
          <ac:chgData name="Raul Matsushita" userId="de7c31d34ed27a9c" providerId="LiveId" clId="{C24DE74A-CA61-4FE8-886B-ABBF37D0A982}" dt="2024-05-08T13:39:20.972" v="2297" actId="478"/>
          <ac:spMkLst>
            <pc:docMk/>
            <pc:sldMk cId="397479371" sldId="337"/>
            <ac:spMk id="21" creationId="{D8E5AF2B-E039-29AC-FE31-8510E5DFB220}"/>
          </ac:spMkLst>
        </pc:spChg>
      </pc:sldChg>
      <pc:sldChg chg="addSp delSp add mod">
        <pc:chgData name="Raul Matsushita" userId="de7c31d34ed27a9c" providerId="LiveId" clId="{C24DE74A-CA61-4FE8-886B-ABBF37D0A982}" dt="2024-05-08T13:39:48.633" v="2304" actId="478"/>
        <pc:sldMkLst>
          <pc:docMk/>
          <pc:sldMk cId="3919308978" sldId="338"/>
        </pc:sldMkLst>
        <pc:spChg chg="add del">
          <ac:chgData name="Raul Matsushita" userId="de7c31d34ed27a9c" providerId="LiveId" clId="{C24DE74A-CA61-4FE8-886B-ABBF37D0A982}" dt="2024-05-08T13:39:46.444" v="2303" actId="478"/>
          <ac:spMkLst>
            <pc:docMk/>
            <pc:sldMk cId="3919308978" sldId="338"/>
            <ac:spMk id="20" creationId="{39786E25-31DF-0D23-DF9E-783AFAAB0971}"/>
          </ac:spMkLst>
        </pc:spChg>
        <pc:spChg chg="add del">
          <ac:chgData name="Raul Matsushita" userId="de7c31d34ed27a9c" providerId="LiveId" clId="{C24DE74A-CA61-4FE8-886B-ABBF37D0A982}" dt="2024-05-08T13:39:48.633" v="2304" actId="478"/>
          <ac:spMkLst>
            <pc:docMk/>
            <pc:sldMk cId="3919308978" sldId="338"/>
            <ac:spMk id="21" creationId="{D8E5AF2B-E039-29AC-FE31-8510E5DFB220}"/>
          </ac:spMkLst>
        </pc:spChg>
      </pc:sldChg>
      <pc:sldChg chg="modSp add">
        <pc:chgData name="Raul Matsushita" userId="de7c31d34ed27a9c" providerId="LiveId" clId="{C24DE74A-CA61-4FE8-886B-ABBF37D0A982}" dt="2024-05-08T13:39:53.375" v="2305" actId="207"/>
        <pc:sldMkLst>
          <pc:docMk/>
          <pc:sldMk cId="1490540477" sldId="339"/>
        </pc:sldMkLst>
        <pc:spChg chg="mod">
          <ac:chgData name="Raul Matsushita" userId="de7c31d34ed27a9c" providerId="LiveId" clId="{C24DE74A-CA61-4FE8-886B-ABBF37D0A982}" dt="2024-05-08T13:39:53.375" v="2305" actId="207"/>
          <ac:spMkLst>
            <pc:docMk/>
            <pc:sldMk cId="1490540477" sldId="339"/>
            <ac:spMk id="20" creationId="{39786E25-31DF-0D23-DF9E-783AFAAB0971}"/>
          </ac:spMkLst>
        </pc:spChg>
      </pc:sldChg>
      <pc:sldChg chg="modSp add mod ord">
        <pc:chgData name="Raul Matsushita" userId="de7c31d34ed27a9c" providerId="LiveId" clId="{C24DE74A-CA61-4FE8-886B-ABBF37D0A982}" dt="2024-05-08T13:48:27.113" v="2355" actId="1076"/>
        <pc:sldMkLst>
          <pc:docMk/>
          <pc:sldMk cId="758093733" sldId="340"/>
        </pc:sldMkLst>
        <pc:spChg chg="mod">
          <ac:chgData name="Raul Matsushita" userId="de7c31d34ed27a9c" providerId="LiveId" clId="{C24DE74A-CA61-4FE8-886B-ABBF37D0A982}" dt="2024-05-08T13:48:27.113" v="2355" actId="1076"/>
          <ac:spMkLst>
            <pc:docMk/>
            <pc:sldMk cId="758093733" sldId="340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3:47:34.804" v="2322" actId="14826"/>
          <ac:picMkLst>
            <pc:docMk/>
            <pc:sldMk cId="758093733" sldId="340"/>
            <ac:picMk id="9" creationId="{F657ED6E-9F8F-56DC-A232-EA3AF7A7BCE2}"/>
          </ac:picMkLst>
        </pc:picChg>
      </pc:sldChg>
      <pc:sldChg chg="addSp delSp modSp add mod ord">
        <pc:chgData name="Raul Matsushita" userId="de7c31d34ed27a9c" providerId="LiveId" clId="{C24DE74A-CA61-4FE8-886B-ABBF37D0A982}" dt="2024-05-08T13:45:45.613" v="2321" actId="1076"/>
        <pc:sldMkLst>
          <pc:docMk/>
          <pc:sldMk cId="3117958416" sldId="341"/>
        </pc:sldMkLst>
        <pc:spChg chg="del">
          <ac:chgData name="Raul Matsushita" userId="de7c31d34ed27a9c" providerId="LiveId" clId="{C24DE74A-CA61-4FE8-886B-ABBF37D0A982}" dt="2024-05-08T13:45:10.097" v="2312" actId="478"/>
          <ac:spMkLst>
            <pc:docMk/>
            <pc:sldMk cId="3117958416" sldId="341"/>
            <ac:spMk id="7" creationId="{4DED9F23-EB3D-01DD-69AB-91228852529C}"/>
          </ac:spMkLst>
        </pc:spChg>
        <pc:picChg chg="del">
          <ac:chgData name="Raul Matsushita" userId="de7c31d34ed27a9c" providerId="LiveId" clId="{C24DE74A-CA61-4FE8-886B-ABBF37D0A982}" dt="2024-05-08T13:45:13.420" v="2313" actId="478"/>
          <ac:picMkLst>
            <pc:docMk/>
            <pc:sldMk cId="3117958416" sldId="341"/>
            <ac:picMk id="9" creationId="{F657ED6E-9F8F-56DC-A232-EA3AF7A7BCE2}"/>
          </ac:picMkLst>
        </pc:picChg>
        <pc:picChg chg="add mod">
          <ac:chgData name="Raul Matsushita" userId="de7c31d34ed27a9c" providerId="LiveId" clId="{C24DE74A-CA61-4FE8-886B-ABBF37D0A982}" dt="2024-05-08T13:45:45.613" v="2321" actId="1076"/>
          <ac:picMkLst>
            <pc:docMk/>
            <pc:sldMk cId="3117958416" sldId="341"/>
            <ac:picMk id="10" creationId="{47764C22-1FA4-9C19-A42C-C337E988512D}"/>
          </ac:picMkLst>
        </pc:picChg>
      </pc:sldChg>
      <pc:sldChg chg="modSp add mod ord">
        <pc:chgData name="Raul Matsushita" userId="de7c31d34ed27a9c" providerId="LiveId" clId="{C24DE74A-CA61-4FE8-886B-ABBF37D0A982}" dt="2024-05-08T13:58:36.542" v="2365" actId="1076"/>
        <pc:sldMkLst>
          <pc:docMk/>
          <pc:sldMk cId="3416345101" sldId="342"/>
        </pc:sldMkLst>
        <pc:picChg chg="mod">
          <ac:chgData name="Raul Matsushita" userId="de7c31d34ed27a9c" providerId="LiveId" clId="{C24DE74A-CA61-4FE8-886B-ABBF37D0A982}" dt="2024-05-08T13:58:36.542" v="2365" actId="1076"/>
          <ac:picMkLst>
            <pc:docMk/>
            <pc:sldMk cId="3416345101" sldId="342"/>
            <ac:picMk id="9" creationId="{F657ED6E-9F8F-56DC-A232-EA3AF7A7BCE2}"/>
          </ac:picMkLst>
        </pc:picChg>
      </pc:sldChg>
      <pc:sldChg chg="add">
        <pc:chgData name="Raul Matsushita" userId="de7c31d34ed27a9c" providerId="LiveId" clId="{C24DE74A-CA61-4FE8-886B-ABBF37D0A982}" dt="2024-05-08T13:55:27.234" v="2361" actId="2890"/>
        <pc:sldMkLst>
          <pc:docMk/>
          <pc:sldMk cId="2837030975" sldId="343"/>
        </pc:sldMkLst>
      </pc:sldChg>
      <pc:sldChg chg="modSp add mod">
        <pc:chgData name="Raul Matsushita" userId="de7c31d34ed27a9c" providerId="LiveId" clId="{C24DE74A-CA61-4FE8-886B-ABBF37D0A982}" dt="2024-05-08T14:02:55.328" v="2416" actId="14826"/>
        <pc:sldMkLst>
          <pc:docMk/>
          <pc:sldMk cId="1339292030" sldId="344"/>
        </pc:sldMkLst>
        <pc:picChg chg="mod">
          <ac:chgData name="Raul Matsushita" userId="de7c31d34ed27a9c" providerId="LiveId" clId="{C24DE74A-CA61-4FE8-886B-ABBF37D0A982}" dt="2024-05-08T14:02:55.328" v="2416" actId="14826"/>
          <ac:picMkLst>
            <pc:docMk/>
            <pc:sldMk cId="1339292030" sldId="344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C24DE74A-CA61-4FE8-886B-ABBF37D0A982}" dt="2024-05-08T14:00:46.081" v="2384" actId="1038"/>
        <pc:sldMkLst>
          <pc:docMk/>
          <pc:sldMk cId="3826439412" sldId="345"/>
        </pc:sldMkLst>
        <pc:spChg chg="add mod">
          <ac:chgData name="Raul Matsushita" userId="de7c31d34ed27a9c" providerId="LiveId" clId="{C24DE74A-CA61-4FE8-886B-ABBF37D0A982}" dt="2024-05-08T14:00:46.081" v="2384" actId="1038"/>
          <ac:spMkLst>
            <pc:docMk/>
            <pc:sldMk cId="3826439412" sldId="345"/>
            <ac:spMk id="7" creationId="{8057F908-68BF-7690-32F2-2F1862E12A78}"/>
          </ac:spMkLst>
        </pc:spChg>
      </pc:sldChg>
      <pc:sldChg chg="addSp modSp add mod">
        <pc:chgData name="Raul Matsushita" userId="de7c31d34ed27a9c" providerId="LiveId" clId="{C24DE74A-CA61-4FE8-886B-ABBF37D0A982}" dt="2024-05-08T14:12:00.134" v="2475" actId="1076"/>
        <pc:sldMkLst>
          <pc:docMk/>
          <pc:sldMk cId="4166712249" sldId="346"/>
        </pc:sldMkLst>
        <pc:spChg chg="add mod">
          <ac:chgData name="Raul Matsushita" userId="de7c31d34ed27a9c" providerId="LiveId" clId="{C24DE74A-CA61-4FE8-886B-ABBF37D0A982}" dt="2024-05-08T14:09:50.771" v="2459" actId="1076"/>
          <ac:spMkLst>
            <pc:docMk/>
            <pc:sldMk cId="4166712249" sldId="346"/>
            <ac:spMk id="7" creationId="{A55BA676-9F02-44C9-4D89-1DA93B5D328E}"/>
          </ac:spMkLst>
        </pc:spChg>
        <pc:spChg chg="add mod">
          <ac:chgData name="Raul Matsushita" userId="de7c31d34ed27a9c" providerId="LiveId" clId="{C24DE74A-CA61-4FE8-886B-ABBF37D0A982}" dt="2024-05-08T14:11:23.127" v="2470" actId="20577"/>
          <ac:spMkLst>
            <pc:docMk/>
            <pc:sldMk cId="4166712249" sldId="346"/>
            <ac:spMk id="8" creationId="{00F8D9A8-23BA-D1FF-445C-D90D41D5533B}"/>
          </ac:spMkLst>
        </pc:spChg>
        <pc:spChg chg="add mod">
          <ac:chgData name="Raul Matsushita" userId="de7c31d34ed27a9c" providerId="LiveId" clId="{C24DE74A-CA61-4FE8-886B-ABBF37D0A982}" dt="2024-05-08T14:12:00.134" v="2475" actId="1076"/>
          <ac:spMkLst>
            <pc:docMk/>
            <pc:sldMk cId="4166712249" sldId="346"/>
            <ac:spMk id="10" creationId="{1059031C-833F-CF4C-DCD8-C0FE3B33DDA7}"/>
          </ac:spMkLst>
        </pc:spChg>
        <pc:picChg chg="mod">
          <ac:chgData name="Raul Matsushita" userId="de7c31d34ed27a9c" providerId="LiveId" clId="{C24DE74A-CA61-4FE8-886B-ABBF37D0A982}" dt="2024-05-08T14:01:52.423" v="2395" actId="14826"/>
          <ac:picMkLst>
            <pc:docMk/>
            <pc:sldMk cId="4166712249" sldId="346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C24DE74A-CA61-4FE8-886B-ABBF37D0A982}" dt="2024-05-08T14:10:37.064" v="2467" actId="20577"/>
        <pc:sldMkLst>
          <pc:docMk/>
          <pc:sldMk cId="3086313722" sldId="347"/>
        </pc:sldMkLst>
        <pc:spChg chg="add mod">
          <ac:chgData name="Raul Matsushita" userId="de7c31d34ed27a9c" providerId="LiveId" clId="{C24DE74A-CA61-4FE8-886B-ABBF37D0A982}" dt="2024-05-08T14:06:28.334" v="2439" actId="207"/>
          <ac:spMkLst>
            <pc:docMk/>
            <pc:sldMk cId="3086313722" sldId="347"/>
            <ac:spMk id="8" creationId="{269ED116-E9BF-58D8-19C4-A49312AAE8B8}"/>
          </ac:spMkLst>
        </pc:spChg>
        <pc:spChg chg="add mod">
          <ac:chgData name="Raul Matsushita" userId="de7c31d34ed27a9c" providerId="LiveId" clId="{C24DE74A-CA61-4FE8-886B-ABBF37D0A982}" dt="2024-05-08T14:06:25.408" v="2438" actId="207"/>
          <ac:spMkLst>
            <pc:docMk/>
            <pc:sldMk cId="3086313722" sldId="347"/>
            <ac:spMk id="10" creationId="{5FEE1852-5C77-0CDD-C343-379200ED58E4}"/>
          </ac:spMkLst>
        </pc:spChg>
        <pc:spChg chg="add mod">
          <ac:chgData name="Raul Matsushita" userId="de7c31d34ed27a9c" providerId="LiveId" clId="{C24DE74A-CA61-4FE8-886B-ABBF37D0A982}" dt="2024-05-08T14:10:37.064" v="2467" actId="20577"/>
          <ac:spMkLst>
            <pc:docMk/>
            <pc:sldMk cId="3086313722" sldId="347"/>
            <ac:spMk id="11" creationId="{C212E1E8-DE9A-E679-4B40-A1C4DCBD58C7}"/>
          </ac:spMkLst>
        </pc:spChg>
      </pc:sldChg>
      <pc:sldChg chg="addSp delSp modSp add mod">
        <pc:chgData name="Raul Matsushita" userId="de7c31d34ed27a9c" providerId="LiveId" clId="{C24DE74A-CA61-4FE8-886B-ABBF37D0A982}" dt="2024-05-08T14:16:48.146" v="2511" actId="1076"/>
        <pc:sldMkLst>
          <pc:docMk/>
          <pc:sldMk cId="3794191625" sldId="348"/>
        </pc:sldMkLst>
        <pc:spChg chg="add del">
          <ac:chgData name="Raul Matsushita" userId="de7c31d34ed27a9c" providerId="LiveId" clId="{C24DE74A-CA61-4FE8-886B-ABBF37D0A982}" dt="2024-05-08T14:13:49.423" v="2478" actId="11529"/>
          <ac:spMkLst>
            <pc:docMk/>
            <pc:sldMk cId="3794191625" sldId="348"/>
            <ac:spMk id="12" creationId="{AEC0592F-61CF-D075-A7DD-42C18C6D83DB}"/>
          </ac:spMkLst>
        </pc:spChg>
        <pc:spChg chg="add del">
          <ac:chgData name="Raul Matsushita" userId="de7c31d34ed27a9c" providerId="LiveId" clId="{C24DE74A-CA61-4FE8-886B-ABBF37D0A982}" dt="2024-05-08T14:14:03.366" v="2480" actId="11529"/>
          <ac:spMkLst>
            <pc:docMk/>
            <pc:sldMk cId="3794191625" sldId="348"/>
            <ac:spMk id="13" creationId="{4E1D6B81-6223-A9FE-013F-41C02379D00A}"/>
          </ac:spMkLst>
        </pc:spChg>
        <pc:spChg chg="add del">
          <ac:chgData name="Raul Matsushita" userId="de7c31d34ed27a9c" providerId="LiveId" clId="{C24DE74A-CA61-4FE8-886B-ABBF37D0A982}" dt="2024-05-08T14:14:11.400" v="2482" actId="11529"/>
          <ac:spMkLst>
            <pc:docMk/>
            <pc:sldMk cId="3794191625" sldId="348"/>
            <ac:spMk id="14" creationId="{A2D53EC0-697A-8E73-E91F-EB27B1D1DD1A}"/>
          </ac:spMkLst>
        </pc:spChg>
        <pc:spChg chg="add mod">
          <ac:chgData name="Raul Matsushita" userId="de7c31d34ed27a9c" providerId="LiveId" clId="{C24DE74A-CA61-4FE8-886B-ABBF37D0A982}" dt="2024-05-08T14:16:19.716" v="2502" actId="1076"/>
          <ac:spMkLst>
            <pc:docMk/>
            <pc:sldMk cId="3794191625" sldId="348"/>
            <ac:spMk id="15" creationId="{6AF20611-829E-2B71-F951-7929E53D0046}"/>
          </ac:spMkLst>
        </pc:spChg>
        <pc:spChg chg="add mod">
          <ac:chgData name="Raul Matsushita" userId="de7c31d34ed27a9c" providerId="LiveId" clId="{C24DE74A-CA61-4FE8-886B-ABBF37D0A982}" dt="2024-05-08T14:16:48.146" v="2511" actId="1076"/>
          <ac:spMkLst>
            <pc:docMk/>
            <pc:sldMk cId="3794191625" sldId="348"/>
            <ac:spMk id="16" creationId="{DD66C5EE-082B-82A5-7E35-F6797658F37D}"/>
          </ac:spMkLst>
        </pc:spChg>
        <pc:picChg chg="mod">
          <ac:chgData name="Raul Matsushita" userId="de7c31d34ed27a9c" providerId="LiveId" clId="{C24DE74A-CA61-4FE8-886B-ABBF37D0A982}" dt="2024-05-08T14:16:43.434" v="2510" actId="1076"/>
          <ac:picMkLst>
            <pc:docMk/>
            <pc:sldMk cId="3794191625" sldId="348"/>
            <ac:picMk id="9" creationId="{F657ED6E-9F8F-56DC-A232-EA3AF7A7BCE2}"/>
          </ac:picMkLst>
        </pc:picChg>
      </pc:sldChg>
      <pc:sldChg chg="delSp modSp add mod ord">
        <pc:chgData name="Raul Matsushita" userId="de7c31d34ed27a9c" providerId="LiveId" clId="{C24DE74A-CA61-4FE8-886B-ABBF37D0A982}" dt="2024-05-08T14:27:36.330" v="3115" actId="207"/>
        <pc:sldMkLst>
          <pc:docMk/>
          <pc:sldMk cId="291591313" sldId="349"/>
        </pc:sldMkLst>
        <pc:spChg chg="mod">
          <ac:chgData name="Raul Matsushita" userId="de7c31d34ed27a9c" providerId="LiveId" clId="{C24DE74A-CA61-4FE8-886B-ABBF37D0A982}" dt="2024-05-08T14:27:36.330" v="3115" actId="207"/>
          <ac:spMkLst>
            <pc:docMk/>
            <pc:sldMk cId="291591313" sldId="349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1:30.193" v="2737" actId="478"/>
          <ac:picMkLst>
            <pc:docMk/>
            <pc:sldMk cId="291591313" sldId="349"/>
            <ac:picMk id="9" creationId="{DD364DA0-D7CA-E035-2BB5-2D4C1302AA2F}"/>
          </ac:picMkLst>
        </pc:picChg>
      </pc:sldChg>
      <pc:sldChg chg="delSp modSp add mod ord">
        <pc:chgData name="Raul Matsushita" userId="de7c31d34ed27a9c" providerId="LiveId" clId="{C24DE74A-CA61-4FE8-886B-ABBF37D0A982}" dt="2024-05-08T14:20:14.029" v="2706" actId="478"/>
        <pc:sldMkLst>
          <pc:docMk/>
          <pc:sldMk cId="4256772341" sldId="350"/>
        </pc:sldMkLst>
        <pc:spChg chg="mod">
          <ac:chgData name="Raul Matsushita" userId="de7c31d34ed27a9c" providerId="LiveId" clId="{C24DE74A-CA61-4FE8-886B-ABBF37D0A982}" dt="2024-05-08T14:20:11.011" v="2705" actId="20577"/>
          <ac:spMkLst>
            <pc:docMk/>
            <pc:sldMk cId="4256772341" sldId="350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0:14.029" v="2706" actId="478"/>
          <ac:picMkLst>
            <pc:docMk/>
            <pc:sldMk cId="4256772341" sldId="350"/>
            <ac:picMk id="9" creationId="{DD364DA0-D7CA-E035-2BB5-2D4C1302AA2F}"/>
          </ac:picMkLst>
        </pc:picChg>
      </pc:sldChg>
      <pc:sldChg chg="delSp modSp add mod">
        <pc:chgData name="Raul Matsushita" userId="de7c31d34ed27a9c" providerId="LiveId" clId="{C24DE74A-CA61-4FE8-886B-ABBF37D0A982}" dt="2024-05-08T14:33:37.393" v="3396" actId="20577"/>
        <pc:sldMkLst>
          <pc:docMk/>
          <pc:sldMk cId="97219920" sldId="351"/>
        </pc:sldMkLst>
        <pc:spChg chg="mod">
          <ac:chgData name="Raul Matsushita" userId="de7c31d34ed27a9c" providerId="LiveId" clId="{C24DE74A-CA61-4FE8-886B-ABBF37D0A982}" dt="2024-05-08T14:33:37.393" v="3396" actId="20577"/>
          <ac:spMkLst>
            <pc:docMk/>
            <pc:sldMk cId="97219920" sldId="351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8:13.890" v="3116" actId="478"/>
          <ac:picMkLst>
            <pc:docMk/>
            <pc:sldMk cId="97219920" sldId="351"/>
            <ac:picMk id="9" creationId="{DD364DA0-D7CA-E035-2BB5-2D4C1302AA2F}"/>
          </ac:picMkLst>
        </pc:picChg>
      </pc:sldChg>
      <pc:sldChg chg="modSp add mod">
        <pc:chgData name="Raul Matsushita" userId="de7c31d34ed27a9c" providerId="LiveId" clId="{C24DE74A-CA61-4FE8-886B-ABBF37D0A982}" dt="2024-05-08T14:36:25.589" v="3727" actId="20577"/>
        <pc:sldMkLst>
          <pc:docMk/>
          <pc:sldMk cId="2425297248" sldId="352"/>
        </pc:sldMkLst>
        <pc:spChg chg="mod">
          <ac:chgData name="Raul Matsushita" userId="de7c31d34ed27a9c" providerId="LiveId" clId="{C24DE74A-CA61-4FE8-886B-ABBF37D0A982}" dt="2024-05-08T14:36:25.589" v="3727" actId="20577"/>
          <ac:spMkLst>
            <pc:docMk/>
            <pc:sldMk cId="2425297248" sldId="352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4:36:46.609" v="3743" actId="121"/>
        <pc:sldMkLst>
          <pc:docMk/>
          <pc:sldMk cId="3047087922" sldId="353"/>
        </pc:sldMkLst>
        <pc:spChg chg="mod">
          <ac:chgData name="Raul Matsushita" userId="de7c31d34ed27a9c" providerId="LiveId" clId="{C24DE74A-CA61-4FE8-886B-ABBF37D0A982}" dt="2024-05-08T14:36:46.609" v="3743" actId="121"/>
          <ac:spMkLst>
            <pc:docMk/>
            <pc:sldMk cId="3047087922" sldId="353"/>
            <ac:spMk id="7" creationId="{4ED62E8B-AEF4-C762-2125-5F27DBA6341F}"/>
          </ac:spMkLst>
        </pc:spChg>
      </pc:sldChg>
    </pc:docChg>
  </pc:docChgLst>
  <pc:docChgLst>
    <pc:chgData name="Raul Matsushita" userId="de7c31d34ed27a9c" providerId="LiveId" clId="{9D7D069F-846A-40CD-8AE5-56535864C328}"/>
    <pc:docChg chg="undo redo custSel addSld delSld modSld sldOrd">
      <pc:chgData name="Raul Matsushita" userId="de7c31d34ed27a9c" providerId="LiveId" clId="{9D7D069F-846A-40CD-8AE5-56535864C328}" dt="2024-05-13T15:20:30.184" v="1798" actId="1076"/>
      <pc:docMkLst>
        <pc:docMk/>
      </pc:docMkLst>
      <pc:sldChg chg="modSp mod">
        <pc:chgData name="Raul Matsushita" userId="de7c31d34ed27a9c" providerId="LiveId" clId="{9D7D069F-846A-40CD-8AE5-56535864C328}" dt="2024-05-13T14:07:11.586" v="1" actId="20577"/>
        <pc:sldMkLst>
          <pc:docMk/>
          <pc:sldMk cId="2586058810" sldId="256"/>
        </pc:sldMkLst>
        <pc:spChg chg="mod">
          <ac:chgData name="Raul Matsushita" userId="de7c31d34ed27a9c" providerId="LiveId" clId="{9D7D069F-846A-40CD-8AE5-56535864C328}" dt="2024-05-13T14:07:11.586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Raul Matsushita" userId="de7c31d34ed27a9c" providerId="LiveId" clId="{9D7D069F-846A-40CD-8AE5-56535864C328}" dt="2024-05-13T14:09:51.312" v="5" actId="1076"/>
        <pc:sldMkLst>
          <pc:docMk/>
          <pc:sldMk cId="3012727841" sldId="269"/>
        </pc:sldMkLst>
        <pc:picChg chg="mod">
          <ac:chgData name="Raul Matsushita" userId="de7c31d34ed27a9c" providerId="LiveId" clId="{9D7D069F-846A-40CD-8AE5-56535864C328}" dt="2024-05-13T14:09:23.254" v="2" actId="14826"/>
          <ac:picMkLst>
            <pc:docMk/>
            <pc:sldMk cId="3012727841" sldId="269"/>
            <ac:picMk id="9" creationId="{F657ED6E-9F8F-56DC-A232-EA3AF7A7BCE2}"/>
          </ac:picMkLst>
        </pc:picChg>
        <pc:picChg chg="mod">
          <ac:chgData name="Raul Matsushita" userId="de7c31d34ed27a9c" providerId="LiveId" clId="{9D7D069F-846A-40CD-8AE5-56535864C328}" dt="2024-05-13T14:09:51.312" v="5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224931540" sldId="28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344138302" sldId="31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224025517" sldId="31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112231210" sldId="31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34880417" sldId="31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711467441" sldId="31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026976964" sldId="31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320712178" sldId="32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154103525" sldId="32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769191620" sldId="32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882357471" sldId="32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062148445" sldId="32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01046938" sldId="32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941126797" sldId="32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364070582" sldId="32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1795129" sldId="32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648940576" sldId="33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186775684" sldId="33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442859099" sldId="33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1101680" sldId="33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059460749" sldId="33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083344989" sldId="33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74143708" sldId="33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97479371" sldId="33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919308978" sldId="33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490540477" sldId="33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758093733" sldId="34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117958416" sldId="34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16345101" sldId="34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37030975" sldId="34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339292030" sldId="34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826439412" sldId="34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166712249" sldId="34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086313722" sldId="34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794191625" sldId="348"/>
        </pc:sldMkLst>
      </pc:sldChg>
      <pc:sldChg chg="del">
        <pc:chgData name="Raul Matsushita" userId="de7c31d34ed27a9c" providerId="LiveId" clId="{9D7D069F-846A-40CD-8AE5-56535864C328}" dt="2024-05-13T14:10:24.981" v="7" actId="2696"/>
        <pc:sldMkLst>
          <pc:docMk/>
          <pc:sldMk cId="291591313" sldId="34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256772341" sldId="350"/>
        </pc:sldMkLst>
      </pc:sldChg>
      <pc:sldChg chg="modSp mod">
        <pc:chgData name="Raul Matsushita" userId="de7c31d34ed27a9c" providerId="LiveId" clId="{9D7D069F-846A-40CD-8AE5-56535864C328}" dt="2024-05-13T14:11:04.154" v="11" actId="113"/>
        <pc:sldMkLst>
          <pc:docMk/>
          <pc:sldMk cId="2425297248" sldId="352"/>
        </pc:sldMkLst>
        <pc:spChg chg="mod">
          <ac:chgData name="Raul Matsushita" userId="de7c31d34ed27a9c" providerId="LiveId" clId="{9D7D069F-846A-40CD-8AE5-56535864C328}" dt="2024-05-13T14:11:04.154" v="11" actId="113"/>
          <ac:spMkLst>
            <pc:docMk/>
            <pc:sldMk cId="2425297248" sldId="352"/>
            <ac:spMk id="7" creationId="{4ED62E8B-AEF4-C762-2125-5F27DBA6341F}"/>
          </ac:spMkLst>
        </pc:spChg>
      </pc:sldChg>
      <pc:sldChg chg="addSp modSp mod ord">
        <pc:chgData name="Raul Matsushita" userId="de7c31d34ed27a9c" providerId="LiveId" clId="{9D7D069F-846A-40CD-8AE5-56535864C328}" dt="2024-05-13T14:27:16.975" v="383" actId="20577"/>
        <pc:sldMkLst>
          <pc:docMk/>
          <pc:sldMk cId="3047087922" sldId="353"/>
        </pc:sldMkLst>
        <pc:spChg chg="mod">
          <ac:chgData name="Raul Matsushita" userId="de7c31d34ed27a9c" providerId="LiveId" clId="{9D7D069F-846A-40CD-8AE5-56535864C328}" dt="2024-05-13T14:27:16.975" v="383" actId="20577"/>
          <ac:spMkLst>
            <pc:docMk/>
            <pc:sldMk cId="3047087922" sldId="353"/>
            <ac:spMk id="7" creationId="{4ED62E8B-AEF4-C762-2125-5F27DBA6341F}"/>
          </ac:spMkLst>
        </pc:spChg>
        <pc:spChg chg="add mod">
          <ac:chgData name="Raul Matsushita" userId="de7c31d34ed27a9c" providerId="LiveId" clId="{9D7D069F-846A-40CD-8AE5-56535864C328}" dt="2024-05-13T14:18:55.273" v="102" actId="1036"/>
          <ac:spMkLst>
            <pc:docMk/>
            <pc:sldMk cId="3047087922" sldId="353"/>
            <ac:spMk id="8" creationId="{B0295B13-14E1-7810-75CB-216752FC1835}"/>
          </ac:spMkLst>
        </pc:spChg>
      </pc:sldChg>
      <pc:sldChg chg="delSp modSp add mod ord">
        <pc:chgData name="Raul Matsushita" userId="de7c31d34ed27a9c" providerId="LiveId" clId="{9D7D069F-846A-40CD-8AE5-56535864C328}" dt="2024-05-13T14:12:59.666" v="16" actId="14826"/>
        <pc:sldMkLst>
          <pc:docMk/>
          <pc:sldMk cId="855157489" sldId="354"/>
        </pc:sldMkLst>
        <pc:picChg chg="mod">
          <ac:chgData name="Raul Matsushita" userId="de7c31d34ed27a9c" providerId="LiveId" clId="{9D7D069F-846A-40CD-8AE5-56535864C328}" dt="2024-05-13T14:12:59.666" v="16" actId="14826"/>
          <ac:picMkLst>
            <pc:docMk/>
            <pc:sldMk cId="855157489" sldId="354"/>
            <ac:picMk id="9" creationId="{F657ED6E-9F8F-56DC-A232-EA3AF7A7BCE2}"/>
          </ac:picMkLst>
        </pc:picChg>
        <pc:picChg chg="del">
          <ac:chgData name="Raul Matsushita" userId="de7c31d34ed27a9c" providerId="LiveId" clId="{9D7D069F-846A-40CD-8AE5-56535864C328}" dt="2024-05-13T14:12:22.868" v="15" actId="478"/>
          <ac:picMkLst>
            <pc:docMk/>
            <pc:sldMk cId="855157489" sldId="354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D7D069F-846A-40CD-8AE5-56535864C328}" dt="2024-05-13T14:16:31.470" v="22" actId="1076"/>
        <pc:sldMkLst>
          <pc:docMk/>
          <pc:sldMk cId="3236585066" sldId="355"/>
        </pc:sldMkLst>
        <pc:picChg chg="mod">
          <ac:chgData name="Raul Matsushita" userId="de7c31d34ed27a9c" providerId="LiveId" clId="{9D7D069F-846A-40CD-8AE5-56535864C328}" dt="2024-05-13T14:16:31.470" v="22" actId="1076"/>
          <ac:picMkLst>
            <pc:docMk/>
            <pc:sldMk cId="3236585066" sldId="35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9D7D069F-846A-40CD-8AE5-56535864C328}" dt="2024-05-13T14:27:22.288" v="384"/>
        <pc:sldMkLst>
          <pc:docMk/>
          <pc:sldMk cId="1965957268" sldId="356"/>
        </pc:sldMkLst>
        <pc:spChg chg="mod">
          <ac:chgData name="Raul Matsushita" userId="de7c31d34ed27a9c" providerId="LiveId" clId="{9D7D069F-846A-40CD-8AE5-56535864C328}" dt="2024-05-13T14:27:22.288" v="384"/>
          <ac:spMkLst>
            <pc:docMk/>
            <pc:sldMk cId="1965957268" sldId="356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1:28.481" v="217" actId="1037"/>
          <ac:spMkLst>
            <pc:docMk/>
            <pc:sldMk cId="1965957268" sldId="356"/>
            <ac:spMk id="8" creationId="{B0295B13-14E1-7810-75CB-216752FC1835}"/>
          </ac:spMkLst>
        </pc:spChg>
        <pc:spChg chg="add mod">
          <ac:chgData name="Raul Matsushita" userId="de7c31d34ed27a9c" providerId="LiveId" clId="{9D7D069F-846A-40CD-8AE5-56535864C328}" dt="2024-05-13T14:22:30.586" v="241" actId="255"/>
          <ac:spMkLst>
            <pc:docMk/>
            <pc:sldMk cId="1965957268" sldId="356"/>
            <ac:spMk id="9" creationId="{5112AB1B-7B77-D4ED-B3CB-29FC1ABE0820}"/>
          </ac:spMkLst>
        </pc:spChg>
      </pc:sldChg>
      <pc:sldChg chg="modSp add del">
        <pc:chgData name="Raul Matsushita" userId="de7c31d34ed27a9c" providerId="LiveId" clId="{9D7D069F-846A-40CD-8AE5-56535864C328}" dt="2024-05-13T14:22:37.893" v="243" actId="47"/>
        <pc:sldMkLst>
          <pc:docMk/>
          <pc:sldMk cId="1582213798" sldId="357"/>
        </pc:sldMkLst>
        <pc:spChg chg="mod">
          <ac:chgData name="Raul Matsushita" userId="de7c31d34ed27a9c" providerId="LiveId" clId="{9D7D069F-846A-40CD-8AE5-56535864C328}" dt="2024-05-13T14:22:08.959" v="232" actId="20577"/>
          <ac:spMkLst>
            <pc:docMk/>
            <pc:sldMk cId="1582213798" sldId="357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4.362" v="385"/>
        <pc:sldMkLst>
          <pc:docMk/>
          <pc:sldMk cId="3154684633" sldId="358"/>
        </pc:sldMkLst>
        <pc:spChg chg="mod">
          <ac:chgData name="Raul Matsushita" userId="de7c31d34ed27a9c" providerId="LiveId" clId="{9D7D069F-846A-40CD-8AE5-56535864C328}" dt="2024-05-13T14:27:24.362" v="385"/>
          <ac:spMkLst>
            <pc:docMk/>
            <pc:sldMk cId="3154684633" sldId="358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2:51" v="247" actId="20577"/>
          <ac:spMkLst>
            <pc:docMk/>
            <pc:sldMk cId="3154684633" sldId="358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6.539" v="386"/>
        <pc:sldMkLst>
          <pc:docMk/>
          <pc:sldMk cId="2809834469" sldId="359"/>
        </pc:sldMkLst>
        <pc:spChg chg="mod">
          <ac:chgData name="Raul Matsushita" userId="de7c31d34ed27a9c" providerId="LiveId" clId="{9D7D069F-846A-40CD-8AE5-56535864C328}" dt="2024-05-13T14:27:26.539" v="386"/>
          <ac:spMkLst>
            <pc:docMk/>
            <pc:sldMk cId="2809834469" sldId="359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3:35.274" v="263" actId="20577"/>
          <ac:spMkLst>
            <pc:docMk/>
            <pc:sldMk cId="2809834469" sldId="359"/>
            <ac:spMk id="9" creationId="{5112AB1B-7B77-D4ED-B3CB-29FC1ABE0820}"/>
          </ac:spMkLst>
        </pc:spChg>
      </pc:sldChg>
      <pc:sldChg chg="modSp add">
        <pc:chgData name="Raul Matsushita" userId="de7c31d34ed27a9c" providerId="LiveId" clId="{9D7D069F-846A-40CD-8AE5-56535864C328}" dt="2024-05-13T14:24:25.634" v="275" actId="20577"/>
        <pc:sldMkLst>
          <pc:docMk/>
          <pc:sldMk cId="930857368" sldId="360"/>
        </pc:sldMkLst>
        <pc:spChg chg="mod">
          <ac:chgData name="Raul Matsushita" userId="de7c31d34ed27a9c" providerId="LiveId" clId="{9D7D069F-846A-40CD-8AE5-56535864C328}" dt="2024-05-13T14:24:25.634" v="275" actId="20577"/>
          <ac:spMkLst>
            <pc:docMk/>
            <pc:sldMk cId="930857368" sldId="360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9.078" v="387"/>
        <pc:sldMkLst>
          <pc:docMk/>
          <pc:sldMk cId="1854509777" sldId="361"/>
        </pc:sldMkLst>
        <pc:spChg chg="mod">
          <ac:chgData name="Raul Matsushita" userId="de7c31d34ed27a9c" providerId="LiveId" clId="{9D7D069F-846A-40CD-8AE5-56535864C328}" dt="2024-05-13T14:27:29.078" v="387"/>
          <ac:spMkLst>
            <pc:docMk/>
            <pc:sldMk cId="1854509777" sldId="361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5:34.203" v="353" actId="20577"/>
          <ac:spMkLst>
            <pc:docMk/>
            <pc:sldMk cId="1854509777" sldId="361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31.172" v="388"/>
        <pc:sldMkLst>
          <pc:docMk/>
          <pc:sldMk cId="2323236245" sldId="362"/>
        </pc:sldMkLst>
        <pc:spChg chg="mod">
          <ac:chgData name="Raul Matsushita" userId="de7c31d34ed27a9c" providerId="LiveId" clId="{9D7D069F-846A-40CD-8AE5-56535864C328}" dt="2024-05-13T14:27:31.172" v="388"/>
          <ac:spMkLst>
            <pc:docMk/>
            <pc:sldMk cId="2323236245" sldId="362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5:57.582" v="356" actId="207"/>
          <ac:spMkLst>
            <pc:docMk/>
            <pc:sldMk cId="2323236245" sldId="362"/>
            <ac:spMk id="8" creationId="{B0295B13-14E1-7810-75CB-216752FC1835}"/>
          </ac:spMkLst>
        </pc:spChg>
        <pc:spChg chg="mod">
          <ac:chgData name="Raul Matsushita" userId="de7c31d34ed27a9c" providerId="LiveId" clId="{9D7D069F-846A-40CD-8AE5-56535864C328}" dt="2024-05-13T14:25:54.335" v="355" actId="207"/>
          <ac:spMkLst>
            <pc:docMk/>
            <pc:sldMk cId="2323236245" sldId="362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6:23.738" v="639" actId="207"/>
        <pc:sldMkLst>
          <pc:docMk/>
          <pc:sldMk cId="2387713322" sldId="363"/>
        </pc:sldMkLst>
        <pc:spChg chg="mod">
          <ac:chgData name="Raul Matsushita" userId="de7c31d34ed27a9c" providerId="LiveId" clId="{9D7D069F-846A-40CD-8AE5-56535864C328}" dt="2024-05-13T14:36:23.738" v="639" actId="207"/>
          <ac:spMkLst>
            <pc:docMk/>
            <pc:sldMk cId="2387713322" sldId="363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6:16.418" v="375" actId="20577"/>
          <ac:spMkLst>
            <pc:docMk/>
            <pc:sldMk cId="2387713322" sldId="363"/>
            <ac:spMk id="9" creationId="{5112AB1B-7B77-D4ED-B3CB-29FC1ABE0820}"/>
          </ac:spMkLst>
        </pc:spChg>
      </pc:sldChg>
      <pc:sldChg chg="addSp delSp modSp add mod">
        <pc:chgData name="Raul Matsushita" userId="de7c31d34ed27a9c" providerId="LiveId" clId="{9D7D069F-846A-40CD-8AE5-56535864C328}" dt="2024-05-13T14:31:29.058" v="488" actId="255"/>
        <pc:sldMkLst>
          <pc:docMk/>
          <pc:sldMk cId="2336451977" sldId="364"/>
        </pc:sldMkLst>
        <pc:spChg chg="mod">
          <ac:chgData name="Raul Matsushita" userId="de7c31d34ed27a9c" providerId="LiveId" clId="{9D7D069F-846A-40CD-8AE5-56535864C328}" dt="2024-05-13T14:28:45.231" v="437" actId="20577"/>
          <ac:spMkLst>
            <pc:docMk/>
            <pc:sldMk cId="2336451977" sldId="364"/>
            <ac:spMk id="7" creationId="{4ED62E8B-AEF4-C762-2125-5F27DBA6341F}"/>
          </ac:spMkLst>
        </pc:spChg>
        <pc:spChg chg="del">
          <ac:chgData name="Raul Matsushita" userId="de7c31d34ed27a9c" providerId="LiveId" clId="{9D7D069F-846A-40CD-8AE5-56535864C328}" dt="2024-05-13T14:29:02.568" v="438" actId="478"/>
          <ac:spMkLst>
            <pc:docMk/>
            <pc:sldMk cId="2336451977" sldId="364"/>
            <ac:spMk id="9" creationId="{5112AB1B-7B77-D4ED-B3CB-29FC1ABE0820}"/>
          </ac:spMkLst>
        </pc:spChg>
        <pc:spChg chg="add mod">
          <ac:chgData name="Raul Matsushita" userId="de7c31d34ed27a9c" providerId="LiveId" clId="{9D7D069F-846A-40CD-8AE5-56535864C328}" dt="2024-05-13T14:31:29.058" v="488" actId="255"/>
          <ac:spMkLst>
            <pc:docMk/>
            <pc:sldMk cId="2336451977" sldId="364"/>
            <ac:spMk id="10" creationId="{3C908D38-7FB6-69F2-D270-8C81BA26D861}"/>
          </ac:spMkLst>
        </pc:spChg>
      </pc:sldChg>
      <pc:sldChg chg="modSp add">
        <pc:chgData name="Raul Matsushita" userId="de7c31d34ed27a9c" providerId="LiveId" clId="{9D7D069F-846A-40CD-8AE5-56535864C328}" dt="2024-05-13T14:32:03.498" v="493" actId="20577"/>
        <pc:sldMkLst>
          <pc:docMk/>
          <pc:sldMk cId="1445301140" sldId="365"/>
        </pc:sldMkLst>
        <pc:spChg chg="mod">
          <ac:chgData name="Raul Matsushita" userId="de7c31d34ed27a9c" providerId="LiveId" clId="{9D7D069F-846A-40CD-8AE5-56535864C328}" dt="2024-05-13T14:32:03.498" v="493" actId="20577"/>
          <ac:spMkLst>
            <pc:docMk/>
            <pc:sldMk cId="1445301140" sldId="365"/>
            <ac:spMk id="10" creationId="{3C908D38-7FB6-69F2-D270-8C81BA26D861}"/>
          </ac:spMkLst>
        </pc:spChg>
      </pc:sldChg>
      <pc:sldChg chg="modSp add">
        <pc:chgData name="Raul Matsushita" userId="de7c31d34ed27a9c" providerId="LiveId" clId="{9D7D069F-846A-40CD-8AE5-56535864C328}" dt="2024-05-13T14:32:59.941" v="532" actId="20577"/>
        <pc:sldMkLst>
          <pc:docMk/>
          <pc:sldMk cId="3654698119" sldId="366"/>
        </pc:sldMkLst>
        <pc:spChg chg="mod">
          <ac:chgData name="Raul Matsushita" userId="de7c31d34ed27a9c" providerId="LiveId" clId="{9D7D069F-846A-40CD-8AE5-56535864C328}" dt="2024-05-13T14:32:59.941" v="532" actId="20577"/>
          <ac:spMkLst>
            <pc:docMk/>
            <pc:sldMk cId="3654698119" sldId="366"/>
            <ac:spMk id="10" creationId="{3C908D38-7FB6-69F2-D270-8C81BA26D861}"/>
          </ac:spMkLst>
        </pc:spChg>
      </pc:sldChg>
      <pc:sldChg chg="modSp add mod ord">
        <pc:chgData name="Raul Matsushita" userId="de7c31d34ed27a9c" providerId="LiveId" clId="{9D7D069F-846A-40CD-8AE5-56535864C328}" dt="2024-05-13T14:37:12.937" v="643" actId="20577"/>
        <pc:sldMkLst>
          <pc:docMk/>
          <pc:sldMk cId="3418225817" sldId="367"/>
        </pc:sldMkLst>
        <pc:spChg chg="mod">
          <ac:chgData name="Raul Matsushita" userId="de7c31d34ed27a9c" providerId="LiveId" clId="{9D7D069F-846A-40CD-8AE5-56535864C328}" dt="2024-05-13T14:37:12.937" v="643" actId="20577"/>
          <ac:spMkLst>
            <pc:docMk/>
            <pc:sldMk cId="3418225817" sldId="367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3:37.138" v="546" actId="20577"/>
          <ac:spMkLst>
            <pc:docMk/>
            <pc:sldMk cId="3418225817" sldId="367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7:15.259" v="644" actId="20577"/>
        <pc:sldMkLst>
          <pc:docMk/>
          <pc:sldMk cId="2978855974" sldId="368"/>
        </pc:sldMkLst>
        <pc:spChg chg="mod">
          <ac:chgData name="Raul Matsushita" userId="de7c31d34ed27a9c" providerId="LiveId" clId="{9D7D069F-846A-40CD-8AE5-56535864C328}" dt="2024-05-13T14:37:15.259" v="644" actId="20577"/>
          <ac:spMkLst>
            <pc:docMk/>
            <pc:sldMk cId="2978855974" sldId="368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4:13.685" v="556" actId="20577"/>
          <ac:spMkLst>
            <pc:docMk/>
            <pc:sldMk cId="2978855974" sldId="368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7:19.033" v="645" actId="20577"/>
        <pc:sldMkLst>
          <pc:docMk/>
          <pc:sldMk cId="1024075110" sldId="369"/>
        </pc:sldMkLst>
        <pc:spChg chg="mod">
          <ac:chgData name="Raul Matsushita" userId="de7c31d34ed27a9c" providerId="LiveId" clId="{9D7D069F-846A-40CD-8AE5-56535864C328}" dt="2024-05-13T14:37:19.033" v="645" actId="20577"/>
          <ac:spMkLst>
            <pc:docMk/>
            <pc:sldMk cId="1024075110" sldId="369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7:01.212" v="642" actId="255"/>
          <ac:spMkLst>
            <pc:docMk/>
            <pc:sldMk cId="1024075110" sldId="369"/>
            <ac:spMk id="8" creationId="{B0295B13-14E1-7810-75CB-216752FC1835}"/>
          </ac:spMkLst>
        </pc:spChg>
      </pc:sldChg>
      <pc:sldChg chg="addSp modSp add mod">
        <pc:chgData name="Raul Matsushita" userId="de7c31d34ed27a9c" providerId="LiveId" clId="{9D7D069F-846A-40CD-8AE5-56535864C328}" dt="2024-05-13T14:38:55.777" v="658" actId="1076"/>
        <pc:sldMkLst>
          <pc:docMk/>
          <pc:sldMk cId="3662476811" sldId="370"/>
        </pc:sldMkLst>
        <pc:cxnChg chg="add mod">
          <ac:chgData name="Raul Matsushita" userId="de7c31d34ed27a9c" providerId="LiveId" clId="{9D7D069F-846A-40CD-8AE5-56535864C328}" dt="2024-05-13T14:38:55.777" v="658" actId="1076"/>
          <ac:cxnSpMkLst>
            <pc:docMk/>
            <pc:sldMk cId="3662476811" sldId="370"/>
            <ac:cxnSpMk id="11" creationId="{61B4784E-076C-29E1-6E93-CFD640A92F4A}"/>
          </ac:cxnSpMkLst>
        </pc:cxnChg>
        <pc:cxnChg chg="add mod">
          <ac:chgData name="Raul Matsushita" userId="de7c31d34ed27a9c" providerId="LiveId" clId="{9D7D069F-846A-40CD-8AE5-56535864C328}" dt="2024-05-13T14:38:29.156" v="656" actId="14100"/>
          <ac:cxnSpMkLst>
            <pc:docMk/>
            <pc:sldMk cId="3662476811" sldId="370"/>
            <ac:cxnSpMk id="12" creationId="{1B1CCF22-5B24-A5C9-3A47-BFAD9D44CB89}"/>
          </ac:cxnSpMkLst>
        </pc:cxnChg>
      </pc:sldChg>
      <pc:sldChg chg="addSp delSp modSp add mod">
        <pc:chgData name="Raul Matsushita" userId="de7c31d34ed27a9c" providerId="LiveId" clId="{9D7D069F-846A-40CD-8AE5-56535864C328}" dt="2024-05-13T14:44:58.558" v="697" actId="767"/>
        <pc:sldMkLst>
          <pc:docMk/>
          <pc:sldMk cId="181503336" sldId="371"/>
        </pc:sldMkLst>
        <pc:spChg chg="mod">
          <ac:chgData name="Raul Matsushita" userId="de7c31d34ed27a9c" providerId="LiveId" clId="{9D7D069F-846A-40CD-8AE5-56535864C328}" dt="2024-05-13T14:44:33.337" v="695" actId="20577"/>
          <ac:spMkLst>
            <pc:docMk/>
            <pc:sldMk cId="181503336" sldId="371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43:13.634" v="675" actId="1076"/>
          <ac:spMkLst>
            <pc:docMk/>
            <pc:sldMk cId="181503336" sldId="371"/>
            <ac:spMk id="8" creationId="{B0295B13-14E1-7810-75CB-216752FC1835}"/>
          </ac:spMkLst>
        </pc:spChg>
        <pc:spChg chg="del">
          <ac:chgData name="Raul Matsushita" userId="de7c31d34ed27a9c" providerId="LiveId" clId="{9D7D069F-846A-40CD-8AE5-56535864C328}" dt="2024-05-13T14:43:16.579" v="676" actId="478"/>
          <ac:spMkLst>
            <pc:docMk/>
            <pc:sldMk cId="181503336" sldId="371"/>
            <ac:spMk id="9" creationId="{5112AB1B-7B77-D4ED-B3CB-29FC1ABE0820}"/>
          </ac:spMkLst>
        </pc:spChg>
        <pc:spChg chg="add mod">
          <ac:chgData name="Raul Matsushita" userId="de7c31d34ed27a9c" providerId="LiveId" clId="{9D7D069F-846A-40CD-8AE5-56535864C328}" dt="2024-05-13T14:44:58.558" v="697" actId="767"/>
          <ac:spMkLst>
            <pc:docMk/>
            <pc:sldMk cId="181503336" sldId="371"/>
            <ac:spMk id="10" creationId="{8BE469D9-F88D-9D43-71D1-731304911B99}"/>
          </ac:spMkLst>
        </pc:spChg>
        <pc:cxnChg chg="del">
          <ac:chgData name="Raul Matsushita" userId="de7c31d34ed27a9c" providerId="LiveId" clId="{9D7D069F-846A-40CD-8AE5-56535864C328}" dt="2024-05-13T14:43:01.175" v="668" actId="478"/>
          <ac:cxnSpMkLst>
            <pc:docMk/>
            <pc:sldMk cId="181503336" sldId="371"/>
            <ac:cxnSpMk id="11" creationId="{61B4784E-076C-29E1-6E93-CFD640A92F4A}"/>
          </ac:cxnSpMkLst>
        </pc:cxnChg>
        <pc:cxnChg chg="del">
          <ac:chgData name="Raul Matsushita" userId="de7c31d34ed27a9c" providerId="LiveId" clId="{9D7D069F-846A-40CD-8AE5-56535864C328}" dt="2024-05-13T14:43:02.454" v="669" actId="478"/>
          <ac:cxnSpMkLst>
            <pc:docMk/>
            <pc:sldMk cId="181503336" sldId="371"/>
            <ac:cxnSpMk id="12" creationId="{1B1CCF22-5B24-A5C9-3A47-BFAD9D44CB89}"/>
          </ac:cxnSpMkLst>
        </pc:cxnChg>
      </pc:sldChg>
      <pc:sldChg chg="addSp modSp add mod">
        <pc:chgData name="Raul Matsushita" userId="de7c31d34ed27a9c" providerId="LiveId" clId="{9D7D069F-846A-40CD-8AE5-56535864C328}" dt="2024-05-13T14:48:11.793" v="1091" actId="1076"/>
        <pc:sldMkLst>
          <pc:docMk/>
          <pc:sldMk cId="1289529815" sldId="372"/>
        </pc:sldMkLst>
        <pc:spChg chg="add mod">
          <ac:chgData name="Raul Matsushita" userId="de7c31d34ed27a9c" providerId="LiveId" clId="{9D7D069F-846A-40CD-8AE5-56535864C328}" dt="2024-05-13T14:48:11.793" v="1091" actId="1076"/>
          <ac:spMkLst>
            <pc:docMk/>
            <pc:sldMk cId="1289529815" sldId="372"/>
            <ac:spMk id="9" creationId="{3E4FF4CC-4A25-ACF0-9530-A6B2F1DA84EA}"/>
          </ac:spMkLst>
        </pc:spChg>
      </pc:sldChg>
      <pc:sldChg chg="modSp add mod">
        <pc:chgData name="Raul Matsushita" userId="de7c31d34ed27a9c" providerId="LiveId" clId="{9D7D069F-846A-40CD-8AE5-56535864C328}" dt="2024-05-13T14:49:42.344" v="1093" actId="14826"/>
        <pc:sldMkLst>
          <pc:docMk/>
          <pc:sldMk cId="2349434312" sldId="373"/>
        </pc:sldMkLst>
        <pc:picChg chg="mod">
          <ac:chgData name="Raul Matsushita" userId="de7c31d34ed27a9c" providerId="LiveId" clId="{9D7D069F-846A-40CD-8AE5-56535864C328}" dt="2024-05-13T14:49:42.344" v="1093" actId="14826"/>
          <ac:picMkLst>
            <pc:docMk/>
            <pc:sldMk cId="2349434312" sldId="373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9D7D069F-846A-40CD-8AE5-56535864C328}" dt="2024-05-13T14:50:14.719" v="1097" actId="14861"/>
        <pc:sldMkLst>
          <pc:docMk/>
          <pc:sldMk cId="3365980675" sldId="374"/>
        </pc:sldMkLst>
        <pc:spChg chg="add mod">
          <ac:chgData name="Raul Matsushita" userId="de7c31d34ed27a9c" providerId="LiveId" clId="{9D7D069F-846A-40CD-8AE5-56535864C328}" dt="2024-05-13T14:50:14.719" v="1097" actId="14861"/>
          <ac:spMkLst>
            <pc:docMk/>
            <pc:sldMk cId="3365980675" sldId="374"/>
            <ac:spMk id="7" creationId="{5D68AF05-9ED3-48FC-62B4-03792EB28DAB}"/>
          </ac:spMkLst>
        </pc:spChg>
      </pc:sldChg>
      <pc:sldChg chg="addSp modSp add mod">
        <pc:chgData name="Raul Matsushita" userId="de7c31d34ed27a9c" providerId="LiveId" clId="{9D7D069F-846A-40CD-8AE5-56535864C328}" dt="2024-05-13T14:53:01.231" v="1368" actId="20577"/>
        <pc:sldMkLst>
          <pc:docMk/>
          <pc:sldMk cId="1145662706" sldId="375"/>
        </pc:sldMkLst>
        <pc:spChg chg="add mod">
          <ac:chgData name="Raul Matsushita" userId="de7c31d34ed27a9c" providerId="LiveId" clId="{9D7D069F-846A-40CD-8AE5-56535864C328}" dt="2024-05-13T14:53:01.231" v="1368" actId="20577"/>
          <ac:spMkLst>
            <pc:docMk/>
            <pc:sldMk cId="1145662706" sldId="375"/>
            <ac:spMk id="8" creationId="{4E29A432-B046-19B7-7DB6-1995B21A7022}"/>
          </ac:spMkLst>
        </pc:spChg>
      </pc:sldChg>
      <pc:sldChg chg="modSp add mod ord">
        <pc:chgData name="Raul Matsushita" userId="de7c31d34ed27a9c" providerId="LiveId" clId="{9D7D069F-846A-40CD-8AE5-56535864C328}" dt="2024-05-13T14:57:04.900" v="1376" actId="1076"/>
        <pc:sldMkLst>
          <pc:docMk/>
          <pc:sldMk cId="3831836800" sldId="376"/>
        </pc:sldMkLst>
        <pc:picChg chg="mod">
          <ac:chgData name="Raul Matsushita" userId="de7c31d34ed27a9c" providerId="LiveId" clId="{9D7D069F-846A-40CD-8AE5-56535864C328}" dt="2024-05-13T14:57:04.900" v="1376" actId="1076"/>
          <ac:picMkLst>
            <pc:docMk/>
            <pc:sldMk cId="3831836800" sldId="376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9D7D069F-846A-40CD-8AE5-56535864C328}" dt="2024-05-13T14:57:56.677" v="1381" actId="1076"/>
        <pc:sldMkLst>
          <pc:docMk/>
          <pc:sldMk cId="373547767" sldId="377"/>
        </pc:sldMkLst>
        <pc:picChg chg="add mod">
          <ac:chgData name="Raul Matsushita" userId="de7c31d34ed27a9c" providerId="LiveId" clId="{9D7D069F-846A-40CD-8AE5-56535864C328}" dt="2024-05-13T14:57:56.677" v="1381" actId="1076"/>
          <ac:picMkLst>
            <pc:docMk/>
            <pc:sldMk cId="373547767" sldId="377"/>
            <ac:picMk id="8" creationId="{E023F1CF-549A-09DD-8FE0-1C46051E967D}"/>
          </ac:picMkLst>
        </pc:picChg>
        <pc:picChg chg="del">
          <ac:chgData name="Raul Matsushita" userId="de7c31d34ed27a9c" providerId="LiveId" clId="{9D7D069F-846A-40CD-8AE5-56535864C328}" dt="2024-05-13T14:57:50.120" v="1378" actId="478"/>
          <ac:picMkLst>
            <pc:docMk/>
            <pc:sldMk cId="373547767" sldId="37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9D7D069F-846A-40CD-8AE5-56535864C328}" dt="2024-05-13T14:58:21.252" v="1384" actId="14826"/>
        <pc:sldMkLst>
          <pc:docMk/>
          <pc:sldMk cId="1589735272" sldId="378"/>
        </pc:sldMkLst>
        <pc:picChg chg="mod">
          <ac:chgData name="Raul Matsushita" userId="de7c31d34ed27a9c" providerId="LiveId" clId="{9D7D069F-846A-40CD-8AE5-56535864C328}" dt="2024-05-13T14:58:21.252" v="1384" actId="14826"/>
          <ac:picMkLst>
            <pc:docMk/>
            <pc:sldMk cId="1589735272" sldId="378"/>
            <ac:picMk id="8" creationId="{E023F1CF-549A-09DD-8FE0-1C46051E967D}"/>
          </ac:picMkLst>
        </pc:picChg>
      </pc:sldChg>
      <pc:sldChg chg="add del">
        <pc:chgData name="Raul Matsushita" userId="de7c31d34ed27a9c" providerId="LiveId" clId="{9D7D069F-846A-40CD-8AE5-56535864C328}" dt="2024-05-13T15:01:02.711" v="1388" actId="47"/>
        <pc:sldMkLst>
          <pc:docMk/>
          <pc:sldMk cId="2033931583" sldId="379"/>
        </pc:sldMkLst>
      </pc:sldChg>
      <pc:sldChg chg="addSp modSp add mod">
        <pc:chgData name="Raul Matsushita" userId="de7c31d34ed27a9c" providerId="LiveId" clId="{9D7D069F-846A-40CD-8AE5-56535864C328}" dt="2024-05-13T15:07:12.157" v="1401" actId="1076"/>
        <pc:sldMkLst>
          <pc:docMk/>
          <pc:sldMk cId="3907970514" sldId="380"/>
        </pc:sldMkLst>
        <pc:picChg chg="mod">
          <ac:chgData name="Raul Matsushita" userId="de7c31d34ed27a9c" providerId="LiveId" clId="{9D7D069F-846A-40CD-8AE5-56535864C328}" dt="2024-05-13T15:03:12.091" v="1392" actId="1076"/>
          <ac:picMkLst>
            <pc:docMk/>
            <pc:sldMk cId="3907970514" sldId="380"/>
            <ac:picMk id="8" creationId="{E023F1CF-549A-09DD-8FE0-1C46051E967D}"/>
          </ac:picMkLst>
        </pc:picChg>
        <pc:picChg chg="add mod">
          <ac:chgData name="Raul Matsushita" userId="de7c31d34ed27a9c" providerId="LiveId" clId="{9D7D069F-846A-40CD-8AE5-56535864C328}" dt="2024-05-13T15:07:12.157" v="1401" actId="1076"/>
          <ac:picMkLst>
            <pc:docMk/>
            <pc:sldMk cId="3907970514" sldId="380"/>
            <ac:picMk id="9" creationId="{C034AF96-BE1E-53AE-72DA-5202CDF0028C}"/>
          </ac:picMkLst>
        </pc:picChg>
      </pc:sldChg>
      <pc:sldChg chg="add">
        <pc:chgData name="Raul Matsushita" userId="de7c31d34ed27a9c" providerId="LiveId" clId="{9D7D069F-846A-40CD-8AE5-56535864C328}" dt="2024-05-13T15:01:09.762" v="1389" actId="2890"/>
        <pc:sldMkLst>
          <pc:docMk/>
          <pc:sldMk cId="1621830741" sldId="381"/>
        </pc:sldMkLst>
      </pc:sldChg>
      <pc:sldChg chg="add">
        <pc:chgData name="Raul Matsushita" userId="de7c31d34ed27a9c" providerId="LiveId" clId="{9D7D069F-846A-40CD-8AE5-56535864C328}" dt="2024-05-13T15:03:06.056" v="1390" actId="2890"/>
        <pc:sldMkLst>
          <pc:docMk/>
          <pc:sldMk cId="2029251543" sldId="382"/>
        </pc:sldMkLst>
      </pc:sldChg>
      <pc:sldChg chg="addSp modSp add mod">
        <pc:chgData name="Raul Matsushita" userId="de7c31d34ed27a9c" providerId="LiveId" clId="{9D7D069F-846A-40CD-8AE5-56535864C328}" dt="2024-05-13T15:07:13.544" v="1402"/>
        <pc:sldMkLst>
          <pc:docMk/>
          <pc:sldMk cId="36497042" sldId="383"/>
        </pc:sldMkLst>
        <pc:picChg chg="add mod">
          <ac:chgData name="Raul Matsushita" userId="de7c31d34ed27a9c" providerId="LiveId" clId="{9D7D069F-846A-40CD-8AE5-56535864C328}" dt="2024-05-13T15:07:13.544" v="1402"/>
          <ac:picMkLst>
            <pc:docMk/>
            <pc:sldMk cId="36497042" sldId="383"/>
            <ac:picMk id="7" creationId="{9546598E-6E0E-846D-9F59-C4C2561AD592}"/>
          </ac:picMkLst>
        </pc:picChg>
        <pc:picChg chg="mod">
          <ac:chgData name="Raul Matsushita" userId="de7c31d34ed27a9c" providerId="LiveId" clId="{9D7D069F-846A-40CD-8AE5-56535864C328}" dt="2024-05-13T15:05:43.524" v="1394" actId="14826"/>
          <ac:picMkLst>
            <pc:docMk/>
            <pc:sldMk cId="36497042" sldId="383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07:53.044" v="1404" actId="14826"/>
        <pc:sldMkLst>
          <pc:docMk/>
          <pc:sldMk cId="3016376466" sldId="384"/>
        </pc:sldMkLst>
        <pc:picChg chg="mod">
          <ac:chgData name="Raul Matsushita" userId="de7c31d34ed27a9c" providerId="LiveId" clId="{9D7D069F-846A-40CD-8AE5-56535864C328}" dt="2024-05-13T15:07:53.044" v="1404" actId="14826"/>
          <ac:picMkLst>
            <pc:docMk/>
            <pc:sldMk cId="3016376466" sldId="384"/>
            <ac:picMk id="8" creationId="{E023F1CF-549A-09DD-8FE0-1C46051E967D}"/>
          </ac:picMkLst>
        </pc:picChg>
      </pc:sldChg>
      <pc:sldChg chg="modSp add mod ord">
        <pc:chgData name="Raul Matsushita" userId="de7c31d34ed27a9c" providerId="LiveId" clId="{9D7D069F-846A-40CD-8AE5-56535864C328}" dt="2024-05-13T15:10:20.116" v="1574" actId="20577"/>
        <pc:sldMkLst>
          <pc:docMk/>
          <pc:sldMk cId="190125337" sldId="385"/>
        </pc:sldMkLst>
        <pc:spChg chg="mod">
          <ac:chgData name="Raul Matsushita" userId="de7c31d34ed27a9c" providerId="LiveId" clId="{9D7D069F-846A-40CD-8AE5-56535864C328}" dt="2024-05-13T15:10:20.116" v="1574" actId="20577"/>
          <ac:spMkLst>
            <pc:docMk/>
            <pc:sldMk cId="190125337" sldId="385"/>
            <ac:spMk id="7" creationId="{4ED62E8B-AEF4-C762-2125-5F27DBA6341F}"/>
          </ac:spMkLst>
        </pc:spChg>
      </pc:sldChg>
      <pc:sldChg chg="modSp add mod ord">
        <pc:chgData name="Raul Matsushita" userId="de7c31d34ed27a9c" providerId="LiveId" clId="{9D7D069F-846A-40CD-8AE5-56535864C328}" dt="2024-05-13T15:11:46.567" v="1578" actId="14826"/>
        <pc:sldMkLst>
          <pc:docMk/>
          <pc:sldMk cId="2283452164" sldId="386"/>
        </pc:sldMkLst>
        <pc:picChg chg="mod">
          <ac:chgData name="Raul Matsushita" userId="de7c31d34ed27a9c" providerId="LiveId" clId="{9D7D069F-846A-40CD-8AE5-56535864C328}" dt="2024-05-13T15:11:46.567" v="1578" actId="14826"/>
          <ac:picMkLst>
            <pc:docMk/>
            <pc:sldMk cId="2283452164" sldId="386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12:24.781" v="1580" actId="14826"/>
        <pc:sldMkLst>
          <pc:docMk/>
          <pc:sldMk cId="3099640966" sldId="387"/>
        </pc:sldMkLst>
        <pc:picChg chg="mod">
          <ac:chgData name="Raul Matsushita" userId="de7c31d34ed27a9c" providerId="LiveId" clId="{9D7D069F-846A-40CD-8AE5-56535864C328}" dt="2024-05-13T15:12:24.781" v="1580" actId="14826"/>
          <ac:picMkLst>
            <pc:docMk/>
            <pc:sldMk cId="3099640966" sldId="387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13:23.616" v="1584" actId="14100"/>
        <pc:sldMkLst>
          <pc:docMk/>
          <pc:sldMk cId="1595516874" sldId="388"/>
        </pc:sldMkLst>
        <pc:picChg chg="mod">
          <ac:chgData name="Raul Matsushita" userId="de7c31d34ed27a9c" providerId="LiveId" clId="{9D7D069F-846A-40CD-8AE5-56535864C328}" dt="2024-05-13T15:13:23.616" v="1584" actId="14100"/>
          <ac:picMkLst>
            <pc:docMk/>
            <pc:sldMk cId="1595516874" sldId="388"/>
            <ac:picMk id="8" creationId="{E023F1CF-549A-09DD-8FE0-1C46051E967D}"/>
          </ac:picMkLst>
        </pc:picChg>
      </pc:sldChg>
      <pc:sldChg chg="modSp add mod ord">
        <pc:chgData name="Raul Matsushita" userId="de7c31d34ed27a9c" providerId="LiveId" clId="{9D7D069F-846A-40CD-8AE5-56535864C328}" dt="2024-05-13T15:13:45.521" v="1588" actId="14826"/>
        <pc:sldMkLst>
          <pc:docMk/>
          <pc:sldMk cId="607884657" sldId="389"/>
        </pc:sldMkLst>
        <pc:picChg chg="mod">
          <ac:chgData name="Raul Matsushita" userId="de7c31d34ed27a9c" providerId="LiveId" clId="{9D7D069F-846A-40CD-8AE5-56535864C328}" dt="2024-05-13T15:13:45.521" v="1588" actId="14826"/>
          <ac:picMkLst>
            <pc:docMk/>
            <pc:sldMk cId="607884657" sldId="389"/>
            <ac:picMk id="8" creationId="{E023F1CF-549A-09DD-8FE0-1C46051E967D}"/>
          </ac:picMkLst>
        </pc:picChg>
      </pc:sldChg>
      <pc:sldChg chg="addSp delSp modSp add mod">
        <pc:chgData name="Raul Matsushita" userId="de7c31d34ed27a9c" providerId="LiveId" clId="{9D7D069F-846A-40CD-8AE5-56535864C328}" dt="2024-05-13T15:16:19.875" v="1602" actId="478"/>
        <pc:sldMkLst>
          <pc:docMk/>
          <pc:sldMk cId="3835490743" sldId="390"/>
        </pc:sldMkLst>
        <pc:picChg chg="mod">
          <ac:chgData name="Raul Matsushita" userId="de7c31d34ed27a9c" providerId="LiveId" clId="{9D7D069F-846A-40CD-8AE5-56535864C328}" dt="2024-05-13T15:16:18.195" v="1601" actId="14826"/>
          <ac:picMkLst>
            <pc:docMk/>
            <pc:sldMk cId="3835490743" sldId="390"/>
            <ac:picMk id="8" creationId="{E023F1CF-549A-09DD-8FE0-1C46051E967D}"/>
          </ac:picMkLst>
        </pc:picChg>
        <pc:picChg chg="add del mod">
          <ac:chgData name="Raul Matsushita" userId="de7c31d34ed27a9c" providerId="LiveId" clId="{9D7D069F-846A-40CD-8AE5-56535864C328}" dt="2024-05-13T15:16:19.875" v="1602" actId="478"/>
          <ac:picMkLst>
            <pc:docMk/>
            <pc:sldMk cId="3835490743" sldId="390"/>
            <ac:picMk id="9" creationId="{5E1F78D1-AC13-842C-97DC-A5E5D9E2C7E8}"/>
          </ac:picMkLst>
        </pc:picChg>
      </pc:sldChg>
      <pc:sldChg chg="modSp add mod">
        <pc:chgData name="Raul Matsushita" userId="de7c31d34ed27a9c" providerId="LiveId" clId="{9D7D069F-846A-40CD-8AE5-56535864C328}" dt="2024-05-13T15:16:44.335" v="1605" actId="14826"/>
        <pc:sldMkLst>
          <pc:docMk/>
          <pc:sldMk cId="3313146133" sldId="391"/>
        </pc:sldMkLst>
        <pc:picChg chg="mod">
          <ac:chgData name="Raul Matsushita" userId="de7c31d34ed27a9c" providerId="LiveId" clId="{9D7D069F-846A-40CD-8AE5-56535864C328}" dt="2024-05-13T15:16:44.335" v="1605" actId="14826"/>
          <ac:picMkLst>
            <pc:docMk/>
            <pc:sldMk cId="3313146133" sldId="391"/>
            <ac:picMk id="8" creationId="{E023F1CF-549A-09DD-8FE0-1C46051E967D}"/>
          </ac:picMkLst>
        </pc:picChg>
      </pc:sldChg>
      <pc:sldChg chg="addSp modSp add mod">
        <pc:chgData name="Raul Matsushita" userId="de7c31d34ed27a9c" providerId="LiveId" clId="{9D7D069F-846A-40CD-8AE5-56535864C328}" dt="2024-05-13T15:17:36.714" v="1622" actId="1038"/>
        <pc:sldMkLst>
          <pc:docMk/>
          <pc:sldMk cId="1815727185" sldId="392"/>
        </pc:sldMkLst>
        <pc:spChg chg="add mod">
          <ac:chgData name="Raul Matsushita" userId="de7c31d34ed27a9c" providerId="LiveId" clId="{9D7D069F-846A-40CD-8AE5-56535864C328}" dt="2024-05-13T15:17:17.972" v="1611" actId="14100"/>
          <ac:spMkLst>
            <pc:docMk/>
            <pc:sldMk cId="1815727185" sldId="392"/>
            <ac:spMk id="7" creationId="{2B315CCF-D86E-BE5D-BC15-2461ED0E1694}"/>
          </ac:spMkLst>
        </pc:spChg>
        <pc:spChg chg="add mod">
          <ac:chgData name="Raul Matsushita" userId="de7c31d34ed27a9c" providerId="LiveId" clId="{9D7D069F-846A-40CD-8AE5-56535864C328}" dt="2024-05-13T15:17:36.714" v="1622" actId="1038"/>
          <ac:spMkLst>
            <pc:docMk/>
            <pc:sldMk cId="1815727185" sldId="392"/>
            <ac:spMk id="9" creationId="{2A3809AD-F560-7AB3-2805-DB5EBBEDE6EC}"/>
          </ac:spMkLst>
        </pc:spChg>
      </pc:sldChg>
      <pc:sldChg chg="addSp modSp add mod">
        <pc:chgData name="Raul Matsushita" userId="de7c31d34ed27a9c" providerId="LiveId" clId="{9D7D069F-846A-40CD-8AE5-56535864C328}" dt="2024-05-13T15:20:30.184" v="1798" actId="1076"/>
        <pc:sldMkLst>
          <pc:docMk/>
          <pc:sldMk cId="4264755430" sldId="393"/>
        </pc:sldMkLst>
        <pc:spChg chg="add mod">
          <ac:chgData name="Raul Matsushita" userId="de7c31d34ed27a9c" providerId="LiveId" clId="{9D7D069F-846A-40CD-8AE5-56535864C328}" dt="2024-05-13T15:20:30.184" v="1798" actId="1076"/>
          <ac:spMkLst>
            <pc:docMk/>
            <pc:sldMk cId="4264755430" sldId="393"/>
            <ac:spMk id="10" creationId="{E8F6B1F8-F442-0FE6-0612-55793D9CC34C}"/>
          </ac:spMkLst>
        </pc:spChg>
      </pc:sld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4-15T12:37:43.886" v="4455" actId="20578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 ord">
        <pc:chgData name="Raul Matsushita" userId="de7c31d34ed27a9c" providerId="LiveId" clId="{9A6F78BC-7A4E-49E7-BA90-F7BF8A67A6A6}" dt="2024-04-15T12:37:43.886" v="4455" actId="20578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4CCF3066-583E-4F8B-9786-6DE9C92A1491}"/>
    <pc:docChg chg="undo custSel addSld delSld modSld sldOrd">
      <pc:chgData name="Raul Matsushita" userId="de7c31d34ed27a9c" providerId="LiveId" clId="{4CCF3066-583E-4F8B-9786-6DE9C92A1491}" dt="2024-05-22T02:49:17.143" v="2657" actId="14826"/>
      <pc:docMkLst>
        <pc:docMk/>
      </pc:docMkLst>
      <pc:sldChg chg="modSp mod">
        <pc:chgData name="Raul Matsushita" userId="de7c31d34ed27a9c" providerId="LiveId" clId="{4CCF3066-583E-4F8B-9786-6DE9C92A1491}" dt="2024-05-22T00:41:09.679" v="1" actId="20577"/>
        <pc:sldMkLst>
          <pc:docMk/>
          <pc:sldMk cId="2586058810" sldId="256"/>
        </pc:sldMkLst>
        <pc:spChg chg="mod">
          <ac:chgData name="Raul Matsushita" userId="de7c31d34ed27a9c" providerId="LiveId" clId="{4CCF3066-583E-4F8B-9786-6DE9C92A1491}" dt="2024-05-22T00:41:09.679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4CCF3066-583E-4F8B-9786-6DE9C92A1491}" dt="2024-05-22T00:53:56.152" v="490" actId="1076"/>
        <pc:sldMkLst>
          <pc:docMk/>
          <pc:sldMk cId="1910733529" sldId="288"/>
        </pc:sldMkLst>
        <pc:spChg chg="mod">
          <ac:chgData name="Raul Matsushita" userId="de7c31d34ed27a9c" providerId="LiveId" clId="{4CCF3066-583E-4F8B-9786-6DE9C92A1491}" dt="2024-05-22T00:41:35.140" v="28" actId="20577"/>
          <ac:spMkLst>
            <pc:docMk/>
            <pc:sldMk cId="1910733529" sldId="288"/>
            <ac:spMk id="2" creationId="{100B5D20-815D-D098-A5AD-681238943775}"/>
          </ac:spMkLst>
        </pc:spChg>
        <pc:spChg chg="del mod">
          <ac:chgData name="Raul Matsushita" userId="de7c31d34ed27a9c" providerId="LiveId" clId="{4CCF3066-583E-4F8B-9786-6DE9C92A1491}" dt="2024-05-22T00:49:11.329" v="336" actId="478"/>
          <ac:spMkLst>
            <pc:docMk/>
            <pc:sldMk cId="1910733529" sldId="288"/>
            <ac:spMk id="3" creationId="{184701DA-832C-3CBF-3F10-C40EB705CF3F}"/>
          </ac:spMkLst>
        </pc:spChg>
        <pc:spChg chg="del mod">
          <ac:chgData name="Raul Matsushita" userId="de7c31d34ed27a9c" providerId="LiveId" clId="{4CCF3066-583E-4F8B-9786-6DE9C92A1491}" dt="2024-05-22T00:46:41.734" v="104" actId="478"/>
          <ac:spMkLst>
            <pc:docMk/>
            <pc:sldMk cId="1910733529" sldId="288"/>
            <ac:spMk id="7" creationId="{4ED62E8B-AEF4-C762-2125-5F27DBA6341F}"/>
          </ac:spMkLst>
        </pc:spChg>
        <pc:spChg chg="add del mod">
          <ac:chgData name="Raul Matsushita" userId="de7c31d34ed27a9c" providerId="LiveId" clId="{4CCF3066-583E-4F8B-9786-6DE9C92A1491}" dt="2024-05-22T00:49:14.651" v="337" actId="478"/>
          <ac:spMkLst>
            <pc:docMk/>
            <pc:sldMk cId="1910733529" sldId="288"/>
            <ac:spMk id="9" creationId="{B24B8AE3-6977-1CC2-4D8C-84AA912A6C8E}"/>
          </ac:spMkLst>
        </pc:spChg>
        <pc:spChg chg="add mod">
          <ac:chgData name="Raul Matsushita" userId="de7c31d34ed27a9c" providerId="LiveId" clId="{4CCF3066-583E-4F8B-9786-6DE9C92A1491}" dt="2024-05-22T00:53:56.152" v="490" actId="1076"/>
          <ac:spMkLst>
            <pc:docMk/>
            <pc:sldMk cId="1910733529" sldId="288"/>
            <ac:spMk id="10" creationId="{A75907FD-043A-6FEF-CE58-1662DD9BF4C2}"/>
          </ac:spMkLst>
        </pc:spChg>
        <pc:spChg chg="add mod">
          <ac:chgData name="Raul Matsushita" userId="de7c31d34ed27a9c" providerId="LiveId" clId="{4CCF3066-583E-4F8B-9786-6DE9C92A1491}" dt="2024-05-22T00:53:53.756" v="489" actId="1076"/>
          <ac:spMkLst>
            <pc:docMk/>
            <pc:sldMk cId="1910733529" sldId="288"/>
            <ac:spMk id="11" creationId="{5EA313AB-4A7E-3FCB-A23A-C2C038974EA6}"/>
          </ac:spMkLst>
        </pc:spChg>
        <pc:spChg chg="add mod">
          <ac:chgData name="Raul Matsushita" userId="de7c31d34ed27a9c" providerId="LiveId" clId="{4CCF3066-583E-4F8B-9786-6DE9C92A1491}" dt="2024-05-22T00:53:50.380" v="488" actId="1076"/>
          <ac:spMkLst>
            <pc:docMk/>
            <pc:sldMk cId="1910733529" sldId="288"/>
            <ac:spMk id="12" creationId="{BE3F591B-ABF8-4D21-03C7-D7151FCB4597}"/>
          </ac:spMkLst>
        </pc:spChg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729379542" sldId="39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61531856" sldId="430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957888777" sldId="431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230756242" sldId="432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299725609" sldId="433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345515595" sldId="434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831905517" sldId="435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775554413" sldId="43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21976542" sldId="437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829884592" sldId="438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18603519" sldId="439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73591789" sldId="440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560875922" sldId="441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050088891" sldId="442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18684159" sldId="443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603073152" sldId="444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146048538" sldId="445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019075987" sldId="44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664201555" sldId="447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603453993" sldId="448"/>
        </pc:sldMkLst>
      </pc:sldChg>
      <pc:sldChg chg="add ord">
        <pc:chgData name="Raul Matsushita" userId="de7c31d34ed27a9c" providerId="LiveId" clId="{4CCF3066-583E-4F8B-9786-6DE9C92A1491}" dt="2024-05-22T00:46:43.506" v="106"/>
        <pc:sldMkLst>
          <pc:docMk/>
          <pc:sldMk cId="3080354317" sldId="449"/>
        </pc:sldMkLst>
      </pc:sldChg>
      <pc:sldChg chg="modSp add mod">
        <pc:chgData name="Raul Matsushita" userId="de7c31d34ed27a9c" providerId="LiveId" clId="{4CCF3066-583E-4F8B-9786-6DE9C92A1491}" dt="2024-05-22T01:41:31.093" v="1464" actId="20577"/>
        <pc:sldMkLst>
          <pc:docMk/>
          <pc:sldMk cId="3981492641" sldId="450"/>
        </pc:sldMkLst>
        <pc:spChg chg="mod">
          <ac:chgData name="Raul Matsushita" userId="de7c31d34ed27a9c" providerId="LiveId" clId="{4CCF3066-583E-4F8B-9786-6DE9C92A1491}" dt="2024-05-22T01:41:31.093" v="1464" actId="20577"/>
          <ac:spMkLst>
            <pc:docMk/>
            <pc:sldMk cId="3981492641" sldId="450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03:33.806" v="859" actId="20577"/>
          <ac:spMkLst>
            <pc:docMk/>
            <pc:sldMk cId="3981492641" sldId="450"/>
            <ac:spMk id="3" creationId="{184701DA-832C-3CBF-3F10-C40EB705CF3F}"/>
          </ac:spMkLst>
        </pc:spChg>
      </pc:sldChg>
      <pc:sldChg chg="addSp delSp modSp add del mod">
        <pc:chgData name="Raul Matsushita" userId="de7c31d34ed27a9c" providerId="LiveId" clId="{4CCF3066-583E-4F8B-9786-6DE9C92A1491}" dt="2024-05-22T00:58:22.269" v="527" actId="2696"/>
        <pc:sldMkLst>
          <pc:docMk/>
          <pc:sldMk cId="2721067595" sldId="451"/>
        </pc:sldMkLst>
        <pc:spChg chg="add mod">
          <ac:chgData name="Raul Matsushita" userId="de7c31d34ed27a9c" providerId="LiveId" clId="{4CCF3066-583E-4F8B-9786-6DE9C92A1491}" dt="2024-05-22T00:53:35.736" v="485" actId="1076"/>
          <ac:spMkLst>
            <pc:docMk/>
            <pc:sldMk cId="2721067595" sldId="451"/>
            <ac:spMk id="3" creationId="{C20E1A7B-E8EE-73B2-F536-4850A4EAB7BE}"/>
          </ac:spMkLst>
        </pc:spChg>
        <pc:spChg chg="mod">
          <ac:chgData name="Raul Matsushita" userId="de7c31d34ed27a9c" providerId="LiveId" clId="{4CCF3066-583E-4F8B-9786-6DE9C92A1491}" dt="2024-05-22T00:54:12.386" v="492" actId="1076"/>
          <ac:spMkLst>
            <pc:docMk/>
            <pc:sldMk cId="2721067595" sldId="451"/>
            <ac:spMk id="11" creationId="{5EA313AB-4A7E-3FCB-A23A-C2C038974EA6}"/>
          </ac:spMkLst>
        </pc:spChg>
        <pc:spChg chg="del">
          <ac:chgData name="Raul Matsushita" userId="de7c31d34ed27a9c" providerId="LiveId" clId="{4CCF3066-583E-4F8B-9786-6DE9C92A1491}" dt="2024-05-22T00:51:10.340" v="404" actId="478"/>
          <ac:spMkLst>
            <pc:docMk/>
            <pc:sldMk cId="2721067595" sldId="451"/>
            <ac:spMk id="12" creationId="{BE3F591B-ABF8-4D21-03C7-D7151FCB4597}"/>
          </ac:spMkLst>
        </pc:spChg>
      </pc:sldChg>
      <pc:sldChg chg="addSp delSp modSp add mod">
        <pc:chgData name="Raul Matsushita" userId="de7c31d34ed27a9c" providerId="LiveId" clId="{4CCF3066-583E-4F8B-9786-6DE9C92A1491}" dt="2024-05-22T00:56:55.224" v="526" actId="1076"/>
        <pc:sldMkLst>
          <pc:docMk/>
          <pc:sldMk cId="227205987" sldId="452"/>
        </pc:sldMkLst>
        <pc:spChg chg="add del">
          <ac:chgData name="Raul Matsushita" userId="de7c31d34ed27a9c" providerId="LiveId" clId="{4CCF3066-583E-4F8B-9786-6DE9C92A1491}" dt="2024-05-22T00:54:29.945" v="494" actId="22"/>
          <ac:spMkLst>
            <pc:docMk/>
            <pc:sldMk cId="227205987" sldId="452"/>
            <ac:spMk id="7" creationId="{CD246E00-7547-8218-36EA-5A6ED06FC335}"/>
          </ac:spMkLst>
        </pc:spChg>
        <pc:spChg chg="add mod">
          <ac:chgData name="Raul Matsushita" userId="de7c31d34ed27a9c" providerId="LiveId" clId="{4CCF3066-583E-4F8B-9786-6DE9C92A1491}" dt="2024-05-22T00:54:46.199" v="497" actId="207"/>
          <ac:spMkLst>
            <pc:docMk/>
            <pc:sldMk cId="227205987" sldId="452"/>
            <ac:spMk id="8" creationId="{546085E2-3AD2-39B4-E46C-815CFCC4B289}"/>
          </ac:spMkLst>
        </pc:spChg>
        <pc:spChg chg="add mod">
          <ac:chgData name="Raul Matsushita" userId="de7c31d34ed27a9c" providerId="LiveId" clId="{4CCF3066-583E-4F8B-9786-6DE9C92A1491}" dt="2024-05-22T00:55:05.904" v="500" actId="207"/>
          <ac:spMkLst>
            <pc:docMk/>
            <pc:sldMk cId="227205987" sldId="452"/>
            <ac:spMk id="9" creationId="{36E24598-3F71-2E88-59DA-1679876373A7}"/>
          </ac:spMkLst>
        </pc:spChg>
        <pc:spChg chg="add mod">
          <ac:chgData name="Raul Matsushita" userId="de7c31d34ed27a9c" providerId="LiveId" clId="{4CCF3066-583E-4F8B-9786-6DE9C92A1491}" dt="2024-05-22T00:56:39.249" v="524" actId="20577"/>
          <ac:spMkLst>
            <pc:docMk/>
            <pc:sldMk cId="227205987" sldId="452"/>
            <ac:spMk id="13" creationId="{07E3FB14-40E9-654E-483E-EA7FC405FD96}"/>
          </ac:spMkLst>
        </pc:spChg>
        <pc:spChg chg="add mod">
          <ac:chgData name="Raul Matsushita" userId="de7c31d34ed27a9c" providerId="LiveId" clId="{4CCF3066-583E-4F8B-9786-6DE9C92A1491}" dt="2024-05-22T00:56:55.224" v="526" actId="1076"/>
          <ac:spMkLst>
            <pc:docMk/>
            <pc:sldMk cId="227205987" sldId="452"/>
            <ac:spMk id="14" creationId="{337B381D-DBBA-08D2-A662-7AC14F545A1D}"/>
          </ac:spMkLst>
        </pc:spChg>
      </pc:sldChg>
      <pc:sldChg chg="addSp delSp modSp add del mod">
        <pc:chgData name="Raul Matsushita" userId="de7c31d34ed27a9c" providerId="LiveId" clId="{4CCF3066-583E-4F8B-9786-6DE9C92A1491}" dt="2024-05-22T01:46:36.163" v="1667" actId="47"/>
        <pc:sldMkLst>
          <pc:docMk/>
          <pc:sldMk cId="1838075683" sldId="453"/>
        </pc:sldMkLst>
        <pc:spChg chg="mod">
          <ac:chgData name="Raul Matsushita" userId="de7c31d34ed27a9c" providerId="LiveId" clId="{4CCF3066-583E-4F8B-9786-6DE9C92A1491}" dt="2024-05-22T01:18:35.231" v="1187" actId="5793"/>
          <ac:spMkLst>
            <pc:docMk/>
            <pc:sldMk cId="1838075683" sldId="453"/>
            <ac:spMk id="3" creationId="{184701DA-832C-3CBF-3F10-C40EB705CF3F}"/>
          </ac:spMkLst>
        </pc:spChg>
        <pc:spChg chg="add del mod">
          <ac:chgData name="Raul Matsushita" userId="de7c31d34ed27a9c" providerId="LiveId" clId="{4CCF3066-583E-4F8B-9786-6DE9C92A1491}" dt="2024-05-22T01:18:30.379" v="1185" actId="478"/>
          <ac:spMkLst>
            <pc:docMk/>
            <pc:sldMk cId="1838075683" sldId="453"/>
            <ac:spMk id="7" creationId="{A5279596-F78D-F7DA-CBBC-5CDA6787A12F}"/>
          </ac:spMkLst>
        </pc:spChg>
      </pc:sldChg>
      <pc:sldChg chg="addSp delSp modSp add mod ord">
        <pc:chgData name="Raul Matsushita" userId="de7c31d34ed27a9c" providerId="LiveId" clId="{4CCF3066-583E-4F8B-9786-6DE9C92A1491}" dt="2024-05-22T01:41:26.613" v="1463" actId="20577"/>
        <pc:sldMkLst>
          <pc:docMk/>
          <pc:sldMk cId="1930164192" sldId="454"/>
        </pc:sldMkLst>
        <pc:spChg chg="mod">
          <ac:chgData name="Raul Matsushita" userId="de7c31d34ed27a9c" providerId="LiveId" clId="{4CCF3066-583E-4F8B-9786-6DE9C92A1491}" dt="2024-05-22T01:41:26.613" v="1463" actId="20577"/>
          <ac:spMkLst>
            <pc:docMk/>
            <pc:sldMk cId="1930164192" sldId="454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16:49.508" v="1168" actId="5793"/>
          <ac:spMkLst>
            <pc:docMk/>
            <pc:sldMk cId="1930164192" sldId="454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10:35.330" v="1058" actId="478"/>
          <ac:spMkLst>
            <pc:docMk/>
            <pc:sldMk cId="1930164192" sldId="454"/>
            <ac:spMk id="7" creationId="{A5279596-F78D-F7DA-CBBC-5CDA6787A12F}"/>
          </ac:spMkLst>
        </pc:spChg>
        <pc:spChg chg="add mod">
          <ac:chgData name="Raul Matsushita" userId="de7c31d34ed27a9c" providerId="LiveId" clId="{4CCF3066-583E-4F8B-9786-6DE9C92A1491}" dt="2024-05-22T01:17:22.741" v="1174" actId="1076"/>
          <ac:spMkLst>
            <pc:docMk/>
            <pc:sldMk cId="1930164192" sldId="454"/>
            <ac:spMk id="8" creationId="{2FBB7E00-9EAB-F43D-FEFE-0DD053518ED2}"/>
          </ac:spMkLst>
        </pc:spChg>
      </pc:sldChg>
      <pc:sldChg chg="delSp modSp add del mod">
        <pc:chgData name="Raul Matsushita" userId="de7c31d34ed27a9c" providerId="LiveId" clId="{4CCF3066-583E-4F8B-9786-6DE9C92A1491}" dt="2024-05-22T01:48:11.911" v="1679" actId="2696"/>
        <pc:sldMkLst>
          <pc:docMk/>
          <pc:sldMk cId="3864543831" sldId="455"/>
        </pc:sldMkLst>
        <pc:spChg chg="mod">
          <ac:chgData name="Raul Matsushita" userId="de7c31d34ed27a9c" providerId="LiveId" clId="{4CCF3066-583E-4F8B-9786-6DE9C92A1491}" dt="2024-05-22T01:16:11.179" v="1164" actId="20577"/>
          <ac:spMkLst>
            <pc:docMk/>
            <pc:sldMk cId="3864543831" sldId="455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16:01.632" v="1155" actId="478"/>
          <ac:spMkLst>
            <pc:docMk/>
            <pc:sldMk cId="3864543831" sldId="455"/>
            <ac:spMk id="7" creationId="{A5279596-F78D-F7DA-CBBC-5CDA6787A12F}"/>
          </ac:spMkLst>
        </pc:spChg>
      </pc:sldChg>
      <pc:sldChg chg="addSp modSp add mod">
        <pc:chgData name="Raul Matsushita" userId="de7c31d34ed27a9c" providerId="LiveId" clId="{4CCF3066-583E-4F8B-9786-6DE9C92A1491}" dt="2024-05-22T01:41:22.478" v="1462" actId="20577"/>
        <pc:sldMkLst>
          <pc:docMk/>
          <pc:sldMk cId="3761903098" sldId="456"/>
        </pc:sldMkLst>
        <pc:spChg chg="mod">
          <ac:chgData name="Raul Matsushita" userId="de7c31d34ed27a9c" providerId="LiveId" clId="{4CCF3066-583E-4F8B-9786-6DE9C92A1491}" dt="2024-05-22T01:41:22.478" v="1462" actId="20577"/>
          <ac:spMkLst>
            <pc:docMk/>
            <pc:sldMk cId="3761903098" sldId="456"/>
            <ac:spMk id="2" creationId="{100B5D20-815D-D098-A5AD-681238943775}"/>
          </ac:spMkLst>
        </pc:spChg>
        <pc:spChg chg="add mod">
          <ac:chgData name="Raul Matsushita" userId="de7c31d34ed27a9c" providerId="LiveId" clId="{4CCF3066-583E-4F8B-9786-6DE9C92A1491}" dt="2024-05-22T01:17:31.282" v="1176"/>
          <ac:spMkLst>
            <pc:docMk/>
            <pc:sldMk cId="3761903098" sldId="456"/>
            <ac:spMk id="7" creationId="{EB65CFC6-2732-08D7-60B4-92FECE309806}"/>
          </ac:spMkLst>
        </pc:spChg>
      </pc:sldChg>
      <pc:sldChg chg="addSp delSp modSp add mod">
        <pc:chgData name="Raul Matsushita" userId="de7c31d34ed27a9c" providerId="LiveId" clId="{4CCF3066-583E-4F8B-9786-6DE9C92A1491}" dt="2024-05-22T01:41:18.580" v="1461" actId="20577"/>
        <pc:sldMkLst>
          <pc:docMk/>
          <pc:sldMk cId="1866899272" sldId="457"/>
        </pc:sldMkLst>
        <pc:spChg chg="mod">
          <ac:chgData name="Raul Matsushita" userId="de7c31d34ed27a9c" providerId="LiveId" clId="{4CCF3066-583E-4F8B-9786-6DE9C92A1491}" dt="2024-05-22T01:41:18.580" v="1461" actId="20577"/>
          <ac:spMkLst>
            <pc:docMk/>
            <pc:sldMk cId="1866899272" sldId="457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18:04.958" v="1182" actId="20577"/>
          <ac:spMkLst>
            <pc:docMk/>
            <pc:sldMk cId="1866899272" sldId="457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20:17.869" v="1200" actId="478"/>
          <ac:spMkLst>
            <pc:docMk/>
            <pc:sldMk cId="1866899272" sldId="457"/>
            <ac:spMk id="7" creationId="{EB65CFC6-2732-08D7-60B4-92FECE309806}"/>
          </ac:spMkLst>
        </pc:spChg>
        <pc:spChg chg="add mod">
          <ac:chgData name="Raul Matsushita" userId="de7c31d34ed27a9c" providerId="LiveId" clId="{4CCF3066-583E-4F8B-9786-6DE9C92A1491}" dt="2024-05-22T01:20:13.419" v="1199" actId="1076"/>
          <ac:spMkLst>
            <pc:docMk/>
            <pc:sldMk cId="1866899272" sldId="457"/>
            <ac:spMk id="9" creationId="{48CB5196-E566-3030-196D-01E223D45140}"/>
          </ac:spMkLst>
        </pc:spChg>
      </pc:sldChg>
      <pc:sldChg chg="addSp modSp add mod">
        <pc:chgData name="Raul Matsushita" userId="de7c31d34ed27a9c" providerId="LiveId" clId="{4CCF3066-583E-4F8B-9786-6DE9C92A1491}" dt="2024-05-22T01:41:14.410" v="1460" actId="20577"/>
        <pc:sldMkLst>
          <pc:docMk/>
          <pc:sldMk cId="576492400" sldId="458"/>
        </pc:sldMkLst>
        <pc:spChg chg="mod">
          <ac:chgData name="Raul Matsushita" userId="de7c31d34ed27a9c" providerId="LiveId" clId="{4CCF3066-583E-4F8B-9786-6DE9C92A1491}" dt="2024-05-22T01:41:14.410" v="1460" actId="20577"/>
          <ac:spMkLst>
            <pc:docMk/>
            <pc:sldMk cId="576492400" sldId="458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2:00.732" v="1202" actId="20577"/>
          <ac:spMkLst>
            <pc:docMk/>
            <pc:sldMk cId="576492400" sldId="458"/>
            <ac:spMk id="3" creationId="{184701DA-832C-3CBF-3F10-C40EB705CF3F}"/>
          </ac:spMkLst>
        </pc:spChg>
        <pc:spChg chg="add mod">
          <ac:chgData name="Raul Matsushita" userId="de7c31d34ed27a9c" providerId="LiveId" clId="{4CCF3066-583E-4F8B-9786-6DE9C92A1491}" dt="2024-05-22T01:23:39.937" v="1216" actId="207"/>
          <ac:spMkLst>
            <pc:docMk/>
            <pc:sldMk cId="576492400" sldId="458"/>
            <ac:spMk id="7" creationId="{90353ED2-357D-6898-C056-59E4143B8DD9}"/>
          </ac:spMkLst>
        </pc:spChg>
      </pc:sldChg>
      <pc:sldChg chg="modSp add mod">
        <pc:chgData name="Raul Matsushita" userId="de7c31d34ed27a9c" providerId="LiveId" clId="{4CCF3066-583E-4F8B-9786-6DE9C92A1491}" dt="2024-05-22T01:41:10.908" v="1459" actId="20577"/>
        <pc:sldMkLst>
          <pc:docMk/>
          <pc:sldMk cId="1252944461" sldId="459"/>
        </pc:sldMkLst>
        <pc:spChg chg="mod">
          <ac:chgData name="Raul Matsushita" userId="de7c31d34ed27a9c" providerId="LiveId" clId="{4CCF3066-583E-4F8B-9786-6DE9C92A1491}" dt="2024-05-22T01:41:10.908" v="1459" actId="20577"/>
          <ac:spMkLst>
            <pc:docMk/>
            <pc:sldMk cId="1252944461" sldId="459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4:24.715" v="1219" actId="207"/>
          <ac:spMkLst>
            <pc:docMk/>
            <pc:sldMk cId="1252944461" sldId="459"/>
            <ac:spMk id="7" creationId="{90353ED2-357D-6898-C056-59E4143B8DD9}"/>
          </ac:spMkLst>
        </pc:spChg>
        <pc:spChg chg="mod">
          <ac:chgData name="Raul Matsushita" userId="de7c31d34ed27a9c" providerId="LiveId" clId="{4CCF3066-583E-4F8B-9786-6DE9C92A1491}" dt="2024-05-22T01:24:28.718" v="1220" actId="207"/>
          <ac:spMkLst>
            <pc:docMk/>
            <pc:sldMk cId="1252944461" sldId="459"/>
            <ac:spMk id="8" creationId="{2FBB7E00-9EAB-F43D-FEFE-0DD053518ED2}"/>
          </ac:spMkLst>
        </pc:spChg>
      </pc:sldChg>
      <pc:sldChg chg="modSp add mod">
        <pc:chgData name="Raul Matsushita" userId="de7c31d34ed27a9c" providerId="LiveId" clId="{4CCF3066-583E-4F8B-9786-6DE9C92A1491}" dt="2024-05-22T01:41:06.876" v="1458" actId="20577"/>
        <pc:sldMkLst>
          <pc:docMk/>
          <pc:sldMk cId="1979182896" sldId="460"/>
        </pc:sldMkLst>
        <pc:spChg chg="mod">
          <ac:chgData name="Raul Matsushita" userId="de7c31d34ed27a9c" providerId="LiveId" clId="{4CCF3066-583E-4F8B-9786-6DE9C92A1491}" dt="2024-05-22T01:41:06.876" v="1458" actId="20577"/>
          <ac:spMkLst>
            <pc:docMk/>
            <pc:sldMk cId="1979182896" sldId="460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6:22.999" v="1249" actId="20577"/>
          <ac:spMkLst>
            <pc:docMk/>
            <pc:sldMk cId="1979182896" sldId="460"/>
            <ac:spMk id="7" creationId="{90353ED2-357D-6898-C056-59E4143B8DD9}"/>
          </ac:spMkLst>
        </pc:spChg>
      </pc:sldChg>
      <pc:sldChg chg="delSp modSp add mod">
        <pc:chgData name="Raul Matsushita" userId="de7c31d34ed27a9c" providerId="LiveId" clId="{4CCF3066-583E-4F8B-9786-6DE9C92A1491}" dt="2024-05-22T01:41:02.211" v="1457" actId="20577"/>
        <pc:sldMkLst>
          <pc:docMk/>
          <pc:sldMk cId="1007588971" sldId="461"/>
        </pc:sldMkLst>
        <pc:spChg chg="mod">
          <ac:chgData name="Raul Matsushita" userId="de7c31d34ed27a9c" providerId="LiveId" clId="{4CCF3066-583E-4F8B-9786-6DE9C92A1491}" dt="2024-05-22T01:41:02.211" v="1457" actId="20577"/>
          <ac:spMkLst>
            <pc:docMk/>
            <pc:sldMk cId="1007588971" sldId="461"/>
            <ac:spMk id="2" creationId="{100B5D20-815D-D098-A5AD-681238943775}"/>
          </ac:spMkLst>
        </pc:spChg>
        <pc:spChg chg="del">
          <ac:chgData name="Raul Matsushita" userId="de7c31d34ed27a9c" providerId="LiveId" clId="{4CCF3066-583E-4F8B-9786-6DE9C92A1491}" dt="2024-05-22T01:26:58.837" v="1252" actId="478"/>
          <ac:spMkLst>
            <pc:docMk/>
            <pc:sldMk cId="1007588971" sldId="461"/>
            <ac:spMk id="8" creationId="{2FBB7E00-9EAB-F43D-FEFE-0DD053518ED2}"/>
          </ac:spMkLst>
        </pc:spChg>
        <pc:spChg chg="del">
          <ac:chgData name="Raul Matsushita" userId="de7c31d34ed27a9c" providerId="LiveId" clId="{4CCF3066-583E-4F8B-9786-6DE9C92A1491}" dt="2024-05-22T01:26:55.426" v="1251" actId="478"/>
          <ac:spMkLst>
            <pc:docMk/>
            <pc:sldMk cId="1007588971" sldId="461"/>
            <ac:spMk id="9" creationId="{48CB5196-E566-3030-196D-01E223D45140}"/>
          </ac:spMkLst>
        </pc:spChg>
      </pc:sldChg>
      <pc:sldChg chg="modSp add mod">
        <pc:chgData name="Raul Matsushita" userId="de7c31d34ed27a9c" providerId="LiveId" clId="{4CCF3066-583E-4F8B-9786-6DE9C92A1491}" dt="2024-05-22T01:40:57.478" v="1456" actId="20577"/>
        <pc:sldMkLst>
          <pc:docMk/>
          <pc:sldMk cId="3417689058" sldId="462"/>
        </pc:sldMkLst>
        <pc:spChg chg="mod">
          <ac:chgData name="Raul Matsushita" userId="de7c31d34ed27a9c" providerId="LiveId" clId="{4CCF3066-583E-4F8B-9786-6DE9C92A1491}" dt="2024-05-22T01:40:57.478" v="1456" actId="20577"/>
          <ac:spMkLst>
            <pc:docMk/>
            <pc:sldMk cId="3417689058" sldId="462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9:00.144" v="1273"/>
          <ac:spMkLst>
            <pc:docMk/>
            <pc:sldMk cId="3417689058" sldId="462"/>
            <ac:spMk id="7" creationId="{90353ED2-357D-6898-C056-59E4143B8DD9}"/>
          </ac:spMkLst>
        </pc:spChg>
      </pc:sldChg>
      <pc:sldChg chg="modSp add mod">
        <pc:chgData name="Raul Matsushita" userId="de7c31d34ed27a9c" providerId="LiveId" clId="{4CCF3066-583E-4F8B-9786-6DE9C92A1491}" dt="2024-05-22T01:40:54.119" v="1455" actId="20577"/>
        <pc:sldMkLst>
          <pc:docMk/>
          <pc:sldMk cId="180838356" sldId="463"/>
        </pc:sldMkLst>
        <pc:spChg chg="mod">
          <ac:chgData name="Raul Matsushita" userId="de7c31d34ed27a9c" providerId="LiveId" clId="{4CCF3066-583E-4F8B-9786-6DE9C92A1491}" dt="2024-05-22T01:40:54.119" v="1455" actId="20577"/>
          <ac:spMkLst>
            <pc:docMk/>
            <pc:sldMk cId="180838356" sldId="463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9:39.603" v="1301" actId="20577"/>
          <ac:spMkLst>
            <pc:docMk/>
            <pc:sldMk cId="180838356" sldId="463"/>
            <ac:spMk id="3" creationId="{184701DA-832C-3CBF-3F10-C40EB705CF3F}"/>
          </ac:spMkLst>
        </pc:spChg>
        <pc:spChg chg="mod">
          <ac:chgData name="Raul Matsushita" userId="de7c31d34ed27a9c" providerId="LiveId" clId="{4CCF3066-583E-4F8B-9786-6DE9C92A1491}" dt="2024-05-22T01:29:10.533" v="1275" actId="20577"/>
          <ac:spMkLst>
            <pc:docMk/>
            <pc:sldMk cId="180838356" sldId="463"/>
            <ac:spMk id="7" creationId="{90353ED2-357D-6898-C056-59E4143B8DD9}"/>
          </ac:spMkLst>
        </pc:spChg>
      </pc:sldChg>
      <pc:sldChg chg="addSp modSp add mod">
        <pc:chgData name="Raul Matsushita" userId="de7c31d34ed27a9c" providerId="LiveId" clId="{4CCF3066-583E-4F8B-9786-6DE9C92A1491}" dt="2024-05-22T01:40:50.932" v="1454" actId="20577"/>
        <pc:sldMkLst>
          <pc:docMk/>
          <pc:sldMk cId="2539929094" sldId="464"/>
        </pc:sldMkLst>
        <pc:spChg chg="mod">
          <ac:chgData name="Raul Matsushita" userId="de7c31d34ed27a9c" providerId="LiveId" clId="{4CCF3066-583E-4F8B-9786-6DE9C92A1491}" dt="2024-05-22T01:40:50.932" v="1454" actId="20577"/>
          <ac:spMkLst>
            <pc:docMk/>
            <pc:sldMk cId="2539929094" sldId="464"/>
            <ac:spMk id="2" creationId="{100B5D20-815D-D098-A5AD-681238943775}"/>
          </ac:spMkLst>
        </pc:spChg>
        <pc:spChg chg="add mod">
          <ac:chgData name="Raul Matsushita" userId="de7c31d34ed27a9c" providerId="LiveId" clId="{4CCF3066-583E-4F8B-9786-6DE9C92A1491}" dt="2024-05-22T01:34:26.404" v="1407" actId="20577"/>
          <ac:spMkLst>
            <pc:docMk/>
            <pc:sldMk cId="2539929094" sldId="464"/>
            <ac:spMk id="8" creationId="{20A427C4-FE9B-65E2-FB8A-2A864B42CCA8}"/>
          </ac:spMkLst>
        </pc:spChg>
      </pc:sldChg>
      <pc:sldChg chg="addSp delSp modSp add mod">
        <pc:chgData name="Raul Matsushita" userId="de7c31d34ed27a9c" providerId="LiveId" clId="{4CCF3066-583E-4F8B-9786-6DE9C92A1491}" dt="2024-05-22T01:40:47.381" v="1453" actId="20577"/>
        <pc:sldMkLst>
          <pc:docMk/>
          <pc:sldMk cId="2189834410" sldId="465"/>
        </pc:sldMkLst>
        <pc:spChg chg="mod">
          <ac:chgData name="Raul Matsushita" userId="de7c31d34ed27a9c" providerId="LiveId" clId="{4CCF3066-583E-4F8B-9786-6DE9C92A1491}" dt="2024-05-22T01:40:47.381" v="1453" actId="20577"/>
          <ac:spMkLst>
            <pc:docMk/>
            <pc:sldMk cId="2189834410" sldId="465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37:08.959" v="1444" actId="108"/>
          <ac:spMkLst>
            <pc:docMk/>
            <pc:sldMk cId="2189834410" sldId="465"/>
            <ac:spMk id="8" creationId="{20A427C4-FE9B-65E2-FB8A-2A864B42CCA8}"/>
          </ac:spMkLst>
        </pc:spChg>
        <pc:spChg chg="add del mod">
          <ac:chgData name="Raul Matsushita" userId="de7c31d34ed27a9c" providerId="LiveId" clId="{4CCF3066-583E-4F8B-9786-6DE9C92A1491}" dt="2024-05-22T01:40:04.281" v="1450" actId="478"/>
          <ac:spMkLst>
            <pc:docMk/>
            <pc:sldMk cId="2189834410" sldId="465"/>
            <ac:spMk id="9" creationId="{9EE6E929-7E98-BFBB-7776-5CFA8CD57341}"/>
          </ac:spMkLst>
        </pc:spChg>
      </pc:sldChg>
      <pc:sldChg chg="modSp add mod">
        <pc:chgData name="Raul Matsushita" userId="de7c31d34ed27a9c" providerId="LiveId" clId="{4CCF3066-583E-4F8B-9786-6DE9C92A1491}" dt="2024-05-22T01:40:42.764" v="1452" actId="20577"/>
        <pc:sldMkLst>
          <pc:docMk/>
          <pc:sldMk cId="2868628000" sldId="466"/>
        </pc:sldMkLst>
        <pc:spChg chg="mod">
          <ac:chgData name="Raul Matsushita" userId="de7c31d34ed27a9c" providerId="LiveId" clId="{4CCF3066-583E-4F8B-9786-6DE9C92A1491}" dt="2024-05-22T01:40:42.764" v="1452" actId="20577"/>
          <ac:spMkLst>
            <pc:docMk/>
            <pc:sldMk cId="2868628000" sldId="466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40:22.785" v="1451" actId="1076"/>
          <ac:spMkLst>
            <pc:docMk/>
            <pc:sldMk cId="2868628000" sldId="466"/>
            <ac:spMk id="9" creationId="{9EE6E929-7E98-BFBB-7776-5CFA8CD57341}"/>
          </ac:spMkLst>
        </pc:spChg>
      </pc:sldChg>
      <pc:sldChg chg="addSp modSp add mod">
        <pc:chgData name="Raul Matsushita" userId="de7c31d34ed27a9c" providerId="LiveId" clId="{4CCF3066-583E-4F8B-9786-6DE9C92A1491}" dt="2024-05-22T01:44:18.913" v="1627" actId="20577"/>
        <pc:sldMkLst>
          <pc:docMk/>
          <pc:sldMk cId="2455673845" sldId="467"/>
        </pc:sldMkLst>
        <pc:spChg chg="add mod">
          <ac:chgData name="Raul Matsushita" userId="de7c31d34ed27a9c" providerId="LiveId" clId="{4CCF3066-583E-4F8B-9786-6DE9C92A1491}" dt="2024-05-22T01:44:18.913" v="1627" actId="20577"/>
          <ac:spMkLst>
            <pc:docMk/>
            <pc:sldMk cId="2455673845" sldId="467"/>
            <ac:spMk id="10" creationId="{F179635C-A595-E55F-057A-BE469B30463E}"/>
          </ac:spMkLst>
        </pc:spChg>
      </pc:sldChg>
      <pc:sldChg chg="delSp modSp add mod">
        <pc:chgData name="Raul Matsushita" userId="de7c31d34ed27a9c" providerId="LiveId" clId="{4CCF3066-583E-4F8B-9786-6DE9C92A1491}" dt="2024-05-22T01:47:42.030" v="1678" actId="14100"/>
        <pc:sldMkLst>
          <pc:docMk/>
          <pc:sldMk cId="2384399417" sldId="468"/>
        </pc:sldMkLst>
        <pc:spChg chg="mod">
          <ac:chgData name="Raul Matsushita" userId="de7c31d34ed27a9c" providerId="LiveId" clId="{4CCF3066-583E-4F8B-9786-6DE9C92A1491}" dt="2024-05-22T01:47:42.030" v="1678" actId="14100"/>
          <ac:spMkLst>
            <pc:docMk/>
            <pc:sldMk cId="2384399417" sldId="468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1:45:34.910" v="1661" actId="478"/>
          <ac:spMkLst>
            <pc:docMk/>
            <pc:sldMk cId="2384399417" sldId="468"/>
            <ac:spMk id="9" creationId="{9EE6E929-7E98-BFBB-7776-5CFA8CD57341}"/>
          </ac:spMkLst>
        </pc:spChg>
      </pc:sldChg>
      <pc:sldChg chg="addSp modSp add mod">
        <pc:chgData name="Raul Matsushita" userId="de7c31d34ed27a9c" providerId="LiveId" clId="{4CCF3066-583E-4F8B-9786-6DE9C92A1491}" dt="2024-05-22T01:49:14.377" v="1688" actId="207"/>
        <pc:sldMkLst>
          <pc:docMk/>
          <pc:sldMk cId="2827168392" sldId="469"/>
        </pc:sldMkLst>
        <pc:spChg chg="add mod">
          <ac:chgData name="Raul Matsushita" userId="de7c31d34ed27a9c" providerId="LiveId" clId="{4CCF3066-583E-4F8B-9786-6DE9C92A1491}" dt="2024-05-22T01:49:14.377" v="1688" actId="207"/>
          <ac:spMkLst>
            <pc:docMk/>
            <pc:sldMk cId="2827168392" sldId="469"/>
            <ac:spMk id="9" creationId="{5458D9F3-21B5-7EB3-4D34-544A94402321}"/>
          </ac:spMkLst>
        </pc:spChg>
      </pc:sldChg>
      <pc:sldChg chg="addSp delSp modSp add mod">
        <pc:chgData name="Raul Matsushita" userId="de7c31d34ed27a9c" providerId="LiveId" clId="{4CCF3066-583E-4F8B-9786-6DE9C92A1491}" dt="2024-05-22T01:50:28.116" v="1695" actId="478"/>
        <pc:sldMkLst>
          <pc:docMk/>
          <pc:sldMk cId="2644196827" sldId="470"/>
        </pc:sldMkLst>
        <pc:spChg chg="del mod">
          <ac:chgData name="Raul Matsushita" userId="de7c31d34ed27a9c" providerId="LiveId" clId="{4CCF3066-583E-4F8B-9786-6DE9C92A1491}" dt="2024-05-22T01:50:24.321" v="1694" actId="478"/>
          <ac:spMkLst>
            <pc:docMk/>
            <pc:sldMk cId="2644196827" sldId="470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49:21.176" v="1690" actId="478"/>
          <ac:spMkLst>
            <pc:docMk/>
            <pc:sldMk cId="2644196827" sldId="470"/>
            <ac:spMk id="7" creationId="{90353ED2-357D-6898-C056-59E4143B8DD9}"/>
          </ac:spMkLst>
        </pc:spChg>
        <pc:spChg chg="mod">
          <ac:chgData name="Raul Matsushita" userId="de7c31d34ed27a9c" providerId="LiveId" clId="{4CCF3066-583E-4F8B-9786-6DE9C92A1491}" dt="2024-05-22T01:50:04.242" v="1692"/>
          <ac:spMkLst>
            <pc:docMk/>
            <pc:sldMk cId="2644196827" sldId="470"/>
            <ac:spMk id="9" creationId="{5458D9F3-21B5-7EB3-4D34-544A94402321}"/>
          </ac:spMkLst>
        </pc:spChg>
        <pc:spChg chg="add del mod">
          <ac:chgData name="Raul Matsushita" userId="de7c31d34ed27a9c" providerId="LiveId" clId="{4CCF3066-583E-4F8B-9786-6DE9C92A1491}" dt="2024-05-22T01:50:28.116" v="1695" actId="478"/>
          <ac:spMkLst>
            <pc:docMk/>
            <pc:sldMk cId="2644196827" sldId="470"/>
            <ac:spMk id="12" creationId="{8D85C83F-4C3C-7C8A-B06E-CAFC271A155E}"/>
          </ac:spMkLst>
        </pc:spChg>
      </pc:sldChg>
      <pc:sldChg chg="addSp modSp add mod">
        <pc:chgData name="Raul Matsushita" userId="de7c31d34ed27a9c" providerId="LiveId" clId="{4CCF3066-583E-4F8B-9786-6DE9C92A1491}" dt="2024-05-22T01:52:39.282" v="1714"/>
        <pc:sldMkLst>
          <pc:docMk/>
          <pc:sldMk cId="738810235" sldId="471"/>
        </pc:sldMkLst>
        <pc:spChg chg="add mod">
          <ac:chgData name="Raul Matsushita" userId="de7c31d34ed27a9c" providerId="LiveId" clId="{4CCF3066-583E-4F8B-9786-6DE9C92A1491}" dt="2024-05-22T01:51:14.999" v="1698" actId="1076"/>
          <ac:spMkLst>
            <pc:docMk/>
            <pc:sldMk cId="738810235" sldId="471"/>
            <ac:spMk id="3" creationId="{256AE8D9-4FCF-0380-BD41-F3C40BFF334C}"/>
          </ac:spMkLst>
        </pc:spChg>
        <pc:spChg chg="mod">
          <ac:chgData name="Raul Matsushita" userId="de7c31d34ed27a9c" providerId="LiveId" clId="{4CCF3066-583E-4F8B-9786-6DE9C92A1491}" dt="2024-05-22T01:52:39.282" v="1714"/>
          <ac:spMkLst>
            <pc:docMk/>
            <pc:sldMk cId="738810235" sldId="471"/>
            <ac:spMk id="9" creationId="{5458D9F3-21B5-7EB3-4D34-544A94402321}"/>
          </ac:spMkLst>
        </pc:spChg>
      </pc:sldChg>
      <pc:sldChg chg="delSp modSp add mod">
        <pc:chgData name="Raul Matsushita" userId="de7c31d34ed27a9c" providerId="LiveId" clId="{4CCF3066-583E-4F8B-9786-6DE9C92A1491}" dt="2024-05-22T01:54:58.387" v="1820" actId="20577"/>
        <pc:sldMkLst>
          <pc:docMk/>
          <pc:sldMk cId="3939276199" sldId="472"/>
        </pc:sldMkLst>
        <pc:spChg chg="del">
          <ac:chgData name="Raul Matsushita" userId="de7c31d34ed27a9c" providerId="LiveId" clId="{4CCF3066-583E-4F8B-9786-6DE9C92A1491}" dt="2024-05-22T01:53:37.451" v="1716" actId="478"/>
          <ac:spMkLst>
            <pc:docMk/>
            <pc:sldMk cId="3939276199" sldId="472"/>
            <ac:spMk id="3" creationId="{256AE8D9-4FCF-0380-BD41-F3C40BFF334C}"/>
          </ac:spMkLst>
        </pc:spChg>
        <pc:spChg chg="mod">
          <ac:chgData name="Raul Matsushita" userId="de7c31d34ed27a9c" providerId="LiveId" clId="{4CCF3066-583E-4F8B-9786-6DE9C92A1491}" dt="2024-05-22T01:53:46.451" v="1718" actId="20577"/>
          <ac:spMkLst>
            <pc:docMk/>
            <pc:sldMk cId="3939276199" sldId="472"/>
            <ac:spMk id="9" creationId="{5458D9F3-21B5-7EB3-4D34-544A94402321}"/>
          </ac:spMkLst>
        </pc:spChg>
        <pc:spChg chg="mod">
          <ac:chgData name="Raul Matsushita" userId="de7c31d34ed27a9c" providerId="LiveId" clId="{4CCF3066-583E-4F8B-9786-6DE9C92A1491}" dt="2024-05-22T01:54:58.387" v="1820" actId="20577"/>
          <ac:spMkLst>
            <pc:docMk/>
            <pc:sldMk cId="3939276199" sldId="472"/>
            <ac:spMk id="10" creationId="{F179635C-A595-E55F-057A-BE469B30463E}"/>
          </ac:spMkLst>
        </pc:spChg>
      </pc:sldChg>
      <pc:sldChg chg="addSp modSp add mod">
        <pc:chgData name="Raul Matsushita" userId="de7c31d34ed27a9c" providerId="LiveId" clId="{4CCF3066-583E-4F8B-9786-6DE9C92A1491}" dt="2024-05-22T02:00:34.948" v="1850" actId="20577"/>
        <pc:sldMkLst>
          <pc:docMk/>
          <pc:sldMk cId="1079615776" sldId="473"/>
        </pc:sldMkLst>
        <pc:spChg chg="add mod ord">
          <ac:chgData name="Raul Matsushita" userId="de7c31d34ed27a9c" providerId="LiveId" clId="{4CCF3066-583E-4F8B-9786-6DE9C92A1491}" dt="2024-05-22T01:59:34.521" v="1838" actId="1076"/>
          <ac:spMkLst>
            <pc:docMk/>
            <pc:sldMk cId="1079615776" sldId="473"/>
            <ac:spMk id="3" creationId="{EBB2DD02-9911-81FA-358A-7E9D42CCE4A6}"/>
          </ac:spMkLst>
        </pc:spChg>
        <pc:spChg chg="mod">
          <ac:chgData name="Raul Matsushita" userId="de7c31d34ed27a9c" providerId="LiveId" clId="{4CCF3066-583E-4F8B-9786-6DE9C92A1491}" dt="2024-05-22T01:57:34.408" v="1824" actId="20577"/>
          <ac:spMkLst>
            <pc:docMk/>
            <pc:sldMk cId="1079615776" sldId="473"/>
            <ac:spMk id="8" creationId="{20A427C4-FE9B-65E2-FB8A-2A864B42CCA8}"/>
          </ac:spMkLst>
        </pc:spChg>
        <pc:spChg chg="mod ord">
          <ac:chgData name="Raul Matsushita" userId="de7c31d34ed27a9c" providerId="LiveId" clId="{4CCF3066-583E-4F8B-9786-6DE9C92A1491}" dt="2024-05-22T01:59:49.734" v="1840" actId="1076"/>
          <ac:spMkLst>
            <pc:docMk/>
            <pc:sldMk cId="1079615776" sldId="473"/>
            <ac:spMk id="9" creationId="{5458D9F3-21B5-7EB3-4D34-544A94402321}"/>
          </ac:spMkLst>
        </pc:spChg>
        <pc:spChg chg="mod">
          <ac:chgData name="Raul Matsushita" userId="de7c31d34ed27a9c" providerId="LiveId" clId="{4CCF3066-583E-4F8B-9786-6DE9C92A1491}" dt="2024-05-22T02:00:34.948" v="1850" actId="20577"/>
          <ac:spMkLst>
            <pc:docMk/>
            <pc:sldMk cId="1079615776" sldId="473"/>
            <ac:spMk id="10" creationId="{F179635C-A595-E55F-057A-BE469B30463E}"/>
          </ac:spMkLst>
        </pc:spChg>
      </pc:sldChg>
      <pc:sldChg chg="modSp add mod">
        <pc:chgData name="Raul Matsushita" userId="de7c31d34ed27a9c" providerId="LiveId" clId="{4CCF3066-583E-4F8B-9786-6DE9C92A1491}" dt="2024-05-22T02:01:03.814" v="1913" actId="20577"/>
        <pc:sldMkLst>
          <pc:docMk/>
          <pc:sldMk cId="3329635030" sldId="474"/>
        </pc:sldMkLst>
        <pc:spChg chg="mod">
          <ac:chgData name="Raul Matsushita" userId="de7c31d34ed27a9c" providerId="LiveId" clId="{4CCF3066-583E-4F8B-9786-6DE9C92A1491}" dt="2024-05-22T02:01:03.814" v="1913" actId="20577"/>
          <ac:spMkLst>
            <pc:docMk/>
            <pc:sldMk cId="3329635030" sldId="474"/>
            <ac:spMk id="10" creationId="{F179635C-A595-E55F-057A-BE469B30463E}"/>
          </ac:spMkLst>
        </pc:spChg>
      </pc:sldChg>
      <pc:sldChg chg="addSp modSp add del mod">
        <pc:chgData name="Raul Matsushita" userId="de7c31d34ed27a9c" providerId="LiveId" clId="{4CCF3066-583E-4F8B-9786-6DE9C92A1491}" dt="2024-05-22T02:08:22.358" v="2031" actId="47"/>
        <pc:sldMkLst>
          <pc:docMk/>
          <pc:sldMk cId="4217421982" sldId="475"/>
        </pc:sldMkLst>
        <pc:spChg chg="add mod">
          <ac:chgData name="Raul Matsushita" userId="de7c31d34ed27a9c" providerId="LiveId" clId="{4CCF3066-583E-4F8B-9786-6DE9C92A1491}" dt="2024-05-22T02:03:04.237" v="1936" actId="20577"/>
          <ac:spMkLst>
            <pc:docMk/>
            <pc:sldMk cId="4217421982" sldId="475"/>
            <ac:spMk id="7" creationId="{8738AB2B-2EEA-09B3-713D-0DBC6DBACA91}"/>
          </ac:spMkLst>
        </pc:spChg>
      </pc:sldChg>
      <pc:sldChg chg="addSp delSp modSp add del mod">
        <pc:chgData name="Raul Matsushita" userId="de7c31d34ed27a9c" providerId="LiveId" clId="{4CCF3066-583E-4F8B-9786-6DE9C92A1491}" dt="2024-05-22T02:11:22.995" v="2048" actId="47"/>
        <pc:sldMkLst>
          <pc:docMk/>
          <pc:sldMk cId="4215425110" sldId="476"/>
        </pc:sldMkLst>
        <pc:spChg chg="del">
          <ac:chgData name="Raul Matsushita" userId="de7c31d34ed27a9c" providerId="LiveId" clId="{4CCF3066-583E-4F8B-9786-6DE9C92A1491}" dt="2024-05-22T02:03:54.469" v="1940" actId="478"/>
          <ac:spMkLst>
            <pc:docMk/>
            <pc:sldMk cId="4215425110" sldId="476"/>
            <ac:spMk id="3" creationId="{EBB2DD02-9911-81FA-358A-7E9D42CCE4A6}"/>
          </ac:spMkLst>
        </pc:spChg>
        <pc:spChg chg="del mod">
          <ac:chgData name="Raul Matsushita" userId="de7c31d34ed27a9c" providerId="LiveId" clId="{4CCF3066-583E-4F8B-9786-6DE9C92A1491}" dt="2024-05-22T02:03:59.104" v="1951" actId="478"/>
          <ac:spMkLst>
            <pc:docMk/>
            <pc:sldMk cId="4215425110" sldId="476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2:03:56.634" v="1941" actId="478"/>
          <ac:spMkLst>
            <pc:docMk/>
            <pc:sldMk cId="4215425110" sldId="476"/>
            <ac:spMk id="9" creationId="{5458D9F3-21B5-7EB3-4D34-544A94402321}"/>
          </ac:spMkLst>
        </pc:spChg>
        <pc:spChg chg="add mod">
          <ac:chgData name="Raul Matsushita" userId="de7c31d34ed27a9c" providerId="LiveId" clId="{4CCF3066-583E-4F8B-9786-6DE9C92A1491}" dt="2024-05-22T02:04:36.919" v="1987" actId="20577"/>
          <ac:spMkLst>
            <pc:docMk/>
            <pc:sldMk cId="4215425110" sldId="476"/>
            <ac:spMk id="11" creationId="{BF4C26FB-9348-2E54-E4EF-D268657ABBE4}"/>
          </ac:spMkLst>
        </pc:spChg>
        <pc:spChg chg="add mod">
          <ac:chgData name="Raul Matsushita" userId="de7c31d34ed27a9c" providerId="LiveId" clId="{4CCF3066-583E-4F8B-9786-6DE9C92A1491}" dt="2024-05-22T02:06:45.538" v="2015" actId="1076"/>
          <ac:spMkLst>
            <pc:docMk/>
            <pc:sldMk cId="4215425110" sldId="476"/>
            <ac:spMk id="13" creationId="{5D8752EE-FEC1-D2C9-F42F-E3566954580D}"/>
          </ac:spMkLst>
        </pc:spChg>
        <pc:spChg chg="add mod">
          <ac:chgData name="Raul Matsushita" userId="de7c31d34ed27a9c" providerId="LiveId" clId="{4CCF3066-583E-4F8B-9786-6DE9C92A1491}" dt="2024-05-22T02:05:41.182" v="2006" actId="20577"/>
          <ac:spMkLst>
            <pc:docMk/>
            <pc:sldMk cId="4215425110" sldId="476"/>
            <ac:spMk id="14" creationId="{EF70D060-DCD1-8B16-EC48-859DBD597AA0}"/>
          </ac:spMkLst>
        </pc:spChg>
      </pc:sldChg>
      <pc:sldChg chg="addSp delSp modSp add mod">
        <pc:chgData name="Raul Matsushita" userId="de7c31d34ed27a9c" providerId="LiveId" clId="{4CCF3066-583E-4F8B-9786-6DE9C92A1491}" dt="2024-05-22T02:08:34.978" v="2035" actId="478"/>
        <pc:sldMkLst>
          <pc:docMk/>
          <pc:sldMk cId="4070839431" sldId="477"/>
        </pc:sldMkLst>
        <pc:spChg chg="mod">
          <ac:chgData name="Raul Matsushita" userId="de7c31d34ed27a9c" providerId="LiveId" clId="{4CCF3066-583E-4F8B-9786-6DE9C92A1491}" dt="2024-05-22T02:08:11.955" v="2030"/>
          <ac:spMkLst>
            <pc:docMk/>
            <pc:sldMk cId="4070839431" sldId="477"/>
            <ac:spMk id="7" creationId="{8738AB2B-2EEA-09B3-713D-0DBC6DBACA91}"/>
          </ac:spMkLst>
        </pc:spChg>
        <pc:spChg chg="add del mod">
          <ac:chgData name="Raul Matsushita" userId="de7c31d34ed27a9c" providerId="LiveId" clId="{4CCF3066-583E-4F8B-9786-6DE9C92A1491}" dt="2024-05-22T02:08:30.878" v="2033" actId="478"/>
          <ac:spMkLst>
            <pc:docMk/>
            <pc:sldMk cId="4070839431" sldId="477"/>
            <ac:spMk id="11" creationId="{4A9EA929-ADDA-480F-0FBB-21FA7B0210D9}"/>
          </ac:spMkLst>
        </pc:spChg>
        <pc:spChg chg="add del mod">
          <ac:chgData name="Raul Matsushita" userId="de7c31d34ed27a9c" providerId="LiveId" clId="{4CCF3066-583E-4F8B-9786-6DE9C92A1491}" dt="2024-05-22T02:08:33.097" v="2034" actId="478"/>
          <ac:spMkLst>
            <pc:docMk/>
            <pc:sldMk cId="4070839431" sldId="477"/>
            <ac:spMk id="12" creationId="{C2A9052F-221E-81D4-25B4-8799016137C4}"/>
          </ac:spMkLst>
        </pc:spChg>
        <pc:spChg chg="add del mod">
          <ac:chgData name="Raul Matsushita" userId="de7c31d34ed27a9c" providerId="LiveId" clId="{4CCF3066-583E-4F8B-9786-6DE9C92A1491}" dt="2024-05-22T02:08:34.978" v="2035" actId="478"/>
          <ac:spMkLst>
            <pc:docMk/>
            <pc:sldMk cId="4070839431" sldId="477"/>
            <ac:spMk id="13" creationId="{2F5DCB35-A5A2-BDA8-5D5F-E531AA29B3B0}"/>
          </ac:spMkLst>
        </pc:spChg>
      </pc:sldChg>
      <pc:sldChg chg="modSp add mod">
        <pc:chgData name="Raul Matsushita" userId="de7c31d34ed27a9c" providerId="LiveId" clId="{4CCF3066-583E-4F8B-9786-6DE9C92A1491}" dt="2024-05-22T02:10:05.655" v="2047" actId="14100"/>
        <pc:sldMkLst>
          <pc:docMk/>
          <pc:sldMk cId="1001509150" sldId="478"/>
        </pc:sldMkLst>
        <pc:spChg chg="mod">
          <ac:chgData name="Raul Matsushita" userId="de7c31d34ed27a9c" providerId="LiveId" clId="{4CCF3066-583E-4F8B-9786-6DE9C92A1491}" dt="2024-05-22T02:10:05.655" v="2047" actId="14100"/>
          <ac:spMkLst>
            <pc:docMk/>
            <pc:sldMk cId="1001509150" sldId="478"/>
            <ac:spMk id="11" creationId="{4A9EA929-ADDA-480F-0FBB-21FA7B0210D9}"/>
          </ac:spMkLst>
        </pc:spChg>
        <pc:spChg chg="mod">
          <ac:chgData name="Raul Matsushita" userId="de7c31d34ed27a9c" providerId="LiveId" clId="{4CCF3066-583E-4F8B-9786-6DE9C92A1491}" dt="2024-05-22T02:08:42.505" v="2039" actId="20577"/>
          <ac:spMkLst>
            <pc:docMk/>
            <pc:sldMk cId="1001509150" sldId="478"/>
            <ac:spMk id="12" creationId="{C2A9052F-221E-81D4-25B4-8799016137C4}"/>
          </ac:spMkLst>
        </pc:spChg>
        <pc:spChg chg="mod">
          <ac:chgData name="Raul Matsushita" userId="de7c31d34ed27a9c" providerId="LiveId" clId="{4CCF3066-583E-4F8B-9786-6DE9C92A1491}" dt="2024-05-22T02:08:48.217" v="2042" actId="20577"/>
          <ac:spMkLst>
            <pc:docMk/>
            <pc:sldMk cId="1001509150" sldId="478"/>
            <ac:spMk id="13" creationId="{2F5DCB35-A5A2-BDA8-5D5F-E531AA29B3B0}"/>
          </ac:spMkLst>
        </pc:spChg>
      </pc:sldChg>
      <pc:sldChg chg="delSp modSp add mod">
        <pc:chgData name="Raul Matsushita" userId="de7c31d34ed27a9c" providerId="LiveId" clId="{4CCF3066-583E-4F8B-9786-6DE9C92A1491}" dt="2024-05-22T02:16:54.179" v="2141" actId="1076"/>
        <pc:sldMkLst>
          <pc:docMk/>
          <pc:sldMk cId="3863124400" sldId="479"/>
        </pc:sldMkLst>
        <pc:spChg chg="del mod">
          <ac:chgData name="Raul Matsushita" userId="de7c31d34ed27a9c" providerId="LiveId" clId="{4CCF3066-583E-4F8B-9786-6DE9C92A1491}" dt="2024-05-22T02:12:15.811" v="2067" actId="478"/>
          <ac:spMkLst>
            <pc:docMk/>
            <pc:sldMk cId="3863124400" sldId="479"/>
            <ac:spMk id="3" creationId="{EBB2DD02-9911-81FA-358A-7E9D42CCE4A6}"/>
          </ac:spMkLst>
        </pc:spChg>
        <pc:spChg chg="mod">
          <ac:chgData name="Raul Matsushita" userId="de7c31d34ed27a9c" providerId="LiveId" clId="{4CCF3066-583E-4F8B-9786-6DE9C92A1491}" dt="2024-05-22T02:16:47.429" v="2140" actId="1076"/>
          <ac:spMkLst>
            <pc:docMk/>
            <pc:sldMk cId="3863124400" sldId="479"/>
            <ac:spMk id="8" creationId="{20A427C4-FE9B-65E2-FB8A-2A864B42CCA8}"/>
          </ac:spMkLst>
        </pc:spChg>
        <pc:spChg chg="mod">
          <ac:chgData name="Raul Matsushita" userId="de7c31d34ed27a9c" providerId="LiveId" clId="{4CCF3066-583E-4F8B-9786-6DE9C92A1491}" dt="2024-05-22T02:16:54.179" v="2141" actId="1076"/>
          <ac:spMkLst>
            <pc:docMk/>
            <pc:sldMk cId="3863124400" sldId="479"/>
            <ac:spMk id="9" creationId="{5458D9F3-21B5-7EB3-4D34-544A94402321}"/>
          </ac:spMkLst>
        </pc:spChg>
      </pc:sldChg>
      <pc:sldChg chg="addSp modSp add del mod">
        <pc:chgData name="Raul Matsushita" userId="de7c31d34ed27a9c" providerId="LiveId" clId="{4CCF3066-583E-4F8B-9786-6DE9C92A1491}" dt="2024-05-22T02:18:54.099" v="2156" actId="2696"/>
        <pc:sldMkLst>
          <pc:docMk/>
          <pc:sldMk cId="1403240133" sldId="480"/>
        </pc:sldMkLst>
        <pc:spChg chg="add mod">
          <ac:chgData name="Raul Matsushita" userId="de7c31d34ed27a9c" providerId="LiveId" clId="{4CCF3066-583E-4F8B-9786-6DE9C92A1491}" dt="2024-05-22T02:15:03.751" v="2123" actId="1076"/>
          <ac:spMkLst>
            <pc:docMk/>
            <pc:sldMk cId="1403240133" sldId="480"/>
            <ac:spMk id="3" creationId="{62675D7E-FC7F-D155-AE53-359673EF13B7}"/>
          </ac:spMkLst>
        </pc:spChg>
        <pc:spChg chg="add mod">
          <ac:chgData name="Raul Matsushita" userId="de7c31d34ed27a9c" providerId="LiveId" clId="{4CCF3066-583E-4F8B-9786-6DE9C92A1491}" dt="2024-05-22T02:15:35.997" v="2131" actId="14100"/>
          <ac:spMkLst>
            <pc:docMk/>
            <pc:sldMk cId="1403240133" sldId="480"/>
            <ac:spMk id="14" creationId="{774500DE-B60A-7929-BC1D-7027CEF6B082}"/>
          </ac:spMkLst>
        </pc:spChg>
      </pc:sldChg>
      <pc:sldChg chg="addSp modSp add mod">
        <pc:chgData name="Raul Matsushita" userId="de7c31d34ed27a9c" providerId="LiveId" clId="{4CCF3066-583E-4F8B-9786-6DE9C92A1491}" dt="2024-05-22T02:18:02.564" v="2155" actId="1076"/>
        <pc:sldMkLst>
          <pc:docMk/>
          <pc:sldMk cId="3638689321" sldId="481"/>
        </pc:sldMkLst>
        <pc:spChg chg="add mod">
          <ac:chgData name="Raul Matsushita" userId="de7c31d34ed27a9c" providerId="LiveId" clId="{4CCF3066-583E-4F8B-9786-6DE9C92A1491}" dt="2024-05-22T02:17:30.108" v="2144" actId="1076"/>
          <ac:spMkLst>
            <pc:docMk/>
            <pc:sldMk cId="3638689321" sldId="481"/>
            <ac:spMk id="3" creationId="{F8EAF61A-F45C-6600-F57B-DCF3E57BEF25}"/>
          </ac:spMkLst>
        </pc:spChg>
        <pc:spChg chg="add mod">
          <ac:chgData name="Raul Matsushita" userId="de7c31d34ed27a9c" providerId="LiveId" clId="{4CCF3066-583E-4F8B-9786-6DE9C92A1491}" dt="2024-05-22T02:17:38.317" v="2146" actId="1076"/>
          <ac:spMkLst>
            <pc:docMk/>
            <pc:sldMk cId="3638689321" sldId="481"/>
            <ac:spMk id="14" creationId="{40396CAF-9FB7-0DEA-FA74-71E7CCAE0877}"/>
          </ac:spMkLst>
        </pc:spChg>
        <pc:spChg chg="add mod">
          <ac:chgData name="Raul Matsushita" userId="de7c31d34ed27a9c" providerId="LiveId" clId="{4CCF3066-583E-4F8B-9786-6DE9C92A1491}" dt="2024-05-22T02:18:02.564" v="2155" actId="1076"/>
          <ac:spMkLst>
            <pc:docMk/>
            <pc:sldMk cId="3638689321" sldId="481"/>
            <ac:spMk id="15" creationId="{7486D976-B15C-3872-90D7-D6F6A2FA6EDB}"/>
          </ac:spMkLst>
        </pc:spChg>
      </pc:sldChg>
      <pc:sldChg chg="modSp add">
        <pc:chgData name="Raul Matsushita" userId="de7c31d34ed27a9c" providerId="LiveId" clId="{4CCF3066-583E-4F8B-9786-6DE9C92A1491}" dt="2024-05-22T02:19:33.190" v="2159"/>
        <pc:sldMkLst>
          <pc:docMk/>
          <pc:sldMk cId="660836916" sldId="482"/>
        </pc:sldMkLst>
        <pc:spChg chg="mod">
          <ac:chgData name="Raul Matsushita" userId="de7c31d34ed27a9c" providerId="LiveId" clId="{4CCF3066-583E-4F8B-9786-6DE9C92A1491}" dt="2024-05-22T02:19:28.831" v="2158"/>
          <ac:spMkLst>
            <pc:docMk/>
            <pc:sldMk cId="660836916" sldId="482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19:33.190" v="2159"/>
          <ac:spMkLst>
            <pc:docMk/>
            <pc:sldMk cId="660836916" sldId="482"/>
            <ac:spMk id="15" creationId="{7486D976-B15C-3872-90D7-D6F6A2FA6EDB}"/>
          </ac:spMkLst>
        </pc:spChg>
      </pc:sldChg>
      <pc:sldChg chg="delSp modSp add mod">
        <pc:chgData name="Raul Matsushita" userId="de7c31d34ed27a9c" providerId="LiveId" clId="{4CCF3066-583E-4F8B-9786-6DE9C92A1491}" dt="2024-05-22T02:20:20.277" v="2170" actId="1076"/>
        <pc:sldMkLst>
          <pc:docMk/>
          <pc:sldMk cId="3908785966" sldId="483"/>
        </pc:sldMkLst>
        <pc:spChg chg="mod">
          <ac:chgData name="Raul Matsushita" userId="de7c31d34ed27a9c" providerId="LiveId" clId="{4CCF3066-583E-4F8B-9786-6DE9C92A1491}" dt="2024-05-22T02:20:11.780" v="2168" actId="1076"/>
          <ac:spMkLst>
            <pc:docMk/>
            <pc:sldMk cId="3908785966" sldId="483"/>
            <ac:spMk id="3" creationId="{F8EAF61A-F45C-6600-F57B-DCF3E57BEF25}"/>
          </ac:spMkLst>
        </pc:spChg>
        <pc:spChg chg="del">
          <ac:chgData name="Raul Matsushita" userId="de7c31d34ed27a9c" providerId="LiveId" clId="{4CCF3066-583E-4F8B-9786-6DE9C92A1491}" dt="2024-05-22T02:19:50.482" v="2162" actId="478"/>
          <ac:spMkLst>
            <pc:docMk/>
            <pc:sldMk cId="3908785966" sldId="483"/>
            <ac:spMk id="7" creationId="{8738AB2B-2EEA-09B3-713D-0DBC6DBACA91}"/>
          </ac:spMkLst>
        </pc:spChg>
        <pc:spChg chg="del">
          <ac:chgData name="Raul Matsushita" userId="de7c31d34ed27a9c" providerId="LiveId" clId="{4CCF3066-583E-4F8B-9786-6DE9C92A1491}" dt="2024-05-22T02:20:01.793" v="2167" actId="478"/>
          <ac:spMkLst>
            <pc:docMk/>
            <pc:sldMk cId="3908785966" sldId="483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2:19:59.166" v="2166" actId="478"/>
          <ac:spMkLst>
            <pc:docMk/>
            <pc:sldMk cId="3908785966" sldId="483"/>
            <ac:spMk id="9" creationId="{5458D9F3-21B5-7EB3-4D34-544A94402321}"/>
          </ac:spMkLst>
        </pc:spChg>
        <pc:spChg chg="del">
          <ac:chgData name="Raul Matsushita" userId="de7c31d34ed27a9c" providerId="LiveId" clId="{4CCF3066-583E-4F8B-9786-6DE9C92A1491}" dt="2024-05-22T02:19:47.330" v="2161" actId="478"/>
          <ac:spMkLst>
            <pc:docMk/>
            <pc:sldMk cId="3908785966" sldId="483"/>
            <ac:spMk id="10" creationId="{F179635C-A595-E55F-057A-BE469B30463E}"/>
          </ac:spMkLst>
        </pc:spChg>
        <pc:spChg chg="del">
          <ac:chgData name="Raul Matsushita" userId="de7c31d34ed27a9c" providerId="LiveId" clId="{4CCF3066-583E-4F8B-9786-6DE9C92A1491}" dt="2024-05-22T02:19:52.404" v="2163" actId="478"/>
          <ac:spMkLst>
            <pc:docMk/>
            <pc:sldMk cId="3908785966" sldId="483"/>
            <ac:spMk id="11" creationId="{4A9EA929-ADDA-480F-0FBB-21FA7B0210D9}"/>
          </ac:spMkLst>
        </pc:spChg>
        <pc:spChg chg="del">
          <ac:chgData name="Raul Matsushita" userId="de7c31d34ed27a9c" providerId="LiveId" clId="{4CCF3066-583E-4F8B-9786-6DE9C92A1491}" dt="2024-05-22T02:19:57.107" v="2165" actId="478"/>
          <ac:spMkLst>
            <pc:docMk/>
            <pc:sldMk cId="3908785966" sldId="483"/>
            <ac:spMk id="12" creationId="{C2A9052F-221E-81D4-25B4-8799016137C4}"/>
          </ac:spMkLst>
        </pc:spChg>
        <pc:spChg chg="del">
          <ac:chgData name="Raul Matsushita" userId="de7c31d34ed27a9c" providerId="LiveId" clId="{4CCF3066-583E-4F8B-9786-6DE9C92A1491}" dt="2024-05-22T02:19:55.070" v="2164" actId="478"/>
          <ac:spMkLst>
            <pc:docMk/>
            <pc:sldMk cId="3908785966" sldId="483"/>
            <ac:spMk id="13" creationId="{2F5DCB35-A5A2-BDA8-5D5F-E531AA29B3B0}"/>
          </ac:spMkLst>
        </pc:spChg>
        <pc:spChg chg="mod">
          <ac:chgData name="Raul Matsushita" userId="de7c31d34ed27a9c" providerId="LiveId" clId="{4CCF3066-583E-4F8B-9786-6DE9C92A1491}" dt="2024-05-22T02:20:16.970" v="2169" actId="1076"/>
          <ac:spMkLst>
            <pc:docMk/>
            <pc:sldMk cId="3908785966" sldId="483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20:20.277" v="2170" actId="1076"/>
          <ac:spMkLst>
            <pc:docMk/>
            <pc:sldMk cId="3908785966" sldId="483"/>
            <ac:spMk id="15" creationId="{7486D976-B15C-3872-90D7-D6F6A2FA6EDB}"/>
          </ac:spMkLst>
        </pc:spChg>
      </pc:sldChg>
      <pc:sldChg chg="addSp delSp modSp add mod">
        <pc:chgData name="Raul Matsushita" userId="de7c31d34ed27a9c" providerId="LiveId" clId="{4CCF3066-583E-4F8B-9786-6DE9C92A1491}" dt="2024-05-22T02:26:28.080" v="2278" actId="478"/>
        <pc:sldMkLst>
          <pc:docMk/>
          <pc:sldMk cId="2930205207" sldId="484"/>
        </pc:sldMkLst>
        <pc:spChg chg="add mod">
          <ac:chgData name="Raul Matsushita" userId="de7c31d34ed27a9c" providerId="LiveId" clId="{4CCF3066-583E-4F8B-9786-6DE9C92A1491}" dt="2024-05-22T02:23:21.805" v="2231" actId="1076"/>
          <ac:spMkLst>
            <pc:docMk/>
            <pc:sldMk cId="2930205207" sldId="484"/>
            <ac:spMk id="7" creationId="{AF24225D-70D3-3911-D82C-67DF6CCBB126}"/>
          </ac:spMkLst>
        </pc:spChg>
        <pc:spChg chg="add mod">
          <ac:chgData name="Raul Matsushita" userId="de7c31d34ed27a9c" providerId="LiveId" clId="{4CCF3066-583E-4F8B-9786-6DE9C92A1491}" dt="2024-05-22T02:21:51.852" v="2199" actId="20577"/>
          <ac:spMkLst>
            <pc:docMk/>
            <pc:sldMk cId="2930205207" sldId="484"/>
            <ac:spMk id="8" creationId="{B0275E49-7F6E-D86F-78D3-BF6A75D6BD93}"/>
          </ac:spMkLst>
        </pc:spChg>
        <pc:spChg chg="add mod">
          <ac:chgData name="Raul Matsushita" userId="de7c31d34ed27a9c" providerId="LiveId" clId="{4CCF3066-583E-4F8B-9786-6DE9C92A1491}" dt="2024-05-22T02:25:08.054" v="2275" actId="1076"/>
          <ac:spMkLst>
            <pc:docMk/>
            <pc:sldMk cId="2930205207" sldId="484"/>
            <ac:spMk id="10" creationId="{DDD0FFD5-75FC-03FB-63D6-852BE8500FAF}"/>
          </ac:spMkLst>
        </pc:spChg>
        <pc:spChg chg="add del mod">
          <ac:chgData name="Raul Matsushita" userId="de7c31d34ed27a9c" providerId="LiveId" clId="{4CCF3066-583E-4F8B-9786-6DE9C92A1491}" dt="2024-05-22T02:26:28.080" v="2278" actId="478"/>
          <ac:spMkLst>
            <pc:docMk/>
            <pc:sldMk cId="2930205207" sldId="484"/>
            <ac:spMk id="11" creationId="{A1DE19C8-6564-7C97-30C0-51CA91D59255}"/>
          </ac:spMkLst>
        </pc:spChg>
      </pc:sldChg>
      <pc:sldChg chg="modSp add mod">
        <pc:chgData name="Raul Matsushita" userId="de7c31d34ed27a9c" providerId="LiveId" clId="{4CCF3066-583E-4F8B-9786-6DE9C92A1491}" dt="2024-05-22T02:28:13.466" v="2301" actId="20577"/>
        <pc:sldMkLst>
          <pc:docMk/>
          <pc:sldMk cId="3453752500" sldId="485"/>
        </pc:sldMkLst>
        <pc:spChg chg="mod">
          <ac:chgData name="Raul Matsushita" userId="de7c31d34ed27a9c" providerId="LiveId" clId="{4CCF3066-583E-4F8B-9786-6DE9C92A1491}" dt="2024-05-22T02:28:13.466" v="2301" actId="20577"/>
          <ac:spMkLst>
            <pc:docMk/>
            <pc:sldMk cId="3453752500" sldId="485"/>
            <ac:spMk id="11" creationId="{A1DE19C8-6564-7C97-30C0-51CA91D59255}"/>
          </ac:spMkLst>
        </pc:spChg>
      </pc:sldChg>
      <pc:sldChg chg="modSp add">
        <pc:chgData name="Raul Matsushita" userId="de7c31d34ed27a9c" providerId="LiveId" clId="{4CCF3066-583E-4F8B-9786-6DE9C92A1491}" dt="2024-05-22T02:29:03.016" v="2305" actId="20577"/>
        <pc:sldMkLst>
          <pc:docMk/>
          <pc:sldMk cId="3926678258" sldId="486"/>
        </pc:sldMkLst>
        <pc:spChg chg="mod">
          <ac:chgData name="Raul Matsushita" userId="de7c31d34ed27a9c" providerId="LiveId" clId="{4CCF3066-583E-4F8B-9786-6DE9C92A1491}" dt="2024-05-22T02:28:49.014" v="2303" actId="20577"/>
          <ac:spMkLst>
            <pc:docMk/>
            <pc:sldMk cId="3926678258" sldId="486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29:03.016" v="2305" actId="20577"/>
          <ac:spMkLst>
            <pc:docMk/>
            <pc:sldMk cId="3926678258" sldId="486"/>
            <ac:spMk id="11" creationId="{A1DE19C8-6564-7C97-30C0-51CA91D59255}"/>
          </ac:spMkLst>
        </pc:spChg>
      </pc:sldChg>
      <pc:sldChg chg="addSp delSp modSp add mod">
        <pc:chgData name="Raul Matsushita" userId="de7c31d34ed27a9c" providerId="LiveId" clId="{4CCF3066-583E-4F8B-9786-6DE9C92A1491}" dt="2024-05-22T02:30:27.172" v="2320" actId="1076"/>
        <pc:sldMkLst>
          <pc:docMk/>
          <pc:sldMk cId="123195404" sldId="487"/>
        </pc:sldMkLst>
        <pc:spChg chg="add mod">
          <ac:chgData name="Raul Matsushita" userId="de7c31d34ed27a9c" providerId="LiveId" clId="{4CCF3066-583E-4F8B-9786-6DE9C92A1491}" dt="2024-05-22T02:29:16.761" v="2307"/>
          <ac:spMkLst>
            <pc:docMk/>
            <pc:sldMk cId="123195404" sldId="487"/>
            <ac:spMk id="9" creationId="{FDCED063-4AD3-D98D-6BEA-6B87CA020862}"/>
          </ac:spMkLst>
        </pc:spChg>
        <pc:spChg chg="del">
          <ac:chgData name="Raul Matsushita" userId="de7c31d34ed27a9c" providerId="LiveId" clId="{4CCF3066-583E-4F8B-9786-6DE9C92A1491}" dt="2024-05-22T02:30:20.655" v="2319" actId="478"/>
          <ac:spMkLst>
            <pc:docMk/>
            <pc:sldMk cId="123195404" sldId="487"/>
            <ac:spMk id="11" creationId="{A1DE19C8-6564-7C97-30C0-51CA91D59255}"/>
          </ac:spMkLst>
        </pc:spChg>
        <pc:spChg chg="add mod">
          <ac:chgData name="Raul Matsushita" userId="de7c31d34ed27a9c" providerId="LiveId" clId="{4CCF3066-583E-4F8B-9786-6DE9C92A1491}" dt="2024-05-22T02:30:27.172" v="2320" actId="1076"/>
          <ac:spMkLst>
            <pc:docMk/>
            <pc:sldMk cId="123195404" sldId="487"/>
            <ac:spMk id="12" creationId="{EA7477C4-C51F-E3FF-9B0D-4BB36953BD98}"/>
          </ac:spMkLst>
        </pc:spChg>
      </pc:sldChg>
      <pc:sldChg chg="addSp delSp modSp add mod">
        <pc:chgData name="Raul Matsushita" userId="de7c31d34ed27a9c" providerId="LiveId" clId="{4CCF3066-583E-4F8B-9786-6DE9C92A1491}" dt="2024-05-22T02:42:11.844" v="2604" actId="1076"/>
        <pc:sldMkLst>
          <pc:docMk/>
          <pc:sldMk cId="2650943683" sldId="488"/>
        </pc:sldMkLst>
        <pc:spChg chg="mod">
          <ac:chgData name="Raul Matsushita" userId="de7c31d34ed27a9c" providerId="LiveId" clId="{4CCF3066-583E-4F8B-9786-6DE9C92A1491}" dt="2024-05-22T02:31:38.859" v="2336" actId="20577"/>
          <ac:spMkLst>
            <pc:docMk/>
            <pc:sldMk cId="2650943683" sldId="488"/>
            <ac:spMk id="3" creationId="{F8EAF61A-F45C-6600-F57B-DCF3E57BEF25}"/>
          </ac:spMkLst>
        </pc:spChg>
        <pc:spChg chg="add mod">
          <ac:chgData name="Raul Matsushita" userId="de7c31d34ed27a9c" providerId="LiveId" clId="{4CCF3066-583E-4F8B-9786-6DE9C92A1491}" dt="2024-05-22T02:42:11.844" v="2604" actId="1076"/>
          <ac:spMkLst>
            <pc:docMk/>
            <pc:sldMk cId="2650943683" sldId="488"/>
            <ac:spMk id="9" creationId="{B89B6500-23E4-C0BD-A462-49EB34611CD1}"/>
          </ac:spMkLst>
        </pc:spChg>
        <pc:spChg chg="del">
          <ac:chgData name="Raul Matsushita" userId="de7c31d34ed27a9c" providerId="LiveId" clId="{4CCF3066-583E-4F8B-9786-6DE9C92A1491}" dt="2024-05-22T02:31:42.486" v="2337" actId="478"/>
          <ac:spMkLst>
            <pc:docMk/>
            <pc:sldMk cId="2650943683" sldId="488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33:11.337" v="2363" actId="20577"/>
          <ac:spMkLst>
            <pc:docMk/>
            <pc:sldMk cId="2650943683" sldId="488"/>
            <ac:spMk id="15" creationId="{7486D976-B15C-3872-90D7-D6F6A2FA6EDB}"/>
          </ac:spMkLst>
        </pc:spChg>
      </pc:sldChg>
      <pc:sldChg chg="delSp modSp add mod">
        <pc:chgData name="Raul Matsushita" userId="de7c31d34ed27a9c" providerId="LiveId" clId="{4CCF3066-583E-4F8B-9786-6DE9C92A1491}" dt="2024-05-22T02:36:13.209" v="2457" actId="478"/>
        <pc:sldMkLst>
          <pc:docMk/>
          <pc:sldMk cId="270086404" sldId="489"/>
        </pc:sldMkLst>
        <pc:spChg chg="mod">
          <ac:chgData name="Raul Matsushita" userId="de7c31d34ed27a9c" providerId="LiveId" clId="{4CCF3066-583E-4F8B-9786-6DE9C92A1491}" dt="2024-05-22T02:35:28.254" v="2455" actId="20577"/>
          <ac:spMkLst>
            <pc:docMk/>
            <pc:sldMk cId="270086404" sldId="489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34:08.416" v="2399" actId="14100"/>
          <ac:spMkLst>
            <pc:docMk/>
            <pc:sldMk cId="270086404" sldId="489"/>
            <ac:spMk id="8" creationId="{B0275E49-7F6E-D86F-78D3-BF6A75D6BD93}"/>
          </ac:spMkLst>
        </pc:spChg>
        <pc:spChg chg="del">
          <ac:chgData name="Raul Matsushita" userId="de7c31d34ed27a9c" providerId="LiveId" clId="{4CCF3066-583E-4F8B-9786-6DE9C92A1491}" dt="2024-05-22T02:35:32.954" v="2456" actId="478"/>
          <ac:spMkLst>
            <pc:docMk/>
            <pc:sldMk cId="270086404" sldId="489"/>
            <ac:spMk id="10" creationId="{DDD0FFD5-75FC-03FB-63D6-852BE8500FAF}"/>
          </ac:spMkLst>
        </pc:spChg>
        <pc:spChg chg="del">
          <ac:chgData name="Raul Matsushita" userId="de7c31d34ed27a9c" providerId="LiveId" clId="{4CCF3066-583E-4F8B-9786-6DE9C92A1491}" dt="2024-05-22T02:36:13.209" v="2457" actId="478"/>
          <ac:spMkLst>
            <pc:docMk/>
            <pc:sldMk cId="270086404" sldId="489"/>
            <ac:spMk id="12" creationId="{EA7477C4-C51F-E3FF-9B0D-4BB36953BD98}"/>
          </ac:spMkLst>
        </pc:spChg>
      </pc:sldChg>
      <pc:sldChg chg="addSp modSp add mod">
        <pc:chgData name="Raul Matsushita" userId="de7c31d34ed27a9c" providerId="LiveId" clId="{4CCF3066-583E-4F8B-9786-6DE9C92A1491}" dt="2024-05-22T02:37:55.698" v="2511" actId="20577"/>
        <pc:sldMkLst>
          <pc:docMk/>
          <pc:sldMk cId="4156489749" sldId="490"/>
        </pc:sldMkLst>
        <pc:spChg chg="add mod">
          <ac:chgData name="Raul Matsushita" userId="de7c31d34ed27a9c" providerId="LiveId" clId="{4CCF3066-583E-4F8B-9786-6DE9C92A1491}" dt="2024-05-22T02:37:55.698" v="2511" actId="20577"/>
          <ac:spMkLst>
            <pc:docMk/>
            <pc:sldMk cId="4156489749" sldId="490"/>
            <ac:spMk id="9" creationId="{01B87D09-F4F3-BBE5-CE9B-B3C7E510646A}"/>
          </ac:spMkLst>
        </pc:spChg>
      </pc:sldChg>
      <pc:sldChg chg="addSp modSp add mod">
        <pc:chgData name="Raul Matsushita" userId="de7c31d34ed27a9c" providerId="LiveId" clId="{4CCF3066-583E-4F8B-9786-6DE9C92A1491}" dt="2024-05-22T02:40:58.588" v="2591" actId="20577"/>
        <pc:sldMkLst>
          <pc:docMk/>
          <pc:sldMk cId="1594181783" sldId="491"/>
        </pc:sldMkLst>
        <pc:spChg chg="mod">
          <ac:chgData name="Raul Matsushita" userId="de7c31d34ed27a9c" providerId="LiveId" clId="{4CCF3066-583E-4F8B-9786-6DE9C92A1491}" dt="2024-05-22T02:38:46.341" v="2513" actId="108"/>
          <ac:spMkLst>
            <pc:docMk/>
            <pc:sldMk cId="1594181783" sldId="491"/>
            <ac:spMk id="7" creationId="{AF24225D-70D3-3911-D82C-67DF6CCBB126}"/>
          </ac:spMkLst>
        </pc:spChg>
        <pc:spChg chg="add mod">
          <ac:chgData name="Raul Matsushita" userId="de7c31d34ed27a9c" providerId="LiveId" clId="{4CCF3066-583E-4F8B-9786-6DE9C92A1491}" dt="2024-05-22T02:40:58.588" v="2591" actId="20577"/>
          <ac:spMkLst>
            <pc:docMk/>
            <pc:sldMk cId="1594181783" sldId="491"/>
            <ac:spMk id="10" creationId="{5C058B31-1280-D8CA-09A4-70CA89C6C542}"/>
          </ac:spMkLst>
        </pc:spChg>
      </pc:sldChg>
      <pc:sldChg chg="addSp delSp modSp add mod">
        <pc:chgData name="Raul Matsushita" userId="de7c31d34ed27a9c" providerId="LiveId" clId="{4CCF3066-583E-4F8B-9786-6DE9C92A1491}" dt="2024-05-22T02:45:46.507" v="2642" actId="478"/>
        <pc:sldMkLst>
          <pc:docMk/>
          <pc:sldMk cId="239555345" sldId="492"/>
        </pc:sldMkLst>
        <pc:spChg chg="del">
          <ac:chgData name="Raul Matsushita" userId="de7c31d34ed27a9c" providerId="LiveId" clId="{4CCF3066-583E-4F8B-9786-6DE9C92A1491}" dt="2024-05-22T02:42:52.520" v="2607" actId="478"/>
          <ac:spMkLst>
            <pc:docMk/>
            <pc:sldMk cId="239555345" sldId="492"/>
            <ac:spMk id="3" creationId="{F8EAF61A-F45C-6600-F57B-DCF3E57BEF25}"/>
          </ac:spMkLst>
        </pc:spChg>
        <pc:spChg chg="del">
          <ac:chgData name="Raul Matsushita" userId="de7c31d34ed27a9c" providerId="LiveId" clId="{4CCF3066-583E-4F8B-9786-6DE9C92A1491}" dt="2024-05-22T02:43:09.011" v="2631" actId="478"/>
          <ac:spMkLst>
            <pc:docMk/>
            <pc:sldMk cId="239555345" sldId="492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43:06.459" v="2630" actId="1076"/>
          <ac:spMkLst>
            <pc:docMk/>
            <pc:sldMk cId="239555345" sldId="492"/>
            <ac:spMk id="8" creationId="{B0275E49-7F6E-D86F-78D3-BF6A75D6BD93}"/>
          </ac:spMkLst>
        </pc:spChg>
        <pc:spChg chg="del">
          <ac:chgData name="Raul Matsushita" userId="de7c31d34ed27a9c" providerId="LiveId" clId="{4CCF3066-583E-4F8B-9786-6DE9C92A1491}" dt="2024-05-22T02:43:11.078" v="2632" actId="478"/>
          <ac:spMkLst>
            <pc:docMk/>
            <pc:sldMk cId="239555345" sldId="492"/>
            <ac:spMk id="9" creationId="{01B87D09-F4F3-BBE5-CE9B-B3C7E510646A}"/>
          </ac:spMkLst>
        </pc:spChg>
        <pc:spChg chg="del">
          <ac:chgData name="Raul Matsushita" userId="de7c31d34ed27a9c" providerId="LiveId" clId="{4CCF3066-583E-4F8B-9786-6DE9C92A1491}" dt="2024-05-22T02:43:13.622" v="2633" actId="478"/>
          <ac:spMkLst>
            <pc:docMk/>
            <pc:sldMk cId="239555345" sldId="492"/>
            <ac:spMk id="10" creationId="{5C058B31-1280-D8CA-09A4-70CA89C6C542}"/>
          </ac:spMkLst>
        </pc:spChg>
        <pc:spChg chg="add mod">
          <ac:chgData name="Raul Matsushita" userId="de7c31d34ed27a9c" providerId="LiveId" clId="{4CCF3066-583E-4F8B-9786-6DE9C92A1491}" dt="2024-05-22T02:44:10.108" v="2638" actId="1076"/>
          <ac:spMkLst>
            <pc:docMk/>
            <pc:sldMk cId="239555345" sldId="492"/>
            <ac:spMk id="11" creationId="{B4CB0DAF-D050-9CC2-671B-5C04C092FEE8}"/>
          </ac:spMkLst>
        </pc:spChg>
        <pc:spChg chg="del">
          <ac:chgData name="Raul Matsushita" userId="de7c31d34ed27a9c" providerId="LiveId" clId="{4CCF3066-583E-4F8B-9786-6DE9C92A1491}" dt="2024-05-22T02:42:47.841" v="2606" actId="478"/>
          <ac:spMkLst>
            <pc:docMk/>
            <pc:sldMk cId="239555345" sldId="492"/>
            <ac:spMk id="15" creationId="{7486D976-B15C-3872-90D7-D6F6A2FA6EDB}"/>
          </ac:spMkLst>
        </pc:spChg>
        <pc:picChg chg="add del mod">
          <ac:chgData name="Raul Matsushita" userId="de7c31d34ed27a9c" providerId="LiveId" clId="{4CCF3066-583E-4F8B-9786-6DE9C92A1491}" dt="2024-05-22T02:45:46.507" v="2642" actId="478"/>
          <ac:picMkLst>
            <pc:docMk/>
            <pc:sldMk cId="239555345" sldId="492"/>
            <ac:picMk id="13" creationId="{8CDF64FB-1FC9-60B4-264E-FC45B5FC7E30}"/>
          </ac:picMkLst>
        </pc:picChg>
      </pc:sldChg>
      <pc:sldChg chg="addSp add mod">
        <pc:chgData name="Raul Matsushita" userId="de7c31d34ed27a9c" providerId="LiveId" clId="{4CCF3066-583E-4F8B-9786-6DE9C92A1491}" dt="2024-05-22T02:45:51.616" v="2644" actId="22"/>
        <pc:sldMkLst>
          <pc:docMk/>
          <pc:sldMk cId="847570223" sldId="493"/>
        </pc:sldMkLst>
        <pc:picChg chg="add">
          <ac:chgData name="Raul Matsushita" userId="de7c31d34ed27a9c" providerId="LiveId" clId="{4CCF3066-583E-4F8B-9786-6DE9C92A1491}" dt="2024-05-22T02:45:51.616" v="2644" actId="22"/>
          <ac:picMkLst>
            <pc:docMk/>
            <pc:sldMk cId="847570223" sldId="493"/>
            <ac:picMk id="7" creationId="{7DACB28E-98AA-546B-C251-11CF8D3924E6}"/>
          </ac:picMkLst>
        </pc:picChg>
      </pc:sldChg>
      <pc:sldChg chg="addSp modSp add mod">
        <pc:chgData name="Raul Matsushita" userId="de7c31d34ed27a9c" providerId="LiveId" clId="{4CCF3066-583E-4F8B-9786-6DE9C92A1491}" dt="2024-05-22T02:47:10.842" v="2650" actId="1076"/>
        <pc:sldMkLst>
          <pc:docMk/>
          <pc:sldMk cId="998179214" sldId="494"/>
        </pc:sldMkLst>
        <pc:spChg chg="add mod">
          <ac:chgData name="Raul Matsushita" userId="de7c31d34ed27a9c" providerId="LiveId" clId="{4CCF3066-583E-4F8B-9786-6DE9C92A1491}" dt="2024-05-22T02:47:10.842" v="2650" actId="1076"/>
          <ac:spMkLst>
            <pc:docMk/>
            <pc:sldMk cId="998179214" sldId="494"/>
            <ac:spMk id="3" creationId="{862DEB12-6098-69B2-6818-3CAA326C896A}"/>
          </ac:spMkLst>
        </pc:spChg>
        <pc:picChg chg="mod">
          <ac:chgData name="Raul Matsushita" userId="de7c31d34ed27a9c" providerId="LiveId" clId="{4CCF3066-583E-4F8B-9786-6DE9C92A1491}" dt="2024-05-22T02:46:30.893" v="2646" actId="14826"/>
          <ac:picMkLst>
            <pc:docMk/>
            <pc:sldMk cId="998179214" sldId="494"/>
            <ac:picMk id="7" creationId="{7DACB28E-98AA-546B-C251-11CF8D3924E6}"/>
          </ac:picMkLst>
        </pc:picChg>
      </pc:sldChg>
      <pc:sldChg chg="add ord">
        <pc:chgData name="Raul Matsushita" userId="de7c31d34ed27a9c" providerId="LiveId" clId="{4CCF3066-583E-4F8B-9786-6DE9C92A1491}" dt="2024-05-22T02:48:51.432" v="2653"/>
        <pc:sldMkLst>
          <pc:docMk/>
          <pc:sldMk cId="2277623057" sldId="495"/>
        </pc:sldMkLst>
      </pc:sldChg>
      <pc:sldChg chg="modSp add mod">
        <pc:chgData name="Raul Matsushita" userId="de7c31d34ed27a9c" providerId="LiveId" clId="{4CCF3066-583E-4F8B-9786-6DE9C92A1491}" dt="2024-05-22T02:49:17.143" v="2657" actId="14826"/>
        <pc:sldMkLst>
          <pc:docMk/>
          <pc:sldMk cId="3914422638" sldId="496"/>
        </pc:sldMkLst>
        <pc:picChg chg="mod">
          <ac:chgData name="Raul Matsushita" userId="de7c31d34ed27a9c" providerId="LiveId" clId="{4CCF3066-583E-4F8B-9786-6DE9C92A1491}" dt="2024-05-22T02:49:17.143" v="2657" actId="14826"/>
          <ac:picMkLst>
            <pc:docMk/>
            <pc:sldMk cId="3914422638" sldId="496"/>
            <ac:picMk id="7" creationId="{7DACB28E-98AA-546B-C251-11CF8D3924E6}"/>
          </ac:picMkLst>
        </pc:picChg>
      </pc:sldChg>
    </pc:docChg>
  </pc:docChgLst>
  <pc:docChgLst>
    <pc:chgData name="Raul Matsushita" userId="de7c31d34ed27a9c" providerId="LiveId" clId="{2B52F8DD-C6B7-44AB-BEE8-797FEA457195}"/>
    <pc:docChg chg="undo custSel addSld delSld modSld sldOrd">
      <pc:chgData name="Raul Matsushita" userId="de7c31d34ed27a9c" providerId="LiveId" clId="{2B52F8DD-C6B7-44AB-BEE8-797FEA457195}" dt="2024-05-14T23:35:05.858" v="442" actId="47"/>
      <pc:docMkLst>
        <pc:docMk/>
      </pc:docMkLst>
      <pc:sldChg chg="modSp mod">
        <pc:chgData name="Raul Matsushita" userId="de7c31d34ed27a9c" providerId="LiveId" clId="{2B52F8DD-C6B7-44AB-BEE8-797FEA457195}" dt="2024-05-14T21:06:24.964" v="1" actId="20577"/>
        <pc:sldMkLst>
          <pc:docMk/>
          <pc:sldMk cId="2586058810" sldId="256"/>
        </pc:sldMkLst>
        <pc:spChg chg="mod">
          <ac:chgData name="Raul Matsushita" userId="de7c31d34ed27a9c" providerId="LiveId" clId="{2B52F8DD-C6B7-44AB-BEE8-797FEA457195}" dt="2024-05-14T21:06:24.964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2B52F8DD-C6B7-44AB-BEE8-797FEA457195}" dt="2024-05-14T21:18:26.420" v="136" actId="14100"/>
        <pc:sldMkLst>
          <pc:docMk/>
          <pc:sldMk cId="3012727841" sldId="269"/>
        </pc:sldMkLst>
        <pc:spChg chg="mod">
          <ac:chgData name="Raul Matsushita" userId="de7c31d34ed27a9c" providerId="LiveId" clId="{2B52F8DD-C6B7-44AB-BEE8-797FEA457195}" dt="2024-05-14T21:08:09.200" v="8" actId="20577"/>
          <ac:spMkLst>
            <pc:docMk/>
            <pc:sldMk cId="3012727841" sldId="269"/>
            <ac:spMk id="2" creationId="{100B5D20-815D-D098-A5AD-681238943775}"/>
          </ac:spMkLst>
        </pc:spChg>
        <pc:spChg chg="add mod">
          <ac:chgData name="Raul Matsushita" userId="de7c31d34ed27a9c" providerId="LiveId" clId="{2B52F8DD-C6B7-44AB-BEE8-797FEA457195}" dt="2024-05-14T21:12:13.831" v="113" actId="255"/>
          <ac:spMkLst>
            <pc:docMk/>
            <pc:sldMk cId="3012727841" sldId="269"/>
            <ac:spMk id="7" creationId="{85E0F60C-D330-D814-4B48-13AB719C96A5}"/>
          </ac:spMkLst>
        </pc:spChg>
        <pc:spChg chg="add mod">
          <ac:chgData name="Raul Matsushita" userId="de7c31d34ed27a9c" providerId="LiveId" clId="{2B52F8DD-C6B7-44AB-BEE8-797FEA457195}" dt="2024-05-14T21:18:26.420" v="136" actId="14100"/>
          <ac:spMkLst>
            <pc:docMk/>
            <pc:sldMk cId="3012727841" sldId="269"/>
            <ac:spMk id="8" creationId="{FCFAF88C-33B9-DEBE-C448-6BB0D7B9C67C}"/>
          </ac:spMkLst>
        </pc:spChg>
        <pc:picChg chg="mod">
          <ac:chgData name="Raul Matsushita" userId="de7c31d34ed27a9c" providerId="LiveId" clId="{2B52F8DD-C6B7-44AB-BEE8-797FEA457195}" dt="2024-05-14T21:10:36.551" v="12" actId="1076"/>
          <ac:picMkLst>
            <pc:docMk/>
            <pc:sldMk cId="3012727841" sldId="269"/>
            <ac:picMk id="9" creationId="{F657ED6E-9F8F-56DC-A232-EA3AF7A7BCE2}"/>
          </ac:picMkLst>
        </pc:picChg>
        <pc:picChg chg="del">
          <ac:chgData name="Raul Matsushita" userId="de7c31d34ed27a9c" providerId="LiveId" clId="{2B52F8DD-C6B7-44AB-BEE8-797FEA457195}" dt="2024-05-14T21:08:28.450" v="9" actId="478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2B52F8DD-C6B7-44AB-BEE8-797FEA457195}" dt="2024-05-14T23:33:30.425" v="433" actId="47"/>
        <pc:sldMkLst>
          <pc:docMk/>
          <pc:sldMk cId="97219920" sldId="351"/>
        </pc:sldMkLst>
      </pc:sldChg>
      <pc:sldChg chg="del">
        <pc:chgData name="Raul Matsushita" userId="de7c31d34ed27a9c" providerId="LiveId" clId="{2B52F8DD-C6B7-44AB-BEE8-797FEA457195}" dt="2024-05-14T23:33:30.425" v="433" actId="47"/>
        <pc:sldMkLst>
          <pc:docMk/>
          <pc:sldMk cId="2425297248" sldId="35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47087922" sldId="353"/>
        </pc:sldMkLst>
      </pc:sldChg>
      <pc:sldChg chg="modSp mod">
        <pc:chgData name="Raul Matsushita" userId="de7c31d34ed27a9c" providerId="LiveId" clId="{2B52F8DD-C6B7-44AB-BEE8-797FEA457195}" dt="2024-05-14T23:33:37.245" v="436" actId="1076"/>
        <pc:sldMkLst>
          <pc:docMk/>
          <pc:sldMk cId="855157489" sldId="354"/>
        </pc:sldMkLst>
        <pc:picChg chg="mod">
          <ac:chgData name="Raul Matsushita" userId="de7c31d34ed27a9c" providerId="LiveId" clId="{2B52F8DD-C6B7-44AB-BEE8-797FEA457195}" dt="2024-05-14T23:33:37.245" v="436" actId="1076"/>
          <ac:picMkLst>
            <pc:docMk/>
            <pc:sldMk cId="855157489" sldId="354"/>
            <ac:picMk id="9" creationId="{F657ED6E-9F8F-56DC-A232-EA3AF7A7BCE2}"/>
          </ac:picMkLst>
        </pc:picChg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236585066" sldId="35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965957268" sldId="35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154684633" sldId="35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809834469" sldId="359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930857368" sldId="36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854509777" sldId="36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23236245" sldId="36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87713322" sldId="36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36451977" sldId="36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445301140" sldId="36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54698119" sldId="36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418225817" sldId="36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978855974" sldId="36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024075110" sldId="369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62476811" sldId="37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81503336" sldId="37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289529815" sldId="37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49434312" sldId="37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365980675" sldId="37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145662706" sldId="37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831836800" sldId="37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73547767" sldId="37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589735272" sldId="37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907970514" sldId="38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621830741" sldId="38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029251543" sldId="38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497042" sldId="38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16376466" sldId="38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90125337" sldId="38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283452164" sldId="38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99640966" sldId="38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595516874" sldId="388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607884657" sldId="389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3835490743" sldId="390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3313146133" sldId="391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1815727185" sldId="392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4264755430" sldId="393"/>
        </pc:sldMkLst>
      </pc:sldChg>
      <pc:sldChg chg="modSp add mod">
        <pc:chgData name="Raul Matsushita" userId="de7c31d34ed27a9c" providerId="LiveId" clId="{2B52F8DD-C6B7-44AB-BEE8-797FEA457195}" dt="2024-05-14T21:14:57.824" v="126" actId="1076"/>
        <pc:sldMkLst>
          <pc:docMk/>
          <pc:sldMk cId="2580437318" sldId="394"/>
        </pc:sldMkLst>
        <pc:picChg chg="mod">
          <ac:chgData name="Raul Matsushita" userId="de7c31d34ed27a9c" providerId="LiveId" clId="{2B52F8DD-C6B7-44AB-BEE8-797FEA457195}" dt="2024-05-14T21:14:57.824" v="126" actId="1076"/>
          <ac:picMkLst>
            <pc:docMk/>
            <pc:sldMk cId="2580437318" sldId="39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17:10.538" v="130" actId="14100"/>
        <pc:sldMkLst>
          <pc:docMk/>
          <pc:sldMk cId="3421154305" sldId="395"/>
        </pc:sldMkLst>
        <pc:picChg chg="mod">
          <ac:chgData name="Raul Matsushita" userId="de7c31d34ed27a9c" providerId="LiveId" clId="{2B52F8DD-C6B7-44AB-BEE8-797FEA457195}" dt="2024-05-14T21:17:10.538" v="130" actId="14100"/>
          <ac:picMkLst>
            <pc:docMk/>
            <pc:sldMk cId="3421154305" sldId="39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1:22:59.186" v="167" actId="1076"/>
        <pc:sldMkLst>
          <pc:docMk/>
          <pc:sldMk cId="729379542" sldId="396"/>
        </pc:sldMkLst>
        <pc:spChg chg="mod">
          <ac:chgData name="Raul Matsushita" userId="de7c31d34ed27a9c" providerId="LiveId" clId="{2B52F8DD-C6B7-44AB-BEE8-797FEA457195}" dt="2024-05-14T21:22:46.806" v="159" actId="34135"/>
          <ac:spMkLst>
            <pc:docMk/>
            <pc:sldMk cId="729379542" sldId="396"/>
            <ac:spMk id="2" creationId="{100B5D20-815D-D098-A5AD-681238943775}"/>
          </ac:spMkLst>
        </pc:spChg>
        <pc:spChg chg="add mod">
          <ac:chgData name="Raul Matsushita" userId="de7c31d34ed27a9c" providerId="LiveId" clId="{2B52F8DD-C6B7-44AB-BEE8-797FEA457195}" dt="2024-05-14T21:22:59.186" v="167" actId="1076"/>
          <ac:spMkLst>
            <pc:docMk/>
            <pc:sldMk cId="729379542" sldId="396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1:18:58.031" v="138" actId="14826"/>
          <ac:picMkLst>
            <pc:docMk/>
            <pc:sldMk cId="729379542" sldId="396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4:24.491" v="169" actId="14826"/>
        <pc:sldMkLst>
          <pc:docMk/>
          <pc:sldMk cId="687067622" sldId="397"/>
        </pc:sldMkLst>
        <pc:picChg chg="mod">
          <ac:chgData name="Raul Matsushita" userId="de7c31d34ed27a9c" providerId="LiveId" clId="{2B52F8DD-C6B7-44AB-BEE8-797FEA457195}" dt="2024-05-14T21:24:24.491" v="169" actId="14826"/>
          <ac:picMkLst>
            <pc:docMk/>
            <pc:sldMk cId="687067622" sldId="39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5:46.838" v="172" actId="14826"/>
        <pc:sldMkLst>
          <pc:docMk/>
          <pc:sldMk cId="2590041466" sldId="398"/>
        </pc:sldMkLst>
        <pc:picChg chg="mod">
          <ac:chgData name="Raul Matsushita" userId="de7c31d34ed27a9c" providerId="LiveId" clId="{2B52F8DD-C6B7-44AB-BEE8-797FEA457195}" dt="2024-05-14T21:25:46.838" v="172" actId="14826"/>
          <ac:picMkLst>
            <pc:docMk/>
            <pc:sldMk cId="2590041466" sldId="398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7:07.906" v="174" actId="14826"/>
        <pc:sldMkLst>
          <pc:docMk/>
          <pc:sldMk cId="1790227488" sldId="399"/>
        </pc:sldMkLst>
        <pc:picChg chg="mod">
          <ac:chgData name="Raul Matsushita" userId="de7c31d34ed27a9c" providerId="LiveId" clId="{2B52F8DD-C6B7-44AB-BEE8-797FEA457195}" dt="2024-05-14T21:27:07.906" v="174" actId="14826"/>
          <ac:picMkLst>
            <pc:docMk/>
            <pc:sldMk cId="1790227488" sldId="399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8:43.004" v="178" actId="14826"/>
        <pc:sldMkLst>
          <pc:docMk/>
          <pc:sldMk cId="1576155188" sldId="400"/>
        </pc:sldMkLst>
        <pc:picChg chg="mod">
          <ac:chgData name="Raul Matsushita" userId="de7c31d34ed27a9c" providerId="LiveId" clId="{2B52F8DD-C6B7-44AB-BEE8-797FEA457195}" dt="2024-05-14T21:28:43.004" v="178" actId="14826"/>
          <ac:picMkLst>
            <pc:docMk/>
            <pc:sldMk cId="1576155188" sldId="400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9:40.470" v="182" actId="14100"/>
        <pc:sldMkLst>
          <pc:docMk/>
          <pc:sldMk cId="2563772777" sldId="401"/>
        </pc:sldMkLst>
        <pc:picChg chg="mod">
          <ac:chgData name="Raul Matsushita" userId="de7c31d34ed27a9c" providerId="LiveId" clId="{2B52F8DD-C6B7-44AB-BEE8-797FEA457195}" dt="2024-05-14T21:29:40.470" v="182" actId="14100"/>
          <ac:picMkLst>
            <pc:docMk/>
            <pc:sldMk cId="2563772777" sldId="401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1:38.381" v="188" actId="14826"/>
        <pc:sldMkLst>
          <pc:docMk/>
          <pc:sldMk cId="1156382027" sldId="402"/>
        </pc:sldMkLst>
        <pc:picChg chg="mod">
          <ac:chgData name="Raul Matsushita" userId="de7c31d34ed27a9c" providerId="LiveId" clId="{2B52F8DD-C6B7-44AB-BEE8-797FEA457195}" dt="2024-05-14T21:31:38.381" v="188" actId="14826"/>
          <ac:picMkLst>
            <pc:docMk/>
            <pc:sldMk cId="1156382027" sldId="402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1:30:37.420" v="187" actId="14826"/>
        <pc:sldMkLst>
          <pc:docMk/>
          <pc:sldMk cId="1953838893" sldId="403"/>
        </pc:sldMkLst>
        <pc:picChg chg="mod">
          <ac:chgData name="Raul Matsushita" userId="de7c31d34ed27a9c" providerId="LiveId" clId="{2B52F8DD-C6B7-44AB-BEE8-797FEA457195}" dt="2024-05-14T21:30:37.420" v="187" actId="14826"/>
          <ac:picMkLst>
            <pc:docMk/>
            <pc:sldMk cId="1953838893" sldId="403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1:37:40.969" v="290"/>
        <pc:sldMkLst>
          <pc:docMk/>
          <pc:sldMk cId="177808532" sldId="404"/>
        </pc:sldMkLst>
        <pc:picChg chg="mod">
          <ac:chgData name="Raul Matsushita" userId="de7c31d34ed27a9c" providerId="LiveId" clId="{2B52F8DD-C6B7-44AB-BEE8-797FEA457195}" dt="2024-05-14T21:37:09.092" v="283" actId="14826"/>
          <ac:picMkLst>
            <pc:docMk/>
            <pc:sldMk cId="177808532" sldId="40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4:04.182" v="194" actId="1076"/>
        <pc:sldMkLst>
          <pc:docMk/>
          <pc:sldMk cId="101711346" sldId="405"/>
        </pc:sldMkLst>
        <pc:picChg chg="mod">
          <ac:chgData name="Raul Matsushita" userId="de7c31d34ed27a9c" providerId="LiveId" clId="{2B52F8DD-C6B7-44AB-BEE8-797FEA457195}" dt="2024-05-14T21:34:04.182" v="194" actId="1076"/>
          <ac:picMkLst>
            <pc:docMk/>
            <pc:sldMk cId="101711346" sldId="40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1:35:19.421" v="279" actId="20577"/>
        <pc:sldMkLst>
          <pc:docMk/>
          <pc:sldMk cId="1642434156" sldId="406"/>
        </pc:sldMkLst>
        <pc:spChg chg="add mod">
          <ac:chgData name="Raul Matsushita" userId="de7c31d34ed27a9c" providerId="LiveId" clId="{2B52F8DD-C6B7-44AB-BEE8-797FEA457195}" dt="2024-05-14T21:35:19.421" v="279" actId="20577"/>
          <ac:spMkLst>
            <pc:docMk/>
            <pc:sldMk cId="1642434156" sldId="406"/>
            <ac:spMk id="8" creationId="{7087AAC2-DCE7-22BA-D46A-34B8ED8C432D}"/>
          </ac:spMkLst>
        </pc:spChg>
        <pc:picChg chg="mod">
          <ac:chgData name="Raul Matsushita" userId="de7c31d34ed27a9c" providerId="LiveId" clId="{2B52F8DD-C6B7-44AB-BEE8-797FEA457195}" dt="2024-05-14T21:34:29.967" v="196" actId="14826"/>
          <ac:picMkLst>
            <pc:docMk/>
            <pc:sldMk cId="1642434156" sldId="406"/>
            <ac:picMk id="9" creationId="{F657ED6E-9F8F-56DC-A232-EA3AF7A7BCE2}"/>
          </ac:picMkLst>
        </pc:picChg>
      </pc:sldChg>
      <pc:sldChg chg="add ord">
        <pc:chgData name="Raul Matsushita" userId="de7c31d34ed27a9c" providerId="LiveId" clId="{2B52F8DD-C6B7-44AB-BEE8-797FEA457195}" dt="2024-05-14T21:38:13.484" v="292"/>
        <pc:sldMkLst>
          <pc:docMk/>
          <pc:sldMk cId="401141681" sldId="407"/>
        </pc:sldMkLst>
      </pc:sldChg>
      <pc:sldChg chg="modSp add mod ord">
        <pc:chgData name="Raul Matsushita" userId="de7c31d34ed27a9c" providerId="LiveId" clId="{2B52F8DD-C6B7-44AB-BEE8-797FEA457195}" dt="2024-05-14T21:38:53.019" v="293" actId="14826"/>
        <pc:sldMkLst>
          <pc:docMk/>
          <pc:sldMk cId="3247019655" sldId="408"/>
        </pc:sldMkLst>
        <pc:picChg chg="mod">
          <ac:chgData name="Raul Matsushita" userId="de7c31d34ed27a9c" providerId="LiveId" clId="{2B52F8DD-C6B7-44AB-BEE8-797FEA457195}" dt="2024-05-14T21:38:53.019" v="293" actId="14826"/>
          <ac:picMkLst>
            <pc:docMk/>
            <pc:sldMk cId="3247019655" sldId="408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9:37.643" v="295" actId="14826"/>
        <pc:sldMkLst>
          <pc:docMk/>
          <pc:sldMk cId="2745773225" sldId="409"/>
        </pc:sldMkLst>
        <pc:picChg chg="mod">
          <ac:chgData name="Raul Matsushita" userId="de7c31d34ed27a9c" providerId="LiveId" clId="{2B52F8DD-C6B7-44AB-BEE8-797FEA457195}" dt="2024-05-14T21:39:37.643" v="295" actId="14826"/>
          <ac:picMkLst>
            <pc:docMk/>
            <pc:sldMk cId="2745773225" sldId="409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40:10.645" v="297" actId="14826"/>
        <pc:sldMkLst>
          <pc:docMk/>
          <pc:sldMk cId="1754164030" sldId="410"/>
        </pc:sldMkLst>
        <pc:picChg chg="mod">
          <ac:chgData name="Raul Matsushita" userId="de7c31d34ed27a9c" providerId="LiveId" clId="{2B52F8DD-C6B7-44AB-BEE8-797FEA457195}" dt="2024-05-14T21:40:10.645" v="297" actId="14826"/>
          <ac:picMkLst>
            <pc:docMk/>
            <pc:sldMk cId="1754164030" sldId="410"/>
            <ac:picMk id="9" creationId="{F657ED6E-9F8F-56DC-A232-EA3AF7A7BCE2}"/>
          </ac:picMkLst>
        </pc:picChg>
      </pc:sldChg>
      <pc:sldChg chg="delSp modSp add mod">
        <pc:chgData name="Raul Matsushita" userId="de7c31d34ed27a9c" providerId="LiveId" clId="{2B52F8DD-C6B7-44AB-BEE8-797FEA457195}" dt="2024-05-14T22:03:19.876" v="343" actId="14826"/>
        <pc:sldMkLst>
          <pc:docMk/>
          <pc:sldMk cId="2745387297" sldId="411"/>
        </pc:sldMkLst>
        <pc:spChg chg="del">
          <ac:chgData name="Raul Matsushita" userId="de7c31d34ed27a9c" providerId="LiveId" clId="{2B52F8DD-C6B7-44AB-BEE8-797FEA457195}" dt="2024-05-14T21:42:48.618" v="306" actId="478"/>
          <ac:spMkLst>
            <pc:docMk/>
            <pc:sldMk cId="2745387297" sldId="411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2:03:19.876" v="343" actId="14826"/>
          <ac:picMkLst>
            <pc:docMk/>
            <pc:sldMk cId="2745387297" sldId="411"/>
            <ac:picMk id="9" creationId="{F657ED6E-9F8F-56DC-A232-EA3AF7A7BCE2}"/>
          </ac:picMkLst>
        </pc:picChg>
      </pc:sldChg>
      <pc:sldChg chg="delSp modSp add mod">
        <pc:chgData name="Raul Matsushita" userId="de7c31d34ed27a9c" providerId="LiveId" clId="{2B52F8DD-C6B7-44AB-BEE8-797FEA457195}" dt="2024-05-14T22:58:27.630" v="368" actId="1076"/>
        <pc:sldMkLst>
          <pc:docMk/>
          <pc:sldMk cId="712276523" sldId="412"/>
        </pc:sldMkLst>
        <pc:spChg chg="del">
          <ac:chgData name="Raul Matsushita" userId="de7c31d34ed27a9c" providerId="LiveId" clId="{2B52F8DD-C6B7-44AB-BEE8-797FEA457195}" dt="2024-05-14T21:42:39.256" v="305" actId="478"/>
          <ac:spMkLst>
            <pc:docMk/>
            <pc:sldMk cId="712276523" sldId="412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2:58:27.630" v="368" actId="1076"/>
          <ac:picMkLst>
            <pc:docMk/>
            <pc:sldMk cId="712276523" sldId="412"/>
            <ac:picMk id="9" creationId="{F657ED6E-9F8F-56DC-A232-EA3AF7A7BCE2}"/>
          </ac:picMkLst>
        </pc:picChg>
      </pc:sldChg>
      <pc:sldChg chg="modSp add del mod">
        <pc:chgData name="Raul Matsushita" userId="de7c31d34ed27a9c" providerId="LiveId" clId="{2B52F8DD-C6B7-44AB-BEE8-797FEA457195}" dt="2024-05-14T22:26:49.705" v="357" actId="2696"/>
        <pc:sldMkLst>
          <pc:docMk/>
          <pc:sldMk cId="4252479983" sldId="413"/>
        </pc:sldMkLst>
        <pc:picChg chg="mod">
          <ac:chgData name="Raul Matsushita" userId="de7c31d34ed27a9c" providerId="LiveId" clId="{2B52F8DD-C6B7-44AB-BEE8-797FEA457195}" dt="2024-05-14T22:26:35.080" v="355" actId="14826"/>
          <ac:picMkLst>
            <pc:docMk/>
            <pc:sldMk cId="4252479983" sldId="413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2B52F8DD-C6B7-44AB-BEE8-797FEA457195}" dt="2024-05-14T23:04:27.318" v="370" actId="1076"/>
        <pc:sldMkLst>
          <pc:docMk/>
          <pc:sldMk cId="2179057498" sldId="414"/>
        </pc:sldMkLst>
        <pc:spChg chg="add del mod">
          <ac:chgData name="Raul Matsushita" userId="de7c31d34ed27a9c" providerId="LiveId" clId="{2B52F8DD-C6B7-44AB-BEE8-797FEA457195}" dt="2024-05-14T22:27:04.996" v="359" actId="478"/>
          <ac:spMkLst>
            <pc:docMk/>
            <pc:sldMk cId="2179057498" sldId="414"/>
            <ac:spMk id="7" creationId="{D45C3E50-1DA7-7B67-5CCF-4AAEF1027902}"/>
          </ac:spMkLst>
        </pc:spChg>
        <pc:picChg chg="mod">
          <ac:chgData name="Raul Matsushita" userId="de7c31d34ed27a9c" providerId="LiveId" clId="{2B52F8DD-C6B7-44AB-BEE8-797FEA457195}" dt="2024-05-14T23:04:27.318" v="370" actId="1076"/>
          <ac:picMkLst>
            <pc:docMk/>
            <pc:sldMk cId="2179057498" sldId="414"/>
            <ac:picMk id="9" creationId="{F657ED6E-9F8F-56DC-A232-EA3AF7A7BCE2}"/>
          </ac:picMkLst>
        </pc:picChg>
      </pc:sldChg>
      <pc:sldChg chg="addSp delSp modSp add del mod ord">
        <pc:chgData name="Raul Matsushita" userId="de7c31d34ed27a9c" providerId="LiveId" clId="{2B52F8DD-C6B7-44AB-BEE8-797FEA457195}" dt="2024-05-14T23:28:04.585" v="417" actId="2696"/>
        <pc:sldMkLst>
          <pc:docMk/>
          <pc:sldMk cId="2351429766" sldId="415"/>
        </pc:sldMkLst>
        <pc:spChg chg="del">
          <ac:chgData name="Raul Matsushita" userId="de7c31d34ed27a9c" providerId="LiveId" clId="{2B52F8DD-C6B7-44AB-BEE8-797FEA457195}" dt="2024-05-14T21:50:21.513" v="326" actId="478"/>
          <ac:spMkLst>
            <pc:docMk/>
            <pc:sldMk cId="2351429766" sldId="415"/>
            <ac:spMk id="7" creationId="{D45C3E50-1DA7-7B67-5CCF-4AAEF1027902}"/>
          </ac:spMkLst>
        </pc:spChg>
        <pc:spChg chg="add del mod">
          <ac:chgData name="Raul Matsushita" userId="de7c31d34ed27a9c" providerId="LiveId" clId="{2B52F8DD-C6B7-44AB-BEE8-797FEA457195}" dt="2024-05-14T23:07:40.709" v="398" actId="478"/>
          <ac:spMkLst>
            <pc:docMk/>
            <pc:sldMk cId="2351429766" sldId="415"/>
            <ac:spMk id="8" creationId="{A016291D-4070-5658-0CF6-A3EC135DF994}"/>
          </ac:spMkLst>
        </pc:spChg>
        <pc:picChg chg="add del mod">
          <ac:chgData name="Raul Matsushita" userId="de7c31d34ed27a9c" providerId="LiveId" clId="{2B52F8DD-C6B7-44AB-BEE8-797FEA457195}" dt="2024-05-14T23:07:39.072" v="397" actId="478"/>
          <ac:picMkLst>
            <pc:docMk/>
            <pc:sldMk cId="2351429766" sldId="415"/>
            <ac:picMk id="9" creationId="{F657ED6E-9F8F-56DC-A232-EA3AF7A7BCE2}"/>
          </ac:picMkLst>
        </pc:picChg>
      </pc:sldChg>
      <pc:sldChg chg="delSp modSp add mod ord">
        <pc:chgData name="Raul Matsushita" userId="de7c31d34ed27a9c" providerId="LiveId" clId="{2B52F8DD-C6B7-44AB-BEE8-797FEA457195}" dt="2024-05-14T23:05:49.229" v="379" actId="14826"/>
        <pc:sldMkLst>
          <pc:docMk/>
          <pc:sldMk cId="1506518033" sldId="416"/>
        </pc:sldMkLst>
        <pc:spChg chg="del">
          <ac:chgData name="Raul Matsushita" userId="de7c31d34ed27a9c" providerId="LiveId" clId="{2B52F8DD-C6B7-44AB-BEE8-797FEA457195}" dt="2024-05-14T21:56:36.003" v="331" actId="478"/>
          <ac:spMkLst>
            <pc:docMk/>
            <pc:sldMk cId="1506518033" sldId="416"/>
            <ac:spMk id="8" creationId="{A016291D-4070-5658-0CF6-A3EC135DF994}"/>
          </ac:spMkLst>
        </pc:spChg>
        <pc:picChg chg="mod">
          <ac:chgData name="Raul Matsushita" userId="de7c31d34ed27a9c" providerId="LiveId" clId="{2B52F8DD-C6B7-44AB-BEE8-797FEA457195}" dt="2024-05-14T23:05:49.229" v="379" actId="14826"/>
          <ac:picMkLst>
            <pc:docMk/>
            <pc:sldMk cId="1506518033" sldId="416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28:01.742" v="416" actId="14826"/>
        <pc:sldMkLst>
          <pc:docMk/>
          <pc:sldMk cId="2823739395" sldId="417"/>
        </pc:sldMkLst>
        <pc:picChg chg="mod">
          <ac:chgData name="Raul Matsushita" userId="de7c31d34ed27a9c" providerId="LiveId" clId="{2B52F8DD-C6B7-44AB-BEE8-797FEA457195}" dt="2024-05-14T23:28:01.742" v="416" actId="14826"/>
          <ac:picMkLst>
            <pc:docMk/>
            <pc:sldMk cId="2823739395" sldId="41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29:12.140" v="421" actId="1076"/>
        <pc:sldMkLst>
          <pc:docMk/>
          <pc:sldMk cId="3011775828" sldId="418"/>
        </pc:sldMkLst>
        <pc:picChg chg="mod">
          <ac:chgData name="Raul Matsushita" userId="de7c31d34ed27a9c" providerId="LiveId" clId="{2B52F8DD-C6B7-44AB-BEE8-797FEA457195}" dt="2024-05-14T23:29:12.140" v="421" actId="1076"/>
          <ac:picMkLst>
            <pc:docMk/>
            <pc:sldMk cId="3011775828" sldId="418"/>
            <ac:picMk id="9" creationId="{F657ED6E-9F8F-56DC-A232-EA3AF7A7BCE2}"/>
          </ac:picMkLst>
        </pc:picChg>
      </pc:sldChg>
      <pc:sldChg chg="modSp add del mod">
        <pc:chgData name="Raul Matsushita" userId="de7c31d34ed27a9c" providerId="LiveId" clId="{2B52F8DD-C6B7-44AB-BEE8-797FEA457195}" dt="2024-05-14T23:05:12.037" v="378" actId="47"/>
        <pc:sldMkLst>
          <pc:docMk/>
          <pc:sldMk cId="3637974952" sldId="419"/>
        </pc:sldMkLst>
        <pc:picChg chg="mod">
          <ac:chgData name="Raul Matsushita" userId="de7c31d34ed27a9c" providerId="LiveId" clId="{2B52F8DD-C6B7-44AB-BEE8-797FEA457195}" dt="2024-05-14T23:04:36.106" v="372" actId="1076"/>
          <ac:picMkLst>
            <pc:docMk/>
            <pc:sldMk cId="3637974952" sldId="419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3:05:03.740" v="377" actId="14100"/>
        <pc:sldMkLst>
          <pc:docMk/>
          <pc:sldMk cId="3837822094" sldId="420"/>
        </pc:sldMkLst>
        <pc:spChg chg="add mod">
          <ac:chgData name="Raul Matsushita" userId="de7c31d34ed27a9c" providerId="LiveId" clId="{2B52F8DD-C6B7-44AB-BEE8-797FEA457195}" dt="2024-05-14T23:05:03.740" v="377" actId="14100"/>
          <ac:spMkLst>
            <pc:docMk/>
            <pc:sldMk cId="3837822094" sldId="420"/>
            <ac:spMk id="7" creationId="{B66F4A95-9419-1450-BE4E-48BFED1146B4}"/>
          </ac:spMkLst>
        </pc:spChg>
      </pc:sldChg>
      <pc:sldChg chg="addSp modSp add mod">
        <pc:chgData name="Raul Matsushita" userId="de7c31d34ed27a9c" providerId="LiveId" clId="{2B52F8DD-C6B7-44AB-BEE8-797FEA457195}" dt="2024-05-14T23:07:19.976" v="396" actId="1076"/>
        <pc:sldMkLst>
          <pc:docMk/>
          <pc:sldMk cId="3633980462" sldId="421"/>
        </pc:sldMkLst>
        <pc:picChg chg="mod">
          <ac:chgData name="Raul Matsushita" userId="de7c31d34ed27a9c" providerId="LiveId" clId="{2B52F8DD-C6B7-44AB-BEE8-797FEA457195}" dt="2024-05-14T23:06:40.184" v="384" actId="1076"/>
          <ac:picMkLst>
            <pc:docMk/>
            <pc:sldMk cId="3633980462" sldId="421"/>
            <ac:picMk id="9" creationId="{F657ED6E-9F8F-56DC-A232-EA3AF7A7BCE2}"/>
          </ac:picMkLst>
        </pc:picChg>
        <pc:cxnChg chg="add mod">
          <ac:chgData name="Raul Matsushita" userId="de7c31d34ed27a9c" providerId="LiveId" clId="{2B52F8DD-C6B7-44AB-BEE8-797FEA457195}" dt="2024-05-14T23:07:19.976" v="396" actId="1076"/>
          <ac:cxnSpMkLst>
            <pc:docMk/>
            <pc:sldMk cId="3633980462" sldId="421"/>
            <ac:cxnSpMk id="8" creationId="{14D576A5-25E5-7E7A-8ABC-1197C53CCF21}"/>
          </ac:cxnSpMkLst>
        </pc:cxnChg>
        <pc:cxnChg chg="add mod">
          <ac:chgData name="Raul Matsushita" userId="de7c31d34ed27a9c" providerId="LiveId" clId="{2B52F8DD-C6B7-44AB-BEE8-797FEA457195}" dt="2024-05-14T23:07:06.938" v="390" actId="1076"/>
          <ac:cxnSpMkLst>
            <pc:docMk/>
            <pc:sldMk cId="3633980462" sldId="421"/>
            <ac:cxnSpMk id="10" creationId="{FDBA7392-9EFA-6BAC-BF02-EE8E109F92B4}"/>
          </ac:cxnSpMkLst>
        </pc:cxnChg>
        <pc:cxnChg chg="add mod">
          <ac:chgData name="Raul Matsushita" userId="de7c31d34ed27a9c" providerId="LiveId" clId="{2B52F8DD-C6B7-44AB-BEE8-797FEA457195}" dt="2024-05-14T23:07:18.788" v="395" actId="1076"/>
          <ac:cxnSpMkLst>
            <pc:docMk/>
            <pc:sldMk cId="3633980462" sldId="421"/>
            <ac:cxnSpMk id="11" creationId="{B4282F48-CFD2-3C47-EB73-8B7A8DE297DE}"/>
          </ac:cxnSpMkLst>
        </pc:cxnChg>
        <pc:cxnChg chg="add mod">
          <ac:chgData name="Raul Matsushita" userId="de7c31d34ed27a9c" providerId="LiveId" clId="{2B52F8DD-C6B7-44AB-BEE8-797FEA457195}" dt="2024-05-14T23:07:14.632" v="393" actId="1076"/>
          <ac:cxnSpMkLst>
            <pc:docMk/>
            <pc:sldMk cId="3633980462" sldId="421"/>
            <ac:cxnSpMk id="12" creationId="{0CB02A0B-FB83-CC69-646C-47127A723D98}"/>
          </ac:cxnSpMkLst>
        </pc:cxnChg>
      </pc:sldChg>
      <pc:sldChg chg="delSp modSp add mod">
        <pc:chgData name="Raul Matsushita" userId="de7c31d34ed27a9c" providerId="LiveId" clId="{2B52F8DD-C6B7-44AB-BEE8-797FEA457195}" dt="2024-05-14T23:09:56.646" v="409" actId="478"/>
        <pc:sldMkLst>
          <pc:docMk/>
          <pc:sldMk cId="2893129864" sldId="422"/>
        </pc:sldMkLst>
        <pc:picChg chg="mod">
          <ac:chgData name="Raul Matsushita" userId="de7c31d34ed27a9c" providerId="LiveId" clId="{2B52F8DD-C6B7-44AB-BEE8-797FEA457195}" dt="2024-05-14T23:09:45.464" v="405" actId="14826"/>
          <ac:picMkLst>
            <pc:docMk/>
            <pc:sldMk cId="2893129864" sldId="422"/>
            <ac:picMk id="9" creationId="{F657ED6E-9F8F-56DC-A232-EA3AF7A7BCE2}"/>
          </ac:picMkLst>
        </pc:picChg>
        <pc:cxnChg chg="del">
          <ac:chgData name="Raul Matsushita" userId="de7c31d34ed27a9c" providerId="LiveId" clId="{2B52F8DD-C6B7-44AB-BEE8-797FEA457195}" dt="2024-05-14T23:09:51.704" v="406" actId="478"/>
          <ac:cxnSpMkLst>
            <pc:docMk/>
            <pc:sldMk cId="2893129864" sldId="422"/>
            <ac:cxnSpMk id="8" creationId="{14D576A5-25E5-7E7A-8ABC-1197C53CCF21}"/>
          </ac:cxnSpMkLst>
        </pc:cxnChg>
        <pc:cxnChg chg="del">
          <ac:chgData name="Raul Matsushita" userId="de7c31d34ed27a9c" providerId="LiveId" clId="{2B52F8DD-C6B7-44AB-BEE8-797FEA457195}" dt="2024-05-14T23:09:54.864" v="408" actId="478"/>
          <ac:cxnSpMkLst>
            <pc:docMk/>
            <pc:sldMk cId="2893129864" sldId="422"/>
            <ac:cxnSpMk id="10" creationId="{FDBA7392-9EFA-6BAC-BF02-EE8E109F92B4}"/>
          </ac:cxnSpMkLst>
        </pc:cxnChg>
        <pc:cxnChg chg="del">
          <ac:chgData name="Raul Matsushita" userId="de7c31d34ed27a9c" providerId="LiveId" clId="{2B52F8DD-C6B7-44AB-BEE8-797FEA457195}" dt="2024-05-14T23:09:53.260" v="407" actId="478"/>
          <ac:cxnSpMkLst>
            <pc:docMk/>
            <pc:sldMk cId="2893129864" sldId="422"/>
            <ac:cxnSpMk id="11" creationId="{B4282F48-CFD2-3C47-EB73-8B7A8DE297DE}"/>
          </ac:cxnSpMkLst>
        </pc:cxnChg>
        <pc:cxnChg chg="del">
          <ac:chgData name="Raul Matsushita" userId="de7c31d34ed27a9c" providerId="LiveId" clId="{2B52F8DD-C6B7-44AB-BEE8-797FEA457195}" dt="2024-05-14T23:09:56.646" v="409" actId="478"/>
          <ac:cxnSpMkLst>
            <pc:docMk/>
            <pc:sldMk cId="2893129864" sldId="422"/>
            <ac:cxnSpMk id="12" creationId="{0CB02A0B-FB83-CC69-646C-47127A723D98}"/>
          </ac:cxnSpMkLst>
        </pc:cxnChg>
      </pc:sldChg>
      <pc:sldChg chg="modSp add mod ord">
        <pc:chgData name="Raul Matsushita" userId="de7c31d34ed27a9c" providerId="LiveId" clId="{2B52F8DD-C6B7-44AB-BEE8-797FEA457195}" dt="2024-05-14T23:09:07.516" v="404" actId="14826"/>
        <pc:sldMkLst>
          <pc:docMk/>
          <pc:sldMk cId="2685372056" sldId="423"/>
        </pc:sldMkLst>
        <pc:picChg chg="mod">
          <ac:chgData name="Raul Matsushita" userId="de7c31d34ed27a9c" providerId="LiveId" clId="{2B52F8DD-C6B7-44AB-BEE8-797FEA457195}" dt="2024-05-14T23:09:07.516" v="404" actId="14826"/>
          <ac:picMkLst>
            <pc:docMk/>
            <pc:sldMk cId="2685372056" sldId="423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10:33.060" v="413" actId="14826"/>
        <pc:sldMkLst>
          <pc:docMk/>
          <pc:sldMk cId="1495753952" sldId="424"/>
        </pc:sldMkLst>
        <pc:picChg chg="mod">
          <ac:chgData name="Raul Matsushita" userId="de7c31d34ed27a9c" providerId="LiveId" clId="{2B52F8DD-C6B7-44AB-BEE8-797FEA457195}" dt="2024-05-14T23:10:33.060" v="413" actId="14826"/>
          <ac:picMkLst>
            <pc:docMk/>
            <pc:sldMk cId="1495753952" sldId="42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10:59.805" v="415" actId="14826"/>
        <pc:sldMkLst>
          <pc:docMk/>
          <pc:sldMk cId="3772126556" sldId="425"/>
        </pc:sldMkLst>
        <pc:picChg chg="mod">
          <ac:chgData name="Raul Matsushita" userId="de7c31d34ed27a9c" providerId="LiveId" clId="{2B52F8DD-C6B7-44AB-BEE8-797FEA457195}" dt="2024-05-14T23:10:59.805" v="415" actId="14826"/>
          <ac:picMkLst>
            <pc:docMk/>
            <pc:sldMk cId="3772126556" sldId="425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30:37.050" v="423" actId="14826"/>
        <pc:sldMkLst>
          <pc:docMk/>
          <pc:sldMk cId="1399583242" sldId="426"/>
        </pc:sldMkLst>
        <pc:picChg chg="mod">
          <ac:chgData name="Raul Matsushita" userId="de7c31d34ed27a9c" providerId="LiveId" clId="{2B52F8DD-C6B7-44AB-BEE8-797FEA457195}" dt="2024-05-14T23:30:37.050" v="423" actId="14826"/>
          <ac:picMkLst>
            <pc:docMk/>
            <pc:sldMk cId="1399583242" sldId="426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31:45.806" v="428" actId="14100"/>
        <pc:sldMkLst>
          <pc:docMk/>
          <pc:sldMk cId="850065632" sldId="427"/>
        </pc:sldMkLst>
        <pc:picChg chg="mod">
          <ac:chgData name="Raul Matsushita" userId="de7c31d34ed27a9c" providerId="LiveId" clId="{2B52F8DD-C6B7-44AB-BEE8-797FEA457195}" dt="2024-05-14T23:31:45.806" v="428" actId="14100"/>
          <ac:picMkLst>
            <pc:docMk/>
            <pc:sldMk cId="850065632" sldId="427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32:03.606" v="432" actId="14826"/>
        <pc:sldMkLst>
          <pc:docMk/>
          <pc:sldMk cId="1155145523" sldId="428"/>
        </pc:sldMkLst>
        <pc:picChg chg="mod">
          <ac:chgData name="Raul Matsushita" userId="de7c31d34ed27a9c" providerId="LiveId" clId="{2B52F8DD-C6B7-44AB-BEE8-797FEA457195}" dt="2024-05-14T23:32:03.606" v="432" actId="14826"/>
          <ac:picMkLst>
            <pc:docMk/>
            <pc:sldMk cId="1155145523" sldId="428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34:33.257" v="440" actId="14826"/>
        <pc:sldMkLst>
          <pc:docMk/>
          <pc:sldMk cId="2714366547" sldId="429"/>
        </pc:sldMkLst>
        <pc:picChg chg="mod">
          <ac:chgData name="Raul Matsushita" userId="de7c31d34ed27a9c" providerId="LiveId" clId="{2B52F8DD-C6B7-44AB-BEE8-797FEA457195}" dt="2024-05-14T23:34:33.257" v="440" actId="14826"/>
          <ac:picMkLst>
            <pc:docMk/>
            <pc:sldMk cId="2714366547" sldId="429"/>
            <ac:picMk id="9" creationId="{F657ED6E-9F8F-56DC-A232-EA3AF7A7BCE2}"/>
          </ac:picMkLst>
        </pc:picChg>
      </pc:sldChg>
    </pc:docChg>
  </pc:docChgLst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21/05/2024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21/05/2024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9.png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0.png"/><Relationship Id="rId5" Type="http://schemas.openxmlformats.org/officeDocument/2006/relationships/image" Target="../media/image56.png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15" y="5686424"/>
            <a:ext cx="8719185" cy="8250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515" y="5289764"/>
            <a:ext cx="112776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Aula 16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/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CB5196-E566-3030-196D-01E223D45140}"/>
                  </a:ext>
                </a:extLst>
              </p:cNvPr>
              <p:cNvSpPr txBox="1"/>
              <p:nvPr/>
            </p:nvSpPr>
            <p:spPr>
              <a:xfrm>
                <a:off x="4038600" y="2812292"/>
                <a:ext cx="5249129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CB5196-E566-3030-196D-01E223D4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12292"/>
                <a:ext cx="5249129" cy="1233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7670946" cy="1575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7670946" cy="1575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944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/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CB5196-E566-3030-196D-01E223D45140}"/>
                  </a:ext>
                </a:extLst>
              </p:cNvPr>
              <p:cNvSpPr txBox="1"/>
              <p:nvPr/>
            </p:nvSpPr>
            <p:spPr>
              <a:xfrm>
                <a:off x="4038600" y="2812292"/>
                <a:ext cx="5249129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CB5196-E566-3030-196D-01E223D4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12292"/>
                <a:ext cx="5249129" cy="1233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9913547" cy="1575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9913547" cy="1575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9182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9913547" cy="1575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sup>
                          </m:sSup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9913547" cy="15753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8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10892469" cy="13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pt-BR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pt-BR" sz="28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10892469" cy="1389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7689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3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761999" y="3429000"/>
                <a:ext cx="10484344" cy="178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2800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0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sz="280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3429000"/>
                <a:ext cx="10484344" cy="178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92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3865034" cy="9831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3865034" cy="983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83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3865034" cy="9831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3865034" cy="983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E6E929-7E98-BFBB-7776-5CFA8CD57341}"/>
                  </a:ext>
                </a:extLst>
              </p:cNvPr>
              <p:cNvSpPr txBox="1"/>
              <p:nvPr/>
            </p:nvSpPr>
            <p:spPr>
              <a:xfrm>
                <a:off x="4601632" y="3886104"/>
                <a:ext cx="3865034" cy="90306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E6E929-7E98-BFBB-7776-5CFA8CD57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632" y="3886104"/>
                <a:ext cx="3865034" cy="903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62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3865034" cy="98315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3865034" cy="9831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E6E929-7E98-BFBB-7776-5CFA8CD57341}"/>
                  </a:ext>
                </a:extLst>
              </p:cNvPr>
              <p:cNvSpPr txBox="1"/>
              <p:nvPr/>
            </p:nvSpPr>
            <p:spPr>
              <a:xfrm>
                <a:off x="4601632" y="3886104"/>
                <a:ext cx="3865034" cy="903068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E6E929-7E98-BFBB-7776-5CFA8CD57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632" y="3886104"/>
                <a:ext cx="3865034" cy="903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838200" y="5123329"/>
            <a:ext cx="873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a ajuda dessa distribuição marginal, podemos obter a distribuição a posteriori</a:t>
            </a:r>
          </a:p>
        </p:txBody>
      </p:sp>
    </p:spTree>
    <p:extLst>
      <p:ext uri="{BB962C8B-B14F-4D97-AF65-F5344CB8AC3E}">
        <p14:creationId xmlns:p14="http://schemas.microsoft.com/office/powerpoint/2010/main" val="245567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838200" y="5123329"/>
            <a:ext cx="873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a ajuda dessa distribuição marginal, podemos obter a distribuição a posteriori</a:t>
            </a:r>
          </a:p>
        </p:txBody>
      </p:sp>
    </p:spTree>
    <p:extLst>
      <p:ext uri="{BB962C8B-B14F-4D97-AF65-F5344CB8AC3E}">
        <p14:creationId xmlns:p14="http://schemas.microsoft.com/office/powerpoint/2010/main" val="238439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Harvey (1990), Seção 6.6, p.348-362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>
                <a:latin typeface="CMBX12"/>
              </a:rPr>
              <a:t>Filtro de </a:t>
            </a:r>
            <a:r>
              <a:rPr lang="pt-BR" sz="2400" b="0" i="0" u="none" strike="noStrike" baseline="0" dirty="0" err="1">
                <a:latin typeface="CMBX12"/>
              </a:rPr>
              <a:t>Kalman</a:t>
            </a:r>
            <a:r>
              <a:rPr lang="pt-BR" sz="2400" b="0" i="0" u="none" strike="noStrike" baseline="0" dirty="0">
                <a:latin typeface="CMBX12"/>
              </a:rPr>
              <a:t> não linear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5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(para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ou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5884688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838200" y="5123329"/>
            <a:ext cx="873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a ajuda dessa distribuição marginal, podemos obter a distribuição a posteriori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5050365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65" y="3846061"/>
                <a:ext cx="4931835" cy="1022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168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838200" y="5123329"/>
            <a:ext cx="873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a ajuda dessa distribuição marginal, podemos obter a distribuição a posteriori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5050365" y="3846061"/>
                <a:ext cx="4931835" cy="107362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65" y="3846061"/>
                <a:ext cx="4931835" cy="1073627"/>
              </a:xfrm>
              <a:prstGeom prst="rect">
                <a:avLst/>
              </a:prstGeom>
              <a:blipFill>
                <a:blip r:embed="rId3"/>
                <a:stretch>
                  <a:fillRect r="-4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19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838200" y="5123329"/>
            <a:ext cx="8733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a ajuda dessa distribuição marginal, podemos obter a distribuição a posteriori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5050365" y="3846061"/>
                <a:ext cx="4931835" cy="1103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65" y="3846061"/>
                <a:ext cx="4931835" cy="1103444"/>
              </a:xfrm>
              <a:prstGeom prst="rect">
                <a:avLst/>
              </a:prstGeom>
              <a:blipFill>
                <a:blip r:embed="rId3"/>
                <a:stretch>
                  <a:fillRect r="-16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6AE8D9-4FCF-0380-BD41-F3C40BFF334C}"/>
                  </a:ext>
                </a:extLst>
              </p:cNvPr>
              <p:cNvSpPr txBox="1"/>
              <p:nvPr/>
            </p:nvSpPr>
            <p:spPr>
              <a:xfrm>
                <a:off x="3302000" y="1534959"/>
                <a:ext cx="5249129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6AE8D9-4FCF-0380-BD41-F3C40BFF3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1534959"/>
                <a:ext cx="5249129" cy="1233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10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179635C-A595-E55F-057A-BE469B30463E}"/>
                  </a:ext>
                </a:extLst>
              </p:cNvPr>
              <p:cNvSpPr txBox="1"/>
              <p:nvPr/>
            </p:nvSpPr>
            <p:spPr>
              <a:xfrm>
                <a:off x="774700" y="1896143"/>
                <a:ext cx="87333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A distribuição a posteriori segue uma distribuição beta, cujos parâmetros dependem da observação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179635C-A595-E55F-057A-BE469B30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896143"/>
                <a:ext cx="8733366" cy="830997"/>
              </a:xfrm>
              <a:prstGeom prst="rect">
                <a:avLst/>
              </a:prstGeom>
              <a:blipFill>
                <a:blip r:embed="rId3"/>
                <a:stretch>
                  <a:fillRect l="-1047" t="-5882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5050365" y="3846061"/>
                <a:ext cx="4931835" cy="1103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65" y="3846061"/>
                <a:ext cx="4931835" cy="1103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276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179635C-A595-E55F-057A-BE469B30463E}"/>
                  </a:ext>
                </a:extLst>
              </p:cNvPr>
              <p:cNvSpPr txBox="1"/>
              <p:nvPr/>
            </p:nvSpPr>
            <p:spPr>
              <a:xfrm>
                <a:off x="774700" y="1896143"/>
                <a:ext cx="87333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A distribuição a posteriori segue uma distribuição beta, cujos parâmetros dependem da observação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179635C-A595-E55F-057A-BE469B30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" y="1896143"/>
                <a:ext cx="8733366" cy="830997"/>
              </a:xfrm>
              <a:prstGeom prst="rect">
                <a:avLst/>
              </a:prstGeom>
              <a:blipFill>
                <a:blip r:embed="rId3"/>
                <a:stretch>
                  <a:fillRect l="-1047" t="-5882" b="-161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EBB2DD02-9911-81FA-358A-7E9D42CCE4A6}"/>
              </a:ext>
            </a:extLst>
          </p:cNvPr>
          <p:cNvSpPr/>
          <p:nvPr/>
        </p:nvSpPr>
        <p:spPr>
          <a:xfrm>
            <a:off x="2429933" y="3670300"/>
            <a:ext cx="2874434" cy="1621367"/>
          </a:xfrm>
          <a:prstGeom prst="rect">
            <a:avLst/>
          </a:prstGeom>
          <a:solidFill>
            <a:srgbClr val="E8E9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2091265" y="3764628"/>
                <a:ext cx="4931835" cy="1103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3764628"/>
                <a:ext cx="4931835" cy="1103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615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774700" y="1896143"/>
            <a:ext cx="873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Agora vamos propor um modelo para atualização.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B2DD02-9911-81FA-358A-7E9D42CCE4A6}"/>
              </a:ext>
            </a:extLst>
          </p:cNvPr>
          <p:cNvSpPr/>
          <p:nvPr/>
        </p:nvSpPr>
        <p:spPr>
          <a:xfrm>
            <a:off x="2429933" y="3670300"/>
            <a:ext cx="2874434" cy="1621367"/>
          </a:xfrm>
          <a:prstGeom prst="rect">
            <a:avLst/>
          </a:prstGeom>
          <a:solidFill>
            <a:srgbClr val="E8E9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2091265" y="3764628"/>
                <a:ext cx="4931835" cy="1103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3764628"/>
                <a:ext cx="4931835" cy="1103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635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774700" y="1896143"/>
            <a:ext cx="873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Agora vamos propor um modelo para atualização.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B2DD02-9911-81FA-358A-7E9D42CCE4A6}"/>
              </a:ext>
            </a:extLst>
          </p:cNvPr>
          <p:cNvSpPr/>
          <p:nvPr/>
        </p:nvSpPr>
        <p:spPr>
          <a:xfrm>
            <a:off x="2429933" y="3670300"/>
            <a:ext cx="2874434" cy="1621367"/>
          </a:xfrm>
          <a:prstGeom prst="rect">
            <a:avLst/>
          </a:prstGeom>
          <a:solidFill>
            <a:srgbClr val="E8E9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2091265" y="3764628"/>
                <a:ext cx="4931835" cy="1103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3764628"/>
                <a:ext cx="4931835" cy="1103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/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839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2" y="3846061"/>
                <a:ext cx="4931835" cy="10220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774700" y="1896143"/>
            <a:ext cx="873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Agora vamos propor um modelo para atualização.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BB2DD02-9911-81FA-358A-7E9D42CCE4A6}"/>
              </a:ext>
            </a:extLst>
          </p:cNvPr>
          <p:cNvSpPr/>
          <p:nvPr/>
        </p:nvSpPr>
        <p:spPr>
          <a:xfrm>
            <a:off x="2429933" y="3670300"/>
            <a:ext cx="2874434" cy="1621367"/>
          </a:xfrm>
          <a:prstGeom prst="rect">
            <a:avLst/>
          </a:prstGeom>
          <a:solidFill>
            <a:srgbClr val="E8E9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2091265" y="3764628"/>
                <a:ext cx="4931835" cy="110344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5" y="3764628"/>
                <a:ext cx="4931835" cy="1103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/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EA929-ADDA-480F-0FBB-21FA7B0210D9}"/>
              </a:ext>
            </a:extLst>
          </p:cNvPr>
          <p:cNvSpPr txBox="1"/>
          <p:nvPr/>
        </p:nvSpPr>
        <p:spPr>
          <a:xfrm>
            <a:off x="7416801" y="3895401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as equações de predição: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A9052F-221E-81D4-25B4-8799016137C4}"/>
                  </a:ext>
                </a:extLst>
              </p:cNvPr>
              <p:cNvSpPr txBox="1"/>
              <p:nvPr/>
            </p:nvSpPr>
            <p:spPr>
              <a:xfrm>
                <a:off x="8312150" y="4239182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A9052F-221E-81D4-25B4-87990161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50" y="4239182"/>
                <a:ext cx="2573866" cy="628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F5DCB35-A5A2-BDA8-5D5F-E531AA29B3B0}"/>
                  </a:ext>
                </a:extLst>
              </p:cNvPr>
              <p:cNvSpPr txBox="1"/>
              <p:nvPr/>
            </p:nvSpPr>
            <p:spPr>
              <a:xfrm>
                <a:off x="8350250" y="4823382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F5DCB35-A5A2-BDA8-5D5F-E531AA29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0" y="4823382"/>
                <a:ext cx="2573866" cy="6288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09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-332317" y="4868072"/>
                <a:ext cx="3831168" cy="56246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317" y="4868072"/>
                <a:ext cx="3831168" cy="562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774700" y="1896143"/>
            <a:ext cx="873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Agora vamos propor um modelo para atualização.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2819398" y="4435966"/>
                <a:ext cx="4931835" cy="119552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+1|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98" y="4435966"/>
                <a:ext cx="4931835" cy="1195520"/>
              </a:xfrm>
              <a:prstGeom prst="rect">
                <a:avLst/>
              </a:prstGeom>
              <a:blipFill>
                <a:blip r:embed="rId3"/>
                <a:stretch>
                  <a:fillRect r="-119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/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EA929-ADDA-480F-0FBB-21FA7B0210D9}"/>
              </a:ext>
            </a:extLst>
          </p:cNvPr>
          <p:cNvSpPr txBox="1"/>
          <p:nvPr/>
        </p:nvSpPr>
        <p:spPr>
          <a:xfrm>
            <a:off x="7416801" y="3895401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as equações de predição: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A9052F-221E-81D4-25B4-8799016137C4}"/>
                  </a:ext>
                </a:extLst>
              </p:cNvPr>
              <p:cNvSpPr txBox="1"/>
              <p:nvPr/>
            </p:nvSpPr>
            <p:spPr>
              <a:xfrm>
                <a:off x="8312150" y="4239182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A9052F-221E-81D4-25B4-87990161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50" y="4239182"/>
                <a:ext cx="2573866" cy="628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F5DCB35-A5A2-BDA8-5D5F-E531AA29B3B0}"/>
                  </a:ext>
                </a:extLst>
              </p:cNvPr>
              <p:cNvSpPr txBox="1"/>
              <p:nvPr/>
            </p:nvSpPr>
            <p:spPr>
              <a:xfrm>
                <a:off x="8350250" y="4823382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F5DCB35-A5A2-BDA8-5D5F-E531AA29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0" y="4823382"/>
                <a:ext cx="2573866" cy="6288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124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-332317" y="4868072"/>
                <a:ext cx="3831168" cy="56246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317" y="4868072"/>
                <a:ext cx="3831168" cy="562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774700" y="1896143"/>
            <a:ext cx="873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Agora vamos propor um modelo para atualização.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2819398" y="4435966"/>
                <a:ext cx="4931835" cy="119552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+1|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98" y="4435966"/>
                <a:ext cx="4931835" cy="1195520"/>
              </a:xfrm>
              <a:prstGeom prst="rect">
                <a:avLst/>
              </a:prstGeom>
              <a:blipFill>
                <a:blip r:embed="rId3"/>
                <a:stretch>
                  <a:fillRect r="-119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/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EA929-ADDA-480F-0FBB-21FA7B0210D9}"/>
              </a:ext>
            </a:extLst>
          </p:cNvPr>
          <p:cNvSpPr txBox="1"/>
          <p:nvPr/>
        </p:nvSpPr>
        <p:spPr>
          <a:xfrm>
            <a:off x="7416801" y="3895401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as equações de predição: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A9052F-221E-81D4-25B4-8799016137C4}"/>
                  </a:ext>
                </a:extLst>
              </p:cNvPr>
              <p:cNvSpPr txBox="1"/>
              <p:nvPr/>
            </p:nvSpPr>
            <p:spPr>
              <a:xfrm>
                <a:off x="8312150" y="4239182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A9052F-221E-81D4-25B4-87990161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50" y="4239182"/>
                <a:ext cx="2573866" cy="628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F5DCB35-A5A2-BDA8-5D5F-E531AA29B3B0}"/>
                  </a:ext>
                </a:extLst>
              </p:cNvPr>
              <p:cNvSpPr txBox="1"/>
              <p:nvPr/>
            </p:nvSpPr>
            <p:spPr>
              <a:xfrm>
                <a:off x="8350250" y="4823382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F5DCB35-A5A2-BDA8-5D5F-E531AA29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0" y="4823382"/>
                <a:ext cx="2573866" cy="6288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131234" y="2721037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/>
              <p:nvPr/>
            </p:nvSpPr>
            <p:spPr>
              <a:xfrm>
                <a:off x="84668" y="3045890"/>
                <a:ext cx="3915832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8" y="3045890"/>
                <a:ext cx="3915832" cy="6288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0" y="3497343"/>
                <a:ext cx="4709052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7343"/>
                <a:ext cx="4709052" cy="628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68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5907FD-043A-6FEF-CE58-1662DD9BF4C2}"/>
              </a:ext>
            </a:extLst>
          </p:cNvPr>
          <p:cNvSpPr txBox="1"/>
          <p:nvPr/>
        </p:nvSpPr>
        <p:spPr>
          <a:xfrm>
            <a:off x="1782234" y="1889795"/>
            <a:ext cx="5976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Modelo dirigido por observações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A313AB-4A7E-3FCB-A23A-C2C038974EA6}"/>
              </a:ext>
            </a:extLst>
          </p:cNvPr>
          <p:cNvSpPr txBox="1"/>
          <p:nvPr/>
        </p:nvSpPr>
        <p:spPr>
          <a:xfrm>
            <a:off x="5653052" y="3843227"/>
            <a:ext cx="583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Modelo dirigido por parâmetros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E3F591B-ABF8-4D21-03C7-D7151FCB4597}"/>
                  </a:ext>
                </a:extLst>
              </p:cNvPr>
              <p:cNvSpPr txBox="1"/>
              <p:nvPr/>
            </p:nvSpPr>
            <p:spPr>
              <a:xfrm>
                <a:off x="6282266" y="2906998"/>
                <a:ext cx="5870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E3F591B-ABF8-4D21-03C7-D7151FCB4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66" y="2906998"/>
                <a:ext cx="58702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73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/>
              <p:nvPr/>
            </p:nvSpPr>
            <p:spPr>
              <a:xfrm>
                <a:off x="-332317" y="4868072"/>
                <a:ext cx="3831168" cy="56246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A427C4-FE9B-65E2-FB8A-2A864B4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2317" y="4868072"/>
                <a:ext cx="3831168" cy="562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179635C-A595-E55F-057A-BE469B30463E}"/>
              </a:ext>
            </a:extLst>
          </p:cNvPr>
          <p:cNvSpPr txBox="1"/>
          <p:nvPr/>
        </p:nvSpPr>
        <p:spPr>
          <a:xfrm>
            <a:off x="774700" y="1896143"/>
            <a:ext cx="873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Agora vamos propor um modelo para atualização.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/>
              <p:nvPr/>
            </p:nvSpPr>
            <p:spPr>
              <a:xfrm>
                <a:off x="2819398" y="4435966"/>
                <a:ext cx="4931835" cy="119552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+1|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5458D9F3-21B5-7EB3-4D34-544A94402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398" y="4435966"/>
                <a:ext cx="4931835" cy="1195520"/>
              </a:xfrm>
              <a:prstGeom prst="rect">
                <a:avLst/>
              </a:prstGeom>
              <a:blipFill>
                <a:blip r:embed="rId3"/>
                <a:stretch>
                  <a:fillRect r="-119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/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8738AB2B-2EEA-09B3-713D-0DBC6DBA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665" y="2421516"/>
                <a:ext cx="8860368" cy="118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4A9EA929-ADDA-480F-0FBB-21FA7B0210D9}"/>
              </a:ext>
            </a:extLst>
          </p:cNvPr>
          <p:cNvSpPr txBox="1"/>
          <p:nvPr/>
        </p:nvSpPr>
        <p:spPr>
          <a:xfrm>
            <a:off x="7416801" y="3895401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as equações de predição: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A9052F-221E-81D4-25B4-8799016137C4}"/>
                  </a:ext>
                </a:extLst>
              </p:cNvPr>
              <p:cNvSpPr txBox="1"/>
              <p:nvPr/>
            </p:nvSpPr>
            <p:spPr>
              <a:xfrm>
                <a:off x="8312150" y="4239182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2A9052F-221E-81D4-25B4-879901613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50" y="4239182"/>
                <a:ext cx="2573866" cy="6288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F5DCB35-A5A2-BDA8-5D5F-E531AA29B3B0}"/>
                  </a:ext>
                </a:extLst>
              </p:cNvPr>
              <p:cNvSpPr txBox="1"/>
              <p:nvPr/>
            </p:nvSpPr>
            <p:spPr>
              <a:xfrm>
                <a:off x="8350250" y="4823382"/>
                <a:ext cx="2573866" cy="628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F5DCB35-A5A2-BDA8-5D5F-E531AA29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50" y="4823382"/>
                <a:ext cx="2573866" cy="6288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131234" y="2721037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/>
              <p:nvPr/>
            </p:nvSpPr>
            <p:spPr>
              <a:xfrm>
                <a:off x="84668" y="3045890"/>
                <a:ext cx="3915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8" y="3045890"/>
                <a:ext cx="391583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0" y="3497343"/>
                <a:ext cx="47090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7343"/>
                <a:ext cx="470905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836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31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334434" y="1582270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/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785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32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334434" y="1582270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/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283632" y="3925211"/>
                <a:ext cx="42648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3925211"/>
                <a:ext cx="42648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64067" y="3147051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Distribuição preditiva: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/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05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33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334434" y="1582270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/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283632" y="3925211"/>
                <a:ext cx="42648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3925211"/>
                <a:ext cx="426482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64067" y="3147051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Distribuição preditiva: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/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1DE19C8-6564-7C97-30C0-51CA91D59255}"/>
                  </a:ext>
                </a:extLst>
              </p:cNvPr>
              <p:cNvSpPr txBox="1"/>
              <p:nvPr/>
            </p:nvSpPr>
            <p:spPr>
              <a:xfrm>
                <a:off x="4411132" y="4850668"/>
                <a:ext cx="4931835" cy="10550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1DE19C8-6564-7C97-30C0-51CA91D5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132" y="4850668"/>
                <a:ext cx="4931835" cy="1055032"/>
              </a:xfrm>
              <a:prstGeom prst="rect">
                <a:avLst/>
              </a:prstGeom>
              <a:blipFill>
                <a:blip r:embed="rId6"/>
                <a:stretch>
                  <a:fillRect r="-147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7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34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334434" y="1582270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/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283632" y="3925211"/>
                <a:ext cx="3795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3925211"/>
                <a:ext cx="37959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64067" y="3147051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Distribuição preditiva: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/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1DE19C8-6564-7C97-30C0-51CA91D59255}"/>
                  </a:ext>
                </a:extLst>
              </p:cNvPr>
              <p:cNvSpPr txBox="1"/>
              <p:nvPr/>
            </p:nvSpPr>
            <p:spPr>
              <a:xfrm>
                <a:off x="4411132" y="4850668"/>
                <a:ext cx="4931835" cy="10550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1DE19C8-6564-7C97-30C0-51CA91D59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132" y="4850668"/>
                <a:ext cx="4931835" cy="10550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678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35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334434" y="1582270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Equações de atualização: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/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0396CAF-9FB7-0DEA-FA74-71E7CCAE0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602" y="1398300"/>
                <a:ext cx="391583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32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474" y="1935517"/>
                <a:ext cx="470905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283632" y="3925211"/>
                <a:ext cx="3795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3925211"/>
                <a:ext cx="37959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64067" y="3147051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Distribuição preditiva: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/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A7477C4-C51F-E3FF-9B0D-4BB36953BD98}"/>
                  </a:ext>
                </a:extLst>
              </p:cNvPr>
              <p:cNvSpPr txBox="1"/>
              <p:nvPr/>
            </p:nvSpPr>
            <p:spPr>
              <a:xfrm>
                <a:off x="2521479" y="4881787"/>
                <a:ext cx="4931835" cy="97231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A7477C4-C51F-E3FF-9B0D-4BB36953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79" y="4881787"/>
                <a:ext cx="4931835" cy="972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95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36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334434" y="1582270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Preditor Linear: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2678907" y="1428473"/>
                <a:ext cx="6850325" cy="89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pt-BR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07" y="1428473"/>
                <a:ext cx="6850325" cy="891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283632" y="3925211"/>
                <a:ext cx="37959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3925211"/>
                <a:ext cx="37959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64067" y="3147051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Distribuição preditiva: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/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DD0FFD5-75FC-03FB-63D6-852BE8500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7" y="3491855"/>
                <a:ext cx="6098116" cy="13899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A7477C4-C51F-E3FF-9B0D-4BB36953BD98}"/>
                  </a:ext>
                </a:extLst>
              </p:cNvPr>
              <p:cNvSpPr txBox="1"/>
              <p:nvPr/>
            </p:nvSpPr>
            <p:spPr>
              <a:xfrm>
                <a:off x="2521479" y="4881787"/>
                <a:ext cx="4931835" cy="97231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A7477C4-C51F-E3FF-9B0D-4BB36953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479" y="4881787"/>
                <a:ext cx="4931835" cy="972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89B6500-23E4-C0BD-A462-49EB34611CD1}"/>
                  </a:ext>
                </a:extLst>
              </p:cNvPr>
              <p:cNvSpPr txBox="1"/>
              <p:nvPr/>
            </p:nvSpPr>
            <p:spPr>
              <a:xfrm>
                <a:off x="6269615" y="5034200"/>
                <a:ext cx="1521891" cy="561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+1|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89B6500-23E4-C0BD-A462-49EB3461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615" y="5034200"/>
                <a:ext cx="1521891" cy="561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943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37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334434" y="1582270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Preditor Linear: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2678907" y="1428473"/>
                <a:ext cx="6850325" cy="89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pt-BR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07" y="1428473"/>
                <a:ext cx="6850325" cy="891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283632" y="3925211"/>
                <a:ext cx="4100417" cy="13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3925211"/>
                <a:ext cx="4100417" cy="1302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0275E49-7F6E-D86F-78D3-BF6A75D6BD93}"/>
                  </a:ext>
                </a:extLst>
              </p:cNvPr>
              <p:cNvSpPr txBox="1"/>
              <p:nvPr/>
            </p:nvSpPr>
            <p:spPr>
              <a:xfrm>
                <a:off x="364067" y="3147051"/>
                <a:ext cx="656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Estimação do </a:t>
                </a:r>
                <a:r>
                  <a:rPr lang="pt-BR" sz="2400" dirty="0" err="1"/>
                  <a:t>hiperparâmetro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0275E49-7F6E-D86F-78D3-BF6A75D6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7" y="3147051"/>
                <a:ext cx="6565900" cy="461665"/>
              </a:xfrm>
              <a:prstGeom prst="rect">
                <a:avLst/>
              </a:prstGeom>
              <a:blipFill>
                <a:blip r:embed="rId4"/>
                <a:stretch>
                  <a:fillRect l="-1486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6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38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334434" y="1582270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Preditor Linear: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2678907" y="1428473"/>
                <a:ext cx="6850325" cy="89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pt-BR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07" y="1428473"/>
                <a:ext cx="6850325" cy="891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283632" y="3925211"/>
                <a:ext cx="4100417" cy="13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3925211"/>
                <a:ext cx="4100417" cy="1302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0275E49-7F6E-D86F-78D3-BF6A75D6BD93}"/>
                  </a:ext>
                </a:extLst>
              </p:cNvPr>
              <p:cNvSpPr txBox="1"/>
              <p:nvPr/>
            </p:nvSpPr>
            <p:spPr>
              <a:xfrm>
                <a:off x="364067" y="3147051"/>
                <a:ext cx="656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Estimação do </a:t>
                </a:r>
                <a:r>
                  <a:rPr lang="pt-BR" sz="2400" dirty="0" err="1"/>
                  <a:t>hiperparâmetro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0275E49-7F6E-D86F-78D3-BF6A75D6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7" y="3147051"/>
                <a:ext cx="6565900" cy="461665"/>
              </a:xfrm>
              <a:prstGeom prst="rect">
                <a:avLst/>
              </a:prstGeom>
              <a:blipFill>
                <a:blip r:embed="rId4"/>
                <a:stretch>
                  <a:fillRect l="-1486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1B87D09-F4F3-BBE5-CE9B-B3C7E510646A}"/>
                  </a:ext>
                </a:extLst>
              </p:cNvPr>
              <p:cNvSpPr txBox="1"/>
              <p:nvPr/>
            </p:nvSpPr>
            <p:spPr>
              <a:xfrm>
                <a:off x="4284132" y="3887150"/>
                <a:ext cx="4677691" cy="13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+1|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1B87D09-F4F3-BBE5-CE9B-B3C7E510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32" y="3887150"/>
                <a:ext cx="4677691" cy="1302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489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39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AF61A-F45C-6600-F57B-DCF3E57BEF25}"/>
              </a:ext>
            </a:extLst>
          </p:cNvPr>
          <p:cNvSpPr txBox="1"/>
          <p:nvPr/>
        </p:nvSpPr>
        <p:spPr>
          <a:xfrm>
            <a:off x="334434" y="1582270"/>
            <a:ext cx="431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Preditor Linear: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/>
              <p:nvPr/>
            </p:nvSpPr>
            <p:spPr>
              <a:xfrm>
                <a:off x="2678907" y="1428473"/>
                <a:ext cx="6850325" cy="891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|"/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pt-BR" sz="3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3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3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+1|</m:t>
                            </m:r>
                            <m:r>
                              <a:rPr lang="pt-BR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pt-BR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pt-BR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486D976-B15C-3872-90D7-D6F6A2FA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907" y="1428473"/>
                <a:ext cx="6850325" cy="891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/>
              <p:nvPr/>
            </p:nvSpPr>
            <p:spPr>
              <a:xfrm>
                <a:off x="283632" y="3925211"/>
                <a:ext cx="4100417" cy="130272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F24225D-70D3-3911-D82C-67DF6CCBB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3925211"/>
                <a:ext cx="4100417" cy="1302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0275E49-7F6E-D86F-78D3-BF6A75D6BD93}"/>
                  </a:ext>
                </a:extLst>
              </p:cNvPr>
              <p:cNvSpPr txBox="1"/>
              <p:nvPr/>
            </p:nvSpPr>
            <p:spPr>
              <a:xfrm>
                <a:off x="364067" y="3147051"/>
                <a:ext cx="6565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dirty="0"/>
                  <a:t>Estimação do </a:t>
                </a:r>
                <a:r>
                  <a:rPr lang="pt-BR" sz="2400" dirty="0" err="1"/>
                  <a:t>hiperparâmetro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0275E49-7F6E-D86F-78D3-BF6A75D6B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7" y="3147051"/>
                <a:ext cx="6565900" cy="461665"/>
              </a:xfrm>
              <a:prstGeom prst="rect">
                <a:avLst/>
              </a:prstGeom>
              <a:blipFill>
                <a:blip r:embed="rId4"/>
                <a:stretch>
                  <a:fillRect l="-1486" t="-10526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1B87D09-F4F3-BBE5-CE9B-B3C7E510646A}"/>
                  </a:ext>
                </a:extLst>
              </p:cNvPr>
              <p:cNvSpPr txBox="1"/>
              <p:nvPr/>
            </p:nvSpPr>
            <p:spPr>
              <a:xfrm>
                <a:off x="4284132" y="3887150"/>
                <a:ext cx="4677691" cy="1302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+1|</m:t>
                              </m:r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+1|</m:t>
                                      </m:r>
                                      <m: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p>
                          </m:sSup>
                          <m:r>
                            <a:rPr lang="pt-BR" sz="28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1B87D09-F4F3-BBE5-CE9B-B3C7E510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132" y="3887150"/>
                <a:ext cx="4677691" cy="13027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C058B31-1280-D8CA-09A4-70CA89C6C542}"/>
                  </a:ext>
                </a:extLst>
              </p:cNvPr>
              <p:cNvSpPr txBox="1"/>
              <p:nvPr/>
            </p:nvSpPr>
            <p:spPr>
              <a:xfrm>
                <a:off x="283632" y="5015560"/>
                <a:ext cx="9542741" cy="130272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pt-BR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8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pt-BR" sz="28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+1|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func>
                          <m:r>
                            <a:rPr lang="pt-BR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8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8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pt-BR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pt-BR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+1|</m:t>
                                      </m:r>
                                      <m:r>
                                        <a:rPr lang="pt-BR" sz="28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C058B31-1280-D8CA-09A4-70CA89C6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2" y="5015560"/>
                <a:ext cx="9542741" cy="13027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8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5907FD-043A-6FEF-CE58-1662DD9BF4C2}"/>
              </a:ext>
            </a:extLst>
          </p:cNvPr>
          <p:cNvSpPr txBox="1"/>
          <p:nvPr/>
        </p:nvSpPr>
        <p:spPr>
          <a:xfrm>
            <a:off x="1782234" y="1889795"/>
            <a:ext cx="59767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Modelo dirigido por observações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A313AB-4A7E-3FCB-A23A-C2C038974EA6}"/>
              </a:ext>
            </a:extLst>
          </p:cNvPr>
          <p:cNvSpPr txBox="1"/>
          <p:nvPr/>
        </p:nvSpPr>
        <p:spPr>
          <a:xfrm>
            <a:off x="5653052" y="3843227"/>
            <a:ext cx="5831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Modelo dirigido por parâmetros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E3F591B-ABF8-4D21-03C7-D7151FCB4597}"/>
                  </a:ext>
                </a:extLst>
              </p:cNvPr>
              <p:cNvSpPr txBox="1"/>
              <p:nvPr/>
            </p:nvSpPr>
            <p:spPr>
              <a:xfrm>
                <a:off x="6282266" y="2906998"/>
                <a:ext cx="5870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E3F591B-ABF8-4D21-03C7-D7151FCB4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266" y="2906998"/>
                <a:ext cx="58702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546085E2-3AD2-39B4-E46C-815CFCC4B289}"/>
              </a:ext>
            </a:extLst>
          </p:cNvPr>
          <p:cNvSpPr txBox="1"/>
          <p:nvPr/>
        </p:nvSpPr>
        <p:spPr>
          <a:xfrm>
            <a:off x="513786" y="2754415"/>
            <a:ext cx="1816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Exemplo: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6E24598-3F71-2E88-59DA-1679876373A7}"/>
                  </a:ext>
                </a:extLst>
              </p:cNvPr>
              <p:cNvSpPr txBox="1"/>
              <p:nvPr/>
            </p:nvSpPr>
            <p:spPr>
              <a:xfrm>
                <a:off x="527108" y="3339190"/>
                <a:ext cx="31501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3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pt-BR" sz="32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32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3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sz="32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32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pt-BR" sz="32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6E24598-3F71-2E88-59DA-167987637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08" y="3339190"/>
                <a:ext cx="315015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7E3FB14-40E9-654E-483E-EA7FC405FD96}"/>
                  </a:ext>
                </a:extLst>
              </p:cNvPr>
              <p:cNvSpPr txBox="1"/>
              <p:nvPr/>
            </p:nvSpPr>
            <p:spPr>
              <a:xfrm>
                <a:off x="6656975" y="4796195"/>
                <a:ext cx="30956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pt-BR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32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32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7E3FB14-40E9-654E-483E-EA7FC405F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975" y="4796195"/>
                <a:ext cx="309565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337B381D-DBBA-08D2-A662-7AC14F545A1D}"/>
              </a:ext>
            </a:extLst>
          </p:cNvPr>
          <p:cNvSpPr txBox="1"/>
          <p:nvPr/>
        </p:nvSpPr>
        <p:spPr>
          <a:xfrm>
            <a:off x="4840067" y="4820868"/>
            <a:ext cx="1816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227205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40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93701" y="1774197"/>
            <a:ext cx="656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B0DAF-D050-9CC2-671B-5C04C092FEE8}"/>
              </a:ext>
            </a:extLst>
          </p:cNvPr>
          <p:cNvSpPr txBox="1"/>
          <p:nvPr/>
        </p:nvSpPr>
        <p:spPr>
          <a:xfrm>
            <a:off x="1600200" y="2693966"/>
            <a:ext cx="74610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y &lt;-c(0,0,0,0,0,0,1,0,0,1,1,0,0,1,1,1,1,1,1,1,1,1,1,0,1)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5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41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93701" y="1774197"/>
            <a:ext cx="656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B0DAF-D050-9CC2-671B-5C04C092FEE8}"/>
              </a:ext>
            </a:extLst>
          </p:cNvPr>
          <p:cNvSpPr txBox="1"/>
          <p:nvPr/>
        </p:nvSpPr>
        <p:spPr>
          <a:xfrm>
            <a:off x="1600200" y="2693966"/>
            <a:ext cx="74610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y &lt;-c(0,0,0,0,0,0,1,0,0,1,1,0,0,1,1,1,1,1,1,1,1,1,1,0,1)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ACB28E-98AA-546B-C251-11CF8D39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70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42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93701" y="1774197"/>
            <a:ext cx="656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B0DAF-D050-9CC2-671B-5C04C092FEE8}"/>
              </a:ext>
            </a:extLst>
          </p:cNvPr>
          <p:cNvSpPr txBox="1"/>
          <p:nvPr/>
        </p:nvSpPr>
        <p:spPr>
          <a:xfrm>
            <a:off x="1600200" y="2693966"/>
            <a:ext cx="74610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y &lt;-c(0,0,0,0,0,0,1,0,0,1,1,0,0,1,1,1,1,1,1,1,1,1,1,0,1)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ACB28E-98AA-546B-C251-11CF8D39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19075"/>
            <a:ext cx="12191999" cy="64198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62DEB12-6098-69B2-6818-3CAA326C896A}"/>
              </a:ext>
            </a:extLst>
          </p:cNvPr>
          <p:cNvSpPr txBox="1"/>
          <p:nvPr/>
        </p:nvSpPr>
        <p:spPr>
          <a:xfrm>
            <a:off x="9266767" y="272474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0.8255711</a:t>
            </a:r>
          </a:p>
        </p:txBody>
      </p:sp>
    </p:spTree>
    <p:extLst>
      <p:ext uri="{BB962C8B-B14F-4D97-AF65-F5344CB8AC3E}">
        <p14:creationId xmlns:p14="http://schemas.microsoft.com/office/powerpoint/2010/main" val="998179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43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93701" y="1774197"/>
            <a:ext cx="656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B0DAF-D050-9CC2-671B-5C04C092FEE8}"/>
              </a:ext>
            </a:extLst>
          </p:cNvPr>
          <p:cNvSpPr txBox="1"/>
          <p:nvPr/>
        </p:nvSpPr>
        <p:spPr>
          <a:xfrm>
            <a:off x="1600200" y="2693966"/>
            <a:ext cx="74610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y &lt;-c(0,0,0,0,0,0,1,0,0,1,1,0,0,1,1,1,1,1,1,1,1,1,1,0,1)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ACB28E-98AA-546B-C251-11CF8D39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075"/>
            <a:ext cx="121920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23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44</a:t>
            </a:fld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275E49-7F6E-D86F-78D3-BF6A75D6BD93}"/>
              </a:ext>
            </a:extLst>
          </p:cNvPr>
          <p:cNvSpPr txBox="1"/>
          <p:nvPr/>
        </p:nvSpPr>
        <p:spPr>
          <a:xfrm>
            <a:off x="393701" y="1774197"/>
            <a:ext cx="656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CB0DAF-D050-9CC2-671B-5C04C092FEE8}"/>
              </a:ext>
            </a:extLst>
          </p:cNvPr>
          <p:cNvSpPr txBox="1"/>
          <p:nvPr/>
        </p:nvSpPr>
        <p:spPr>
          <a:xfrm>
            <a:off x="1600200" y="2693966"/>
            <a:ext cx="746101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y &lt;-c(0,0,0,0,0,0,1,0,0,1,1,0,0,1,1,1,1,1,1,1,1,1,1,0,1)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ACB28E-98AA-546B-C251-11CF8D39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219075"/>
            <a:ext cx="12191999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2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Série temporal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denotando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sequência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sucessos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fracassos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no tempo.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}={0,0,0,1,1,1,0,0,1,1,0,…}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permite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descrever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forma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apropriada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evolução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zeros e uns.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4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Série temporal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denotando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sequência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sucessos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fracassos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no tempo.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}={0,0,0,1,1,1,0,0,1,1,0,…}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/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16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Série temporal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denotando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uma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sequência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sucessos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fracassos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no tempo.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}={0,0,0,1,1,1,0,0,1,1,0,…}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/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EB65CFC6-2732-08D7-60B4-92FECE309806}"/>
              </a:ext>
            </a:extLst>
          </p:cNvPr>
          <p:cNvSpPr txBox="1"/>
          <p:nvPr/>
        </p:nvSpPr>
        <p:spPr>
          <a:xfrm>
            <a:off x="2798233" y="5275322"/>
            <a:ext cx="9020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especificação deve ser condicional, já que a probabilidade de sucesso pode variar no tempo </a:t>
            </a:r>
          </a:p>
        </p:txBody>
      </p:sp>
    </p:spTree>
    <p:extLst>
      <p:ext uri="{BB962C8B-B14F-4D97-AF65-F5344CB8AC3E}">
        <p14:creationId xmlns:p14="http://schemas.microsoft.com/office/powerpoint/2010/main" val="376190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Distribuição a priori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/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CB5196-E566-3030-196D-01E223D45140}"/>
                  </a:ext>
                </a:extLst>
              </p:cNvPr>
              <p:cNvSpPr txBox="1"/>
              <p:nvPr/>
            </p:nvSpPr>
            <p:spPr>
              <a:xfrm>
                <a:off x="4038600" y="2812292"/>
                <a:ext cx="5249129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CB5196-E566-3030-196D-01E223D4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12292"/>
                <a:ext cx="5249129" cy="1233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89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de contagens: </a:t>
            </a:r>
            <a:r>
              <a:rPr lang="pt-BR" b="1" dirty="0" err="1"/>
              <a:t>BernoulLi</a:t>
            </a:r>
            <a:endParaRPr lang="pt-BR" b="1" dirty="0"/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/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bSup>
                      <m:sSup>
                        <m:sSup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FBB7E00-9EAB-F43D-FEFE-0DD053518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966" y="4373033"/>
                <a:ext cx="8895320" cy="6417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CB5196-E566-3030-196D-01E223D45140}"/>
                  </a:ext>
                </a:extLst>
              </p:cNvPr>
              <p:cNvSpPr txBox="1"/>
              <p:nvPr/>
            </p:nvSpPr>
            <p:spPr>
              <a:xfrm>
                <a:off x="4038600" y="2812292"/>
                <a:ext cx="5249129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solidFill>
                                            <a:srgbClr val="00339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8CB5196-E566-3030-196D-01E223D45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812292"/>
                <a:ext cx="5249129" cy="1233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/>
              <p:nvPr/>
            </p:nvSpPr>
            <p:spPr>
              <a:xfrm>
                <a:off x="761999" y="1463192"/>
                <a:ext cx="8315418" cy="1575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3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pt-BR" sz="32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3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begChr m:val="|"/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3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3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t-BR" sz="3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0353ED2-357D-6898-C056-59E4143B8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463192"/>
                <a:ext cx="8315418" cy="1575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492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1232</TotalTime>
  <Words>1401</Words>
  <Application>Microsoft Office PowerPoint</Application>
  <PresentationFormat>Widescreen</PresentationFormat>
  <Paragraphs>367</Paragraphs>
  <Slides>44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Séries de contagens</vt:lpstr>
      <vt:lpstr>Séries de contagens</vt:lpstr>
      <vt:lpstr>Séries de contagens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  <vt:lpstr>Séries de contagens: BernoulLi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22</cp:revision>
  <dcterms:created xsi:type="dcterms:W3CDTF">2024-03-15T14:35:34Z</dcterms:created>
  <dcterms:modified xsi:type="dcterms:W3CDTF">2024-05-22T02:49:29Z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