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256" r:id="rId5"/>
    <p:sldId id="449" r:id="rId6"/>
    <p:sldId id="450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9" r:id="rId18"/>
    <p:sldId id="461" r:id="rId19"/>
    <p:sldId id="462" r:id="rId20"/>
    <p:sldId id="463" r:id="rId21"/>
    <p:sldId id="464" r:id="rId22"/>
    <p:sldId id="468" r:id="rId23"/>
    <p:sldId id="465" r:id="rId24"/>
    <p:sldId id="466" r:id="rId25"/>
    <p:sldId id="467" r:id="rId26"/>
    <p:sldId id="470" r:id="rId27"/>
    <p:sldId id="471" r:id="rId28"/>
    <p:sldId id="472" r:id="rId29"/>
    <p:sldId id="473" r:id="rId30"/>
    <p:sldId id="474" r:id="rId31"/>
    <p:sldId id="475" r:id="rId32"/>
    <p:sldId id="476" r:id="rId33"/>
    <p:sldId id="477" r:id="rId34"/>
    <p:sldId id="478" r:id="rId35"/>
    <p:sldId id="479" r:id="rId36"/>
    <p:sldId id="480" r:id="rId37"/>
    <p:sldId id="481" r:id="rId38"/>
    <p:sldId id="482" r:id="rId39"/>
    <p:sldId id="483" r:id="rId40"/>
    <p:sldId id="484" r:id="rId41"/>
    <p:sldId id="485" r:id="rId42"/>
    <p:sldId id="486" r:id="rId43"/>
    <p:sldId id="487" r:id="rId44"/>
    <p:sldId id="488" r:id="rId45"/>
    <p:sldId id="489" r:id="rId4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EA"/>
    <a:srgbClr val="F1F1EF"/>
    <a:srgbClr val="EBEBEB"/>
    <a:srgbClr val="E9E6DF"/>
    <a:srgbClr val="DADEE2"/>
    <a:srgbClr val="C2CAD5"/>
    <a:srgbClr val="EFEFEE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43795-2A3B-4D3E-92D6-4DCC39E3E4B2}" v="467" dt="2024-06-03T02:23:07.7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atsushita" userId="de7c31d34ed27a9c" providerId="LiveId" clId="{7EE43795-2A3B-4D3E-92D6-4DCC39E3E4B2}"/>
    <pc:docChg chg="undo redo custSel addSld delSld modSld sldOrd">
      <pc:chgData name="Raul Matsushita" userId="de7c31d34ed27a9c" providerId="LiveId" clId="{7EE43795-2A3B-4D3E-92D6-4DCC39E3E4B2}" dt="2024-06-03T02:25:55.736" v="1235" actId="14826"/>
      <pc:docMkLst>
        <pc:docMk/>
      </pc:docMkLst>
      <pc:sldChg chg="modSp mod">
        <pc:chgData name="Raul Matsushita" userId="de7c31d34ed27a9c" providerId="LiveId" clId="{7EE43795-2A3B-4D3E-92D6-4DCC39E3E4B2}" dt="2024-06-02T23:36:36.203" v="1" actId="20577"/>
        <pc:sldMkLst>
          <pc:docMk/>
          <pc:sldMk cId="2586058810" sldId="256"/>
        </pc:sldMkLst>
        <pc:spChg chg="mod">
          <ac:chgData name="Raul Matsushita" userId="de7c31d34ed27a9c" providerId="LiveId" clId="{7EE43795-2A3B-4D3E-92D6-4DCC39E3E4B2}" dt="2024-06-02T23:36:36.203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">
        <pc:chgData name="Raul Matsushita" userId="de7c31d34ed27a9c" providerId="LiveId" clId="{7EE43795-2A3B-4D3E-92D6-4DCC39E3E4B2}" dt="2024-06-02T23:50:45.024" v="311" actId="20577"/>
        <pc:sldMkLst>
          <pc:docMk/>
          <pc:sldMk cId="3080354317" sldId="449"/>
        </pc:sldMkLst>
        <pc:spChg chg="mod">
          <ac:chgData name="Raul Matsushita" userId="de7c31d34ed27a9c" providerId="LiveId" clId="{7EE43795-2A3B-4D3E-92D6-4DCC39E3E4B2}" dt="2024-06-02T23:38:14.789" v="43" actId="20577"/>
          <ac:spMkLst>
            <pc:docMk/>
            <pc:sldMk cId="3080354317" sldId="449"/>
            <ac:spMk id="2" creationId="{100B5D20-815D-D098-A5AD-681238943775}"/>
          </ac:spMkLst>
        </pc:spChg>
        <pc:spChg chg="mod">
          <ac:chgData name="Raul Matsushita" userId="de7c31d34ed27a9c" providerId="LiveId" clId="{7EE43795-2A3B-4D3E-92D6-4DCC39E3E4B2}" dt="2024-06-02T23:50:45.024" v="311" actId="20577"/>
          <ac:spMkLst>
            <pc:docMk/>
            <pc:sldMk cId="3080354317" sldId="449"/>
            <ac:spMk id="7" creationId="{4ED62E8B-AEF4-C762-2125-5F27DBA6341F}"/>
          </ac:spMkLst>
        </pc:spChg>
      </pc:sldChg>
      <pc:sldChg chg="modSp mod">
        <pc:chgData name="Raul Matsushita" userId="de7c31d34ed27a9c" providerId="LiveId" clId="{7EE43795-2A3B-4D3E-92D6-4DCC39E3E4B2}" dt="2024-06-02T23:42:33.429" v="199" actId="20577"/>
        <pc:sldMkLst>
          <pc:docMk/>
          <pc:sldMk cId="3981492641" sldId="450"/>
        </pc:sldMkLst>
        <pc:spChg chg="mod">
          <ac:chgData name="Raul Matsushita" userId="de7c31d34ed27a9c" providerId="LiveId" clId="{7EE43795-2A3B-4D3E-92D6-4DCC39E3E4B2}" dt="2024-06-02T23:38:31.914" v="44"/>
          <ac:spMkLst>
            <pc:docMk/>
            <pc:sldMk cId="3981492641" sldId="450"/>
            <ac:spMk id="2" creationId="{100B5D20-815D-D098-A5AD-681238943775}"/>
          </ac:spMkLst>
        </pc:spChg>
        <pc:spChg chg="mod">
          <ac:chgData name="Raul Matsushita" userId="de7c31d34ed27a9c" providerId="LiveId" clId="{7EE43795-2A3B-4D3E-92D6-4DCC39E3E4B2}" dt="2024-06-02T23:42:33.429" v="199" actId="20577"/>
          <ac:spMkLst>
            <pc:docMk/>
            <pc:sldMk cId="3981492641" sldId="45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7EE43795-2A3B-4D3E-92D6-4DCC39E3E4B2}" dt="2024-06-02T23:45:53.428" v="309" actId="20577"/>
        <pc:sldMkLst>
          <pc:docMk/>
          <pc:sldMk cId="3207928808" sldId="451"/>
        </pc:sldMkLst>
        <pc:spChg chg="mod">
          <ac:chgData name="Raul Matsushita" userId="de7c31d34ed27a9c" providerId="LiveId" clId="{7EE43795-2A3B-4D3E-92D6-4DCC39E3E4B2}" dt="2024-06-02T23:45:53.428" v="309" actId="20577"/>
          <ac:spMkLst>
            <pc:docMk/>
            <pc:sldMk cId="3207928808" sldId="451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7EE43795-2A3B-4D3E-92D6-4DCC39E3E4B2}" dt="2024-06-03T00:07:00.943" v="531" actId="108"/>
        <pc:sldMkLst>
          <pc:docMk/>
          <pc:sldMk cId="3963051314" sldId="452"/>
        </pc:sldMkLst>
        <pc:spChg chg="mod">
          <ac:chgData name="Raul Matsushita" userId="de7c31d34ed27a9c" providerId="LiveId" clId="{7EE43795-2A3B-4D3E-92D6-4DCC39E3E4B2}" dt="2024-06-03T00:07:00.943" v="531" actId="108"/>
          <ac:spMkLst>
            <pc:docMk/>
            <pc:sldMk cId="3963051314" sldId="452"/>
            <ac:spMk id="3" creationId="{184701DA-832C-3CBF-3F10-C40EB705CF3F}"/>
          </ac:spMkLst>
        </pc:spChg>
        <pc:spChg chg="add mod">
          <ac:chgData name="Raul Matsushita" userId="de7c31d34ed27a9c" providerId="LiveId" clId="{7EE43795-2A3B-4D3E-92D6-4DCC39E3E4B2}" dt="2024-06-02T23:54:59.828" v="434" actId="1076"/>
          <ac:spMkLst>
            <pc:docMk/>
            <pc:sldMk cId="3963051314" sldId="452"/>
            <ac:spMk id="7" creationId="{59FE8A78-429F-A31E-3ABA-BB8074BA186A}"/>
          </ac:spMkLst>
        </pc:spChg>
        <pc:spChg chg="add mod">
          <ac:chgData name="Raul Matsushita" userId="de7c31d34ed27a9c" providerId="LiveId" clId="{7EE43795-2A3B-4D3E-92D6-4DCC39E3E4B2}" dt="2024-06-02T23:58:02.526" v="447" actId="20577"/>
          <ac:spMkLst>
            <pc:docMk/>
            <pc:sldMk cId="3963051314" sldId="452"/>
            <ac:spMk id="8" creationId="{F2DED1BB-93DB-FAD8-23C0-0205D66DC513}"/>
          </ac:spMkLst>
        </pc:spChg>
      </pc:sldChg>
      <pc:sldChg chg="addSp modSp add mod">
        <pc:chgData name="Raul Matsushita" userId="de7c31d34ed27a9c" providerId="LiveId" clId="{7EE43795-2A3B-4D3E-92D6-4DCC39E3E4B2}" dt="2024-06-03T00:07:35.367" v="532"/>
        <pc:sldMkLst>
          <pc:docMk/>
          <pc:sldMk cId="66168938" sldId="453"/>
        </pc:sldMkLst>
        <pc:spChg chg="mod">
          <ac:chgData name="Raul Matsushita" userId="de7c31d34ed27a9c" providerId="LiveId" clId="{7EE43795-2A3B-4D3E-92D6-4DCC39E3E4B2}" dt="2024-06-03T00:07:35.367" v="532"/>
          <ac:spMkLst>
            <pc:docMk/>
            <pc:sldMk cId="66168938" sldId="453"/>
            <ac:spMk id="3" creationId="{184701DA-832C-3CBF-3F10-C40EB705CF3F}"/>
          </ac:spMkLst>
        </pc:spChg>
        <pc:spChg chg="add mod">
          <ac:chgData name="Raul Matsushita" userId="de7c31d34ed27a9c" providerId="LiveId" clId="{7EE43795-2A3B-4D3E-92D6-4DCC39E3E4B2}" dt="2024-06-03T00:00:59.717" v="468" actId="1076"/>
          <ac:spMkLst>
            <pc:docMk/>
            <pc:sldMk cId="66168938" sldId="453"/>
            <ac:spMk id="9" creationId="{B79AF4CA-4920-B1DB-CB91-BD5F2EA87A46}"/>
          </ac:spMkLst>
        </pc:spChg>
        <pc:spChg chg="add mod">
          <ac:chgData name="Raul Matsushita" userId="de7c31d34ed27a9c" providerId="LiveId" clId="{7EE43795-2A3B-4D3E-92D6-4DCC39E3E4B2}" dt="2024-06-03T00:01:08.757" v="470" actId="1076"/>
          <ac:spMkLst>
            <pc:docMk/>
            <pc:sldMk cId="66168938" sldId="453"/>
            <ac:spMk id="10" creationId="{B3BA5702-04BF-F53E-3403-CBD86B1C7A61}"/>
          </ac:spMkLst>
        </pc:spChg>
        <pc:spChg chg="add mod">
          <ac:chgData name="Raul Matsushita" userId="de7c31d34ed27a9c" providerId="LiveId" clId="{7EE43795-2A3B-4D3E-92D6-4DCC39E3E4B2}" dt="2024-06-03T00:01:03.816" v="469" actId="1076"/>
          <ac:spMkLst>
            <pc:docMk/>
            <pc:sldMk cId="66168938" sldId="453"/>
            <ac:spMk id="11" creationId="{017F09E0-A648-8959-988E-F0D4EC6C1A4C}"/>
          </ac:spMkLst>
        </pc:spChg>
        <pc:spChg chg="add mod">
          <ac:chgData name="Raul Matsushita" userId="de7c31d34ed27a9c" providerId="LiveId" clId="{7EE43795-2A3B-4D3E-92D6-4DCC39E3E4B2}" dt="2024-06-03T00:01:51.670" v="489" actId="1076"/>
          <ac:spMkLst>
            <pc:docMk/>
            <pc:sldMk cId="66168938" sldId="453"/>
            <ac:spMk id="12" creationId="{A0D8598A-D0F9-D748-2649-921FD0B6DD89}"/>
          </ac:spMkLst>
        </pc:spChg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1930164192" sldId="454"/>
        </pc:sldMkLst>
      </pc:sldChg>
      <pc:sldChg chg="addSp modSp add mod">
        <pc:chgData name="Raul Matsushita" userId="de7c31d34ed27a9c" providerId="LiveId" clId="{7EE43795-2A3B-4D3E-92D6-4DCC39E3E4B2}" dt="2024-06-03T00:07:38.135" v="533"/>
        <pc:sldMkLst>
          <pc:docMk/>
          <pc:sldMk cId="2014632999" sldId="454"/>
        </pc:sldMkLst>
        <pc:spChg chg="mod">
          <ac:chgData name="Raul Matsushita" userId="de7c31d34ed27a9c" providerId="LiveId" clId="{7EE43795-2A3B-4D3E-92D6-4DCC39E3E4B2}" dt="2024-06-03T00:07:38.135" v="533"/>
          <ac:spMkLst>
            <pc:docMk/>
            <pc:sldMk cId="2014632999" sldId="454"/>
            <ac:spMk id="3" creationId="{184701DA-832C-3CBF-3F10-C40EB705CF3F}"/>
          </ac:spMkLst>
        </pc:spChg>
        <pc:spChg chg="add mod">
          <ac:chgData name="Raul Matsushita" userId="de7c31d34ed27a9c" providerId="LiveId" clId="{7EE43795-2A3B-4D3E-92D6-4DCC39E3E4B2}" dt="2024-06-03T00:05:35.268" v="513" actId="14100"/>
          <ac:spMkLst>
            <pc:docMk/>
            <pc:sldMk cId="2014632999" sldId="454"/>
            <ac:spMk id="13" creationId="{F032F7D3-E138-1E81-C770-68738B0C4E61}"/>
          </ac:spMkLst>
        </pc:spChg>
        <pc:spChg chg="add mod">
          <ac:chgData name="Raul Matsushita" userId="de7c31d34ed27a9c" providerId="LiveId" clId="{7EE43795-2A3B-4D3E-92D6-4DCC39E3E4B2}" dt="2024-06-03T00:05:48.189" v="517" actId="207"/>
          <ac:spMkLst>
            <pc:docMk/>
            <pc:sldMk cId="2014632999" sldId="454"/>
            <ac:spMk id="14" creationId="{CCAB76D3-D2DE-FB60-AB50-76B0F359C5AC}"/>
          </ac:spMkLst>
        </pc:spChg>
        <pc:spChg chg="add mod">
          <ac:chgData name="Raul Matsushita" userId="de7c31d34ed27a9c" providerId="LiveId" clId="{7EE43795-2A3B-4D3E-92D6-4DCC39E3E4B2}" dt="2024-06-03T00:05:32.440" v="512" actId="14100"/>
          <ac:spMkLst>
            <pc:docMk/>
            <pc:sldMk cId="2014632999" sldId="454"/>
            <ac:spMk id="15" creationId="{1504A7C6-4C60-6F60-0241-04F60EBACF86}"/>
          </ac:spMkLst>
        </pc:spChg>
        <pc:spChg chg="add mod">
          <ac:chgData name="Raul Matsushita" userId="de7c31d34ed27a9c" providerId="LiveId" clId="{7EE43795-2A3B-4D3E-92D6-4DCC39E3E4B2}" dt="2024-06-03T00:06:10.319" v="528" actId="20577"/>
          <ac:spMkLst>
            <pc:docMk/>
            <pc:sldMk cId="2014632999" sldId="454"/>
            <ac:spMk id="16" creationId="{8FE7D6EB-6375-63FC-7351-F3A18A99B25F}"/>
          </ac:spMkLst>
        </pc:spChg>
      </pc:sldChg>
      <pc:sldChg chg="delSp modSp add mod ord">
        <pc:chgData name="Raul Matsushita" userId="de7c31d34ed27a9c" providerId="LiveId" clId="{7EE43795-2A3B-4D3E-92D6-4DCC39E3E4B2}" dt="2024-06-03T00:08:35.341" v="546" actId="478"/>
        <pc:sldMkLst>
          <pc:docMk/>
          <pc:sldMk cId="1257192620" sldId="455"/>
        </pc:sldMkLst>
        <pc:spChg chg="mod">
          <ac:chgData name="Raul Matsushita" userId="de7c31d34ed27a9c" providerId="LiveId" clId="{7EE43795-2A3B-4D3E-92D6-4DCC39E3E4B2}" dt="2024-06-03T00:08:27.457" v="543"/>
          <ac:spMkLst>
            <pc:docMk/>
            <pc:sldMk cId="1257192620" sldId="455"/>
            <ac:spMk id="7" creationId="{59FE8A78-429F-A31E-3ABA-BB8074BA186A}"/>
          </ac:spMkLst>
        </pc:spChg>
        <pc:spChg chg="del">
          <ac:chgData name="Raul Matsushita" userId="de7c31d34ed27a9c" providerId="LiveId" clId="{7EE43795-2A3B-4D3E-92D6-4DCC39E3E4B2}" dt="2024-06-03T00:08:35.341" v="546" actId="478"/>
          <ac:spMkLst>
            <pc:docMk/>
            <pc:sldMk cId="1257192620" sldId="455"/>
            <ac:spMk id="8" creationId="{F2DED1BB-93DB-FAD8-23C0-0205D66DC513}"/>
          </ac:spMkLst>
        </pc:spChg>
      </pc:sldChg>
      <pc:sldChg chg="modSp add">
        <pc:chgData name="Raul Matsushita" userId="de7c31d34ed27a9c" providerId="LiveId" clId="{7EE43795-2A3B-4D3E-92D6-4DCC39E3E4B2}" dt="2024-06-03T00:08:50.894" v="551" actId="20577"/>
        <pc:sldMkLst>
          <pc:docMk/>
          <pc:sldMk cId="1000014986" sldId="456"/>
        </pc:sldMkLst>
        <pc:spChg chg="mod">
          <ac:chgData name="Raul Matsushita" userId="de7c31d34ed27a9c" providerId="LiveId" clId="{7EE43795-2A3B-4D3E-92D6-4DCC39E3E4B2}" dt="2024-06-03T00:08:50.894" v="551" actId="20577"/>
          <ac:spMkLst>
            <pc:docMk/>
            <pc:sldMk cId="1000014986" sldId="456"/>
            <ac:spMk id="7" creationId="{59FE8A78-429F-A31E-3ABA-BB8074BA186A}"/>
          </ac:spMkLst>
        </pc:spChg>
      </pc:sldChg>
      <pc:sldChg chg="addSp modSp add mod">
        <pc:chgData name="Raul Matsushita" userId="de7c31d34ed27a9c" providerId="LiveId" clId="{7EE43795-2A3B-4D3E-92D6-4DCC39E3E4B2}" dt="2024-06-03T00:09:44.467" v="566" actId="1076"/>
        <pc:sldMkLst>
          <pc:docMk/>
          <pc:sldMk cId="1710597042" sldId="457"/>
        </pc:sldMkLst>
        <pc:spChg chg="add mod">
          <ac:chgData name="Raul Matsushita" userId="de7c31d34ed27a9c" providerId="LiveId" clId="{7EE43795-2A3B-4D3E-92D6-4DCC39E3E4B2}" dt="2024-06-03T00:09:44.467" v="566" actId="1076"/>
          <ac:spMkLst>
            <pc:docMk/>
            <pc:sldMk cId="1710597042" sldId="457"/>
            <ac:spMk id="8" creationId="{7554D39E-0FBF-2322-0291-E68BEEFE3C5C}"/>
          </ac:spMkLst>
        </pc:spChg>
      </pc:sldChg>
      <pc:sldChg chg="modSp add">
        <pc:chgData name="Raul Matsushita" userId="de7c31d34ed27a9c" providerId="LiveId" clId="{7EE43795-2A3B-4D3E-92D6-4DCC39E3E4B2}" dt="2024-06-03T00:12:26.335" v="572" actId="20577"/>
        <pc:sldMkLst>
          <pc:docMk/>
          <pc:sldMk cId="1571018010" sldId="458"/>
        </pc:sldMkLst>
        <pc:spChg chg="mod">
          <ac:chgData name="Raul Matsushita" userId="de7c31d34ed27a9c" providerId="LiveId" clId="{7EE43795-2A3B-4D3E-92D6-4DCC39E3E4B2}" dt="2024-06-03T00:12:26.335" v="572" actId="20577"/>
          <ac:spMkLst>
            <pc:docMk/>
            <pc:sldMk cId="1571018010" sldId="458"/>
            <ac:spMk id="7" creationId="{59FE8A78-429F-A31E-3ABA-BB8074BA186A}"/>
          </ac:spMkLst>
        </pc:spChg>
      </pc:sldChg>
      <pc:sldChg chg="modSp add mod">
        <pc:chgData name="Raul Matsushita" userId="de7c31d34ed27a9c" providerId="LiveId" clId="{7EE43795-2A3B-4D3E-92D6-4DCC39E3E4B2}" dt="2024-06-03T00:14:38.586" v="671" actId="20577"/>
        <pc:sldMkLst>
          <pc:docMk/>
          <pc:sldMk cId="512115911" sldId="459"/>
        </pc:sldMkLst>
        <pc:spChg chg="mod">
          <ac:chgData name="Raul Matsushita" userId="de7c31d34ed27a9c" providerId="LiveId" clId="{7EE43795-2A3B-4D3E-92D6-4DCC39E3E4B2}" dt="2024-06-03T00:14:38.586" v="671" actId="20577"/>
          <ac:spMkLst>
            <pc:docMk/>
            <pc:sldMk cId="512115911" sldId="459"/>
            <ac:spMk id="3" creationId="{184701DA-832C-3CBF-3F10-C40EB705CF3F}"/>
          </ac:spMkLst>
        </pc:spChg>
      </pc:sldChg>
      <pc:sldChg chg="delSp modSp add mod">
        <pc:chgData name="Raul Matsushita" userId="de7c31d34ed27a9c" providerId="LiveId" clId="{7EE43795-2A3B-4D3E-92D6-4DCC39E3E4B2}" dt="2024-06-03T00:16:11.283" v="781" actId="478"/>
        <pc:sldMkLst>
          <pc:docMk/>
          <pc:sldMk cId="501238827" sldId="460"/>
        </pc:sldMkLst>
        <pc:spChg chg="mod">
          <ac:chgData name="Raul Matsushita" userId="de7c31d34ed27a9c" providerId="LiveId" clId="{7EE43795-2A3B-4D3E-92D6-4DCC39E3E4B2}" dt="2024-06-03T00:16:05.452" v="771" actId="27636"/>
          <ac:spMkLst>
            <pc:docMk/>
            <pc:sldMk cId="501238827" sldId="460"/>
            <ac:spMk id="3" creationId="{184701DA-832C-3CBF-3F10-C40EB705CF3F}"/>
          </ac:spMkLst>
        </pc:spChg>
        <pc:spChg chg="del">
          <ac:chgData name="Raul Matsushita" userId="de7c31d34ed27a9c" providerId="LiveId" clId="{7EE43795-2A3B-4D3E-92D6-4DCC39E3E4B2}" dt="2024-06-03T00:16:09.790" v="772" actId="478"/>
          <ac:spMkLst>
            <pc:docMk/>
            <pc:sldMk cId="501238827" sldId="460"/>
            <ac:spMk id="7" creationId="{59FE8A78-429F-A31E-3ABA-BB8074BA186A}"/>
          </ac:spMkLst>
        </pc:spChg>
        <pc:spChg chg="del mod">
          <ac:chgData name="Raul Matsushita" userId="de7c31d34ed27a9c" providerId="LiveId" clId="{7EE43795-2A3B-4D3E-92D6-4DCC39E3E4B2}" dt="2024-06-03T00:16:11.283" v="781" actId="478"/>
          <ac:spMkLst>
            <pc:docMk/>
            <pc:sldMk cId="501238827" sldId="460"/>
            <ac:spMk id="8" creationId="{7554D39E-0FBF-2322-0291-E68BEEFE3C5C}"/>
          </ac:spMkLst>
        </pc:spChg>
      </pc:sldChg>
      <pc:sldChg chg="addSp modSp add mod">
        <pc:chgData name="Raul Matsushita" userId="de7c31d34ed27a9c" providerId="LiveId" clId="{7EE43795-2A3B-4D3E-92D6-4DCC39E3E4B2}" dt="2024-06-03T00:34:55.578" v="887" actId="20577"/>
        <pc:sldMkLst>
          <pc:docMk/>
          <pc:sldMk cId="2583062930" sldId="461"/>
        </pc:sldMkLst>
        <pc:spChg chg="mod">
          <ac:chgData name="Raul Matsushita" userId="de7c31d34ed27a9c" providerId="LiveId" clId="{7EE43795-2A3B-4D3E-92D6-4DCC39E3E4B2}" dt="2024-06-03T00:17:32.448" v="807" actId="20577"/>
          <ac:spMkLst>
            <pc:docMk/>
            <pc:sldMk cId="2583062930" sldId="461"/>
            <ac:spMk id="3" creationId="{184701DA-832C-3CBF-3F10-C40EB705CF3F}"/>
          </ac:spMkLst>
        </pc:spChg>
        <pc:spChg chg="add mod">
          <ac:chgData name="Raul Matsushita" userId="de7c31d34ed27a9c" providerId="LiveId" clId="{7EE43795-2A3B-4D3E-92D6-4DCC39E3E4B2}" dt="2024-06-03T00:18:14.753" v="830" actId="1076"/>
          <ac:spMkLst>
            <pc:docMk/>
            <pc:sldMk cId="2583062930" sldId="461"/>
            <ac:spMk id="7" creationId="{402CBB12-1938-2C78-37F4-145345822000}"/>
          </ac:spMkLst>
        </pc:spChg>
        <pc:spChg chg="add mod">
          <ac:chgData name="Raul Matsushita" userId="de7c31d34ed27a9c" providerId="LiveId" clId="{7EE43795-2A3B-4D3E-92D6-4DCC39E3E4B2}" dt="2024-06-03T00:18:19.214" v="831" actId="1076"/>
          <ac:spMkLst>
            <pc:docMk/>
            <pc:sldMk cId="2583062930" sldId="461"/>
            <ac:spMk id="8" creationId="{C2F048A9-E930-37D7-2DE0-10C95408B3CD}"/>
          </ac:spMkLst>
        </pc:spChg>
        <pc:spChg chg="add mod">
          <ac:chgData name="Raul Matsushita" userId="de7c31d34ed27a9c" providerId="LiveId" clId="{7EE43795-2A3B-4D3E-92D6-4DCC39E3E4B2}" dt="2024-06-03T00:19:02.386" v="862" actId="1076"/>
          <ac:spMkLst>
            <pc:docMk/>
            <pc:sldMk cId="2583062930" sldId="461"/>
            <ac:spMk id="9" creationId="{E72EB74B-E97F-F747-C38F-4213DA5A11C8}"/>
          </ac:spMkLst>
        </pc:spChg>
        <pc:spChg chg="add mod">
          <ac:chgData name="Raul Matsushita" userId="de7c31d34ed27a9c" providerId="LiveId" clId="{7EE43795-2A3B-4D3E-92D6-4DCC39E3E4B2}" dt="2024-06-03T00:34:35.040" v="877" actId="207"/>
          <ac:spMkLst>
            <pc:docMk/>
            <pc:sldMk cId="2583062930" sldId="461"/>
            <ac:spMk id="10" creationId="{CFBC515A-B2C7-B21C-5170-B5AEAB6B8E45}"/>
          </ac:spMkLst>
        </pc:spChg>
        <pc:spChg chg="add mod">
          <ac:chgData name="Raul Matsushita" userId="de7c31d34ed27a9c" providerId="LiveId" clId="{7EE43795-2A3B-4D3E-92D6-4DCC39E3E4B2}" dt="2024-06-03T00:34:55.578" v="887" actId="20577"/>
          <ac:spMkLst>
            <pc:docMk/>
            <pc:sldMk cId="2583062930" sldId="461"/>
            <ac:spMk id="11" creationId="{402CBFFE-E469-57B2-FBCC-3A2906EBB993}"/>
          </ac:spMkLst>
        </pc:spChg>
      </pc:sldChg>
      <pc:sldChg chg="addSp modSp add mod">
        <pc:chgData name="Raul Matsushita" userId="de7c31d34ed27a9c" providerId="LiveId" clId="{7EE43795-2A3B-4D3E-92D6-4DCC39E3E4B2}" dt="2024-06-03T01:11:29.583" v="1005" actId="207"/>
        <pc:sldMkLst>
          <pc:docMk/>
          <pc:sldMk cId="3961155495" sldId="462"/>
        </pc:sldMkLst>
        <pc:spChg chg="add mod">
          <ac:chgData name="Raul Matsushita" userId="de7c31d34ed27a9c" providerId="LiveId" clId="{7EE43795-2A3B-4D3E-92D6-4DCC39E3E4B2}" dt="2024-06-03T01:11:29.583" v="1005" actId="207"/>
          <ac:spMkLst>
            <pc:docMk/>
            <pc:sldMk cId="3961155495" sldId="462"/>
            <ac:spMk id="12" creationId="{13A22058-F621-239A-A13F-13268EDAC369}"/>
          </ac:spMkLst>
        </pc:spChg>
        <pc:spChg chg="add mod">
          <ac:chgData name="Raul Matsushita" userId="de7c31d34ed27a9c" providerId="LiveId" clId="{7EE43795-2A3B-4D3E-92D6-4DCC39E3E4B2}" dt="2024-06-03T00:43:35.301" v="909" actId="20577"/>
          <ac:spMkLst>
            <pc:docMk/>
            <pc:sldMk cId="3961155495" sldId="462"/>
            <ac:spMk id="13" creationId="{3C769933-0811-A50C-2ABB-80DFEA9E0CB1}"/>
          </ac:spMkLst>
        </pc:spChg>
        <pc:spChg chg="add mod">
          <ac:chgData name="Raul Matsushita" userId="de7c31d34ed27a9c" providerId="LiveId" clId="{7EE43795-2A3B-4D3E-92D6-4DCC39E3E4B2}" dt="2024-06-03T00:43:45.692" v="915" actId="20577"/>
          <ac:spMkLst>
            <pc:docMk/>
            <pc:sldMk cId="3961155495" sldId="462"/>
            <ac:spMk id="14" creationId="{29EDE77D-0BF1-3028-95FE-73BB1A24524C}"/>
          </ac:spMkLst>
        </pc:spChg>
      </pc:sldChg>
      <pc:sldChg chg="addSp delSp modSp add mod">
        <pc:chgData name="Raul Matsushita" userId="de7c31d34ed27a9c" providerId="LiveId" clId="{7EE43795-2A3B-4D3E-92D6-4DCC39E3E4B2}" dt="2024-06-03T00:57:32.308" v="938" actId="14100"/>
        <pc:sldMkLst>
          <pc:docMk/>
          <pc:sldMk cId="2539583560" sldId="463"/>
        </pc:sldMkLst>
        <pc:spChg chg="del mod">
          <ac:chgData name="Raul Matsushita" userId="de7c31d34ed27a9c" providerId="LiveId" clId="{7EE43795-2A3B-4D3E-92D6-4DCC39E3E4B2}" dt="2024-06-03T00:56:12.922" v="934" actId="478"/>
          <ac:spMkLst>
            <pc:docMk/>
            <pc:sldMk cId="2539583560" sldId="463"/>
            <ac:spMk id="3" creationId="{184701DA-832C-3CBF-3F10-C40EB705CF3F}"/>
          </ac:spMkLst>
        </pc:spChg>
        <pc:spChg chg="del">
          <ac:chgData name="Raul Matsushita" userId="de7c31d34ed27a9c" providerId="LiveId" clId="{7EE43795-2A3B-4D3E-92D6-4DCC39E3E4B2}" dt="2024-06-03T00:56:04.259" v="926" actId="478"/>
          <ac:spMkLst>
            <pc:docMk/>
            <pc:sldMk cId="2539583560" sldId="463"/>
            <ac:spMk id="7" creationId="{402CBB12-1938-2C78-37F4-145345822000}"/>
          </ac:spMkLst>
        </pc:spChg>
        <pc:spChg chg="del">
          <ac:chgData name="Raul Matsushita" userId="de7c31d34ed27a9c" providerId="LiveId" clId="{7EE43795-2A3B-4D3E-92D6-4DCC39E3E4B2}" dt="2024-06-03T00:56:06.488" v="927" actId="478"/>
          <ac:spMkLst>
            <pc:docMk/>
            <pc:sldMk cId="2539583560" sldId="463"/>
            <ac:spMk id="8" creationId="{C2F048A9-E930-37D7-2DE0-10C95408B3CD}"/>
          </ac:spMkLst>
        </pc:spChg>
        <pc:spChg chg="del">
          <ac:chgData name="Raul Matsushita" userId="de7c31d34ed27a9c" providerId="LiveId" clId="{7EE43795-2A3B-4D3E-92D6-4DCC39E3E4B2}" dt="2024-06-03T00:55:50.439" v="917" actId="478"/>
          <ac:spMkLst>
            <pc:docMk/>
            <pc:sldMk cId="2539583560" sldId="463"/>
            <ac:spMk id="9" creationId="{E72EB74B-E97F-F747-C38F-4213DA5A11C8}"/>
          </ac:spMkLst>
        </pc:spChg>
        <pc:spChg chg="del">
          <ac:chgData name="Raul Matsushita" userId="de7c31d34ed27a9c" providerId="LiveId" clId="{7EE43795-2A3B-4D3E-92D6-4DCC39E3E4B2}" dt="2024-06-03T00:55:54.631" v="918" actId="478"/>
          <ac:spMkLst>
            <pc:docMk/>
            <pc:sldMk cId="2539583560" sldId="463"/>
            <ac:spMk id="10" creationId="{CFBC515A-B2C7-B21C-5170-B5AEAB6B8E45}"/>
          </ac:spMkLst>
        </pc:spChg>
        <pc:spChg chg="del mod">
          <ac:chgData name="Raul Matsushita" userId="de7c31d34ed27a9c" providerId="LiveId" clId="{7EE43795-2A3B-4D3E-92D6-4DCC39E3E4B2}" dt="2024-06-03T00:55:57.450" v="923" actId="478"/>
          <ac:spMkLst>
            <pc:docMk/>
            <pc:sldMk cId="2539583560" sldId="463"/>
            <ac:spMk id="11" creationId="{402CBFFE-E469-57B2-FBCC-3A2906EBB993}"/>
          </ac:spMkLst>
        </pc:spChg>
        <pc:spChg chg="del mod">
          <ac:chgData name="Raul Matsushita" userId="de7c31d34ed27a9c" providerId="LiveId" clId="{7EE43795-2A3B-4D3E-92D6-4DCC39E3E4B2}" dt="2024-06-03T00:55:59.497" v="925" actId="478"/>
          <ac:spMkLst>
            <pc:docMk/>
            <pc:sldMk cId="2539583560" sldId="463"/>
            <ac:spMk id="12" creationId="{13A22058-F621-239A-A13F-13268EDAC369}"/>
          </ac:spMkLst>
        </pc:spChg>
        <pc:spChg chg="del">
          <ac:chgData name="Raul Matsushita" userId="de7c31d34ed27a9c" providerId="LiveId" clId="{7EE43795-2A3B-4D3E-92D6-4DCC39E3E4B2}" dt="2024-06-03T00:56:08.924" v="928" actId="478"/>
          <ac:spMkLst>
            <pc:docMk/>
            <pc:sldMk cId="2539583560" sldId="463"/>
            <ac:spMk id="13" creationId="{3C769933-0811-A50C-2ABB-80DFEA9E0CB1}"/>
          </ac:spMkLst>
        </pc:spChg>
        <pc:spChg chg="del">
          <ac:chgData name="Raul Matsushita" userId="de7c31d34ed27a9c" providerId="LiveId" clId="{7EE43795-2A3B-4D3E-92D6-4DCC39E3E4B2}" dt="2024-06-03T00:56:11.283" v="929" actId="478"/>
          <ac:spMkLst>
            <pc:docMk/>
            <pc:sldMk cId="2539583560" sldId="463"/>
            <ac:spMk id="14" creationId="{29EDE77D-0BF1-3028-95FE-73BB1A24524C}"/>
          </ac:spMkLst>
        </pc:spChg>
        <pc:spChg chg="add del mod">
          <ac:chgData name="Raul Matsushita" userId="de7c31d34ed27a9c" providerId="LiveId" clId="{7EE43795-2A3B-4D3E-92D6-4DCC39E3E4B2}" dt="2024-06-03T00:56:17.219" v="935" actId="478"/>
          <ac:spMkLst>
            <pc:docMk/>
            <pc:sldMk cId="2539583560" sldId="463"/>
            <ac:spMk id="16" creationId="{7D9BDB41-15DD-FADC-A599-EDE2B01875CC}"/>
          </ac:spMkLst>
        </pc:spChg>
        <pc:picChg chg="add mod">
          <ac:chgData name="Raul Matsushita" userId="de7c31d34ed27a9c" providerId="LiveId" clId="{7EE43795-2A3B-4D3E-92D6-4DCC39E3E4B2}" dt="2024-06-03T00:57:32.308" v="938" actId="14100"/>
          <ac:picMkLst>
            <pc:docMk/>
            <pc:sldMk cId="2539583560" sldId="463"/>
            <ac:picMk id="18" creationId="{B722580D-578F-DCBA-3E07-F1AA9F8C2136}"/>
          </ac:picMkLst>
        </pc:picChg>
      </pc:sldChg>
      <pc:sldChg chg="modSp add mod">
        <pc:chgData name="Raul Matsushita" userId="de7c31d34ed27a9c" providerId="LiveId" clId="{7EE43795-2A3B-4D3E-92D6-4DCC39E3E4B2}" dt="2024-06-03T00:58:03.042" v="940" actId="14826"/>
        <pc:sldMkLst>
          <pc:docMk/>
          <pc:sldMk cId="579115230" sldId="464"/>
        </pc:sldMkLst>
        <pc:picChg chg="mod">
          <ac:chgData name="Raul Matsushita" userId="de7c31d34ed27a9c" providerId="LiveId" clId="{7EE43795-2A3B-4D3E-92D6-4DCC39E3E4B2}" dt="2024-06-03T00:58:03.042" v="940" actId="14826"/>
          <ac:picMkLst>
            <pc:docMk/>
            <pc:sldMk cId="579115230" sldId="464"/>
            <ac:picMk id="18" creationId="{B722580D-578F-DCBA-3E07-F1AA9F8C2136}"/>
          </ac:picMkLst>
        </pc:picChg>
      </pc:sldChg>
      <pc:sldChg chg="modSp add mod">
        <pc:chgData name="Raul Matsushita" userId="de7c31d34ed27a9c" providerId="LiveId" clId="{7EE43795-2A3B-4D3E-92D6-4DCC39E3E4B2}" dt="2024-06-03T01:04:30.227" v="945" actId="1076"/>
        <pc:sldMkLst>
          <pc:docMk/>
          <pc:sldMk cId="3477805903" sldId="465"/>
        </pc:sldMkLst>
        <pc:picChg chg="mod">
          <ac:chgData name="Raul Matsushita" userId="de7c31d34ed27a9c" providerId="LiveId" clId="{7EE43795-2A3B-4D3E-92D6-4DCC39E3E4B2}" dt="2024-06-03T01:04:30.227" v="945" actId="1076"/>
          <ac:picMkLst>
            <pc:docMk/>
            <pc:sldMk cId="3477805903" sldId="465"/>
            <ac:picMk id="18" creationId="{B722580D-578F-DCBA-3E07-F1AA9F8C2136}"/>
          </ac:picMkLst>
        </pc:picChg>
      </pc:sldChg>
      <pc:sldChg chg="modSp add mod">
        <pc:chgData name="Raul Matsushita" userId="de7c31d34ed27a9c" providerId="LiveId" clId="{7EE43795-2A3B-4D3E-92D6-4DCC39E3E4B2}" dt="2024-06-03T01:05:12.061" v="947" actId="14826"/>
        <pc:sldMkLst>
          <pc:docMk/>
          <pc:sldMk cId="1912199148" sldId="466"/>
        </pc:sldMkLst>
        <pc:picChg chg="mod">
          <ac:chgData name="Raul Matsushita" userId="de7c31d34ed27a9c" providerId="LiveId" clId="{7EE43795-2A3B-4D3E-92D6-4DCC39E3E4B2}" dt="2024-06-03T01:05:12.061" v="947" actId="14826"/>
          <ac:picMkLst>
            <pc:docMk/>
            <pc:sldMk cId="1912199148" sldId="466"/>
            <ac:picMk id="18" creationId="{B722580D-578F-DCBA-3E07-F1AA9F8C2136}"/>
          </ac:picMkLst>
        </pc:picChg>
      </pc:sldChg>
      <pc:sldChg chg="modSp add mod">
        <pc:chgData name="Raul Matsushita" userId="de7c31d34ed27a9c" providerId="LiveId" clId="{7EE43795-2A3B-4D3E-92D6-4DCC39E3E4B2}" dt="2024-06-03T01:05:29.486" v="952" actId="1076"/>
        <pc:sldMkLst>
          <pc:docMk/>
          <pc:sldMk cId="616973937" sldId="467"/>
        </pc:sldMkLst>
        <pc:picChg chg="mod">
          <ac:chgData name="Raul Matsushita" userId="de7c31d34ed27a9c" providerId="LiveId" clId="{7EE43795-2A3B-4D3E-92D6-4DCC39E3E4B2}" dt="2024-06-03T01:05:29.486" v="952" actId="1076"/>
          <ac:picMkLst>
            <pc:docMk/>
            <pc:sldMk cId="616973937" sldId="467"/>
            <ac:picMk id="18" creationId="{B722580D-578F-DCBA-3E07-F1AA9F8C2136}"/>
          </ac:picMkLst>
        </pc:picChg>
      </pc:sldChg>
      <pc:sldChg chg="addSp modSp add mod">
        <pc:chgData name="Raul Matsushita" userId="de7c31d34ed27a9c" providerId="LiveId" clId="{7EE43795-2A3B-4D3E-92D6-4DCC39E3E4B2}" dt="2024-06-03T01:07:16.957" v="963" actId="14100"/>
        <pc:sldMkLst>
          <pc:docMk/>
          <pc:sldMk cId="995774106" sldId="468"/>
        </pc:sldMkLst>
        <pc:cxnChg chg="add mod">
          <ac:chgData name="Raul Matsushita" userId="de7c31d34ed27a9c" providerId="LiveId" clId="{7EE43795-2A3B-4D3E-92D6-4DCC39E3E4B2}" dt="2024-06-03T01:07:16.957" v="963" actId="14100"/>
          <ac:cxnSpMkLst>
            <pc:docMk/>
            <pc:sldMk cId="995774106" sldId="468"/>
            <ac:cxnSpMk id="7" creationId="{50A98C48-146E-34C7-ACE1-DB6FA6372E24}"/>
          </ac:cxnSpMkLst>
        </pc:cxnChg>
        <pc:cxnChg chg="add mod">
          <ac:chgData name="Raul Matsushita" userId="de7c31d34ed27a9c" providerId="LiveId" clId="{7EE43795-2A3B-4D3E-92D6-4DCC39E3E4B2}" dt="2024-06-03T01:07:11.350" v="961" actId="14100"/>
          <ac:cxnSpMkLst>
            <pc:docMk/>
            <pc:sldMk cId="995774106" sldId="468"/>
            <ac:cxnSpMk id="8" creationId="{CA7277CF-01F5-325F-848D-5BFD5AAD603A}"/>
          </ac:cxnSpMkLst>
        </pc:cxnChg>
      </pc:sldChg>
      <pc:sldChg chg="delSp add mod ord">
        <pc:chgData name="Raul Matsushita" userId="de7c31d34ed27a9c" providerId="LiveId" clId="{7EE43795-2A3B-4D3E-92D6-4DCC39E3E4B2}" dt="2024-06-03T01:09:31.763" v="968"/>
        <pc:sldMkLst>
          <pc:docMk/>
          <pc:sldMk cId="2825014382" sldId="469"/>
        </pc:sldMkLst>
        <pc:spChg chg="del">
          <ac:chgData name="Raul Matsushita" userId="de7c31d34ed27a9c" providerId="LiveId" clId="{7EE43795-2A3B-4D3E-92D6-4DCC39E3E4B2}" dt="2024-06-03T01:09:26.681" v="965" actId="478"/>
          <ac:spMkLst>
            <pc:docMk/>
            <pc:sldMk cId="2825014382" sldId="469"/>
            <ac:spMk id="10" creationId="{CFBC515A-B2C7-B21C-5170-B5AEAB6B8E45}"/>
          </ac:spMkLst>
        </pc:spChg>
        <pc:spChg chg="del">
          <ac:chgData name="Raul Matsushita" userId="de7c31d34ed27a9c" providerId="LiveId" clId="{7EE43795-2A3B-4D3E-92D6-4DCC39E3E4B2}" dt="2024-06-03T01:09:28.800" v="966" actId="478"/>
          <ac:spMkLst>
            <pc:docMk/>
            <pc:sldMk cId="2825014382" sldId="469"/>
            <ac:spMk id="11" creationId="{402CBFFE-E469-57B2-FBCC-3A2906EBB993}"/>
          </ac:spMkLst>
        </pc:spChg>
      </pc:sldChg>
      <pc:sldChg chg="modSp add ord">
        <pc:chgData name="Raul Matsushita" userId="de7c31d34ed27a9c" providerId="LiveId" clId="{7EE43795-2A3B-4D3E-92D6-4DCC39E3E4B2}" dt="2024-06-03T01:09:47.221" v="975" actId="20577"/>
        <pc:sldMkLst>
          <pc:docMk/>
          <pc:sldMk cId="1913548929" sldId="470"/>
        </pc:sldMkLst>
        <pc:spChg chg="mod">
          <ac:chgData name="Raul Matsushita" userId="de7c31d34ed27a9c" providerId="LiveId" clId="{7EE43795-2A3B-4D3E-92D6-4DCC39E3E4B2}" dt="2024-06-03T01:09:47.221" v="975" actId="20577"/>
          <ac:spMkLst>
            <pc:docMk/>
            <pc:sldMk cId="1913548929" sldId="470"/>
            <ac:spMk id="9" creationId="{E72EB74B-E97F-F747-C38F-4213DA5A11C8}"/>
          </ac:spMkLst>
        </pc:spChg>
      </pc:sldChg>
      <pc:sldChg chg="addSp modSp add mod">
        <pc:chgData name="Raul Matsushita" userId="de7c31d34ed27a9c" providerId="LiveId" clId="{7EE43795-2A3B-4D3E-92D6-4DCC39E3E4B2}" dt="2024-06-03T01:10:49.190" v="1004" actId="1076"/>
        <pc:sldMkLst>
          <pc:docMk/>
          <pc:sldMk cId="2462060157" sldId="471"/>
        </pc:sldMkLst>
        <pc:spChg chg="add mod">
          <ac:chgData name="Raul Matsushita" userId="de7c31d34ed27a9c" providerId="LiveId" clId="{7EE43795-2A3B-4D3E-92D6-4DCC39E3E4B2}" dt="2024-06-03T01:10:27.991" v="989" actId="1076"/>
          <ac:spMkLst>
            <pc:docMk/>
            <pc:sldMk cId="2462060157" sldId="471"/>
            <ac:spMk id="10" creationId="{068917DB-D2FC-7CF2-B396-019796AC7810}"/>
          </ac:spMkLst>
        </pc:spChg>
        <pc:spChg chg="add mod">
          <ac:chgData name="Raul Matsushita" userId="de7c31d34ed27a9c" providerId="LiveId" clId="{7EE43795-2A3B-4D3E-92D6-4DCC39E3E4B2}" dt="2024-06-03T01:10:49.190" v="1004" actId="1076"/>
          <ac:spMkLst>
            <pc:docMk/>
            <pc:sldMk cId="2462060157" sldId="471"/>
            <ac:spMk id="11" creationId="{DE06682A-0E58-8F3A-0975-58C44D6D5A85}"/>
          </ac:spMkLst>
        </pc:spChg>
      </pc:sldChg>
      <pc:sldChg chg="modSp add">
        <pc:chgData name="Raul Matsushita" userId="de7c31d34ed27a9c" providerId="LiveId" clId="{7EE43795-2A3B-4D3E-92D6-4DCC39E3E4B2}" dt="2024-06-03T01:12:01.722" v="1017" actId="20577"/>
        <pc:sldMkLst>
          <pc:docMk/>
          <pc:sldMk cId="4038277747" sldId="472"/>
        </pc:sldMkLst>
        <pc:spChg chg="mod">
          <ac:chgData name="Raul Matsushita" userId="de7c31d34ed27a9c" providerId="LiveId" clId="{7EE43795-2A3B-4D3E-92D6-4DCC39E3E4B2}" dt="2024-06-03T01:12:01.722" v="1017" actId="20577"/>
          <ac:spMkLst>
            <pc:docMk/>
            <pc:sldMk cId="4038277747" sldId="472"/>
            <ac:spMk id="11" creationId="{DE06682A-0E58-8F3A-0975-58C44D6D5A85}"/>
          </ac:spMkLst>
        </pc:spChg>
      </pc:sldChg>
      <pc:sldChg chg="modSp add">
        <pc:chgData name="Raul Matsushita" userId="de7c31d34ed27a9c" providerId="LiveId" clId="{7EE43795-2A3B-4D3E-92D6-4DCC39E3E4B2}" dt="2024-06-03T01:12:26.716" v="1019" actId="20577"/>
        <pc:sldMkLst>
          <pc:docMk/>
          <pc:sldMk cId="2016633119" sldId="473"/>
        </pc:sldMkLst>
        <pc:spChg chg="mod">
          <ac:chgData name="Raul Matsushita" userId="de7c31d34ed27a9c" providerId="LiveId" clId="{7EE43795-2A3B-4D3E-92D6-4DCC39E3E4B2}" dt="2024-06-03T01:12:26.716" v="1019" actId="20577"/>
          <ac:spMkLst>
            <pc:docMk/>
            <pc:sldMk cId="2016633119" sldId="473"/>
            <ac:spMk id="11" creationId="{DE06682A-0E58-8F3A-0975-58C44D6D5A85}"/>
          </ac:spMkLst>
        </pc:spChg>
      </pc:sldChg>
      <pc:sldChg chg="modSp add">
        <pc:chgData name="Raul Matsushita" userId="de7c31d34ed27a9c" providerId="LiveId" clId="{7EE43795-2A3B-4D3E-92D6-4DCC39E3E4B2}" dt="2024-06-03T01:12:57.500" v="1022" actId="20577"/>
        <pc:sldMkLst>
          <pc:docMk/>
          <pc:sldMk cId="1168608187" sldId="474"/>
        </pc:sldMkLst>
        <pc:spChg chg="mod">
          <ac:chgData name="Raul Matsushita" userId="de7c31d34ed27a9c" providerId="LiveId" clId="{7EE43795-2A3B-4D3E-92D6-4DCC39E3E4B2}" dt="2024-06-03T01:12:57.500" v="1022" actId="20577"/>
          <ac:spMkLst>
            <pc:docMk/>
            <pc:sldMk cId="1168608187" sldId="474"/>
            <ac:spMk id="11" creationId="{DE06682A-0E58-8F3A-0975-58C44D6D5A85}"/>
          </ac:spMkLst>
        </pc:spChg>
      </pc:sldChg>
      <pc:sldChg chg="modSp add">
        <pc:chgData name="Raul Matsushita" userId="de7c31d34ed27a9c" providerId="LiveId" clId="{7EE43795-2A3B-4D3E-92D6-4DCC39E3E4B2}" dt="2024-06-03T01:13:24.251" v="1029" actId="20577"/>
        <pc:sldMkLst>
          <pc:docMk/>
          <pc:sldMk cId="543145355" sldId="475"/>
        </pc:sldMkLst>
        <pc:spChg chg="mod">
          <ac:chgData name="Raul Matsushita" userId="de7c31d34ed27a9c" providerId="LiveId" clId="{7EE43795-2A3B-4D3E-92D6-4DCC39E3E4B2}" dt="2024-06-03T01:13:24.251" v="1029" actId="20577"/>
          <ac:spMkLst>
            <pc:docMk/>
            <pc:sldMk cId="543145355" sldId="475"/>
            <ac:spMk id="11" creationId="{DE06682A-0E58-8F3A-0975-58C44D6D5A85}"/>
          </ac:spMkLst>
        </pc:spChg>
      </pc:sldChg>
      <pc:sldChg chg="addSp modSp add">
        <pc:chgData name="Raul Matsushita" userId="de7c31d34ed27a9c" providerId="LiveId" clId="{7EE43795-2A3B-4D3E-92D6-4DCC39E3E4B2}" dt="2024-06-03T01:13:53.930" v="1037"/>
        <pc:sldMkLst>
          <pc:docMk/>
          <pc:sldMk cId="4220755857" sldId="476"/>
        </pc:sldMkLst>
        <pc:spChg chg="mod">
          <ac:chgData name="Raul Matsushita" userId="de7c31d34ed27a9c" providerId="LiveId" clId="{7EE43795-2A3B-4D3E-92D6-4DCC39E3E4B2}" dt="2024-06-03T01:13:37.999" v="1036" actId="20577"/>
          <ac:spMkLst>
            <pc:docMk/>
            <pc:sldMk cId="4220755857" sldId="476"/>
            <ac:spMk id="11" creationId="{DE06682A-0E58-8F3A-0975-58C44D6D5A85}"/>
          </ac:spMkLst>
        </pc:spChg>
        <pc:spChg chg="add mod">
          <ac:chgData name="Raul Matsushita" userId="de7c31d34ed27a9c" providerId="LiveId" clId="{7EE43795-2A3B-4D3E-92D6-4DCC39E3E4B2}" dt="2024-06-03T01:13:53.930" v="1037"/>
          <ac:spMkLst>
            <pc:docMk/>
            <pc:sldMk cId="4220755857" sldId="476"/>
            <ac:spMk id="12" creationId="{D22462AF-257E-C10D-DC95-5B13039DDAD9}"/>
          </ac:spMkLst>
        </pc:spChg>
        <pc:spChg chg="add mod">
          <ac:chgData name="Raul Matsushita" userId="de7c31d34ed27a9c" providerId="LiveId" clId="{7EE43795-2A3B-4D3E-92D6-4DCC39E3E4B2}" dt="2024-06-03T01:13:53.930" v="1037"/>
          <ac:spMkLst>
            <pc:docMk/>
            <pc:sldMk cId="4220755857" sldId="476"/>
            <ac:spMk id="13" creationId="{67F6A27D-0E85-DB47-4805-50784A4E13FE}"/>
          </ac:spMkLst>
        </pc:spChg>
      </pc:sldChg>
      <pc:sldChg chg="modSp add mod ord">
        <pc:chgData name="Raul Matsushita" userId="de7c31d34ed27a9c" providerId="LiveId" clId="{7EE43795-2A3B-4D3E-92D6-4DCC39E3E4B2}" dt="2024-06-03T01:31:31.435" v="1041" actId="14826"/>
        <pc:sldMkLst>
          <pc:docMk/>
          <pc:sldMk cId="2393009772" sldId="477"/>
        </pc:sldMkLst>
        <pc:picChg chg="mod">
          <ac:chgData name="Raul Matsushita" userId="de7c31d34ed27a9c" providerId="LiveId" clId="{7EE43795-2A3B-4D3E-92D6-4DCC39E3E4B2}" dt="2024-06-03T01:31:31.435" v="1041" actId="14826"/>
          <ac:picMkLst>
            <pc:docMk/>
            <pc:sldMk cId="2393009772" sldId="477"/>
            <ac:picMk id="18" creationId="{B722580D-578F-DCBA-3E07-F1AA9F8C2136}"/>
          </ac:picMkLst>
        </pc:picChg>
      </pc:sldChg>
      <pc:sldChg chg="modSp add mod">
        <pc:chgData name="Raul Matsushita" userId="de7c31d34ed27a9c" providerId="LiveId" clId="{7EE43795-2A3B-4D3E-92D6-4DCC39E3E4B2}" dt="2024-06-03T01:32:36.681" v="1047" actId="1076"/>
        <pc:sldMkLst>
          <pc:docMk/>
          <pc:sldMk cId="2243292208" sldId="478"/>
        </pc:sldMkLst>
        <pc:picChg chg="mod">
          <ac:chgData name="Raul Matsushita" userId="de7c31d34ed27a9c" providerId="LiveId" clId="{7EE43795-2A3B-4D3E-92D6-4DCC39E3E4B2}" dt="2024-06-03T01:32:36.681" v="1047" actId="1076"/>
          <ac:picMkLst>
            <pc:docMk/>
            <pc:sldMk cId="2243292208" sldId="478"/>
            <ac:picMk id="18" creationId="{B722580D-578F-DCBA-3E07-F1AA9F8C2136}"/>
          </ac:picMkLst>
        </pc:picChg>
      </pc:sldChg>
      <pc:sldChg chg="addSp delSp modSp add mod ord">
        <pc:chgData name="Raul Matsushita" userId="de7c31d34ed27a9c" providerId="LiveId" clId="{7EE43795-2A3B-4D3E-92D6-4DCC39E3E4B2}" dt="2024-06-03T01:37:38.566" v="1111" actId="20577"/>
        <pc:sldMkLst>
          <pc:docMk/>
          <pc:sldMk cId="2995660557" sldId="479"/>
        </pc:sldMkLst>
        <pc:spChg chg="mod">
          <ac:chgData name="Raul Matsushita" userId="de7c31d34ed27a9c" providerId="LiveId" clId="{7EE43795-2A3B-4D3E-92D6-4DCC39E3E4B2}" dt="2024-06-03T01:35:37.886" v="1066" actId="20577"/>
          <ac:spMkLst>
            <pc:docMk/>
            <pc:sldMk cId="2995660557" sldId="479"/>
            <ac:spMk id="3" creationId="{184701DA-832C-3CBF-3F10-C40EB705CF3F}"/>
          </ac:spMkLst>
        </pc:spChg>
        <pc:spChg chg="del">
          <ac:chgData name="Raul Matsushita" userId="de7c31d34ed27a9c" providerId="LiveId" clId="{7EE43795-2A3B-4D3E-92D6-4DCC39E3E4B2}" dt="2024-06-03T01:35:28.510" v="1051" actId="478"/>
          <ac:spMkLst>
            <pc:docMk/>
            <pc:sldMk cId="2995660557" sldId="479"/>
            <ac:spMk id="7" creationId="{402CBB12-1938-2C78-37F4-145345822000}"/>
          </ac:spMkLst>
        </pc:spChg>
        <pc:spChg chg="del">
          <ac:chgData name="Raul Matsushita" userId="de7c31d34ed27a9c" providerId="LiveId" clId="{7EE43795-2A3B-4D3E-92D6-4DCC39E3E4B2}" dt="2024-06-03T01:35:31.411" v="1052" actId="478"/>
          <ac:spMkLst>
            <pc:docMk/>
            <pc:sldMk cId="2995660557" sldId="479"/>
            <ac:spMk id="8" creationId="{C2F048A9-E930-37D7-2DE0-10C95408B3CD}"/>
          </ac:spMkLst>
        </pc:spChg>
        <pc:spChg chg="del">
          <ac:chgData name="Raul Matsushita" userId="de7c31d34ed27a9c" providerId="LiveId" clId="{7EE43795-2A3B-4D3E-92D6-4DCC39E3E4B2}" dt="2024-06-03T01:36:08.053" v="1067" actId="478"/>
          <ac:spMkLst>
            <pc:docMk/>
            <pc:sldMk cId="2995660557" sldId="479"/>
            <ac:spMk id="9" creationId="{E72EB74B-E97F-F747-C38F-4213DA5A11C8}"/>
          </ac:spMkLst>
        </pc:spChg>
        <pc:spChg chg="del">
          <ac:chgData name="Raul Matsushita" userId="de7c31d34ed27a9c" providerId="LiveId" clId="{7EE43795-2A3B-4D3E-92D6-4DCC39E3E4B2}" dt="2024-06-03T01:36:11.636" v="1068" actId="478"/>
          <ac:spMkLst>
            <pc:docMk/>
            <pc:sldMk cId="2995660557" sldId="479"/>
            <ac:spMk id="10" creationId="{CFBC515A-B2C7-B21C-5170-B5AEAB6B8E45}"/>
          </ac:spMkLst>
        </pc:spChg>
        <pc:spChg chg="del">
          <ac:chgData name="Raul Matsushita" userId="de7c31d34ed27a9c" providerId="LiveId" clId="{7EE43795-2A3B-4D3E-92D6-4DCC39E3E4B2}" dt="2024-06-03T01:36:13.951" v="1069" actId="478"/>
          <ac:spMkLst>
            <pc:docMk/>
            <pc:sldMk cId="2995660557" sldId="479"/>
            <ac:spMk id="11" creationId="{402CBFFE-E469-57B2-FBCC-3A2906EBB993}"/>
          </ac:spMkLst>
        </pc:spChg>
        <pc:spChg chg="mod">
          <ac:chgData name="Raul Matsushita" userId="de7c31d34ed27a9c" providerId="LiveId" clId="{7EE43795-2A3B-4D3E-92D6-4DCC39E3E4B2}" dt="2024-06-03T01:36:22.381" v="1070" actId="1076"/>
          <ac:spMkLst>
            <pc:docMk/>
            <pc:sldMk cId="2995660557" sldId="479"/>
            <ac:spMk id="12" creationId="{13A22058-F621-239A-A13F-13268EDAC369}"/>
          </ac:spMkLst>
        </pc:spChg>
        <pc:spChg chg="add mod">
          <ac:chgData name="Raul Matsushita" userId="de7c31d34ed27a9c" providerId="LiveId" clId="{7EE43795-2A3B-4D3E-92D6-4DCC39E3E4B2}" dt="2024-06-03T01:37:38.566" v="1111" actId="20577"/>
          <ac:spMkLst>
            <pc:docMk/>
            <pc:sldMk cId="2995660557" sldId="479"/>
            <ac:spMk id="15" creationId="{7F6B101B-78A9-046E-9585-965A1B46E005}"/>
          </ac:spMkLst>
        </pc:spChg>
      </pc:sldChg>
      <pc:sldChg chg="addSp modSp add mod">
        <pc:chgData name="Raul Matsushita" userId="de7c31d34ed27a9c" providerId="LiveId" clId="{7EE43795-2A3B-4D3E-92D6-4DCC39E3E4B2}" dt="2024-06-03T01:47:31.906" v="1122" actId="207"/>
        <pc:sldMkLst>
          <pc:docMk/>
          <pc:sldMk cId="1155449802" sldId="480"/>
        </pc:sldMkLst>
        <pc:spChg chg="add mod">
          <ac:chgData name="Raul Matsushita" userId="de7c31d34ed27a9c" providerId="LiveId" clId="{7EE43795-2A3B-4D3E-92D6-4DCC39E3E4B2}" dt="2024-06-03T01:47:31.906" v="1122" actId="207"/>
          <ac:spMkLst>
            <pc:docMk/>
            <pc:sldMk cId="1155449802" sldId="480"/>
            <ac:spMk id="7" creationId="{CC4B4F7F-1232-1B60-5848-28480DF48BC8}"/>
          </ac:spMkLst>
        </pc:spChg>
      </pc:sldChg>
      <pc:sldChg chg="addSp modSp add mod">
        <pc:chgData name="Raul Matsushita" userId="de7c31d34ed27a9c" providerId="LiveId" clId="{7EE43795-2A3B-4D3E-92D6-4DCC39E3E4B2}" dt="2024-06-03T01:52:46.638" v="1200" actId="20577"/>
        <pc:sldMkLst>
          <pc:docMk/>
          <pc:sldMk cId="1268438938" sldId="481"/>
        </pc:sldMkLst>
        <pc:spChg chg="add mod">
          <ac:chgData name="Raul Matsushita" userId="de7c31d34ed27a9c" providerId="LiveId" clId="{7EE43795-2A3B-4D3E-92D6-4DCC39E3E4B2}" dt="2024-06-03T01:49:46.990" v="1131" actId="208"/>
          <ac:spMkLst>
            <pc:docMk/>
            <pc:sldMk cId="1268438938" sldId="481"/>
            <ac:spMk id="8" creationId="{5313FD19-0084-8F84-5492-BBA994E85638}"/>
          </ac:spMkLst>
        </pc:spChg>
        <pc:spChg chg="add mod">
          <ac:chgData name="Raul Matsushita" userId="de7c31d34ed27a9c" providerId="LiveId" clId="{7EE43795-2A3B-4D3E-92D6-4DCC39E3E4B2}" dt="2024-06-03T01:52:46.638" v="1200" actId="20577"/>
          <ac:spMkLst>
            <pc:docMk/>
            <pc:sldMk cId="1268438938" sldId="481"/>
            <ac:spMk id="9" creationId="{B9F76ABF-6142-CAD4-23AB-FD33D58DF252}"/>
          </ac:spMkLst>
        </pc:spChg>
        <pc:spChg chg="add mod">
          <ac:chgData name="Raul Matsushita" userId="de7c31d34ed27a9c" providerId="LiveId" clId="{7EE43795-2A3B-4D3E-92D6-4DCC39E3E4B2}" dt="2024-06-03T01:52:36.033" v="1199" actId="14100"/>
          <ac:spMkLst>
            <pc:docMk/>
            <pc:sldMk cId="1268438938" sldId="481"/>
            <ac:spMk id="10" creationId="{E3139AF8-A485-FC81-F048-311C8A26C6E5}"/>
          </ac:spMkLst>
        </pc:spChg>
      </pc:sldChg>
      <pc:sldChg chg="add del">
        <pc:chgData name="Raul Matsushita" userId="de7c31d34ed27a9c" providerId="LiveId" clId="{7EE43795-2A3B-4D3E-92D6-4DCC39E3E4B2}" dt="2024-06-03T01:53:04.880" v="1202" actId="2696"/>
        <pc:sldMkLst>
          <pc:docMk/>
          <pc:sldMk cId="3091682074" sldId="482"/>
        </pc:sldMkLst>
      </pc:sldChg>
      <pc:sldChg chg="modSp add mod ord">
        <pc:chgData name="Raul Matsushita" userId="de7c31d34ed27a9c" providerId="LiveId" clId="{7EE43795-2A3B-4D3E-92D6-4DCC39E3E4B2}" dt="2024-06-03T02:20:12.604" v="1209" actId="14826"/>
        <pc:sldMkLst>
          <pc:docMk/>
          <pc:sldMk cId="3171999221" sldId="482"/>
        </pc:sldMkLst>
        <pc:picChg chg="mod">
          <ac:chgData name="Raul Matsushita" userId="de7c31d34ed27a9c" providerId="LiveId" clId="{7EE43795-2A3B-4D3E-92D6-4DCC39E3E4B2}" dt="2024-06-03T02:20:12.604" v="1209" actId="14826"/>
          <ac:picMkLst>
            <pc:docMk/>
            <pc:sldMk cId="3171999221" sldId="482"/>
            <ac:picMk id="18" creationId="{B722580D-578F-DCBA-3E07-F1AA9F8C2136}"/>
          </ac:picMkLst>
        </pc:picChg>
      </pc:sldChg>
      <pc:sldChg chg="addSp modSp add mod">
        <pc:chgData name="Raul Matsushita" userId="de7c31d34ed27a9c" providerId="LiveId" clId="{7EE43795-2A3B-4D3E-92D6-4DCC39E3E4B2}" dt="2024-06-03T02:22:36.001" v="1219" actId="1076"/>
        <pc:sldMkLst>
          <pc:docMk/>
          <pc:sldMk cId="3725961403" sldId="483"/>
        </pc:sldMkLst>
        <pc:spChg chg="add mod">
          <ac:chgData name="Raul Matsushita" userId="de7c31d34ed27a9c" providerId="LiveId" clId="{7EE43795-2A3B-4D3E-92D6-4DCC39E3E4B2}" dt="2024-06-03T02:22:36.001" v="1219" actId="1076"/>
          <ac:spMkLst>
            <pc:docMk/>
            <pc:sldMk cId="3725961403" sldId="483"/>
            <ac:spMk id="3" creationId="{89D78F9C-05DA-693F-FAE3-146DC4249F61}"/>
          </ac:spMkLst>
        </pc:spChg>
        <pc:picChg chg="mod">
          <ac:chgData name="Raul Matsushita" userId="de7c31d34ed27a9c" providerId="LiveId" clId="{7EE43795-2A3B-4D3E-92D6-4DCC39E3E4B2}" dt="2024-06-03T02:20:59.542" v="1211" actId="14826"/>
          <ac:picMkLst>
            <pc:docMk/>
            <pc:sldMk cId="3725961403" sldId="483"/>
            <ac:picMk id="18" creationId="{B722580D-578F-DCBA-3E07-F1AA9F8C2136}"/>
          </ac:picMkLst>
        </pc:picChg>
      </pc:sldChg>
      <pc:sldChg chg="addSp modSp add mod">
        <pc:chgData name="Raul Matsushita" userId="de7c31d34ed27a9c" providerId="LiveId" clId="{7EE43795-2A3B-4D3E-92D6-4DCC39E3E4B2}" dt="2024-06-03T02:23:02.040" v="1223" actId="1076"/>
        <pc:sldMkLst>
          <pc:docMk/>
          <pc:sldMk cId="1067981859" sldId="484"/>
        </pc:sldMkLst>
        <pc:spChg chg="add mod">
          <ac:chgData name="Raul Matsushita" userId="de7c31d34ed27a9c" providerId="LiveId" clId="{7EE43795-2A3B-4D3E-92D6-4DCC39E3E4B2}" dt="2024-06-03T02:23:02.040" v="1223" actId="1076"/>
          <ac:spMkLst>
            <pc:docMk/>
            <pc:sldMk cId="1067981859" sldId="484"/>
            <ac:spMk id="3" creationId="{4E2718CD-1637-8CE4-4FDD-539C257FCBD1}"/>
          </ac:spMkLst>
        </pc:spChg>
        <pc:picChg chg="mod">
          <ac:chgData name="Raul Matsushita" userId="de7c31d34ed27a9c" providerId="LiveId" clId="{7EE43795-2A3B-4D3E-92D6-4DCC39E3E4B2}" dt="2024-06-03T02:21:35.316" v="1213" actId="14826"/>
          <ac:picMkLst>
            <pc:docMk/>
            <pc:sldMk cId="1067981859" sldId="484"/>
            <ac:picMk id="18" creationId="{B722580D-578F-DCBA-3E07-F1AA9F8C2136}"/>
          </ac:picMkLst>
        </pc:picChg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2930205207" sldId="484"/>
        </pc:sldMkLst>
      </pc:sldChg>
      <pc:sldChg chg="addSp modSp add mod">
        <pc:chgData name="Raul Matsushita" userId="de7c31d34ed27a9c" providerId="LiveId" clId="{7EE43795-2A3B-4D3E-92D6-4DCC39E3E4B2}" dt="2024-06-03T02:23:12.701" v="1225" actId="1076"/>
        <pc:sldMkLst>
          <pc:docMk/>
          <pc:sldMk cId="2874669916" sldId="485"/>
        </pc:sldMkLst>
        <pc:spChg chg="add mod">
          <ac:chgData name="Raul Matsushita" userId="de7c31d34ed27a9c" providerId="LiveId" clId="{7EE43795-2A3B-4D3E-92D6-4DCC39E3E4B2}" dt="2024-06-03T02:23:12.701" v="1225" actId="1076"/>
          <ac:spMkLst>
            <pc:docMk/>
            <pc:sldMk cId="2874669916" sldId="485"/>
            <ac:spMk id="3" creationId="{52CBF389-89CA-1440-449A-B5557B7168D0}"/>
          </ac:spMkLst>
        </pc:spChg>
        <pc:picChg chg="mod">
          <ac:chgData name="Raul Matsushita" userId="de7c31d34ed27a9c" providerId="LiveId" clId="{7EE43795-2A3B-4D3E-92D6-4DCC39E3E4B2}" dt="2024-06-03T02:22:14.405" v="1215" actId="14826"/>
          <ac:picMkLst>
            <pc:docMk/>
            <pc:sldMk cId="2874669916" sldId="485"/>
            <ac:picMk id="18" creationId="{B722580D-578F-DCBA-3E07-F1AA9F8C2136}"/>
          </ac:picMkLst>
        </pc:picChg>
      </pc:sldChg>
      <pc:sldChg chg="modSp add mod ord">
        <pc:chgData name="Raul Matsushita" userId="de7c31d34ed27a9c" providerId="LiveId" clId="{7EE43795-2A3B-4D3E-92D6-4DCC39E3E4B2}" dt="2024-06-03T02:24:14.539" v="1229" actId="14826"/>
        <pc:sldMkLst>
          <pc:docMk/>
          <pc:sldMk cId="1647974160" sldId="486"/>
        </pc:sldMkLst>
        <pc:picChg chg="mod">
          <ac:chgData name="Raul Matsushita" userId="de7c31d34ed27a9c" providerId="LiveId" clId="{7EE43795-2A3B-4D3E-92D6-4DCC39E3E4B2}" dt="2024-06-03T02:24:14.539" v="1229" actId="14826"/>
          <ac:picMkLst>
            <pc:docMk/>
            <pc:sldMk cId="1647974160" sldId="486"/>
            <ac:picMk id="18" creationId="{B722580D-578F-DCBA-3E07-F1AA9F8C2136}"/>
          </ac:picMkLst>
        </pc:picChg>
      </pc:sldChg>
      <pc:sldChg chg="modSp add mod ord">
        <pc:chgData name="Raul Matsushita" userId="de7c31d34ed27a9c" providerId="LiveId" clId="{7EE43795-2A3B-4D3E-92D6-4DCC39E3E4B2}" dt="2024-06-03T02:24:59.463" v="1233" actId="14826"/>
        <pc:sldMkLst>
          <pc:docMk/>
          <pc:sldMk cId="3253684302" sldId="487"/>
        </pc:sldMkLst>
        <pc:picChg chg="mod">
          <ac:chgData name="Raul Matsushita" userId="de7c31d34ed27a9c" providerId="LiveId" clId="{7EE43795-2A3B-4D3E-92D6-4DCC39E3E4B2}" dt="2024-06-03T02:24:59.463" v="1233" actId="14826"/>
          <ac:picMkLst>
            <pc:docMk/>
            <pc:sldMk cId="3253684302" sldId="487"/>
            <ac:picMk id="18" creationId="{B722580D-578F-DCBA-3E07-F1AA9F8C2136}"/>
          </ac:picMkLst>
        </pc:picChg>
      </pc:sldChg>
      <pc:sldChg chg="modSp add mod ord replId">
        <pc:chgData name="Raul Matsushita" userId="de7c31d34ed27a9c" providerId="LiveId" clId="{7EE43795-2A3B-4D3E-92D6-4DCC39E3E4B2}" dt="2024-06-03T02:25:24.416" v="1234" actId="14826"/>
        <pc:sldMkLst>
          <pc:docMk/>
          <pc:sldMk cId="63841821" sldId="488"/>
        </pc:sldMkLst>
        <pc:picChg chg="mod">
          <ac:chgData name="Raul Matsushita" userId="de7c31d34ed27a9c" providerId="LiveId" clId="{7EE43795-2A3B-4D3E-92D6-4DCC39E3E4B2}" dt="2024-06-03T02:25:24.416" v="1234" actId="14826"/>
          <ac:picMkLst>
            <pc:docMk/>
            <pc:sldMk cId="63841821" sldId="488"/>
            <ac:picMk id="18" creationId="{B722580D-578F-DCBA-3E07-F1AA9F8C2136}"/>
          </ac:picMkLst>
        </pc:picChg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270086404" sldId="489"/>
        </pc:sldMkLst>
      </pc:sldChg>
      <pc:sldChg chg="modSp add mod ord replId">
        <pc:chgData name="Raul Matsushita" userId="de7c31d34ed27a9c" providerId="LiveId" clId="{7EE43795-2A3B-4D3E-92D6-4DCC39E3E4B2}" dt="2024-06-03T02:25:55.736" v="1235" actId="14826"/>
        <pc:sldMkLst>
          <pc:docMk/>
          <pc:sldMk cId="3065323776" sldId="489"/>
        </pc:sldMkLst>
        <pc:picChg chg="mod">
          <ac:chgData name="Raul Matsushita" userId="de7c31d34ed27a9c" providerId="LiveId" clId="{7EE43795-2A3B-4D3E-92D6-4DCC39E3E4B2}" dt="2024-06-03T02:25:55.736" v="1235" actId="14826"/>
          <ac:picMkLst>
            <pc:docMk/>
            <pc:sldMk cId="3065323776" sldId="489"/>
            <ac:picMk id="18" creationId="{B722580D-578F-DCBA-3E07-F1AA9F8C2136}"/>
          </ac:picMkLst>
        </pc:picChg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239555345" sldId="492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998179214" sldId="494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427212961" sldId="497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1661126077" sldId="498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4232876518" sldId="499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1368143970" sldId="500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838279504" sldId="503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820255912" sldId="504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157262969" sldId="505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574731933" sldId="506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208928092" sldId="507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493750801" sldId="508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160551575" sldId="509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457209630" sldId="510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2068203102" sldId="511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828039483" sldId="513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418434483" sldId="515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1326245342" sldId="516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2239905633" sldId="517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974600439" sldId="518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2624734631" sldId="519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2694757677" sldId="520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133837125" sldId="521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394893865" sldId="522"/>
        </pc:sldMkLst>
      </pc:sldChg>
      <pc:sldChg chg="add del">
        <pc:chgData name="Raul Matsushita" userId="de7c31d34ed27a9c" providerId="LiveId" clId="{7EE43795-2A3B-4D3E-92D6-4DCC39E3E4B2}" dt="2024-06-02T23:43:09.652" v="202" actId="47"/>
        <pc:sldMkLst>
          <pc:docMk/>
          <pc:sldMk cId="2675980448" sldId="523"/>
        </pc:sldMkLst>
      </pc:sldChg>
    </pc:docChg>
  </pc:docChgLst>
  <pc:docChgLst>
    <pc:chgData name="Raul Matsushita" userId="de7c31d34ed27a9c" providerId="LiveId" clId="{C24DE74A-CA61-4FE8-886B-ABBF37D0A982}"/>
    <pc:docChg chg="undo redo custSel addSld delSld modSld sldOrd">
      <pc:chgData name="Raul Matsushita" userId="de7c31d34ed27a9c" providerId="LiveId" clId="{C24DE74A-CA61-4FE8-886B-ABBF37D0A982}" dt="2024-05-08T20:20:48.503" v="3748" actId="1076"/>
      <pc:docMkLst>
        <pc:docMk/>
      </pc:docMkLst>
      <pc:sldChg chg="modSp mod">
        <pc:chgData name="Raul Matsushita" userId="de7c31d34ed27a9c" providerId="LiveId" clId="{C24DE74A-CA61-4FE8-886B-ABBF37D0A982}" dt="2024-05-08T14:37:09.941" v="3744" actId="20577"/>
        <pc:sldMkLst>
          <pc:docMk/>
          <pc:sldMk cId="2586058810" sldId="256"/>
        </pc:sldMkLst>
        <pc:spChg chg="mod">
          <ac:chgData name="Raul Matsushita" userId="de7c31d34ed27a9c" providerId="LiveId" clId="{C24DE74A-CA61-4FE8-886B-ABBF37D0A982}" dt="2024-05-08T14:37:09.941" v="3744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C24DE74A-CA61-4FE8-886B-ABBF37D0A982}" dt="2024-05-08T10:39:37.526" v="49" actId="2696"/>
        <pc:sldMkLst>
          <pc:docMk/>
          <pc:sldMk cId="2862011183" sldId="268"/>
        </pc:sldMkLst>
      </pc:sldChg>
      <pc:sldChg chg="addSp delSp modSp mod">
        <pc:chgData name="Raul Matsushita" userId="de7c31d34ed27a9c" providerId="LiveId" clId="{C24DE74A-CA61-4FE8-886B-ABBF37D0A982}" dt="2024-05-08T13:20:14.932" v="1922" actId="1076"/>
        <pc:sldMkLst>
          <pc:docMk/>
          <pc:sldMk cId="3012727841" sldId="269"/>
        </pc:sldMkLst>
        <pc:spChg chg="mod">
          <ac:chgData name="Raul Matsushita" userId="de7c31d34ed27a9c" providerId="LiveId" clId="{C24DE74A-CA61-4FE8-886B-ABBF37D0A982}" dt="2024-05-08T10:41:00.654" v="144" actId="20577"/>
          <ac:spMkLst>
            <pc:docMk/>
            <pc:sldMk cId="3012727841" sldId="269"/>
            <ac:spMk id="2" creationId="{100B5D20-815D-D098-A5AD-681238943775}"/>
          </ac:spMkLst>
        </pc:spChg>
        <pc:spChg chg="add del mod">
          <ac:chgData name="Raul Matsushita" userId="de7c31d34ed27a9c" providerId="LiveId" clId="{C24DE74A-CA61-4FE8-886B-ABBF37D0A982}" dt="2024-05-08T10:42:19.972" v="153" actId="478"/>
          <ac:spMkLst>
            <pc:docMk/>
            <pc:sldMk cId="3012727841" sldId="269"/>
            <ac:spMk id="7" creationId="{ABEB9F27-40EF-F631-9E58-1362F4FDB66E}"/>
          </ac:spMkLst>
        </pc:spChg>
        <pc:picChg chg="add mod">
          <ac:chgData name="Raul Matsushita" userId="de7c31d34ed27a9c" providerId="LiveId" clId="{C24DE74A-CA61-4FE8-886B-ABBF37D0A982}" dt="2024-05-08T13:20:14.932" v="1922" actId="1076"/>
          <ac:picMkLst>
            <pc:docMk/>
            <pc:sldMk cId="3012727841" sldId="269"/>
            <ac:picMk id="9" creationId="{F657ED6E-9F8F-56DC-A232-EA3AF7A7BCE2}"/>
          </ac:picMkLst>
        </pc:picChg>
        <pc:picChg chg="mod ord">
          <ac:chgData name="Raul Matsushita" userId="de7c31d34ed27a9c" providerId="LiveId" clId="{C24DE74A-CA61-4FE8-886B-ABBF37D0A982}" dt="2024-05-08T10:54:08.071" v="163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209635691" sldId="270"/>
        </pc:sldMkLst>
      </pc:sldChg>
      <pc:sldChg chg="del">
        <pc:chgData name="Raul Matsushita" userId="de7c31d34ed27a9c" providerId="LiveId" clId="{C24DE74A-CA61-4FE8-886B-ABBF37D0A982}" dt="2024-05-08T12:35:03.409" v="1353" actId="47"/>
        <pc:sldMkLst>
          <pc:docMk/>
          <pc:sldMk cId="3182307395" sldId="271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054018855" sldId="27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4146910257" sldId="279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625089859" sldId="280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071915177" sldId="28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30256739" sldId="283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512095792" sldId="285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933643378" sldId="286"/>
        </pc:sldMkLst>
      </pc:sldChg>
      <pc:sldChg chg="modSp mod">
        <pc:chgData name="Raul Matsushita" userId="de7c31d34ed27a9c" providerId="LiveId" clId="{C24DE74A-CA61-4FE8-886B-ABBF37D0A982}" dt="2024-05-08T10:39:12.943" v="48" actId="20577"/>
        <pc:sldMkLst>
          <pc:docMk/>
          <pc:sldMk cId="1910733529" sldId="288"/>
        </pc:sldMkLst>
        <pc:spChg chg="mod">
          <ac:chgData name="Raul Matsushita" userId="de7c31d34ed27a9c" providerId="LiveId" clId="{C24DE74A-CA61-4FE8-886B-ABBF37D0A982}" dt="2024-05-08T10:38:07.673" v="8" actId="20577"/>
          <ac:spMkLst>
            <pc:docMk/>
            <pc:sldMk cId="1910733529" sldId="288"/>
            <ac:spMk id="2" creationId="{100B5D20-815D-D098-A5AD-681238943775}"/>
          </ac:spMkLst>
        </pc:spChg>
        <pc:spChg chg="mod">
          <ac:chgData name="Raul Matsushita" userId="de7c31d34ed27a9c" providerId="LiveId" clId="{C24DE74A-CA61-4FE8-886B-ABBF37D0A982}" dt="2024-05-08T10:39:12.943" v="48" actId="20577"/>
          <ac:spMkLst>
            <pc:docMk/>
            <pc:sldMk cId="1910733529" sldId="288"/>
            <ac:spMk id="7" creationId="{4ED62E8B-AEF4-C762-2125-5F27DBA6341F}"/>
          </ac:spMkLst>
        </pc:spChg>
      </pc:sldChg>
      <pc:sldChg chg="delSp modSp mod">
        <pc:chgData name="Raul Matsushita" userId="de7c31d34ed27a9c" providerId="LiveId" clId="{C24DE74A-CA61-4FE8-886B-ABBF37D0A982}" dt="2024-05-08T12:34:31.007" v="1349"/>
        <pc:sldMkLst>
          <pc:docMk/>
          <pc:sldMk cId="3224931540" sldId="289"/>
        </pc:sldMkLst>
        <pc:spChg chg="mod">
          <ac:chgData name="Raul Matsushita" userId="de7c31d34ed27a9c" providerId="LiveId" clId="{C24DE74A-CA61-4FE8-886B-ABBF37D0A982}" dt="2024-05-08T12:34:31.007" v="1349"/>
          <ac:spMkLst>
            <pc:docMk/>
            <pc:sldMk cId="3224931540" sldId="289"/>
            <ac:spMk id="2" creationId="{100B5D20-815D-D098-A5AD-681238943775}"/>
          </ac:spMkLst>
        </pc:spChg>
        <pc:spChg chg="del">
          <ac:chgData name="Raul Matsushita" userId="de7c31d34ed27a9c" providerId="LiveId" clId="{C24DE74A-CA61-4FE8-886B-ABBF37D0A982}" dt="2024-05-08T12:34:22.804" v="1348" actId="478"/>
          <ac:spMkLst>
            <pc:docMk/>
            <pc:sldMk cId="3224931540" sldId="289"/>
            <ac:spMk id="7" creationId="{50180D99-4BCA-9611-2397-F91BC3B6EC15}"/>
          </ac:spMkLst>
        </pc:spChg>
        <pc:picChg chg="mod">
          <ac:chgData name="Raul Matsushita" userId="de7c31d34ed27a9c" providerId="LiveId" clId="{C24DE74A-CA61-4FE8-886B-ABBF37D0A982}" dt="2024-05-08T12:34:19.930" v="1347" actId="14100"/>
          <ac:picMkLst>
            <pc:docMk/>
            <pc:sldMk cId="3224931540" sldId="289"/>
            <ac:picMk id="17" creationId="{6990CB7A-6D89-7148-C647-00F6E0FA52CB}"/>
          </ac:picMkLst>
        </pc:picChg>
      </pc:sldChg>
      <pc:sldChg chg="del">
        <pc:chgData name="Raul Matsushita" userId="de7c31d34ed27a9c" providerId="LiveId" clId="{C24DE74A-CA61-4FE8-886B-ABBF37D0A982}" dt="2024-05-08T11:04:58.730" v="178" actId="2696"/>
        <pc:sldMkLst>
          <pc:docMk/>
          <pc:sldMk cId="4117128426" sldId="290"/>
        </pc:sldMkLst>
      </pc:sldChg>
      <pc:sldChg chg="del">
        <pc:chgData name="Raul Matsushita" userId="de7c31d34ed27a9c" providerId="LiveId" clId="{C24DE74A-CA61-4FE8-886B-ABBF37D0A982}" dt="2024-05-08T12:35:03.409" v="1353" actId="47"/>
        <pc:sldMkLst>
          <pc:docMk/>
          <pc:sldMk cId="72051154" sldId="291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99735504" sldId="29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670328455" sldId="293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508310342" sldId="294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182410623" sldId="296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633850792" sldId="297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382906228" sldId="298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107815732" sldId="299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12868548" sldId="300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111060100" sldId="301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326912077" sldId="30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238208665" sldId="303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378727320" sldId="304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4024992346" sldId="305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523594889" sldId="306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418701950" sldId="307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069973615" sldId="308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877531957" sldId="309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127696709" sldId="310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796248348" sldId="311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486353865" sldId="31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271538871" sldId="313"/>
        </pc:sldMkLst>
      </pc:sldChg>
      <pc:sldChg chg="delSp modSp add mod">
        <pc:chgData name="Raul Matsushita" userId="de7c31d34ed27a9c" providerId="LiveId" clId="{C24DE74A-CA61-4FE8-886B-ABBF37D0A982}" dt="2024-05-08T10:58:56.634" v="171" actId="1076"/>
        <pc:sldMkLst>
          <pc:docMk/>
          <pc:sldMk cId="3344138302" sldId="314"/>
        </pc:sldMkLst>
        <pc:picChg chg="mod">
          <ac:chgData name="Raul Matsushita" userId="de7c31d34ed27a9c" providerId="LiveId" clId="{C24DE74A-CA61-4FE8-886B-ABBF37D0A982}" dt="2024-05-08T10:58:56.634" v="171" actId="1076"/>
          <ac:picMkLst>
            <pc:docMk/>
            <pc:sldMk cId="3344138302" sldId="314"/>
            <ac:picMk id="9" creationId="{F657ED6E-9F8F-56DC-A232-EA3AF7A7BCE2}"/>
          </ac:picMkLst>
        </pc:picChg>
        <pc:picChg chg="del">
          <ac:chgData name="Raul Matsushita" userId="de7c31d34ed27a9c" providerId="LiveId" clId="{C24DE74A-CA61-4FE8-886B-ABBF37D0A982}" dt="2024-05-08T10:58:23.495" v="167" actId="478"/>
          <ac:picMkLst>
            <pc:docMk/>
            <pc:sldMk cId="3344138302" sldId="314"/>
            <ac:picMk id="17" creationId="{6990CB7A-6D89-7148-C647-00F6E0FA52CB}"/>
          </ac:picMkLst>
        </pc:picChg>
      </pc:sldChg>
      <pc:sldChg chg="addSp modSp add mod">
        <pc:chgData name="Raul Matsushita" userId="de7c31d34ed27a9c" providerId="LiveId" clId="{C24DE74A-CA61-4FE8-886B-ABBF37D0A982}" dt="2024-05-08T12:41:38.704" v="1373" actId="20577"/>
        <pc:sldMkLst>
          <pc:docMk/>
          <pc:sldMk cId="1224025517" sldId="315"/>
        </pc:sldMkLst>
        <pc:spChg chg="add mod">
          <ac:chgData name="Raul Matsushita" userId="de7c31d34ed27a9c" providerId="LiveId" clId="{C24DE74A-CA61-4FE8-886B-ABBF37D0A982}" dt="2024-05-08T12:41:38.704" v="1373" actId="20577"/>
          <ac:spMkLst>
            <pc:docMk/>
            <pc:sldMk cId="1224025517" sldId="315"/>
            <ac:spMk id="7" creationId="{4DED9F23-EB3D-01DD-69AB-91228852529C}"/>
          </ac:spMkLst>
        </pc:spChg>
        <pc:picChg chg="mod">
          <ac:chgData name="Raul Matsushita" userId="de7c31d34ed27a9c" providerId="LiveId" clId="{C24DE74A-CA61-4FE8-886B-ABBF37D0A982}" dt="2024-05-08T11:11:51.360" v="332" actId="14826"/>
          <ac:picMkLst>
            <pc:docMk/>
            <pc:sldMk cId="1224025517" sldId="315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C24DE74A-CA61-4FE8-886B-ABBF37D0A982}" dt="2024-05-08T11:14:04.667" v="338" actId="1076"/>
        <pc:sldMkLst>
          <pc:docMk/>
          <pc:sldMk cId="1112231210" sldId="316"/>
        </pc:sldMkLst>
        <pc:picChg chg="mod">
          <ac:chgData name="Raul Matsushita" userId="de7c31d34ed27a9c" providerId="LiveId" clId="{C24DE74A-CA61-4FE8-886B-ABBF37D0A982}" dt="2024-05-08T11:14:04.667" v="338" actId="1076"/>
          <ac:picMkLst>
            <pc:docMk/>
            <pc:sldMk cId="1112231210" sldId="316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C24DE74A-CA61-4FE8-886B-ABBF37D0A982}" dt="2024-05-08T11:22:29.823" v="694" actId="20577"/>
        <pc:sldMkLst>
          <pc:docMk/>
          <pc:sldMk cId="3434880417" sldId="317"/>
        </pc:sldMkLst>
        <pc:spChg chg="mod">
          <ac:chgData name="Raul Matsushita" userId="de7c31d34ed27a9c" providerId="LiveId" clId="{C24DE74A-CA61-4FE8-886B-ABBF37D0A982}" dt="2024-05-08T11:06:56.640" v="207"/>
          <ac:spMkLst>
            <pc:docMk/>
            <pc:sldMk cId="3434880417" sldId="317"/>
            <ac:spMk id="2" creationId="{100B5D20-815D-D098-A5AD-681238943775}"/>
          </ac:spMkLst>
        </pc:spChg>
        <pc:spChg chg="mod">
          <ac:chgData name="Raul Matsushita" userId="de7c31d34ed27a9c" providerId="LiveId" clId="{C24DE74A-CA61-4FE8-886B-ABBF37D0A982}" dt="2024-05-08T11:22:29.823" v="694" actId="20577"/>
          <ac:spMkLst>
            <pc:docMk/>
            <pc:sldMk cId="3434880417" sldId="317"/>
            <ac:spMk id="7" creationId="{4ED62E8B-AEF4-C762-2125-5F27DBA6341F}"/>
          </ac:spMkLst>
        </pc:spChg>
      </pc:sldChg>
      <pc:sldChg chg="add">
        <pc:chgData name="Raul Matsushita" userId="de7c31d34ed27a9c" providerId="LiveId" clId="{C24DE74A-CA61-4FE8-886B-ABBF37D0A982}" dt="2024-05-08T11:22:24.681" v="692" actId="2890"/>
        <pc:sldMkLst>
          <pc:docMk/>
          <pc:sldMk cId="3711467441" sldId="318"/>
        </pc:sldMkLst>
      </pc:sldChg>
      <pc:sldChg chg="modSp add mod">
        <pc:chgData name="Raul Matsushita" userId="de7c31d34ed27a9c" providerId="LiveId" clId="{C24DE74A-CA61-4FE8-886B-ABBF37D0A982}" dt="2024-05-08T11:32:09.078" v="1053" actId="20577"/>
        <pc:sldMkLst>
          <pc:docMk/>
          <pc:sldMk cId="2026976964" sldId="319"/>
        </pc:sldMkLst>
        <pc:spChg chg="mod">
          <ac:chgData name="Raul Matsushita" userId="de7c31d34ed27a9c" providerId="LiveId" clId="{C24DE74A-CA61-4FE8-886B-ABBF37D0A982}" dt="2024-05-08T11:32:09.078" v="1053" actId="20577"/>
          <ac:spMkLst>
            <pc:docMk/>
            <pc:sldMk cId="2026976964" sldId="319"/>
            <ac:spMk id="7" creationId="{4ED62E8B-AEF4-C762-2125-5F27DBA6341F}"/>
          </ac:spMkLst>
        </pc:spChg>
      </pc:sldChg>
      <pc:sldChg chg="modSp add mod">
        <pc:chgData name="Raul Matsushita" userId="de7c31d34ed27a9c" providerId="LiveId" clId="{C24DE74A-CA61-4FE8-886B-ABBF37D0A982}" dt="2024-05-08T11:35:16.671" v="1131" actId="20577"/>
        <pc:sldMkLst>
          <pc:docMk/>
          <pc:sldMk cId="1320712178" sldId="320"/>
        </pc:sldMkLst>
        <pc:spChg chg="mod">
          <ac:chgData name="Raul Matsushita" userId="de7c31d34ed27a9c" providerId="LiveId" clId="{C24DE74A-CA61-4FE8-886B-ABBF37D0A982}" dt="2024-05-08T11:35:16.671" v="1131" actId="20577"/>
          <ac:spMkLst>
            <pc:docMk/>
            <pc:sldMk cId="1320712178" sldId="320"/>
            <ac:spMk id="7" creationId="{4ED62E8B-AEF4-C762-2125-5F27DBA6341F}"/>
          </ac:spMkLst>
        </pc:spChg>
      </pc:sldChg>
      <pc:sldChg chg="modSp add mod">
        <pc:chgData name="Raul Matsushita" userId="de7c31d34ed27a9c" providerId="LiveId" clId="{C24DE74A-CA61-4FE8-886B-ABBF37D0A982}" dt="2024-05-08T12:23:37.215" v="1246" actId="20577"/>
        <pc:sldMkLst>
          <pc:docMk/>
          <pc:sldMk cId="1154103525" sldId="321"/>
        </pc:sldMkLst>
        <pc:spChg chg="mod">
          <ac:chgData name="Raul Matsushita" userId="de7c31d34ed27a9c" providerId="LiveId" clId="{C24DE74A-CA61-4FE8-886B-ABBF37D0A982}" dt="2024-05-08T12:23:37.215" v="1246" actId="20577"/>
          <ac:spMkLst>
            <pc:docMk/>
            <pc:sldMk cId="1154103525" sldId="321"/>
            <ac:spMk id="7" creationId="{4ED62E8B-AEF4-C762-2125-5F27DBA6341F}"/>
          </ac:spMkLst>
        </pc:spChg>
      </pc:sldChg>
      <pc:sldChg chg="addSp delSp modSp add mod">
        <pc:chgData name="Raul Matsushita" userId="de7c31d34ed27a9c" providerId="LiveId" clId="{C24DE74A-CA61-4FE8-886B-ABBF37D0A982}" dt="2024-05-08T12:32:52.327" v="1345" actId="478"/>
        <pc:sldMkLst>
          <pc:docMk/>
          <pc:sldMk cId="769191620" sldId="322"/>
        </pc:sldMkLst>
        <pc:spChg chg="mod">
          <ac:chgData name="Raul Matsushita" userId="de7c31d34ed27a9c" providerId="LiveId" clId="{C24DE74A-CA61-4FE8-886B-ABBF37D0A982}" dt="2024-05-08T12:25:09.931" v="1339" actId="20577"/>
          <ac:spMkLst>
            <pc:docMk/>
            <pc:sldMk cId="769191620" sldId="322"/>
            <ac:spMk id="7" creationId="{4ED62E8B-AEF4-C762-2125-5F27DBA6341F}"/>
          </ac:spMkLst>
        </pc:spChg>
        <pc:picChg chg="add del mod">
          <ac:chgData name="Raul Matsushita" userId="de7c31d34ed27a9c" providerId="LiveId" clId="{C24DE74A-CA61-4FE8-886B-ABBF37D0A982}" dt="2024-05-08T12:32:52.327" v="1345" actId="478"/>
          <ac:picMkLst>
            <pc:docMk/>
            <pc:sldMk cId="769191620" sldId="322"/>
            <ac:picMk id="9" creationId="{DD364DA0-D7CA-E035-2BB5-2D4C1302AA2F}"/>
          </ac:picMkLst>
        </pc:picChg>
      </pc:sldChg>
      <pc:sldChg chg="modSp add mod">
        <pc:chgData name="Raul Matsushita" userId="de7c31d34ed27a9c" providerId="LiveId" clId="{C24DE74A-CA61-4FE8-886B-ABBF37D0A982}" dt="2024-05-08T12:39:29.543" v="1356" actId="14826"/>
        <pc:sldMkLst>
          <pc:docMk/>
          <pc:sldMk cId="882357471" sldId="323"/>
        </pc:sldMkLst>
        <pc:picChg chg="mod">
          <ac:chgData name="Raul Matsushita" userId="de7c31d34ed27a9c" providerId="LiveId" clId="{C24DE74A-CA61-4FE8-886B-ABBF37D0A982}" dt="2024-05-08T12:39:29.543" v="1356" actId="14826"/>
          <ac:picMkLst>
            <pc:docMk/>
            <pc:sldMk cId="882357471" sldId="323"/>
            <ac:picMk id="9" creationId="{DD364DA0-D7CA-E035-2BB5-2D4C1302AA2F}"/>
          </ac:picMkLst>
        </pc:picChg>
      </pc:sldChg>
      <pc:sldChg chg="delSp modSp add mod ord">
        <pc:chgData name="Raul Matsushita" userId="de7c31d34ed27a9c" providerId="LiveId" clId="{C24DE74A-CA61-4FE8-886B-ABBF37D0A982}" dt="2024-05-08T12:40:08.402" v="1359" actId="14826"/>
        <pc:sldMkLst>
          <pc:docMk/>
          <pc:sldMk cId="4062148445" sldId="324"/>
        </pc:sldMkLst>
        <pc:spChg chg="del">
          <ac:chgData name="Raul Matsushita" userId="de7c31d34ed27a9c" providerId="LiveId" clId="{C24DE74A-CA61-4FE8-886B-ABBF37D0A982}" dt="2024-05-08T12:35:15.483" v="1354" actId="478"/>
          <ac:spMkLst>
            <pc:docMk/>
            <pc:sldMk cId="4062148445" sldId="324"/>
            <ac:spMk id="7" creationId="{4DED9F23-EB3D-01DD-69AB-91228852529C}"/>
          </ac:spMkLst>
        </pc:spChg>
        <pc:picChg chg="mod">
          <ac:chgData name="Raul Matsushita" userId="de7c31d34ed27a9c" providerId="LiveId" clId="{C24DE74A-CA61-4FE8-886B-ABBF37D0A982}" dt="2024-05-08T12:40:08.402" v="1359" actId="14826"/>
          <ac:picMkLst>
            <pc:docMk/>
            <pc:sldMk cId="4062148445" sldId="324"/>
            <ac:picMk id="9" creationId="{F657ED6E-9F8F-56DC-A232-EA3AF7A7BCE2}"/>
          </ac:picMkLst>
        </pc:picChg>
      </pc:sldChg>
      <pc:sldChg chg="addSp delSp modSp add mod">
        <pc:chgData name="Raul Matsushita" userId="de7c31d34ed27a9c" providerId="LiveId" clId="{C24DE74A-CA61-4FE8-886B-ABBF37D0A982}" dt="2024-05-08T12:44:01.216" v="1557" actId="478"/>
        <pc:sldMkLst>
          <pc:docMk/>
          <pc:sldMk cId="2801046938" sldId="325"/>
        </pc:sldMkLst>
        <pc:spChg chg="add mod">
          <ac:chgData name="Raul Matsushita" userId="de7c31d34ed27a9c" providerId="LiveId" clId="{C24DE74A-CA61-4FE8-886B-ABBF37D0A982}" dt="2024-05-08T12:43:31.151" v="1554" actId="1076"/>
          <ac:spMkLst>
            <pc:docMk/>
            <pc:sldMk cId="2801046938" sldId="325"/>
            <ac:spMk id="7" creationId="{570263CF-F072-AFEB-121F-4D17238261BB}"/>
          </ac:spMkLst>
        </pc:spChg>
        <pc:spChg chg="add del mod">
          <ac:chgData name="Raul Matsushita" userId="de7c31d34ed27a9c" providerId="LiveId" clId="{C24DE74A-CA61-4FE8-886B-ABBF37D0A982}" dt="2024-05-08T12:44:01.216" v="1557" actId="478"/>
          <ac:spMkLst>
            <pc:docMk/>
            <pc:sldMk cId="2801046938" sldId="325"/>
            <ac:spMk id="8" creationId="{CBE14D0F-4826-E0D2-266F-5305BC5675EC}"/>
          </ac:spMkLst>
        </pc:spChg>
      </pc:sldChg>
      <pc:sldChg chg="addSp modSp add mod">
        <pc:chgData name="Raul Matsushita" userId="de7c31d34ed27a9c" providerId="LiveId" clId="{C24DE74A-CA61-4FE8-886B-ABBF37D0A982}" dt="2024-05-08T12:53:54.086" v="1565" actId="1076"/>
        <pc:sldMkLst>
          <pc:docMk/>
          <pc:sldMk cId="1941126797" sldId="326"/>
        </pc:sldMkLst>
        <pc:picChg chg="add mod">
          <ac:chgData name="Raul Matsushita" userId="de7c31d34ed27a9c" providerId="LiveId" clId="{C24DE74A-CA61-4FE8-886B-ABBF37D0A982}" dt="2024-05-08T12:53:54.086" v="1565" actId="1076"/>
          <ac:picMkLst>
            <pc:docMk/>
            <pc:sldMk cId="1941126797" sldId="326"/>
            <ac:picMk id="10" creationId="{3A496A55-BA47-5F56-FD74-F33AAEE4E866}"/>
          </ac:picMkLst>
        </pc:picChg>
      </pc:sldChg>
      <pc:sldChg chg="modSp add mod ord">
        <pc:chgData name="Raul Matsushita" userId="de7c31d34ed27a9c" providerId="LiveId" clId="{C24DE74A-CA61-4FE8-886B-ABBF37D0A982}" dt="2024-05-08T14:19:12.807" v="2573" actId="20577"/>
        <pc:sldMkLst>
          <pc:docMk/>
          <pc:sldMk cId="3364070582" sldId="327"/>
        </pc:sldMkLst>
        <pc:spChg chg="mod">
          <ac:chgData name="Raul Matsushita" userId="de7c31d34ed27a9c" providerId="LiveId" clId="{C24DE74A-CA61-4FE8-886B-ABBF37D0A982}" dt="2024-05-08T14:19:12.807" v="2573" actId="20577"/>
          <ac:spMkLst>
            <pc:docMk/>
            <pc:sldMk cId="3364070582" sldId="327"/>
            <ac:spMk id="7" creationId="{4ED62E8B-AEF4-C762-2125-5F27DBA6341F}"/>
          </ac:spMkLst>
        </pc:spChg>
        <pc:picChg chg="mod">
          <ac:chgData name="Raul Matsushita" userId="de7c31d34ed27a9c" providerId="LiveId" clId="{C24DE74A-CA61-4FE8-886B-ABBF37D0A982}" dt="2024-05-08T14:19:09.169" v="2564" actId="1076"/>
          <ac:picMkLst>
            <pc:docMk/>
            <pc:sldMk cId="3364070582" sldId="327"/>
            <ac:picMk id="9" creationId="{DD364DA0-D7CA-E035-2BB5-2D4C1302AA2F}"/>
          </ac:picMkLst>
        </pc:picChg>
      </pc:sldChg>
      <pc:sldChg chg="modSp add mod ord">
        <pc:chgData name="Raul Matsushita" userId="de7c31d34ed27a9c" providerId="LiveId" clId="{C24DE74A-CA61-4FE8-886B-ABBF37D0A982}" dt="2024-05-08T12:59:50.057" v="1575" actId="14826"/>
        <pc:sldMkLst>
          <pc:docMk/>
          <pc:sldMk cId="341795129" sldId="328"/>
        </pc:sldMkLst>
        <pc:picChg chg="mod">
          <ac:chgData name="Raul Matsushita" userId="de7c31d34ed27a9c" providerId="LiveId" clId="{C24DE74A-CA61-4FE8-886B-ABBF37D0A982}" dt="2024-05-08T12:59:50.057" v="1575" actId="14826"/>
          <ac:picMkLst>
            <pc:docMk/>
            <pc:sldMk cId="341795129" sldId="328"/>
            <ac:picMk id="9" creationId="{F657ED6E-9F8F-56DC-A232-EA3AF7A7BCE2}"/>
          </ac:picMkLst>
        </pc:picChg>
      </pc:sldChg>
      <pc:sldChg chg="addSp add del mod">
        <pc:chgData name="Raul Matsushita" userId="de7c31d34ed27a9c" providerId="LiveId" clId="{C24DE74A-CA61-4FE8-886B-ABBF37D0A982}" dt="2024-05-08T13:01:48.813" v="1582" actId="2696"/>
        <pc:sldMkLst>
          <pc:docMk/>
          <pc:sldMk cId="66730005" sldId="329"/>
        </pc:sldMkLst>
        <pc:picChg chg="add">
          <ac:chgData name="Raul Matsushita" userId="de7c31d34ed27a9c" providerId="LiveId" clId="{C24DE74A-CA61-4FE8-886B-ABBF37D0A982}" dt="2024-05-08T13:01:14.984" v="1577" actId="22"/>
          <ac:picMkLst>
            <pc:docMk/>
            <pc:sldMk cId="66730005" sldId="329"/>
            <ac:picMk id="8" creationId="{B47A0035-4C8F-2721-0D5B-8AB6506DB39E}"/>
          </ac:picMkLst>
        </pc:picChg>
      </pc:sldChg>
      <pc:sldChg chg="modSp add mod ord">
        <pc:chgData name="Raul Matsushita" userId="de7c31d34ed27a9c" providerId="LiveId" clId="{C24DE74A-CA61-4FE8-886B-ABBF37D0A982}" dt="2024-05-08T13:02:52.406" v="1640" actId="20577"/>
        <pc:sldMkLst>
          <pc:docMk/>
          <pc:sldMk cId="3648940576" sldId="330"/>
        </pc:sldMkLst>
        <pc:spChg chg="mod">
          <ac:chgData name="Raul Matsushita" userId="de7c31d34ed27a9c" providerId="LiveId" clId="{C24DE74A-CA61-4FE8-886B-ABBF37D0A982}" dt="2024-05-08T13:02:52.406" v="1640" actId="20577"/>
          <ac:spMkLst>
            <pc:docMk/>
            <pc:sldMk cId="3648940576" sldId="330"/>
            <ac:spMk id="7" creationId="{570263CF-F072-AFEB-121F-4D17238261BB}"/>
          </ac:spMkLst>
        </pc:spChg>
        <pc:picChg chg="mod">
          <ac:chgData name="Raul Matsushita" userId="de7c31d34ed27a9c" providerId="LiveId" clId="{C24DE74A-CA61-4FE8-886B-ABBF37D0A982}" dt="2024-05-08T13:01:43.078" v="1581" actId="14826"/>
          <ac:picMkLst>
            <pc:docMk/>
            <pc:sldMk cId="3648940576" sldId="330"/>
            <ac:picMk id="9" creationId="{F657ED6E-9F8F-56DC-A232-EA3AF7A7BCE2}"/>
          </ac:picMkLst>
        </pc:picChg>
        <pc:picChg chg="mod">
          <ac:chgData name="Raul Matsushita" userId="de7c31d34ed27a9c" providerId="LiveId" clId="{C24DE74A-CA61-4FE8-886B-ABBF37D0A982}" dt="2024-05-08T13:01:59.141" v="1583" actId="14826"/>
          <ac:picMkLst>
            <pc:docMk/>
            <pc:sldMk cId="3648940576" sldId="330"/>
            <ac:picMk id="10" creationId="{3A496A55-BA47-5F56-FD74-F33AAEE4E866}"/>
          </ac:picMkLst>
        </pc:picChg>
      </pc:sldChg>
      <pc:sldChg chg="addSp modSp add mod">
        <pc:chgData name="Raul Matsushita" userId="de7c31d34ed27a9c" providerId="LiveId" clId="{C24DE74A-CA61-4FE8-886B-ABBF37D0A982}" dt="2024-05-08T13:10:05.584" v="1745" actId="1076"/>
        <pc:sldMkLst>
          <pc:docMk/>
          <pc:sldMk cId="2186775684" sldId="331"/>
        </pc:sldMkLst>
        <pc:spChg chg="mod">
          <ac:chgData name="Raul Matsushita" userId="de7c31d34ed27a9c" providerId="LiveId" clId="{C24DE74A-CA61-4FE8-886B-ABBF37D0A982}" dt="2024-05-08T13:07:07.757" v="1714" actId="20577"/>
          <ac:spMkLst>
            <pc:docMk/>
            <pc:sldMk cId="2186775684" sldId="331"/>
            <ac:spMk id="7" creationId="{570263CF-F072-AFEB-121F-4D17238261BB}"/>
          </ac:spMkLst>
        </pc:spChg>
        <pc:spChg chg="add mod">
          <ac:chgData name="Raul Matsushita" userId="de7c31d34ed27a9c" providerId="LiveId" clId="{C24DE74A-CA61-4FE8-886B-ABBF37D0A982}" dt="2024-05-08T13:10:05.584" v="1745" actId="1076"/>
          <ac:spMkLst>
            <pc:docMk/>
            <pc:sldMk cId="2186775684" sldId="331"/>
            <ac:spMk id="8" creationId="{A0DC3508-7020-871D-4B07-2DDE1416F249}"/>
          </ac:spMkLst>
        </pc:spChg>
        <pc:spChg chg="add mod">
          <ac:chgData name="Raul Matsushita" userId="de7c31d34ed27a9c" providerId="LiveId" clId="{C24DE74A-CA61-4FE8-886B-ABBF37D0A982}" dt="2024-05-08T13:08:09.639" v="1721" actId="1076"/>
          <ac:spMkLst>
            <pc:docMk/>
            <pc:sldMk cId="2186775684" sldId="331"/>
            <ac:spMk id="11" creationId="{853CAB4A-E29D-E289-059B-57B5616CD588}"/>
          </ac:spMkLst>
        </pc:spChg>
        <pc:cxnChg chg="add mod">
          <ac:chgData name="Raul Matsushita" userId="de7c31d34ed27a9c" providerId="LiveId" clId="{C24DE74A-CA61-4FE8-886B-ABBF37D0A982}" dt="2024-05-08T13:09:21.418" v="1732" actId="14100"/>
          <ac:cxnSpMkLst>
            <pc:docMk/>
            <pc:sldMk cId="2186775684" sldId="331"/>
            <ac:cxnSpMk id="13" creationId="{71BEA185-CD1D-61F5-4A09-740BAA25955A}"/>
          </ac:cxnSpMkLst>
        </pc:cxnChg>
        <pc:cxnChg chg="add mod">
          <ac:chgData name="Raul Matsushita" userId="de7c31d34ed27a9c" providerId="LiveId" clId="{C24DE74A-CA61-4FE8-886B-ABBF37D0A982}" dt="2024-05-08T13:09:04.577" v="1730" actId="14100"/>
          <ac:cxnSpMkLst>
            <pc:docMk/>
            <pc:sldMk cId="2186775684" sldId="331"/>
            <ac:cxnSpMk id="15" creationId="{ECAF0D0A-A343-9BF7-E34D-04C77DE4AB92}"/>
          </ac:cxnSpMkLst>
        </pc:cxnChg>
      </pc:sldChg>
      <pc:sldChg chg="modSp add mod">
        <pc:chgData name="Raul Matsushita" userId="de7c31d34ed27a9c" providerId="LiveId" clId="{C24DE74A-CA61-4FE8-886B-ABBF37D0A982}" dt="2024-05-08T13:37:20.800" v="2225" actId="20577"/>
        <pc:sldMkLst>
          <pc:docMk/>
          <pc:sldMk cId="1442859099" sldId="332"/>
        </pc:sldMkLst>
        <pc:spChg chg="mod">
          <ac:chgData name="Raul Matsushita" userId="de7c31d34ed27a9c" providerId="LiveId" clId="{C24DE74A-CA61-4FE8-886B-ABBF37D0A982}" dt="2024-05-08T13:37:20.800" v="2225" actId="20577"/>
          <ac:spMkLst>
            <pc:docMk/>
            <pc:sldMk cId="1442859099" sldId="332"/>
            <ac:spMk id="7" creationId="{570263CF-F072-AFEB-121F-4D17238261BB}"/>
          </ac:spMkLst>
        </pc:spChg>
      </pc:sldChg>
      <pc:sldChg chg="modSp add">
        <pc:chgData name="Raul Matsushita" userId="de7c31d34ed27a9c" providerId="LiveId" clId="{C24DE74A-CA61-4FE8-886B-ABBF37D0A982}" dt="2024-05-08T13:37:30.563" v="2226"/>
        <pc:sldMkLst>
          <pc:docMk/>
          <pc:sldMk cId="281101680" sldId="333"/>
        </pc:sldMkLst>
        <pc:spChg chg="mod">
          <ac:chgData name="Raul Matsushita" userId="de7c31d34ed27a9c" providerId="LiveId" clId="{C24DE74A-CA61-4FE8-886B-ABBF37D0A982}" dt="2024-05-08T13:37:30.563" v="2226"/>
          <ac:spMkLst>
            <pc:docMk/>
            <pc:sldMk cId="281101680" sldId="333"/>
            <ac:spMk id="7" creationId="{570263CF-F072-AFEB-121F-4D17238261BB}"/>
          </ac:spMkLst>
        </pc:spChg>
      </pc:sldChg>
      <pc:sldChg chg="addSp delSp modSp add mod">
        <pc:chgData name="Raul Matsushita" userId="de7c31d34ed27a9c" providerId="LiveId" clId="{C24DE74A-CA61-4FE8-886B-ABBF37D0A982}" dt="2024-05-08T13:38:51.409" v="2289" actId="478"/>
        <pc:sldMkLst>
          <pc:docMk/>
          <pc:sldMk cId="2059460749" sldId="334"/>
        </pc:sldMkLst>
        <pc:spChg chg="del">
          <ac:chgData name="Raul Matsushita" userId="de7c31d34ed27a9c" providerId="LiveId" clId="{C24DE74A-CA61-4FE8-886B-ABBF37D0A982}" dt="2024-05-08T13:32:30.403" v="2072" actId="478"/>
          <ac:spMkLst>
            <pc:docMk/>
            <pc:sldMk cId="2059460749" sldId="334"/>
            <ac:spMk id="7" creationId="{570263CF-F072-AFEB-121F-4D17238261BB}"/>
          </ac:spMkLst>
        </pc:spChg>
        <pc:spChg chg="mod">
          <ac:chgData name="Raul Matsushita" userId="de7c31d34ed27a9c" providerId="LiveId" clId="{C24DE74A-CA61-4FE8-886B-ABBF37D0A982}" dt="2024-05-08T13:34:54.624" v="2136" actId="1076"/>
          <ac:spMkLst>
            <pc:docMk/>
            <pc:sldMk cId="2059460749" sldId="334"/>
            <ac:spMk id="8" creationId="{A0DC3508-7020-871D-4B07-2DDE1416F249}"/>
          </ac:spMkLst>
        </pc:spChg>
        <pc:spChg chg="del">
          <ac:chgData name="Raul Matsushita" userId="de7c31d34ed27a9c" providerId="LiveId" clId="{C24DE74A-CA61-4FE8-886B-ABBF37D0A982}" dt="2024-05-08T13:30:28.856" v="2020" actId="478"/>
          <ac:spMkLst>
            <pc:docMk/>
            <pc:sldMk cId="2059460749" sldId="334"/>
            <ac:spMk id="11" creationId="{853CAB4A-E29D-E289-059B-57B5616CD588}"/>
          </ac:spMkLst>
        </pc:spChg>
        <pc:spChg chg="add del mod">
          <ac:chgData name="Raul Matsushita" userId="de7c31d34ed27a9c" providerId="LiveId" clId="{C24DE74A-CA61-4FE8-886B-ABBF37D0A982}" dt="2024-05-08T13:38:41.280" v="2278" actId="478"/>
          <ac:spMkLst>
            <pc:docMk/>
            <pc:sldMk cId="2059460749" sldId="334"/>
            <ac:spMk id="16" creationId="{44D88255-64C2-D497-41B0-90454A922D88}"/>
          </ac:spMkLst>
        </pc:spChg>
        <pc:spChg chg="add mod">
          <ac:chgData name="Raul Matsushita" userId="de7c31d34ed27a9c" providerId="LiveId" clId="{C24DE74A-CA61-4FE8-886B-ABBF37D0A982}" dt="2024-05-08T13:33:24.460" v="2084"/>
          <ac:spMkLst>
            <pc:docMk/>
            <pc:sldMk cId="2059460749" sldId="334"/>
            <ac:spMk id="17" creationId="{8E58363A-4AA3-EB7A-3A74-16B958A3952D}"/>
          </ac:spMkLst>
        </pc:spChg>
        <pc:spChg chg="add del mod">
          <ac:chgData name="Raul Matsushita" userId="de7c31d34ed27a9c" providerId="LiveId" clId="{C24DE74A-CA61-4FE8-886B-ABBF37D0A982}" dt="2024-05-08T13:38:43.467" v="2279" actId="478"/>
          <ac:spMkLst>
            <pc:docMk/>
            <pc:sldMk cId="2059460749" sldId="334"/>
            <ac:spMk id="18" creationId="{0178C7AE-3C0A-FDFB-12AB-276689A49A26}"/>
          </ac:spMkLst>
        </pc:spChg>
        <pc:spChg chg="add del mod">
          <ac:chgData name="Raul Matsushita" userId="de7c31d34ed27a9c" providerId="LiveId" clId="{C24DE74A-CA61-4FE8-886B-ABBF37D0A982}" dt="2024-05-08T13:38:46.837" v="2286" actId="478"/>
          <ac:spMkLst>
            <pc:docMk/>
            <pc:sldMk cId="2059460749" sldId="334"/>
            <ac:spMk id="19" creationId="{A5D07105-A971-67C6-E401-25DCBC9C995E}"/>
          </ac:spMkLst>
        </pc:spChg>
        <pc:spChg chg="add del mod">
          <ac:chgData name="Raul Matsushita" userId="de7c31d34ed27a9c" providerId="LiveId" clId="{C24DE74A-CA61-4FE8-886B-ABBF37D0A982}" dt="2024-05-08T13:38:48.907" v="2287" actId="478"/>
          <ac:spMkLst>
            <pc:docMk/>
            <pc:sldMk cId="2059460749" sldId="334"/>
            <ac:spMk id="20" creationId="{39786E25-31DF-0D23-DF9E-783AFAAB0971}"/>
          </ac:spMkLst>
        </pc:spChg>
        <pc:spChg chg="add del mod">
          <ac:chgData name="Raul Matsushita" userId="de7c31d34ed27a9c" providerId="LiveId" clId="{C24DE74A-CA61-4FE8-886B-ABBF37D0A982}" dt="2024-05-08T13:38:51.409" v="2289" actId="478"/>
          <ac:spMkLst>
            <pc:docMk/>
            <pc:sldMk cId="2059460749" sldId="334"/>
            <ac:spMk id="21" creationId="{D8E5AF2B-E039-29AC-FE31-8510E5DFB220}"/>
          </ac:spMkLst>
        </pc:spChg>
        <pc:picChg chg="del mod">
          <ac:chgData name="Raul Matsushita" userId="de7c31d34ed27a9c" providerId="LiveId" clId="{C24DE74A-CA61-4FE8-886B-ABBF37D0A982}" dt="2024-05-08T13:33:36.888" v="2086" actId="478"/>
          <ac:picMkLst>
            <pc:docMk/>
            <pc:sldMk cId="2059460749" sldId="334"/>
            <ac:picMk id="9" creationId="{F657ED6E-9F8F-56DC-A232-EA3AF7A7BCE2}"/>
          </ac:picMkLst>
        </pc:picChg>
        <pc:picChg chg="del">
          <ac:chgData name="Raul Matsushita" userId="de7c31d34ed27a9c" providerId="LiveId" clId="{C24DE74A-CA61-4FE8-886B-ABBF37D0A982}" dt="2024-05-08T13:29:51.334" v="1930" actId="478"/>
          <ac:picMkLst>
            <pc:docMk/>
            <pc:sldMk cId="2059460749" sldId="334"/>
            <ac:picMk id="10" creationId="{3A496A55-BA47-5F56-FD74-F33AAEE4E866}"/>
          </ac:picMkLst>
        </pc:picChg>
        <pc:picChg chg="add del mod">
          <ac:chgData name="Raul Matsushita" userId="de7c31d34ed27a9c" providerId="LiveId" clId="{C24DE74A-CA61-4FE8-886B-ABBF37D0A982}" dt="2024-05-08T13:29:43.441" v="1928" actId="22"/>
          <ac:picMkLst>
            <pc:docMk/>
            <pc:sldMk cId="2059460749" sldId="334"/>
            <ac:picMk id="14" creationId="{E337C9D6-C17B-089A-C3BB-892ADC562F80}"/>
          </ac:picMkLst>
        </pc:picChg>
        <pc:cxnChg chg="del">
          <ac:chgData name="Raul Matsushita" userId="de7c31d34ed27a9c" providerId="LiveId" clId="{C24DE74A-CA61-4FE8-886B-ABBF37D0A982}" dt="2024-05-08T13:32:14.219" v="2069" actId="478"/>
          <ac:cxnSpMkLst>
            <pc:docMk/>
            <pc:sldMk cId="2059460749" sldId="334"/>
            <ac:cxnSpMk id="13" creationId="{71BEA185-CD1D-61F5-4A09-740BAA25955A}"/>
          </ac:cxnSpMkLst>
        </pc:cxnChg>
        <pc:cxnChg chg="del">
          <ac:chgData name="Raul Matsushita" userId="de7c31d34ed27a9c" providerId="LiveId" clId="{C24DE74A-CA61-4FE8-886B-ABBF37D0A982}" dt="2024-05-08T13:32:16.704" v="2070" actId="478"/>
          <ac:cxnSpMkLst>
            <pc:docMk/>
            <pc:sldMk cId="2059460749" sldId="334"/>
            <ac:cxnSpMk id="15" creationId="{ECAF0D0A-A343-9BF7-E34D-04C77DE4AB92}"/>
          </ac:cxnSpMkLst>
        </pc:cxnChg>
      </pc:sldChg>
      <pc:sldChg chg="delSp modSp add mod">
        <pc:chgData name="Raul Matsushita" userId="de7c31d34ed27a9c" providerId="LiveId" clId="{C24DE74A-CA61-4FE8-886B-ABBF37D0A982}" dt="2024-05-08T20:20:48.503" v="3748" actId="1076"/>
        <pc:sldMkLst>
          <pc:docMk/>
          <pc:sldMk cId="3083344989" sldId="335"/>
        </pc:sldMkLst>
        <pc:spChg chg="del">
          <ac:chgData name="Raul Matsushita" userId="de7c31d34ed27a9c" providerId="LiveId" clId="{C24DE74A-CA61-4FE8-886B-ABBF37D0A982}" dt="2024-05-08T13:40:22.105" v="2306" actId="478"/>
          <ac:spMkLst>
            <pc:docMk/>
            <pc:sldMk cId="3083344989" sldId="335"/>
            <ac:spMk id="8" creationId="{A0DC3508-7020-871D-4B07-2DDE1416F249}"/>
          </ac:spMkLst>
        </pc:spChg>
        <pc:spChg chg="del">
          <ac:chgData name="Raul Matsushita" userId="de7c31d34ed27a9c" providerId="LiveId" clId="{C24DE74A-CA61-4FE8-886B-ABBF37D0A982}" dt="2024-05-08T13:40:24.281" v="2307" actId="478"/>
          <ac:spMkLst>
            <pc:docMk/>
            <pc:sldMk cId="3083344989" sldId="335"/>
            <ac:spMk id="16" creationId="{44D88255-64C2-D497-41B0-90454A922D88}"/>
          </ac:spMkLst>
        </pc:spChg>
        <pc:picChg chg="mod">
          <ac:chgData name="Raul Matsushita" userId="de7c31d34ed27a9c" providerId="LiveId" clId="{C24DE74A-CA61-4FE8-886B-ABBF37D0A982}" dt="2024-05-08T20:20:48.503" v="3748" actId="1076"/>
          <ac:picMkLst>
            <pc:docMk/>
            <pc:sldMk cId="3083344989" sldId="335"/>
            <ac:picMk id="9" creationId="{F657ED6E-9F8F-56DC-A232-EA3AF7A7BCE2}"/>
          </ac:picMkLst>
        </pc:picChg>
      </pc:sldChg>
      <pc:sldChg chg="delSp add mod">
        <pc:chgData name="Raul Matsushita" userId="de7c31d34ed27a9c" providerId="LiveId" clId="{C24DE74A-CA61-4FE8-886B-ABBF37D0A982}" dt="2024-05-08T13:39:06.107" v="2293" actId="478"/>
        <pc:sldMkLst>
          <pc:docMk/>
          <pc:sldMk cId="174143708" sldId="336"/>
        </pc:sldMkLst>
        <pc:spChg chg="del">
          <ac:chgData name="Raul Matsushita" userId="de7c31d34ed27a9c" providerId="LiveId" clId="{C24DE74A-CA61-4FE8-886B-ABBF37D0A982}" dt="2024-05-08T13:38:58.553" v="2290" actId="478"/>
          <ac:spMkLst>
            <pc:docMk/>
            <pc:sldMk cId="174143708" sldId="336"/>
            <ac:spMk id="18" creationId="{0178C7AE-3C0A-FDFB-12AB-276689A49A26}"/>
          </ac:spMkLst>
        </pc:spChg>
        <pc:spChg chg="del">
          <ac:chgData name="Raul Matsushita" userId="de7c31d34ed27a9c" providerId="LiveId" clId="{C24DE74A-CA61-4FE8-886B-ABBF37D0A982}" dt="2024-05-08T13:39:01.197" v="2291" actId="478"/>
          <ac:spMkLst>
            <pc:docMk/>
            <pc:sldMk cId="174143708" sldId="336"/>
            <ac:spMk id="19" creationId="{A5D07105-A971-67C6-E401-25DCBC9C995E}"/>
          </ac:spMkLst>
        </pc:spChg>
        <pc:spChg chg="del">
          <ac:chgData name="Raul Matsushita" userId="de7c31d34ed27a9c" providerId="LiveId" clId="{C24DE74A-CA61-4FE8-886B-ABBF37D0A982}" dt="2024-05-08T13:39:03.821" v="2292" actId="478"/>
          <ac:spMkLst>
            <pc:docMk/>
            <pc:sldMk cId="174143708" sldId="336"/>
            <ac:spMk id="20" creationId="{39786E25-31DF-0D23-DF9E-783AFAAB0971}"/>
          </ac:spMkLst>
        </pc:spChg>
        <pc:spChg chg="del">
          <ac:chgData name="Raul Matsushita" userId="de7c31d34ed27a9c" providerId="LiveId" clId="{C24DE74A-CA61-4FE8-886B-ABBF37D0A982}" dt="2024-05-08T13:39:06.107" v="2293" actId="478"/>
          <ac:spMkLst>
            <pc:docMk/>
            <pc:sldMk cId="174143708" sldId="336"/>
            <ac:spMk id="21" creationId="{D8E5AF2B-E039-29AC-FE31-8510E5DFB220}"/>
          </ac:spMkLst>
        </pc:spChg>
      </pc:sldChg>
      <pc:sldChg chg="delSp add mod">
        <pc:chgData name="Raul Matsushita" userId="de7c31d34ed27a9c" providerId="LiveId" clId="{C24DE74A-CA61-4FE8-886B-ABBF37D0A982}" dt="2024-05-08T13:39:20.972" v="2297" actId="478"/>
        <pc:sldMkLst>
          <pc:docMk/>
          <pc:sldMk cId="397479371" sldId="337"/>
        </pc:sldMkLst>
        <pc:spChg chg="del">
          <ac:chgData name="Raul Matsushita" userId="de7c31d34ed27a9c" providerId="LiveId" clId="{C24DE74A-CA61-4FE8-886B-ABBF37D0A982}" dt="2024-05-08T13:39:14.863" v="2295" actId="478"/>
          <ac:spMkLst>
            <pc:docMk/>
            <pc:sldMk cId="397479371" sldId="337"/>
            <ac:spMk id="19" creationId="{A5D07105-A971-67C6-E401-25DCBC9C995E}"/>
          </ac:spMkLst>
        </pc:spChg>
        <pc:spChg chg="del">
          <ac:chgData name="Raul Matsushita" userId="de7c31d34ed27a9c" providerId="LiveId" clId="{C24DE74A-CA61-4FE8-886B-ABBF37D0A982}" dt="2024-05-08T13:39:18.111" v="2296" actId="478"/>
          <ac:spMkLst>
            <pc:docMk/>
            <pc:sldMk cId="397479371" sldId="337"/>
            <ac:spMk id="20" creationId="{39786E25-31DF-0D23-DF9E-783AFAAB0971}"/>
          </ac:spMkLst>
        </pc:spChg>
        <pc:spChg chg="del">
          <ac:chgData name="Raul Matsushita" userId="de7c31d34ed27a9c" providerId="LiveId" clId="{C24DE74A-CA61-4FE8-886B-ABBF37D0A982}" dt="2024-05-08T13:39:20.972" v="2297" actId="478"/>
          <ac:spMkLst>
            <pc:docMk/>
            <pc:sldMk cId="397479371" sldId="337"/>
            <ac:spMk id="21" creationId="{D8E5AF2B-E039-29AC-FE31-8510E5DFB220}"/>
          </ac:spMkLst>
        </pc:spChg>
      </pc:sldChg>
      <pc:sldChg chg="addSp delSp add mod">
        <pc:chgData name="Raul Matsushita" userId="de7c31d34ed27a9c" providerId="LiveId" clId="{C24DE74A-CA61-4FE8-886B-ABBF37D0A982}" dt="2024-05-08T13:39:48.633" v="2304" actId="478"/>
        <pc:sldMkLst>
          <pc:docMk/>
          <pc:sldMk cId="3919308978" sldId="338"/>
        </pc:sldMkLst>
        <pc:spChg chg="add del">
          <ac:chgData name="Raul Matsushita" userId="de7c31d34ed27a9c" providerId="LiveId" clId="{C24DE74A-CA61-4FE8-886B-ABBF37D0A982}" dt="2024-05-08T13:39:46.444" v="2303" actId="478"/>
          <ac:spMkLst>
            <pc:docMk/>
            <pc:sldMk cId="3919308978" sldId="338"/>
            <ac:spMk id="20" creationId="{39786E25-31DF-0D23-DF9E-783AFAAB0971}"/>
          </ac:spMkLst>
        </pc:spChg>
        <pc:spChg chg="add del">
          <ac:chgData name="Raul Matsushita" userId="de7c31d34ed27a9c" providerId="LiveId" clId="{C24DE74A-CA61-4FE8-886B-ABBF37D0A982}" dt="2024-05-08T13:39:48.633" v="2304" actId="478"/>
          <ac:spMkLst>
            <pc:docMk/>
            <pc:sldMk cId="3919308978" sldId="338"/>
            <ac:spMk id="21" creationId="{D8E5AF2B-E039-29AC-FE31-8510E5DFB220}"/>
          </ac:spMkLst>
        </pc:spChg>
      </pc:sldChg>
      <pc:sldChg chg="modSp add">
        <pc:chgData name="Raul Matsushita" userId="de7c31d34ed27a9c" providerId="LiveId" clId="{C24DE74A-CA61-4FE8-886B-ABBF37D0A982}" dt="2024-05-08T13:39:53.375" v="2305" actId="207"/>
        <pc:sldMkLst>
          <pc:docMk/>
          <pc:sldMk cId="1490540477" sldId="339"/>
        </pc:sldMkLst>
        <pc:spChg chg="mod">
          <ac:chgData name="Raul Matsushita" userId="de7c31d34ed27a9c" providerId="LiveId" clId="{C24DE74A-CA61-4FE8-886B-ABBF37D0A982}" dt="2024-05-08T13:39:53.375" v="2305" actId="207"/>
          <ac:spMkLst>
            <pc:docMk/>
            <pc:sldMk cId="1490540477" sldId="339"/>
            <ac:spMk id="20" creationId="{39786E25-31DF-0D23-DF9E-783AFAAB0971}"/>
          </ac:spMkLst>
        </pc:spChg>
      </pc:sldChg>
      <pc:sldChg chg="modSp add mod ord">
        <pc:chgData name="Raul Matsushita" userId="de7c31d34ed27a9c" providerId="LiveId" clId="{C24DE74A-CA61-4FE8-886B-ABBF37D0A982}" dt="2024-05-08T13:48:27.113" v="2355" actId="1076"/>
        <pc:sldMkLst>
          <pc:docMk/>
          <pc:sldMk cId="758093733" sldId="340"/>
        </pc:sldMkLst>
        <pc:spChg chg="mod">
          <ac:chgData name="Raul Matsushita" userId="de7c31d34ed27a9c" providerId="LiveId" clId="{C24DE74A-CA61-4FE8-886B-ABBF37D0A982}" dt="2024-05-08T13:48:27.113" v="2355" actId="1076"/>
          <ac:spMkLst>
            <pc:docMk/>
            <pc:sldMk cId="758093733" sldId="340"/>
            <ac:spMk id="7" creationId="{4DED9F23-EB3D-01DD-69AB-91228852529C}"/>
          </ac:spMkLst>
        </pc:spChg>
        <pc:picChg chg="mod">
          <ac:chgData name="Raul Matsushita" userId="de7c31d34ed27a9c" providerId="LiveId" clId="{C24DE74A-CA61-4FE8-886B-ABBF37D0A982}" dt="2024-05-08T13:47:34.804" v="2322" actId="14826"/>
          <ac:picMkLst>
            <pc:docMk/>
            <pc:sldMk cId="758093733" sldId="340"/>
            <ac:picMk id="9" creationId="{F657ED6E-9F8F-56DC-A232-EA3AF7A7BCE2}"/>
          </ac:picMkLst>
        </pc:picChg>
      </pc:sldChg>
      <pc:sldChg chg="addSp delSp modSp add mod ord">
        <pc:chgData name="Raul Matsushita" userId="de7c31d34ed27a9c" providerId="LiveId" clId="{C24DE74A-CA61-4FE8-886B-ABBF37D0A982}" dt="2024-05-08T13:45:45.613" v="2321" actId="1076"/>
        <pc:sldMkLst>
          <pc:docMk/>
          <pc:sldMk cId="3117958416" sldId="341"/>
        </pc:sldMkLst>
        <pc:spChg chg="del">
          <ac:chgData name="Raul Matsushita" userId="de7c31d34ed27a9c" providerId="LiveId" clId="{C24DE74A-CA61-4FE8-886B-ABBF37D0A982}" dt="2024-05-08T13:45:10.097" v="2312" actId="478"/>
          <ac:spMkLst>
            <pc:docMk/>
            <pc:sldMk cId="3117958416" sldId="341"/>
            <ac:spMk id="7" creationId="{4DED9F23-EB3D-01DD-69AB-91228852529C}"/>
          </ac:spMkLst>
        </pc:spChg>
        <pc:picChg chg="del">
          <ac:chgData name="Raul Matsushita" userId="de7c31d34ed27a9c" providerId="LiveId" clId="{C24DE74A-CA61-4FE8-886B-ABBF37D0A982}" dt="2024-05-08T13:45:13.420" v="2313" actId="478"/>
          <ac:picMkLst>
            <pc:docMk/>
            <pc:sldMk cId="3117958416" sldId="341"/>
            <ac:picMk id="9" creationId="{F657ED6E-9F8F-56DC-A232-EA3AF7A7BCE2}"/>
          </ac:picMkLst>
        </pc:picChg>
        <pc:picChg chg="add mod">
          <ac:chgData name="Raul Matsushita" userId="de7c31d34ed27a9c" providerId="LiveId" clId="{C24DE74A-CA61-4FE8-886B-ABBF37D0A982}" dt="2024-05-08T13:45:45.613" v="2321" actId="1076"/>
          <ac:picMkLst>
            <pc:docMk/>
            <pc:sldMk cId="3117958416" sldId="341"/>
            <ac:picMk id="10" creationId="{47764C22-1FA4-9C19-A42C-C337E988512D}"/>
          </ac:picMkLst>
        </pc:picChg>
      </pc:sldChg>
      <pc:sldChg chg="modSp add mod ord">
        <pc:chgData name="Raul Matsushita" userId="de7c31d34ed27a9c" providerId="LiveId" clId="{C24DE74A-CA61-4FE8-886B-ABBF37D0A982}" dt="2024-05-08T13:58:36.542" v="2365" actId="1076"/>
        <pc:sldMkLst>
          <pc:docMk/>
          <pc:sldMk cId="3416345101" sldId="342"/>
        </pc:sldMkLst>
        <pc:picChg chg="mod">
          <ac:chgData name="Raul Matsushita" userId="de7c31d34ed27a9c" providerId="LiveId" clId="{C24DE74A-CA61-4FE8-886B-ABBF37D0A982}" dt="2024-05-08T13:58:36.542" v="2365" actId="1076"/>
          <ac:picMkLst>
            <pc:docMk/>
            <pc:sldMk cId="3416345101" sldId="342"/>
            <ac:picMk id="9" creationId="{F657ED6E-9F8F-56DC-A232-EA3AF7A7BCE2}"/>
          </ac:picMkLst>
        </pc:picChg>
      </pc:sldChg>
      <pc:sldChg chg="add">
        <pc:chgData name="Raul Matsushita" userId="de7c31d34ed27a9c" providerId="LiveId" clId="{C24DE74A-CA61-4FE8-886B-ABBF37D0A982}" dt="2024-05-08T13:55:27.234" v="2361" actId="2890"/>
        <pc:sldMkLst>
          <pc:docMk/>
          <pc:sldMk cId="2837030975" sldId="343"/>
        </pc:sldMkLst>
      </pc:sldChg>
      <pc:sldChg chg="modSp add mod">
        <pc:chgData name="Raul Matsushita" userId="de7c31d34ed27a9c" providerId="LiveId" clId="{C24DE74A-CA61-4FE8-886B-ABBF37D0A982}" dt="2024-05-08T14:02:55.328" v="2416" actId="14826"/>
        <pc:sldMkLst>
          <pc:docMk/>
          <pc:sldMk cId="1339292030" sldId="344"/>
        </pc:sldMkLst>
        <pc:picChg chg="mod">
          <ac:chgData name="Raul Matsushita" userId="de7c31d34ed27a9c" providerId="LiveId" clId="{C24DE74A-CA61-4FE8-886B-ABBF37D0A982}" dt="2024-05-08T14:02:55.328" v="2416" actId="14826"/>
          <ac:picMkLst>
            <pc:docMk/>
            <pc:sldMk cId="1339292030" sldId="344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C24DE74A-CA61-4FE8-886B-ABBF37D0A982}" dt="2024-05-08T14:00:46.081" v="2384" actId="1038"/>
        <pc:sldMkLst>
          <pc:docMk/>
          <pc:sldMk cId="3826439412" sldId="345"/>
        </pc:sldMkLst>
        <pc:spChg chg="add mod">
          <ac:chgData name="Raul Matsushita" userId="de7c31d34ed27a9c" providerId="LiveId" clId="{C24DE74A-CA61-4FE8-886B-ABBF37D0A982}" dt="2024-05-08T14:00:46.081" v="2384" actId="1038"/>
          <ac:spMkLst>
            <pc:docMk/>
            <pc:sldMk cId="3826439412" sldId="345"/>
            <ac:spMk id="7" creationId="{8057F908-68BF-7690-32F2-2F1862E12A78}"/>
          </ac:spMkLst>
        </pc:spChg>
      </pc:sldChg>
      <pc:sldChg chg="addSp modSp add mod">
        <pc:chgData name="Raul Matsushita" userId="de7c31d34ed27a9c" providerId="LiveId" clId="{C24DE74A-CA61-4FE8-886B-ABBF37D0A982}" dt="2024-05-08T14:12:00.134" v="2475" actId="1076"/>
        <pc:sldMkLst>
          <pc:docMk/>
          <pc:sldMk cId="4166712249" sldId="346"/>
        </pc:sldMkLst>
        <pc:spChg chg="add mod">
          <ac:chgData name="Raul Matsushita" userId="de7c31d34ed27a9c" providerId="LiveId" clId="{C24DE74A-CA61-4FE8-886B-ABBF37D0A982}" dt="2024-05-08T14:09:50.771" v="2459" actId="1076"/>
          <ac:spMkLst>
            <pc:docMk/>
            <pc:sldMk cId="4166712249" sldId="346"/>
            <ac:spMk id="7" creationId="{A55BA676-9F02-44C9-4D89-1DA93B5D328E}"/>
          </ac:spMkLst>
        </pc:spChg>
        <pc:spChg chg="add mod">
          <ac:chgData name="Raul Matsushita" userId="de7c31d34ed27a9c" providerId="LiveId" clId="{C24DE74A-CA61-4FE8-886B-ABBF37D0A982}" dt="2024-05-08T14:11:23.127" v="2470" actId="20577"/>
          <ac:spMkLst>
            <pc:docMk/>
            <pc:sldMk cId="4166712249" sldId="346"/>
            <ac:spMk id="8" creationId="{00F8D9A8-23BA-D1FF-445C-D90D41D5533B}"/>
          </ac:spMkLst>
        </pc:spChg>
        <pc:spChg chg="add mod">
          <ac:chgData name="Raul Matsushita" userId="de7c31d34ed27a9c" providerId="LiveId" clId="{C24DE74A-CA61-4FE8-886B-ABBF37D0A982}" dt="2024-05-08T14:12:00.134" v="2475" actId="1076"/>
          <ac:spMkLst>
            <pc:docMk/>
            <pc:sldMk cId="4166712249" sldId="346"/>
            <ac:spMk id="10" creationId="{1059031C-833F-CF4C-DCD8-C0FE3B33DDA7}"/>
          </ac:spMkLst>
        </pc:spChg>
        <pc:picChg chg="mod">
          <ac:chgData name="Raul Matsushita" userId="de7c31d34ed27a9c" providerId="LiveId" clId="{C24DE74A-CA61-4FE8-886B-ABBF37D0A982}" dt="2024-05-08T14:01:52.423" v="2395" actId="14826"/>
          <ac:picMkLst>
            <pc:docMk/>
            <pc:sldMk cId="4166712249" sldId="346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C24DE74A-CA61-4FE8-886B-ABBF37D0A982}" dt="2024-05-08T14:10:37.064" v="2467" actId="20577"/>
        <pc:sldMkLst>
          <pc:docMk/>
          <pc:sldMk cId="3086313722" sldId="347"/>
        </pc:sldMkLst>
        <pc:spChg chg="add mod">
          <ac:chgData name="Raul Matsushita" userId="de7c31d34ed27a9c" providerId="LiveId" clId="{C24DE74A-CA61-4FE8-886B-ABBF37D0A982}" dt="2024-05-08T14:06:28.334" v="2439" actId="207"/>
          <ac:spMkLst>
            <pc:docMk/>
            <pc:sldMk cId="3086313722" sldId="347"/>
            <ac:spMk id="8" creationId="{269ED116-E9BF-58D8-19C4-A49312AAE8B8}"/>
          </ac:spMkLst>
        </pc:spChg>
        <pc:spChg chg="add mod">
          <ac:chgData name="Raul Matsushita" userId="de7c31d34ed27a9c" providerId="LiveId" clId="{C24DE74A-CA61-4FE8-886B-ABBF37D0A982}" dt="2024-05-08T14:06:25.408" v="2438" actId="207"/>
          <ac:spMkLst>
            <pc:docMk/>
            <pc:sldMk cId="3086313722" sldId="347"/>
            <ac:spMk id="10" creationId="{5FEE1852-5C77-0CDD-C343-379200ED58E4}"/>
          </ac:spMkLst>
        </pc:spChg>
        <pc:spChg chg="add mod">
          <ac:chgData name="Raul Matsushita" userId="de7c31d34ed27a9c" providerId="LiveId" clId="{C24DE74A-CA61-4FE8-886B-ABBF37D0A982}" dt="2024-05-08T14:10:37.064" v="2467" actId="20577"/>
          <ac:spMkLst>
            <pc:docMk/>
            <pc:sldMk cId="3086313722" sldId="347"/>
            <ac:spMk id="11" creationId="{C212E1E8-DE9A-E679-4B40-A1C4DCBD58C7}"/>
          </ac:spMkLst>
        </pc:spChg>
      </pc:sldChg>
      <pc:sldChg chg="addSp delSp modSp add mod">
        <pc:chgData name="Raul Matsushita" userId="de7c31d34ed27a9c" providerId="LiveId" clId="{C24DE74A-CA61-4FE8-886B-ABBF37D0A982}" dt="2024-05-08T14:16:48.146" v="2511" actId="1076"/>
        <pc:sldMkLst>
          <pc:docMk/>
          <pc:sldMk cId="3794191625" sldId="348"/>
        </pc:sldMkLst>
        <pc:spChg chg="add del">
          <ac:chgData name="Raul Matsushita" userId="de7c31d34ed27a9c" providerId="LiveId" clId="{C24DE74A-CA61-4FE8-886B-ABBF37D0A982}" dt="2024-05-08T14:13:49.423" v="2478" actId="11529"/>
          <ac:spMkLst>
            <pc:docMk/>
            <pc:sldMk cId="3794191625" sldId="348"/>
            <ac:spMk id="12" creationId="{AEC0592F-61CF-D075-A7DD-42C18C6D83DB}"/>
          </ac:spMkLst>
        </pc:spChg>
        <pc:spChg chg="add del">
          <ac:chgData name="Raul Matsushita" userId="de7c31d34ed27a9c" providerId="LiveId" clId="{C24DE74A-CA61-4FE8-886B-ABBF37D0A982}" dt="2024-05-08T14:14:03.366" v="2480" actId="11529"/>
          <ac:spMkLst>
            <pc:docMk/>
            <pc:sldMk cId="3794191625" sldId="348"/>
            <ac:spMk id="13" creationId="{4E1D6B81-6223-A9FE-013F-41C02379D00A}"/>
          </ac:spMkLst>
        </pc:spChg>
        <pc:spChg chg="add del">
          <ac:chgData name="Raul Matsushita" userId="de7c31d34ed27a9c" providerId="LiveId" clId="{C24DE74A-CA61-4FE8-886B-ABBF37D0A982}" dt="2024-05-08T14:14:11.400" v="2482" actId="11529"/>
          <ac:spMkLst>
            <pc:docMk/>
            <pc:sldMk cId="3794191625" sldId="348"/>
            <ac:spMk id="14" creationId="{A2D53EC0-697A-8E73-E91F-EB27B1D1DD1A}"/>
          </ac:spMkLst>
        </pc:spChg>
        <pc:spChg chg="add mod">
          <ac:chgData name="Raul Matsushita" userId="de7c31d34ed27a9c" providerId="LiveId" clId="{C24DE74A-CA61-4FE8-886B-ABBF37D0A982}" dt="2024-05-08T14:16:19.716" v="2502" actId="1076"/>
          <ac:spMkLst>
            <pc:docMk/>
            <pc:sldMk cId="3794191625" sldId="348"/>
            <ac:spMk id="15" creationId="{6AF20611-829E-2B71-F951-7929E53D0046}"/>
          </ac:spMkLst>
        </pc:spChg>
        <pc:spChg chg="add mod">
          <ac:chgData name="Raul Matsushita" userId="de7c31d34ed27a9c" providerId="LiveId" clId="{C24DE74A-CA61-4FE8-886B-ABBF37D0A982}" dt="2024-05-08T14:16:48.146" v="2511" actId="1076"/>
          <ac:spMkLst>
            <pc:docMk/>
            <pc:sldMk cId="3794191625" sldId="348"/>
            <ac:spMk id="16" creationId="{DD66C5EE-082B-82A5-7E35-F6797658F37D}"/>
          </ac:spMkLst>
        </pc:spChg>
        <pc:picChg chg="mod">
          <ac:chgData name="Raul Matsushita" userId="de7c31d34ed27a9c" providerId="LiveId" clId="{C24DE74A-CA61-4FE8-886B-ABBF37D0A982}" dt="2024-05-08T14:16:43.434" v="2510" actId="1076"/>
          <ac:picMkLst>
            <pc:docMk/>
            <pc:sldMk cId="3794191625" sldId="348"/>
            <ac:picMk id="9" creationId="{F657ED6E-9F8F-56DC-A232-EA3AF7A7BCE2}"/>
          </ac:picMkLst>
        </pc:picChg>
      </pc:sldChg>
      <pc:sldChg chg="delSp modSp add mod ord">
        <pc:chgData name="Raul Matsushita" userId="de7c31d34ed27a9c" providerId="LiveId" clId="{C24DE74A-CA61-4FE8-886B-ABBF37D0A982}" dt="2024-05-08T14:27:36.330" v="3115" actId="207"/>
        <pc:sldMkLst>
          <pc:docMk/>
          <pc:sldMk cId="291591313" sldId="349"/>
        </pc:sldMkLst>
        <pc:spChg chg="mod">
          <ac:chgData name="Raul Matsushita" userId="de7c31d34ed27a9c" providerId="LiveId" clId="{C24DE74A-CA61-4FE8-886B-ABBF37D0A982}" dt="2024-05-08T14:27:36.330" v="3115" actId="207"/>
          <ac:spMkLst>
            <pc:docMk/>
            <pc:sldMk cId="291591313" sldId="349"/>
            <ac:spMk id="7" creationId="{4ED62E8B-AEF4-C762-2125-5F27DBA6341F}"/>
          </ac:spMkLst>
        </pc:spChg>
        <pc:picChg chg="del">
          <ac:chgData name="Raul Matsushita" userId="de7c31d34ed27a9c" providerId="LiveId" clId="{C24DE74A-CA61-4FE8-886B-ABBF37D0A982}" dt="2024-05-08T14:21:30.193" v="2737" actId="478"/>
          <ac:picMkLst>
            <pc:docMk/>
            <pc:sldMk cId="291591313" sldId="349"/>
            <ac:picMk id="9" creationId="{DD364DA0-D7CA-E035-2BB5-2D4C1302AA2F}"/>
          </ac:picMkLst>
        </pc:picChg>
      </pc:sldChg>
      <pc:sldChg chg="delSp modSp add mod ord">
        <pc:chgData name="Raul Matsushita" userId="de7c31d34ed27a9c" providerId="LiveId" clId="{C24DE74A-CA61-4FE8-886B-ABBF37D0A982}" dt="2024-05-08T14:20:14.029" v="2706" actId="478"/>
        <pc:sldMkLst>
          <pc:docMk/>
          <pc:sldMk cId="4256772341" sldId="350"/>
        </pc:sldMkLst>
        <pc:spChg chg="mod">
          <ac:chgData name="Raul Matsushita" userId="de7c31d34ed27a9c" providerId="LiveId" clId="{C24DE74A-CA61-4FE8-886B-ABBF37D0A982}" dt="2024-05-08T14:20:11.011" v="2705" actId="20577"/>
          <ac:spMkLst>
            <pc:docMk/>
            <pc:sldMk cId="4256772341" sldId="350"/>
            <ac:spMk id="7" creationId="{4ED62E8B-AEF4-C762-2125-5F27DBA6341F}"/>
          </ac:spMkLst>
        </pc:spChg>
        <pc:picChg chg="del">
          <ac:chgData name="Raul Matsushita" userId="de7c31d34ed27a9c" providerId="LiveId" clId="{C24DE74A-CA61-4FE8-886B-ABBF37D0A982}" dt="2024-05-08T14:20:14.029" v="2706" actId="478"/>
          <ac:picMkLst>
            <pc:docMk/>
            <pc:sldMk cId="4256772341" sldId="350"/>
            <ac:picMk id="9" creationId="{DD364DA0-D7CA-E035-2BB5-2D4C1302AA2F}"/>
          </ac:picMkLst>
        </pc:picChg>
      </pc:sldChg>
      <pc:sldChg chg="delSp modSp add mod">
        <pc:chgData name="Raul Matsushita" userId="de7c31d34ed27a9c" providerId="LiveId" clId="{C24DE74A-CA61-4FE8-886B-ABBF37D0A982}" dt="2024-05-08T14:33:37.393" v="3396" actId="20577"/>
        <pc:sldMkLst>
          <pc:docMk/>
          <pc:sldMk cId="97219920" sldId="351"/>
        </pc:sldMkLst>
        <pc:spChg chg="mod">
          <ac:chgData name="Raul Matsushita" userId="de7c31d34ed27a9c" providerId="LiveId" clId="{C24DE74A-CA61-4FE8-886B-ABBF37D0A982}" dt="2024-05-08T14:33:37.393" v="3396" actId="20577"/>
          <ac:spMkLst>
            <pc:docMk/>
            <pc:sldMk cId="97219920" sldId="351"/>
            <ac:spMk id="7" creationId="{4ED62E8B-AEF4-C762-2125-5F27DBA6341F}"/>
          </ac:spMkLst>
        </pc:spChg>
        <pc:picChg chg="del">
          <ac:chgData name="Raul Matsushita" userId="de7c31d34ed27a9c" providerId="LiveId" clId="{C24DE74A-CA61-4FE8-886B-ABBF37D0A982}" dt="2024-05-08T14:28:13.890" v="3116" actId="478"/>
          <ac:picMkLst>
            <pc:docMk/>
            <pc:sldMk cId="97219920" sldId="351"/>
            <ac:picMk id="9" creationId="{DD364DA0-D7CA-E035-2BB5-2D4C1302AA2F}"/>
          </ac:picMkLst>
        </pc:picChg>
      </pc:sldChg>
      <pc:sldChg chg="modSp add mod">
        <pc:chgData name="Raul Matsushita" userId="de7c31d34ed27a9c" providerId="LiveId" clId="{C24DE74A-CA61-4FE8-886B-ABBF37D0A982}" dt="2024-05-08T14:36:25.589" v="3727" actId="20577"/>
        <pc:sldMkLst>
          <pc:docMk/>
          <pc:sldMk cId="2425297248" sldId="352"/>
        </pc:sldMkLst>
        <pc:spChg chg="mod">
          <ac:chgData name="Raul Matsushita" userId="de7c31d34ed27a9c" providerId="LiveId" clId="{C24DE74A-CA61-4FE8-886B-ABBF37D0A982}" dt="2024-05-08T14:36:25.589" v="3727" actId="20577"/>
          <ac:spMkLst>
            <pc:docMk/>
            <pc:sldMk cId="2425297248" sldId="352"/>
            <ac:spMk id="7" creationId="{4ED62E8B-AEF4-C762-2125-5F27DBA6341F}"/>
          </ac:spMkLst>
        </pc:spChg>
      </pc:sldChg>
      <pc:sldChg chg="modSp add mod">
        <pc:chgData name="Raul Matsushita" userId="de7c31d34ed27a9c" providerId="LiveId" clId="{C24DE74A-CA61-4FE8-886B-ABBF37D0A982}" dt="2024-05-08T14:36:46.609" v="3743" actId="121"/>
        <pc:sldMkLst>
          <pc:docMk/>
          <pc:sldMk cId="3047087922" sldId="353"/>
        </pc:sldMkLst>
        <pc:spChg chg="mod">
          <ac:chgData name="Raul Matsushita" userId="de7c31d34ed27a9c" providerId="LiveId" clId="{C24DE74A-CA61-4FE8-886B-ABBF37D0A982}" dt="2024-05-08T14:36:46.609" v="3743" actId="121"/>
          <ac:spMkLst>
            <pc:docMk/>
            <pc:sldMk cId="3047087922" sldId="353"/>
            <ac:spMk id="7" creationId="{4ED62E8B-AEF4-C762-2125-5F27DBA6341F}"/>
          </ac:spMkLst>
        </pc:spChg>
      </pc:sldChg>
    </pc:docChg>
  </pc:docChgLst>
  <pc:docChgLst>
    <pc:chgData name="Raul Matsushita" userId="de7c31d34ed27a9c" providerId="LiveId" clId="{9D7D069F-846A-40CD-8AE5-56535864C328}"/>
    <pc:docChg chg="undo redo custSel addSld delSld modSld sldOrd">
      <pc:chgData name="Raul Matsushita" userId="de7c31d34ed27a9c" providerId="LiveId" clId="{9D7D069F-846A-40CD-8AE5-56535864C328}" dt="2024-05-13T15:20:30.184" v="1798" actId="1076"/>
      <pc:docMkLst>
        <pc:docMk/>
      </pc:docMkLst>
      <pc:sldChg chg="modSp mod">
        <pc:chgData name="Raul Matsushita" userId="de7c31d34ed27a9c" providerId="LiveId" clId="{9D7D069F-846A-40CD-8AE5-56535864C328}" dt="2024-05-13T14:07:11.586" v="1" actId="20577"/>
        <pc:sldMkLst>
          <pc:docMk/>
          <pc:sldMk cId="2586058810" sldId="256"/>
        </pc:sldMkLst>
        <pc:spChg chg="mod">
          <ac:chgData name="Raul Matsushita" userId="de7c31d34ed27a9c" providerId="LiveId" clId="{9D7D069F-846A-40CD-8AE5-56535864C328}" dt="2024-05-13T14:07:11.586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">
        <pc:chgData name="Raul Matsushita" userId="de7c31d34ed27a9c" providerId="LiveId" clId="{9D7D069F-846A-40CD-8AE5-56535864C328}" dt="2024-05-13T14:09:51.312" v="5" actId="1076"/>
        <pc:sldMkLst>
          <pc:docMk/>
          <pc:sldMk cId="3012727841" sldId="269"/>
        </pc:sldMkLst>
        <pc:picChg chg="mod">
          <ac:chgData name="Raul Matsushita" userId="de7c31d34ed27a9c" providerId="LiveId" clId="{9D7D069F-846A-40CD-8AE5-56535864C328}" dt="2024-05-13T14:09:23.254" v="2" actId="14826"/>
          <ac:picMkLst>
            <pc:docMk/>
            <pc:sldMk cId="3012727841" sldId="269"/>
            <ac:picMk id="9" creationId="{F657ED6E-9F8F-56DC-A232-EA3AF7A7BCE2}"/>
          </ac:picMkLst>
        </pc:picChg>
        <pc:picChg chg="mod">
          <ac:chgData name="Raul Matsushita" userId="de7c31d34ed27a9c" providerId="LiveId" clId="{9D7D069F-846A-40CD-8AE5-56535864C328}" dt="2024-05-13T14:09:51.312" v="5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224931540" sldId="289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344138302" sldId="314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224025517" sldId="315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112231210" sldId="316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434880417" sldId="317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711467441" sldId="318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026976964" sldId="319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320712178" sldId="320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154103525" sldId="321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769191620" sldId="322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882357471" sldId="323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4062148445" sldId="324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801046938" sldId="325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941126797" sldId="326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364070582" sldId="327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41795129" sldId="328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648940576" sldId="330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186775684" sldId="331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442859099" sldId="332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81101680" sldId="333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059460749" sldId="334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083344989" sldId="335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74143708" sldId="336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97479371" sldId="337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919308978" sldId="338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490540477" sldId="339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758093733" sldId="340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117958416" sldId="341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416345101" sldId="342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837030975" sldId="343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339292030" sldId="344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826439412" sldId="345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4166712249" sldId="346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086313722" sldId="347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794191625" sldId="348"/>
        </pc:sldMkLst>
      </pc:sldChg>
      <pc:sldChg chg="del">
        <pc:chgData name="Raul Matsushita" userId="de7c31d34ed27a9c" providerId="LiveId" clId="{9D7D069F-846A-40CD-8AE5-56535864C328}" dt="2024-05-13T14:10:24.981" v="7" actId="2696"/>
        <pc:sldMkLst>
          <pc:docMk/>
          <pc:sldMk cId="291591313" sldId="349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4256772341" sldId="350"/>
        </pc:sldMkLst>
      </pc:sldChg>
      <pc:sldChg chg="modSp mod">
        <pc:chgData name="Raul Matsushita" userId="de7c31d34ed27a9c" providerId="LiveId" clId="{9D7D069F-846A-40CD-8AE5-56535864C328}" dt="2024-05-13T14:11:04.154" v="11" actId="113"/>
        <pc:sldMkLst>
          <pc:docMk/>
          <pc:sldMk cId="2425297248" sldId="352"/>
        </pc:sldMkLst>
        <pc:spChg chg="mod">
          <ac:chgData name="Raul Matsushita" userId="de7c31d34ed27a9c" providerId="LiveId" clId="{9D7D069F-846A-40CD-8AE5-56535864C328}" dt="2024-05-13T14:11:04.154" v="11" actId="113"/>
          <ac:spMkLst>
            <pc:docMk/>
            <pc:sldMk cId="2425297248" sldId="352"/>
            <ac:spMk id="7" creationId="{4ED62E8B-AEF4-C762-2125-5F27DBA6341F}"/>
          </ac:spMkLst>
        </pc:spChg>
      </pc:sldChg>
      <pc:sldChg chg="addSp modSp mod ord">
        <pc:chgData name="Raul Matsushita" userId="de7c31d34ed27a9c" providerId="LiveId" clId="{9D7D069F-846A-40CD-8AE5-56535864C328}" dt="2024-05-13T14:27:16.975" v="383" actId="20577"/>
        <pc:sldMkLst>
          <pc:docMk/>
          <pc:sldMk cId="3047087922" sldId="353"/>
        </pc:sldMkLst>
        <pc:spChg chg="mod">
          <ac:chgData name="Raul Matsushita" userId="de7c31d34ed27a9c" providerId="LiveId" clId="{9D7D069F-846A-40CD-8AE5-56535864C328}" dt="2024-05-13T14:27:16.975" v="383" actId="20577"/>
          <ac:spMkLst>
            <pc:docMk/>
            <pc:sldMk cId="3047087922" sldId="353"/>
            <ac:spMk id="7" creationId="{4ED62E8B-AEF4-C762-2125-5F27DBA6341F}"/>
          </ac:spMkLst>
        </pc:spChg>
        <pc:spChg chg="add mod">
          <ac:chgData name="Raul Matsushita" userId="de7c31d34ed27a9c" providerId="LiveId" clId="{9D7D069F-846A-40CD-8AE5-56535864C328}" dt="2024-05-13T14:18:55.273" v="102" actId="1036"/>
          <ac:spMkLst>
            <pc:docMk/>
            <pc:sldMk cId="3047087922" sldId="353"/>
            <ac:spMk id="8" creationId="{B0295B13-14E1-7810-75CB-216752FC1835}"/>
          </ac:spMkLst>
        </pc:spChg>
      </pc:sldChg>
      <pc:sldChg chg="delSp modSp add mod ord">
        <pc:chgData name="Raul Matsushita" userId="de7c31d34ed27a9c" providerId="LiveId" clId="{9D7D069F-846A-40CD-8AE5-56535864C328}" dt="2024-05-13T14:12:59.666" v="16" actId="14826"/>
        <pc:sldMkLst>
          <pc:docMk/>
          <pc:sldMk cId="855157489" sldId="354"/>
        </pc:sldMkLst>
        <pc:picChg chg="mod">
          <ac:chgData name="Raul Matsushita" userId="de7c31d34ed27a9c" providerId="LiveId" clId="{9D7D069F-846A-40CD-8AE5-56535864C328}" dt="2024-05-13T14:12:59.666" v="16" actId="14826"/>
          <ac:picMkLst>
            <pc:docMk/>
            <pc:sldMk cId="855157489" sldId="354"/>
            <ac:picMk id="9" creationId="{F657ED6E-9F8F-56DC-A232-EA3AF7A7BCE2}"/>
          </ac:picMkLst>
        </pc:picChg>
        <pc:picChg chg="del">
          <ac:chgData name="Raul Matsushita" userId="de7c31d34ed27a9c" providerId="LiveId" clId="{9D7D069F-846A-40CD-8AE5-56535864C328}" dt="2024-05-13T14:12:22.868" v="15" actId="478"/>
          <ac:picMkLst>
            <pc:docMk/>
            <pc:sldMk cId="855157489" sldId="354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D7D069F-846A-40CD-8AE5-56535864C328}" dt="2024-05-13T14:16:31.470" v="22" actId="1076"/>
        <pc:sldMkLst>
          <pc:docMk/>
          <pc:sldMk cId="3236585066" sldId="355"/>
        </pc:sldMkLst>
        <pc:picChg chg="mod">
          <ac:chgData name="Raul Matsushita" userId="de7c31d34ed27a9c" providerId="LiveId" clId="{9D7D069F-846A-40CD-8AE5-56535864C328}" dt="2024-05-13T14:16:31.470" v="22" actId="1076"/>
          <ac:picMkLst>
            <pc:docMk/>
            <pc:sldMk cId="3236585066" sldId="355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9D7D069F-846A-40CD-8AE5-56535864C328}" dt="2024-05-13T14:27:22.288" v="384"/>
        <pc:sldMkLst>
          <pc:docMk/>
          <pc:sldMk cId="1965957268" sldId="356"/>
        </pc:sldMkLst>
        <pc:spChg chg="mod">
          <ac:chgData name="Raul Matsushita" userId="de7c31d34ed27a9c" providerId="LiveId" clId="{9D7D069F-846A-40CD-8AE5-56535864C328}" dt="2024-05-13T14:27:22.288" v="384"/>
          <ac:spMkLst>
            <pc:docMk/>
            <pc:sldMk cId="1965957268" sldId="356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1:28.481" v="217" actId="1037"/>
          <ac:spMkLst>
            <pc:docMk/>
            <pc:sldMk cId="1965957268" sldId="356"/>
            <ac:spMk id="8" creationId="{B0295B13-14E1-7810-75CB-216752FC1835}"/>
          </ac:spMkLst>
        </pc:spChg>
        <pc:spChg chg="add mod">
          <ac:chgData name="Raul Matsushita" userId="de7c31d34ed27a9c" providerId="LiveId" clId="{9D7D069F-846A-40CD-8AE5-56535864C328}" dt="2024-05-13T14:22:30.586" v="241" actId="255"/>
          <ac:spMkLst>
            <pc:docMk/>
            <pc:sldMk cId="1965957268" sldId="356"/>
            <ac:spMk id="9" creationId="{5112AB1B-7B77-D4ED-B3CB-29FC1ABE0820}"/>
          </ac:spMkLst>
        </pc:spChg>
      </pc:sldChg>
      <pc:sldChg chg="modSp add del">
        <pc:chgData name="Raul Matsushita" userId="de7c31d34ed27a9c" providerId="LiveId" clId="{9D7D069F-846A-40CD-8AE5-56535864C328}" dt="2024-05-13T14:22:37.893" v="243" actId="47"/>
        <pc:sldMkLst>
          <pc:docMk/>
          <pc:sldMk cId="1582213798" sldId="357"/>
        </pc:sldMkLst>
        <pc:spChg chg="mod">
          <ac:chgData name="Raul Matsushita" userId="de7c31d34ed27a9c" providerId="LiveId" clId="{9D7D069F-846A-40CD-8AE5-56535864C328}" dt="2024-05-13T14:22:08.959" v="232" actId="20577"/>
          <ac:spMkLst>
            <pc:docMk/>
            <pc:sldMk cId="1582213798" sldId="357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27:24.362" v="385"/>
        <pc:sldMkLst>
          <pc:docMk/>
          <pc:sldMk cId="3154684633" sldId="358"/>
        </pc:sldMkLst>
        <pc:spChg chg="mod">
          <ac:chgData name="Raul Matsushita" userId="de7c31d34ed27a9c" providerId="LiveId" clId="{9D7D069F-846A-40CD-8AE5-56535864C328}" dt="2024-05-13T14:27:24.362" v="385"/>
          <ac:spMkLst>
            <pc:docMk/>
            <pc:sldMk cId="3154684633" sldId="358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2:51" v="247" actId="20577"/>
          <ac:spMkLst>
            <pc:docMk/>
            <pc:sldMk cId="3154684633" sldId="358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27:26.539" v="386"/>
        <pc:sldMkLst>
          <pc:docMk/>
          <pc:sldMk cId="2809834469" sldId="359"/>
        </pc:sldMkLst>
        <pc:spChg chg="mod">
          <ac:chgData name="Raul Matsushita" userId="de7c31d34ed27a9c" providerId="LiveId" clId="{9D7D069F-846A-40CD-8AE5-56535864C328}" dt="2024-05-13T14:27:26.539" v="386"/>
          <ac:spMkLst>
            <pc:docMk/>
            <pc:sldMk cId="2809834469" sldId="359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3:35.274" v="263" actId="20577"/>
          <ac:spMkLst>
            <pc:docMk/>
            <pc:sldMk cId="2809834469" sldId="359"/>
            <ac:spMk id="9" creationId="{5112AB1B-7B77-D4ED-B3CB-29FC1ABE0820}"/>
          </ac:spMkLst>
        </pc:spChg>
      </pc:sldChg>
      <pc:sldChg chg="modSp add">
        <pc:chgData name="Raul Matsushita" userId="de7c31d34ed27a9c" providerId="LiveId" clId="{9D7D069F-846A-40CD-8AE5-56535864C328}" dt="2024-05-13T14:24:25.634" v="275" actId="20577"/>
        <pc:sldMkLst>
          <pc:docMk/>
          <pc:sldMk cId="930857368" sldId="360"/>
        </pc:sldMkLst>
        <pc:spChg chg="mod">
          <ac:chgData name="Raul Matsushita" userId="de7c31d34ed27a9c" providerId="LiveId" clId="{9D7D069F-846A-40CD-8AE5-56535864C328}" dt="2024-05-13T14:24:25.634" v="275" actId="20577"/>
          <ac:spMkLst>
            <pc:docMk/>
            <pc:sldMk cId="930857368" sldId="360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27:29.078" v="387"/>
        <pc:sldMkLst>
          <pc:docMk/>
          <pc:sldMk cId="1854509777" sldId="361"/>
        </pc:sldMkLst>
        <pc:spChg chg="mod">
          <ac:chgData name="Raul Matsushita" userId="de7c31d34ed27a9c" providerId="LiveId" clId="{9D7D069F-846A-40CD-8AE5-56535864C328}" dt="2024-05-13T14:27:29.078" v="387"/>
          <ac:spMkLst>
            <pc:docMk/>
            <pc:sldMk cId="1854509777" sldId="361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5:34.203" v="353" actId="20577"/>
          <ac:spMkLst>
            <pc:docMk/>
            <pc:sldMk cId="1854509777" sldId="361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27:31.172" v="388"/>
        <pc:sldMkLst>
          <pc:docMk/>
          <pc:sldMk cId="2323236245" sldId="362"/>
        </pc:sldMkLst>
        <pc:spChg chg="mod">
          <ac:chgData name="Raul Matsushita" userId="de7c31d34ed27a9c" providerId="LiveId" clId="{9D7D069F-846A-40CD-8AE5-56535864C328}" dt="2024-05-13T14:27:31.172" v="388"/>
          <ac:spMkLst>
            <pc:docMk/>
            <pc:sldMk cId="2323236245" sldId="362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5:57.582" v="356" actId="207"/>
          <ac:spMkLst>
            <pc:docMk/>
            <pc:sldMk cId="2323236245" sldId="362"/>
            <ac:spMk id="8" creationId="{B0295B13-14E1-7810-75CB-216752FC1835}"/>
          </ac:spMkLst>
        </pc:spChg>
        <pc:spChg chg="mod">
          <ac:chgData name="Raul Matsushita" userId="de7c31d34ed27a9c" providerId="LiveId" clId="{9D7D069F-846A-40CD-8AE5-56535864C328}" dt="2024-05-13T14:25:54.335" v="355" actId="207"/>
          <ac:spMkLst>
            <pc:docMk/>
            <pc:sldMk cId="2323236245" sldId="362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36:23.738" v="639" actId="207"/>
        <pc:sldMkLst>
          <pc:docMk/>
          <pc:sldMk cId="2387713322" sldId="363"/>
        </pc:sldMkLst>
        <pc:spChg chg="mod">
          <ac:chgData name="Raul Matsushita" userId="de7c31d34ed27a9c" providerId="LiveId" clId="{9D7D069F-846A-40CD-8AE5-56535864C328}" dt="2024-05-13T14:36:23.738" v="639" actId="207"/>
          <ac:spMkLst>
            <pc:docMk/>
            <pc:sldMk cId="2387713322" sldId="363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6:16.418" v="375" actId="20577"/>
          <ac:spMkLst>
            <pc:docMk/>
            <pc:sldMk cId="2387713322" sldId="363"/>
            <ac:spMk id="9" creationId="{5112AB1B-7B77-D4ED-B3CB-29FC1ABE0820}"/>
          </ac:spMkLst>
        </pc:spChg>
      </pc:sldChg>
      <pc:sldChg chg="addSp delSp modSp add mod">
        <pc:chgData name="Raul Matsushita" userId="de7c31d34ed27a9c" providerId="LiveId" clId="{9D7D069F-846A-40CD-8AE5-56535864C328}" dt="2024-05-13T14:31:29.058" v="488" actId="255"/>
        <pc:sldMkLst>
          <pc:docMk/>
          <pc:sldMk cId="2336451977" sldId="364"/>
        </pc:sldMkLst>
        <pc:spChg chg="mod">
          <ac:chgData name="Raul Matsushita" userId="de7c31d34ed27a9c" providerId="LiveId" clId="{9D7D069F-846A-40CD-8AE5-56535864C328}" dt="2024-05-13T14:28:45.231" v="437" actId="20577"/>
          <ac:spMkLst>
            <pc:docMk/>
            <pc:sldMk cId="2336451977" sldId="364"/>
            <ac:spMk id="7" creationId="{4ED62E8B-AEF4-C762-2125-5F27DBA6341F}"/>
          </ac:spMkLst>
        </pc:spChg>
        <pc:spChg chg="del">
          <ac:chgData name="Raul Matsushita" userId="de7c31d34ed27a9c" providerId="LiveId" clId="{9D7D069F-846A-40CD-8AE5-56535864C328}" dt="2024-05-13T14:29:02.568" v="438" actId="478"/>
          <ac:spMkLst>
            <pc:docMk/>
            <pc:sldMk cId="2336451977" sldId="364"/>
            <ac:spMk id="9" creationId="{5112AB1B-7B77-D4ED-B3CB-29FC1ABE0820}"/>
          </ac:spMkLst>
        </pc:spChg>
        <pc:spChg chg="add mod">
          <ac:chgData name="Raul Matsushita" userId="de7c31d34ed27a9c" providerId="LiveId" clId="{9D7D069F-846A-40CD-8AE5-56535864C328}" dt="2024-05-13T14:31:29.058" v="488" actId="255"/>
          <ac:spMkLst>
            <pc:docMk/>
            <pc:sldMk cId="2336451977" sldId="364"/>
            <ac:spMk id="10" creationId="{3C908D38-7FB6-69F2-D270-8C81BA26D861}"/>
          </ac:spMkLst>
        </pc:spChg>
      </pc:sldChg>
      <pc:sldChg chg="modSp add">
        <pc:chgData name="Raul Matsushita" userId="de7c31d34ed27a9c" providerId="LiveId" clId="{9D7D069F-846A-40CD-8AE5-56535864C328}" dt="2024-05-13T14:32:03.498" v="493" actId="20577"/>
        <pc:sldMkLst>
          <pc:docMk/>
          <pc:sldMk cId="1445301140" sldId="365"/>
        </pc:sldMkLst>
        <pc:spChg chg="mod">
          <ac:chgData name="Raul Matsushita" userId="de7c31d34ed27a9c" providerId="LiveId" clId="{9D7D069F-846A-40CD-8AE5-56535864C328}" dt="2024-05-13T14:32:03.498" v="493" actId="20577"/>
          <ac:spMkLst>
            <pc:docMk/>
            <pc:sldMk cId="1445301140" sldId="365"/>
            <ac:spMk id="10" creationId="{3C908D38-7FB6-69F2-D270-8C81BA26D861}"/>
          </ac:spMkLst>
        </pc:spChg>
      </pc:sldChg>
      <pc:sldChg chg="modSp add">
        <pc:chgData name="Raul Matsushita" userId="de7c31d34ed27a9c" providerId="LiveId" clId="{9D7D069F-846A-40CD-8AE5-56535864C328}" dt="2024-05-13T14:32:59.941" v="532" actId="20577"/>
        <pc:sldMkLst>
          <pc:docMk/>
          <pc:sldMk cId="3654698119" sldId="366"/>
        </pc:sldMkLst>
        <pc:spChg chg="mod">
          <ac:chgData name="Raul Matsushita" userId="de7c31d34ed27a9c" providerId="LiveId" clId="{9D7D069F-846A-40CD-8AE5-56535864C328}" dt="2024-05-13T14:32:59.941" v="532" actId="20577"/>
          <ac:spMkLst>
            <pc:docMk/>
            <pc:sldMk cId="3654698119" sldId="366"/>
            <ac:spMk id="10" creationId="{3C908D38-7FB6-69F2-D270-8C81BA26D861}"/>
          </ac:spMkLst>
        </pc:spChg>
      </pc:sldChg>
      <pc:sldChg chg="modSp add mod ord">
        <pc:chgData name="Raul Matsushita" userId="de7c31d34ed27a9c" providerId="LiveId" clId="{9D7D069F-846A-40CD-8AE5-56535864C328}" dt="2024-05-13T14:37:12.937" v="643" actId="20577"/>
        <pc:sldMkLst>
          <pc:docMk/>
          <pc:sldMk cId="3418225817" sldId="367"/>
        </pc:sldMkLst>
        <pc:spChg chg="mod">
          <ac:chgData name="Raul Matsushita" userId="de7c31d34ed27a9c" providerId="LiveId" clId="{9D7D069F-846A-40CD-8AE5-56535864C328}" dt="2024-05-13T14:37:12.937" v="643" actId="20577"/>
          <ac:spMkLst>
            <pc:docMk/>
            <pc:sldMk cId="3418225817" sldId="367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33:37.138" v="546" actId="20577"/>
          <ac:spMkLst>
            <pc:docMk/>
            <pc:sldMk cId="3418225817" sldId="367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37:15.259" v="644" actId="20577"/>
        <pc:sldMkLst>
          <pc:docMk/>
          <pc:sldMk cId="2978855974" sldId="368"/>
        </pc:sldMkLst>
        <pc:spChg chg="mod">
          <ac:chgData name="Raul Matsushita" userId="de7c31d34ed27a9c" providerId="LiveId" clId="{9D7D069F-846A-40CD-8AE5-56535864C328}" dt="2024-05-13T14:37:15.259" v="644" actId="20577"/>
          <ac:spMkLst>
            <pc:docMk/>
            <pc:sldMk cId="2978855974" sldId="368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34:13.685" v="556" actId="20577"/>
          <ac:spMkLst>
            <pc:docMk/>
            <pc:sldMk cId="2978855974" sldId="368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37:19.033" v="645" actId="20577"/>
        <pc:sldMkLst>
          <pc:docMk/>
          <pc:sldMk cId="1024075110" sldId="369"/>
        </pc:sldMkLst>
        <pc:spChg chg="mod">
          <ac:chgData name="Raul Matsushita" userId="de7c31d34ed27a9c" providerId="LiveId" clId="{9D7D069F-846A-40CD-8AE5-56535864C328}" dt="2024-05-13T14:37:19.033" v="645" actId="20577"/>
          <ac:spMkLst>
            <pc:docMk/>
            <pc:sldMk cId="1024075110" sldId="369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37:01.212" v="642" actId="255"/>
          <ac:spMkLst>
            <pc:docMk/>
            <pc:sldMk cId="1024075110" sldId="369"/>
            <ac:spMk id="8" creationId="{B0295B13-14E1-7810-75CB-216752FC1835}"/>
          </ac:spMkLst>
        </pc:spChg>
      </pc:sldChg>
      <pc:sldChg chg="addSp modSp add mod">
        <pc:chgData name="Raul Matsushita" userId="de7c31d34ed27a9c" providerId="LiveId" clId="{9D7D069F-846A-40CD-8AE5-56535864C328}" dt="2024-05-13T14:38:55.777" v="658" actId="1076"/>
        <pc:sldMkLst>
          <pc:docMk/>
          <pc:sldMk cId="3662476811" sldId="370"/>
        </pc:sldMkLst>
        <pc:cxnChg chg="add mod">
          <ac:chgData name="Raul Matsushita" userId="de7c31d34ed27a9c" providerId="LiveId" clId="{9D7D069F-846A-40CD-8AE5-56535864C328}" dt="2024-05-13T14:38:55.777" v="658" actId="1076"/>
          <ac:cxnSpMkLst>
            <pc:docMk/>
            <pc:sldMk cId="3662476811" sldId="370"/>
            <ac:cxnSpMk id="11" creationId="{61B4784E-076C-29E1-6E93-CFD640A92F4A}"/>
          </ac:cxnSpMkLst>
        </pc:cxnChg>
        <pc:cxnChg chg="add mod">
          <ac:chgData name="Raul Matsushita" userId="de7c31d34ed27a9c" providerId="LiveId" clId="{9D7D069F-846A-40CD-8AE5-56535864C328}" dt="2024-05-13T14:38:29.156" v="656" actId="14100"/>
          <ac:cxnSpMkLst>
            <pc:docMk/>
            <pc:sldMk cId="3662476811" sldId="370"/>
            <ac:cxnSpMk id="12" creationId="{1B1CCF22-5B24-A5C9-3A47-BFAD9D44CB89}"/>
          </ac:cxnSpMkLst>
        </pc:cxnChg>
      </pc:sldChg>
      <pc:sldChg chg="addSp delSp modSp add mod">
        <pc:chgData name="Raul Matsushita" userId="de7c31d34ed27a9c" providerId="LiveId" clId="{9D7D069F-846A-40CD-8AE5-56535864C328}" dt="2024-05-13T14:44:58.558" v="697" actId="767"/>
        <pc:sldMkLst>
          <pc:docMk/>
          <pc:sldMk cId="181503336" sldId="371"/>
        </pc:sldMkLst>
        <pc:spChg chg="mod">
          <ac:chgData name="Raul Matsushita" userId="de7c31d34ed27a9c" providerId="LiveId" clId="{9D7D069F-846A-40CD-8AE5-56535864C328}" dt="2024-05-13T14:44:33.337" v="695" actId="20577"/>
          <ac:spMkLst>
            <pc:docMk/>
            <pc:sldMk cId="181503336" sldId="371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43:13.634" v="675" actId="1076"/>
          <ac:spMkLst>
            <pc:docMk/>
            <pc:sldMk cId="181503336" sldId="371"/>
            <ac:spMk id="8" creationId="{B0295B13-14E1-7810-75CB-216752FC1835}"/>
          </ac:spMkLst>
        </pc:spChg>
        <pc:spChg chg="del">
          <ac:chgData name="Raul Matsushita" userId="de7c31d34ed27a9c" providerId="LiveId" clId="{9D7D069F-846A-40CD-8AE5-56535864C328}" dt="2024-05-13T14:43:16.579" v="676" actId="478"/>
          <ac:spMkLst>
            <pc:docMk/>
            <pc:sldMk cId="181503336" sldId="371"/>
            <ac:spMk id="9" creationId="{5112AB1B-7B77-D4ED-B3CB-29FC1ABE0820}"/>
          </ac:spMkLst>
        </pc:spChg>
        <pc:spChg chg="add mod">
          <ac:chgData name="Raul Matsushita" userId="de7c31d34ed27a9c" providerId="LiveId" clId="{9D7D069F-846A-40CD-8AE5-56535864C328}" dt="2024-05-13T14:44:58.558" v="697" actId="767"/>
          <ac:spMkLst>
            <pc:docMk/>
            <pc:sldMk cId="181503336" sldId="371"/>
            <ac:spMk id="10" creationId="{8BE469D9-F88D-9D43-71D1-731304911B99}"/>
          </ac:spMkLst>
        </pc:spChg>
        <pc:cxnChg chg="del">
          <ac:chgData name="Raul Matsushita" userId="de7c31d34ed27a9c" providerId="LiveId" clId="{9D7D069F-846A-40CD-8AE5-56535864C328}" dt="2024-05-13T14:43:01.175" v="668" actId="478"/>
          <ac:cxnSpMkLst>
            <pc:docMk/>
            <pc:sldMk cId="181503336" sldId="371"/>
            <ac:cxnSpMk id="11" creationId="{61B4784E-076C-29E1-6E93-CFD640A92F4A}"/>
          </ac:cxnSpMkLst>
        </pc:cxnChg>
        <pc:cxnChg chg="del">
          <ac:chgData name="Raul Matsushita" userId="de7c31d34ed27a9c" providerId="LiveId" clId="{9D7D069F-846A-40CD-8AE5-56535864C328}" dt="2024-05-13T14:43:02.454" v="669" actId="478"/>
          <ac:cxnSpMkLst>
            <pc:docMk/>
            <pc:sldMk cId="181503336" sldId="371"/>
            <ac:cxnSpMk id="12" creationId="{1B1CCF22-5B24-A5C9-3A47-BFAD9D44CB89}"/>
          </ac:cxnSpMkLst>
        </pc:cxnChg>
      </pc:sldChg>
      <pc:sldChg chg="addSp modSp add mod">
        <pc:chgData name="Raul Matsushita" userId="de7c31d34ed27a9c" providerId="LiveId" clId="{9D7D069F-846A-40CD-8AE5-56535864C328}" dt="2024-05-13T14:48:11.793" v="1091" actId="1076"/>
        <pc:sldMkLst>
          <pc:docMk/>
          <pc:sldMk cId="1289529815" sldId="372"/>
        </pc:sldMkLst>
        <pc:spChg chg="add mod">
          <ac:chgData name="Raul Matsushita" userId="de7c31d34ed27a9c" providerId="LiveId" clId="{9D7D069F-846A-40CD-8AE5-56535864C328}" dt="2024-05-13T14:48:11.793" v="1091" actId="1076"/>
          <ac:spMkLst>
            <pc:docMk/>
            <pc:sldMk cId="1289529815" sldId="372"/>
            <ac:spMk id="9" creationId="{3E4FF4CC-4A25-ACF0-9530-A6B2F1DA84EA}"/>
          </ac:spMkLst>
        </pc:spChg>
      </pc:sldChg>
      <pc:sldChg chg="modSp add mod">
        <pc:chgData name="Raul Matsushita" userId="de7c31d34ed27a9c" providerId="LiveId" clId="{9D7D069F-846A-40CD-8AE5-56535864C328}" dt="2024-05-13T14:49:42.344" v="1093" actId="14826"/>
        <pc:sldMkLst>
          <pc:docMk/>
          <pc:sldMk cId="2349434312" sldId="373"/>
        </pc:sldMkLst>
        <pc:picChg chg="mod">
          <ac:chgData name="Raul Matsushita" userId="de7c31d34ed27a9c" providerId="LiveId" clId="{9D7D069F-846A-40CD-8AE5-56535864C328}" dt="2024-05-13T14:49:42.344" v="1093" actId="14826"/>
          <ac:picMkLst>
            <pc:docMk/>
            <pc:sldMk cId="2349434312" sldId="373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9D7D069F-846A-40CD-8AE5-56535864C328}" dt="2024-05-13T14:50:14.719" v="1097" actId="14861"/>
        <pc:sldMkLst>
          <pc:docMk/>
          <pc:sldMk cId="3365980675" sldId="374"/>
        </pc:sldMkLst>
        <pc:spChg chg="add mod">
          <ac:chgData name="Raul Matsushita" userId="de7c31d34ed27a9c" providerId="LiveId" clId="{9D7D069F-846A-40CD-8AE5-56535864C328}" dt="2024-05-13T14:50:14.719" v="1097" actId="14861"/>
          <ac:spMkLst>
            <pc:docMk/>
            <pc:sldMk cId="3365980675" sldId="374"/>
            <ac:spMk id="7" creationId="{5D68AF05-9ED3-48FC-62B4-03792EB28DAB}"/>
          </ac:spMkLst>
        </pc:spChg>
      </pc:sldChg>
      <pc:sldChg chg="addSp modSp add mod">
        <pc:chgData name="Raul Matsushita" userId="de7c31d34ed27a9c" providerId="LiveId" clId="{9D7D069F-846A-40CD-8AE5-56535864C328}" dt="2024-05-13T14:53:01.231" v="1368" actId="20577"/>
        <pc:sldMkLst>
          <pc:docMk/>
          <pc:sldMk cId="1145662706" sldId="375"/>
        </pc:sldMkLst>
        <pc:spChg chg="add mod">
          <ac:chgData name="Raul Matsushita" userId="de7c31d34ed27a9c" providerId="LiveId" clId="{9D7D069F-846A-40CD-8AE5-56535864C328}" dt="2024-05-13T14:53:01.231" v="1368" actId="20577"/>
          <ac:spMkLst>
            <pc:docMk/>
            <pc:sldMk cId="1145662706" sldId="375"/>
            <ac:spMk id="8" creationId="{4E29A432-B046-19B7-7DB6-1995B21A7022}"/>
          </ac:spMkLst>
        </pc:spChg>
      </pc:sldChg>
      <pc:sldChg chg="modSp add mod ord">
        <pc:chgData name="Raul Matsushita" userId="de7c31d34ed27a9c" providerId="LiveId" clId="{9D7D069F-846A-40CD-8AE5-56535864C328}" dt="2024-05-13T14:57:04.900" v="1376" actId="1076"/>
        <pc:sldMkLst>
          <pc:docMk/>
          <pc:sldMk cId="3831836800" sldId="376"/>
        </pc:sldMkLst>
        <pc:picChg chg="mod">
          <ac:chgData name="Raul Matsushita" userId="de7c31d34ed27a9c" providerId="LiveId" clId="{9D7D069F-846A-40CD-8AE5-56535864C328}" dt="2024-05-13T14:57:04.900" v="1376" actId="1076"/>
          <ac:picMkLst>
            <pc:docMk/>
            <pc:sldMk cId="3831836800" sldId="376"/>
            <ac:picMk id="9" creationId="{F657ED6E-9F8F-56DC-A232-EA3AF7A7BCE2}"/>
          </ac:picMkLst>
        </pc:picChg>
      </pc:sldChg>
      <pc:sldChg chg="addSp delSp modSp add mod">
        <pc:chgData name="Raul Matsushita" userId="de7c31d34ed27a9c" providerId="LiveId" clId="{9D7D069F-846A-40CD-8AE5-56535864C328}" dt="2024-05-13T14:57:56.677" v="1381" actId="1076"/>
        <pc:sldMkLst>
          <pc:docMk/>
          <pc:sldMk cId="373547767" sldId="377"/>
        </pc:sldMkLst>
        <pc:picChg chg="add mod">
          <ac:chgData name="Raul Matsushita" userId="de7c31d34ed27a9c" providerId="LiveId" clId="{9D7D069F-846A-40CD-8AE5-56535864C328}" dt="2024-05-13T14:57:56.677" v="1381" actId="1076"/>
          <ac:picMkLst>
            <pc:docMk/>
            <pc:sldMk cId="373547767" sldId="377"/>
            <ac:picMk id="8" creationId="{E023F1CF-549A-09DD-8FE0-1C46051E967D}"/>
          </ac:picMkLst>
        </pc:picChg>
        <pc:picChg chg="del">
          <ac:chgData name="Raul Matsushita" userId="de7c31d34ed27a9c" providerId="LiveId" clId="{9D7D069F-846A-40CD-8AE5-56535864C328}" dt="2024-05-13T14:57:50.120" v="1378" actId="478"/>
          <ac:picMkLst>
            <pc:docMk/>
            <pc:sldMk cId="373547767" sldId="377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9D7D069F-846A-40CD-8AE5-56535864C328}" dt="2024-05-13T14:58:21.252" v="1384" actId="14826"/>
        <pc:sldMkLst>
          <pc:docMk/>
          <pc:sldMk cId="1589735272" sldId="378"/>
        </pc:sldMkLst>
        <pc:picChg chg="mod">
          <ac:chgData name="Raul Matsushita" userId="de7c31d34ed27a9c" providerId="LiveId" clId="{9D7D069F-846A-40CD-8AE5-56535864C328}" dt="2024-05-13T14:58:21.252" v="1384" actId="14826"/>
          <ac:picMkLst>
            <pc:docMk/>
            <pc:sldMk cId="1589735272" sldId="378"/>
            <ac:picMk id="8" creationId="{E023F1CF-549A-09DD-8FE0-1C46051E967D}"/>
          </ac:picMkLst>
        </pc:picChg>
      </pc:sldChg>
      <pc:sldChg chg="add del">
        <pc:chgData name="Raul Matsushita" userId="de7c31d34ed27a9c" providerId="LiveId" clId="{9D7D069F-846A-40CD-8AE5-56535864C328}" dt="2024-05-13T15:01:02.711" v="1388" actId="47"/>
        <pc:sldMkLst>
          <pc:docMk/>
          <pc:sldMk cId="2033931583" sldId="379"/>
        </pc:sldMkLst>
      </pc:sldChg>
      <pc:sldChg chg="addSp modSp add mod">
        <pc:chgData name="Raul Matsushita" userId="de7c31d34ed27a9c" providerId="LiveId" clId="{9D7D069F-846A-40CD-8AE5-56535864C328}" dt="2024-05-13T15:07:12.157" v="1401" actId="1076"/>
        <pc:sldMkLst>
          <pc:docMk/>
          <pc:sldMk cId="3907970514" sldId="380"/>
        </pc:sldMkLst>
        <pc:picChg chg="mod">
          <ac:chgData name="Raul Matsushita" userId="de7c31d34ed27a9c" providerId="LiveId" clId="{9D7D069F-846A-40CD-8AE5-56535864C328}" dt="2024-05-13T15:03:12.091" v="1392" actId="1076"/>
          <ac:picMkLst>
            <pc:docMk/>
            <pc:sldMk cId="3907970514" sldId="380"/>
            <ac:picMk id="8" creationId="{E023F1CF-549A-09DD-8FE0-1C46051E967D}"/>
          </ac:picMkLst>
        </pc:picChg>
        <pc:picChg chg="add mod">
          <ac:chgData name="Raul Matsushita" userId="de7c31d34ed27a9c" providerId="LiveId" clId="{9D7D069F-846A-40CD-8AE5-56535864C328}" dt="2024-05-13T15:07:12.157" v="1401" actId="1076"/>
          <ac:picMkLst>
            <pc:docMk/>
            <pc:sldMk cId="3907970514" sldId="380"/>
            <ac:picMk id="9" creationId="{C034AF96-BE1E-53AE-72DA-5202CDF0028C}"/>
          </ac:picMkLst>
        </pc:picChg>
      </pc:sldChg>
      <pc:sldChg chg="add">
        <pc:chgData name="Raul Matsushita" userId="de7c31d34ed27a9c" providerId="LiveId" clId="{9D7D069F-846A-40CD-8AE5-56535864C328}" dt="2024-05-13T15:01:09.762" v="1389" actId="2890"/>
        <pc:sldMkLst>
          <pc:docMk/>
          <pc:sldMk cId="1621830741" sldId="381"/>
        </pc:sldMkLst>
      </pc:sldChg>
      <pc:sldChg chg="add">
        <pc:chgData name="Raul Matsushita" userId="de7c31d34ed27a9c" providerId="LiveId" clId="{9D7D069F-846A-40CD-8AE5-56535864C328}" dt="2024-05-13T15:03:06.056" v="1390" actId="2890"/>
        <pc:sldMkLst>
          <pc:docMk/>
          <pc:sldMk cId="2029251543" sldId="382"/>
        </pc:sldMkLst>
      </pc:sldChg>
      <pc:sldChg chg="addSp modSp add mod">
        <pc:chgData name="Raul Matsushita" userId="de7c31d34ed27a9c" providerId="LiveId" clId="{9D7D069F-846A-40CD-8AE5-56535864C328}" dt="2024-05-13T15:07:13.544" v="1402"/>
        <pc:sldMkLst>
          <pc:docMk/>
          <pc:sldMk cId="36497042" sldId="383"/>
        </pc:sldMkLst>
        <pc:picChg chg="add mod">
          <ac:chgData name="Raul Matsushita" userId="de7c31d34ed27a9c" providerId="LiveId" clId="{9D7D069F-846A-40CD-8AE5-56535864C328}" dt="2024-05-13T15:07:13.544" v="1402"/>
          <ac:picMkLst>
            <pc:docMk/>
            <pc:sldMk cId="36497042" sldId="383"/>
            <ac:picMk id="7" creationId="{9546598E-6E0E-846D-9F59-C4C2561AD592}"/>
          </ac:picMkLst>
        </pc:picChg>
        <pc:picChg chg="mod">
          <ac:chgData name="Raul Matsushita" userId="de7c31d34ed27a9c" providerId="LiveId" clId="{9D7D069F-846A-40CD-8AE5-56535864C328}" dt="2024-05-13T15:05:43.524" v="1394" actId="14826"/>
          <ac:picMkLst>
            <pc:docMk/>
            <pc:sldMk cId="36497042" sldId="383"/>
            <ac:picMk id="8" creationId="{E023F1CF-549A-09DD-8FE0-1C46051E967D}"/>
          </ac:picMkLst>
        </pc:picChg>
      </pc:sldChg>
      <pc:sldChg chg="modSp add mod">
        <pc:chgData name="Raul Matsushita" userId="de7c31d34ed27a9c" providerId="LiveId" clId="{9D7D069F-846A-40CD-8AE5-56535864C328}" dt="2024-05-13T15:07:53.044" v="1404" actId="14826"/>
        <pc:sldMkLst>
          <pc:docMk/>
          <pc:sldMk cId="3016376466" sldId="384"/>
        </pc:sldMkLst>
        <pc:picChg chg="mod">
          <ac:chgData name="Raul Matsushita" userId="de7c31d34ed27a9c" providerId="LiveId" clId="{9D7D069F-846A-40CD-8AE5-56535864C328}" dt="2024-05-13T15:07:53.044" v="1404" actId="14826"/>
          <ac:picMkLst>
            <pc:docMk/>
            <pc:sldMk cId="3016376466" sldId="384"/>
            <ac:picMk id="8" creationId="{E023F1CF-549A-09DD-8FE0-1C46051E967D}"/>
          </ac:picMkLst>
        </pc:picChg>
      </pc:sldChg>
      <pc:sldChg chg="modSp add mod ord">
        <pc:chgData name="Raul Matsushita" userId="de7c31d34ed27a9c" providerId="LiveId" clId="{9D7D069F-846A-40CD-8AE5-56535864C328}" dt="2024-05-13T15:10:20.116" v="1574" actId="20577"/>
        <pc:sldMkLst>
          <pc:docMk/>
          <pc:sldMk cId="190125337" sldId="385"/>
        </pc:sldMkLst>
        <pc:spChg chg="mod">
          <ac:chgData name="Raul Matsushita" userId="de7c31d34ed27a9c" providerId="LiveId" clId="{9D7D069F-846A-40CD-8AE5-56535864C328}" dt="2024-05-13T15:10:20.116" v="1574" actId="20577"/>
          <ac:spMkLst>
            <pc:docMk/>
            <pc:sldMk cId="190125337" sldId="385"/>
            <ac:spMk id="7" creationId="{4ED62E8B-AEF4-C762-2125-5F27DBA6341F}"/>
          </ac:spMkLst>
        </pc:spChg>
      </pc:sldChg>
      <pc:sldChg chg="modSp add mod ord">
        <pc:chgData name="Raul Matsushita" userId="de7c31d34ed27a9c" providerId="LiveId" clId="{9D7D069F-846A-40CD-8AE5-56535864C328}" dt="2024-05-13T15:11:46.567" v="1578" actId="14826"/>
        <pc:sldMkLst>
          <pc:docMk/>
          <pc:sldMk cId="2283452164" sldId="386"/>
        </pc:sldMkLst>
        <pc:picChg chg="mod">
          <ac:chgData name="Raul Matsushita" userId="de7c31d34ed27a9c" providerId="LiveId" clId="{9D7D069F-846A-40CD-8AE5-56535864C328}" dt="2024-05-13T15:11:46.567" v="1578" actId="14826"/>
          <ac:picMkLst>
            <pc:docMk/>
            <pc:sldMk cId="2283452164" sldId="386"/>
            <ac:picMk id="8" creationId="{E023F1CF-549A-09DD-8FE0-1C46051E967D}"/>
          </ac:picMkLst>
        </pc:picChg>
      </pc:sldChg>
      <pc:sldChg chg="modSp add mod">
        <pc:chgData name="Raul Matsushita" userId="de7c31d34ed27a9c" providerId="LiveId" clId="{9D7D069F-846A-40CD-8AE5-56535864C328}" dt="2024-05-13T15:12:24.781" v="1580" actId="14826"/>
        <pc:sldMkLst>
          <pc:docMk/>
          <pc:sldMk cId="3099640966" sldId="387"/>
        </pc:sldMkLst>
        <pc:picChg chg="mod">
          <ac:chgData name="Raul Matsushita" userId="de7c31d34ed27a9c" providerId="LiveId" clId="{9D7D069F-846A-40CD-8AE5-56535864C328}" dt="2024-05-13T15:12:24.781" v="1580" actId="14826"/>
          <ac:picMkLst>
            <pc:docMk/>
            <pc:sldMk cId="3099640966" sldId="387"/>
            <ac:picMk id="8" creationId="{E023F1CF-549A-09DD-8FE0-1C46051E967D}"/>
          </ac:picMkLst>
        </pc:picChg>
      </pc:sldChg>
      <pc:sldChg chg="modSp add mod">
        <pc:chgData name="Raul Matsushita" userId="de7c31d34ed27a9c" providerId="LiveId" clId="{9D7D069F-846A-40CD-8AE5-56535864C328}" dt="2024-05-13T15:13:23.616" v="1584" actId="14100"/>
        <pc:sldMkLst>
          <pc:docMk/>
          <pc:sldMk cId="1595516874" sldId="388"/>
        </pc:sldMkLst>
        <pc:picChg chg="mod">
          <ac:chgData name="Raul Matsushita" userId="de7c31d34ed27a9c" providerId="LiveId" clId="{9D7D069F-846A-40CD-8AE5-56535864C328}" dt="2024-05-13T15:13:23.616" v="1584" actId="14100"/>
          <ac:picMkLst>
            <pc:docMk/>
            <pc:sldMk cId="1595516874" sldId="388"/>
            <ac:picMk id="8" creationId="{E023F1CF-549A-09DD-8FE0-1C46051E967D}"/>
          </ac:picMkLst>
        </pc:picChg>
      </pc:sldChg>
      <pc:sldChg chg="modSp add mod ord">
        <pc:chgData name="Raul Matsushita" userId="de7c31d34ed27a9c" providerId="LiveId" clId="{9D7D069F-846A-40CD-8AE5-56535864C328}" dt="2024-05-13T15:13:45.521" v="1588" actId="14826"/>
        <pc:sldMkLst>
          <pc:docMk/>
          <pc:sldMk cId="607884657" sldId="389"/>
        </pc:sldMkLst>
        <pc:picChg chg="mod">
          <ac:chgData name="Raul Matsushita" userId="de7c31d34ed27a9c" providerId="LiveId" clId="{9D7D069F-846A-40CD-8AE5-56535864C328}" dt="2024-05-13T15:13:45.521" v="1588" actId="14826"/>
          <ac:picMkLst>
            <pc:docMk/>
            <pc:sldMk cId="607884657" sldId="389"/>
            <ac:picMk id="8" creationId="{E023F1CF-549A-09DD-8FE0-1C46051E967D}"/>
          </ac:picMkLst>
        </pc:picChg>
      </pc:sldChg>
      <pc:sldChg chg="addSp delSp modSp add mod">
        <pc:chgData name="Raul Matsushita" userId="de7c31d34ed27a9c" providerId="LiveId" clId="{9D7D069F-846A-40CD-8AE5-56535864C328}" dt="2024-05-13T15:16:19.875" v="1602" actId="478"/>
        <pc:sldMkLst>
          <pc:docMk/>
          <pc:sldMk cId="3835490743" sldId="390"/>
        </pc:sldMkLst>
        <pc:picChg chg="mod">
          <ac:chgData name="Raul Matsushita" userId="de7c31d34ed27a9c" providerId="LiveId" clId="{9D7D069F-846A-40CD-8AE5-56535864C328}" dt="2024-05-13T15:16:18.195" v="1601" actId="14826"/>
          <ac:picMkLst>
            <pc:docMk/>
            <pc:sldMk cId="3835490743" sldId="390"/>
            <ac:picMk id="8" creationId="{E023F1CF-549A-09DD-8FE0-1C46051E967D}"/>
          </ac:picMkLst>
        </pc:picChg>
        <pc:picChg chg="add del mod">
          <ac:chgData name="Raul Matsushita" userId="de7c31d34ed27a9c" providerId="LiveId" clId="{9D7D069F-846A-40CD-8AE5-56535864C328}" dt="2024-05-13T15:16:19.875" v="1602" actId="478"/>
          <ac:picMkLst>
            <pc:docMk/>
            <pc:sldMk cId="3835490743" sldId="390"/>
            <ac:picMk id="9" creationId="{5E1F78D1-AC13-842C-97DC-A5E5D9E2C7E8}"/>
          </ac:picMkLst>
        </pc:picChg>
      </pc:sldChg>
      <pc:sldChg chg="modSp add mod">
        <pc:chgData name="Raul Matsushita" userId="de7c31d34ed27a9c" providerId="LiveId" clId="{9D7D069F-846A-40CD-8AE5-56535864C328}" dt="2024-05-13T15:16:44.335" v="1605" actId="14826"/>
        <pc:sldMkLst>
          <pc:docMk/>
          <pc:sldMk cId="3313146133" sldId="391"/>
        </pc:sldMkLst>
        <pc:picChg chg="mod">
          <ac:chgData name="Raul Matsushita" userId="de7c31d34ed27a9c" providerId="LiveId" clId="{9D7D069F-846A-40CD-8AE5-56535864C328}" dt="2024-05-13T15:16:44.335" v="1605" actId="14826"/>
          <ac:picMkLst>
            <pc:docMk/>
            <pc:sldMk cId="3313146133" sldId="391"/>
            <ac:picMk id="8" creationId="{E023F1CF-549A-09DD-8FE0-1C46051E967D}"/>
          </ac:picMkLst>
        </pc:picChg>
      </pc:sldChg>
      <pc:sldChg chg="addSp modSp add mod">
        <pc:chgData name="Raul Matsushita" userId="de7c31d34ed27a9c" providerId="LiveId" clId="{9D7D069F-846A-40CD-8AE5-56535864C328}" dt="2024-05-13T15:17:36.714" v="1622" actId="1038"/>
        <pc:sldMkLst>
          <pc:docMk/>
          <pc:sldMk cId="1815727185" sldId="392"/>
        </pc:sldMkLst>
        <pc:spChg chg="add mod">
          <ac:chgData name="Raul Matsushita" userId="de7c31d34ed27a9c" providerId="LiveId" clId="{9D7D069F-846A-40CD-8AE5-56535864C328}" dt="2024-05-13T15:17:17.972" v="1611" actId="14100"/>
          <ac:spMkLst>
            <pc:docMk/>
            <pc:sldMk cId="1815727185" sldId="392"/>
            <ac:spMk id="7" creationId="{2B315CCF-D86E-BE5D-BC15-2461ED0E1694}"/>
          </ac:spMkLst>
        </pc:spChg>
        <pc:spChg chg="add mod">
          <ac:chgData name="Raul Matsushita" userId="de7c31d34ed27a9c" providerId="LiveId" clId="{9D7D069F-846A-40CD-8AE5-56535864C328}" dt="2024-05-13T15:17:36.714" v="1622" actId="1038"/>
          <ac:spMkLst>
            <pc:docMk/>
            <pc:sldMk cId="1815727185" sldId="392"/>
            <ac:spMk id="9" creationId="{2A3809AD-F560-7AB3-2805-DB5EBBEDE6EC}"/>
          </ac:spMkLst>
        </pc:spChg>
      </pc:sldChg>
      <pc:sldChg chg="addSp modSp add mod">
        <pc:chgData name="Raul Matsushita" userId="de7c31d34ed27a9c" providerId="LiveId" clId="{9D7D069F-846A-40CD-8AE5-56535864C328}" dt="2024-05-13T15:20:30.184" v="1798" actId="1076"/>
        <pc:sldMkLst>
          <pc:docMk/>
          <pc:sldMk cId="4264755430" sldId="393"/>
        </pc:sldMkLst>
        <pc:spChg chg="add mod">
          <ac:chgData name="Raul Matsushita" userId="de7c31d34ed27a9c" providerId="LiveId" clId="{9D7D069F-846A-40CD-8AE5-56535864C328}" dt="2024-05-13T15:20:30.184" v="1798" actId="1076"/>
          <ac:spMkLst>
            <pc:docMk/>
            <pc:sldMk cId="4264755430" sldId="393"/>
            <ac:spMk id="10" creationId="{E8F6B1F8-F442-0FE6-0612-55793D9CC34C}"/>
          </ac:spMkLst>
        </pc:spChg>
      </pc:sldChg>
    </pc:docChg>
  </pc:docChgLst>
  <pc:docChgLst>
    <pc:chgData name="Raul Matsushita" userId="de7c31d34ed27a9c" providerId="LiveId" clId="{A0EFA69C-4E07-423F-B8F8-CACCA404DE7B}"/>
    <pc:docChg chg="custSel addSld delSld modSld">
      <pc:chgData name="Raul Matsushita" userId="de7c31d34ed27a9c" providerId="LiveId" clId="{A0EFA69C-4E07-423F-B8F8-CACCA404DE7B}" dt="2024-03-17T13:11:01.372" v="298" actId="20577"/>
      <pc:docMkLst>
        <pc:docMk/>
      </pc:docMkLst>
      <pc:sldChg chg="addSp modSp mod">
        <pc:chgData name="Raul Matsushita" userId="de7c31d34ed27a9c" providerId="LiveId" clId="{A0EFA69C-4E07-423F-B8F8-CACCA404DE7B}" dt="2024-03-17T13:11:01.372" v="298" actId="20577"/>
        <pc:sldMkLst>
          <pc:docMk/>
          <pc:sldMk cId="2908103238" sldId="277"/>
        </pc:sldMkLst>
        <pc:spChg chg="add mod">
          <ac:chgData name="Raul Matsushita" userId="de7c31d34ed27a9c" providerId="LiveId" clId="{A0EFA69C-4E07-423F-B8F8-CACCA404DE7B}" dt="2024-03-17T13:11:01.372" v="298" actId="20577"/>
          <ac:spMkLst>
            <pc:docMk/>
            <pc:sldMk cId="2908103238" sldId="277"/>
            <ac:spMk id="9" creationId="{914E3016-F72B-B9D8-1FFF-F6CBD3A4C64E}"/>
          </ac:spMkLst>
        </pc:spChg>
      </pc:sldChg>
      <pc:sldChg chg="addSp delSp modSp mod">
        <pc:chgData name="Raul Matsushita" userId="de7c31d34ed27a9c" providerId="LiveId" clId="{A0EFA69C-4E07-423F-B8F8-CACCA404DE7B}" dt="2024-03-17T12:50:34.355" v="260" actId="478"/>
        <pc:sldMkLst>
          <pc:docMk/>
          <pc:sldMk cId="230256739" sldId="283"/>
        </pc:sldMkLst>
        <pc:spChg chg="add del mod">
          <ac:chgData name="Raul Matsushita" userId="de7c31d34ed27a9c" providerId="LiveId" clId="{A0EFA69C-4E07-423F-B8F8-CACCA404DE7B}" dt="2024-03-17T12:50:34.355" v="260" actId="478"/>
          <ac:spMkLst>
            <pc:docMk/>
            <pc:sldMk cId="230256739" sldId="283"/>
            <ac:spMk id="7" creationId="{B6DF687D-25FF-C9D6-D1EC-2BE49BB54E80}"/>
          </ac:spMkLst>
        </pc:spChg>
      </pc:sldChg>
      <pc:sldChg chg="addSp modSp add mod">
        <pc:chgData name="Raul Matsushita" userId="de7c31d34ed27a9c" providerId="LiveId" clId="{A0EFA69C-4E07-423F-B8F8-CACCA404DE7B}" dt="2024-03-17T12:47:25.379" v="247" actId="20577"/>
        <pc:sldMkLst>
          <pc:docMk/>
          <pc:sldMk cId="3224931540" sldId="289"/>
        </pc:sldMkLst>
        <pc:spChg chg="add mod">
          <ac:chgData name="Raul Matsushita" userId="de7c31d34ed27a9c" providerId="LiveId" clId="{A0EFA69C-4E07-423F-B8F8-CACCA404DE7B}" dt="2024-03-17T12:47:25.379" v="247" actId="20577"/>
          <ac:spMkLst>
            <pc:docMk/>
            <pc:sldMk cId="3224931540" sldId="289"/>
            <ac:spMk id="7" creationId="{50180D99-4BCA-9611-2397-F91BC3B6EC15}"/>
          </ac:spMkLst>
        </pc:spChg>
      </pc:sldChg>
      <pc:sldChg chg="addSp delSp modSp add del mod">
        <pc:chgData name="Raul Matsushita" userId="de7c31d34ed27a9c" providerId="LiveId" clId="{A0EFA69C-4E07-423F-B8F8-CACCA404DE7B}" dt="2024-03-17T12:56:14.478" v="275" actId="47"/>
        <pc:sldMkLst>
          <pc:docMk/>
          <pc:sldMk cId="223445139" sldId="290"/>
        </pc:sldMkLst>
        <pc:spChg chg="del mod">
          <ac:chgData name="Raul Matsushita" userId="de7c31d34ed27a9c" providerId="LiveId" clId="{A0EFA69C-4E07-423F-B8F8-CACCA404DE7B}" dt="2024-03-17T12:53:10.161" v="266"/>
          <ac:spMkLst>
            <pc:docMk/>
            <pc:sldMk cId="223445139" sldId="290"/>
            <ac:spMk id="7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3:10.159" v="264"/>
          <ac:spMkLst>
            <pc:docMk/>
            <pc:sldMk cId="223445139" sldId="290"/>
            <ac:spMk id="8" creationId="{50180D99-4BCA-9611-2397-F91BC3B6EC15}"/>
          </ac:spMkLst>
        </pc:spChg>
        <pc:spChg chg="add del mod">
          <ac:chgData name="Raul Matsushita" userId="de7c31d34ed27a9c" providerId="LiveId" clId="{A0EFA69C-4E07-423F-B8F8-CACCA404DE7B}" dt="2024-03-17T12:53:55.586" v="271"/>
          <ac:spMkLst>
            <pc:docMk/>
            <pc:sldMk cId="223445139" sldId="290"/>
            <ac:spMk id="9" creationId="{2598A63F-DC88-5C9C-B007-BC551B2C4A80}"/>
          </ac:spMkLst>
        </pc:spChg>
        <pc:spChg chg="add mod">
          <ac:chgData name="Raul Matsushita" userId="de7c31d34ed27a9c" providerId="LiveId" clId="{A0EFA69C-4E07-423F-B8F8-CACCA404DE7B}" dt="2024-03-17T12:53:55.581" v="269"/>
          <ac:spMkLst>
            <pc:docMk/>
            <pc:sldMk cId="223445139" sldId="290"/>
            <ac:spMk id="10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4:20.772" v="274" actId="767"/>
          <ac:spMkLst>
            <pc:docMk/>
            <pc:sldMk cId="223445139" sldId="290"/>
            <ac:spMk id="11" creationId="{ACCA0E54-ACD5-8EDA-AEE6-1BB4A24A2A43}"/>
          </ac:spMkLst>
        </pc:spChg>
        <pc:spChg chg="add">
          <ac:chgData name="Raul Matsushita" userId="de7c31d34ed27a9c" providerId="LiveId" clId="{A0EFA69C-4E07-423F-B8F8-CACCA404DE7B}" dt="2024-03-17T12:54:11.213" v="273"/>
          <ac:spMkLst>
            <pc:docMk/>
            <pc:sldMk cId="223445139" sldId="290"/>
            <ac:spMk id="12" creationId="{B8A4B51E-164D-6E3A-3467-37D113E6A744}"/>
          </ac:spMkLst>
        </pc:sp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6" creationId="{1EB7AC17-B5C9-C17A-28BA-B6B5980056F0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7" creationId="{53973337-AA26-C22D-58EF-ADBDFD466951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8" creationId="{22494220-C96B-117A-385F-826AFF12C823}"/>
          </ac:picMkLst>
        </pc:picChg>
      </pc:sldChg>
      <pc:sldChg chg="add del">
        <pc:chgData name="Raul Matsushita" userId="de7c31d34ed27a9c" providerId="LiveId" clId="{A0EFA69C-4E07-423F-B8F8-CACCA404DE7B}" dt="2024-03-17T12:48:15.211" v="249" actId="47"/>
        <pc:sldMkLst>
          <pc:docMk/>
          <pc:sldMk cId="1055085381" sldId="290"/>
        </pc:sldMkLst>
      </pc:sldChg>
    </pc:docChg>
  </pc:docChgLst>
  <pc:docChgLst>
    <pc:chgData name="Raul Matsushita" userId="de7c31d34ed27a9c" providerId="LiveId" clId="{9A6F78BC-7A4E-49E7-BA90-F7BF8A67A6A6}"/>
    <pc:docChg chg="undo custSel addSld delSld modSld sldOrd">
      <pc:chgData name="Raul Matsushita" userId="de7c31d34ed27a9c" providerId="LiveId" clId="{9A6F78BC-7A4E-49E7-BA90-F7BF8A67A6A6}" dt="2024-04-15T12:37:43.886" v="4455" actId="20578"/>
      <pc:docMkLst>
        <pc:docMk/>
      </pc:docMkLst>
      <pc:sldChg chg="modSp mod">
        <pc:chgData name="Raul Matsushita" userId="de7c31d34ed27a9c" providerId="LiveId" clId="{9A6F78BC-7A4E-49E7-BA90-F7BF8A67A6A6}" dt="2024-03-19T19:24:10.817" v="0" actId="20577"/>
        <pc:sldMkLst>
          <pc:docMk/>
          <pc:sldMk cId="2586058810" sldId="256"/>
        </pc:sldMkLst>
        <pc:spChg chg="mod">
          <ac:chgData name="Raul Matsushita" userId="de7c31d34ed27a9c" providerId="LiveId" clId="{9A6F78BC-7A4E-49E7-BA90-F7BF8A67A6A6}" dt="2024-03-19T19:24:10.817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9A6F78BC-7A4E-49E7-BA90-F7BF8A67A6A6}" dt="2024-03-19T19:24:19.332" v="1" actId="47"/>
        <pc:sldMkLst>
          <pc:docMk/>
          <pc:sldMk cId="3268000341" sldId="258"/>
        </pc:sldMkLst>
      </pc:sldChg>
      <pc:sldChg chg="del">
        <pc:chgData name="Raul Matsushita" userId="de7c31d34ed27a9c" providerId="LiveId" clId="{9A6F78BC-7A4E-49E7-BA90-F7BF8A67A6A6}" dt="2024-03-19T19:24:20.691" v="2" actId="47"/>
        <pc:sldMkLst>
          <pc:docMk/>
          <pc:sldMk cId="3831168221" sldId="259"/>
        </pc:sldMkLst>
      </pc:sldChg>
      <pc:sldChg chg="del">
        <pc:chgData name="Raul Matsushita" userId="de7c31d34ed27a9c" providerId="LiveId" clId="{9A6F78BC-7A4E-49E7-BA90-F7BF8A67A6A6}" dt="2024-03-19T19:24:21.900" v="3" actId="47"/>
        <pc:sldMkLst>
          <pc:docMk/>
          <pc:sldMk cId="859586920" sldId="260"/>
        </pc:sldMkLst>
      </pc:sldChg>
      <pc:sldChg chg="del">
        <pc:chgData name="Raul Matsushita" userId="de7c31d34ed27a9c" providerId="LiveId" clId="{9A6F78BC-7A4E-49E7-BA90-F7BF8A67A6A6}" dt="2024-03-19T19:24:23.153" v="4" actId="47"/>
        <pc:sldMkLst>
          <pc:docMk/>
          <pc:sldMk cId="3362269453" sldId="261"/>
        </pc:sldMkLst>
      </pc:sldChg>
      <pc:sldChg chg="del">
        <pc:chgData name="Raul Matsushita" userId="de7c31d34ed27a9c" providerId="LiveId" clId="{9A6F78BC-7A4E-49E7-BA90-F7BF8A67A6A6}" dt="2024-03-19T19:24:23.778" v="5" actId="47"/>
        <pc:sldMkLst>
          <pc:docMk/>
          <pc:sldMk cId="2434198248" sldId="262"/>
        </pc:sldMkLst>
      </pc:sldChg>
      <pc:sldChg chg="del">
        <pc:chgData name="Raul Matsushita" userId="de7c31d34ed27a9c" providerId="LiveId" clId="{9A6F78BC-7A4E-49E7-BA90-F7BF8A67A6A6}" dt="2024-03-19T19:24:24.380" v="6" actId="47"/>
        <pc:sldMkLst>
          <pc:docMk/>
          <pc:sldMk cId="2210133518" sldId="263"/>
        </pc:sldMkLst>
      </pc:sldChg>
      <pc:sldChg chg="del">
        <pc:chgData name="Raul Matsushita" userId="de7c31d34ed27a9c" providerId="LiveId" clId="{9A6F78BC-7A4E-49E7-BA90-F7BF8A67A6A6}" dt="2024-03-19T19:24:25.854" v="7" actId="47"/>
        <pc:sldMkLst>
          <pc:docMk/>
          <pc:sldMk cId="3460406704" sldId="264"/>
        </pc:sldMkLst>
      </pc:sldChg>
      <pc:sldChg chg="del">
        <pc:chgData name="Raul Matsushita" userId="de7c31d34ed27a9c" providerId="LiveId" clId="{9A6F78BC-7A4E-49E7-BA90-F7BF8A67A6A6}" dt="2024-03-19T19:24:27.236" v="10" actId="47"/>
        <pc:sldMkLst>
          <pc:docMk/>
          <pc:sldMk cId="2856109081" sldId="265"/>
        </pc:sldMkLst>
      </pc:sldChg>
      <pc:sldChg chg="del">
        <pc:chgData name="Raul Matsushita" userId="de7c31d34ed27a9c" providerId="LiveId" clId="{9A6F78BC-7A4E-49E7-BA90-F7BF8A67A6A6}" dt="2024-03-19T19:24:26.356" v="8" actId="47"/>
        <pc:sldMkLst>
          <pc:docMk/>
          <pc:sldMk cId="2179000233" sldId="266"/>
        </pc:sldMkLst>
      </pc:sldChg>
      <pc:sldChg chg="del">
        <pc:chgData name="Raul Matsushita" userId="de7c31d34ed27a9c" providerId="LiveId" clId="{9A6F78BC-7A4E-49E7-BA90-F7BF8A67A6A6}" dt="2024-03-19T19:24:27.721" v="11" actId="47"/>
        <pc:sldMkLst>
          <pc:docMk/>
          <pc:sldMk cId="1753894608" sldId="267"/>
        </pc:sldMkLst>
      </pc:sldChg>
      <pc:sldChg chg="modSp mod">
        <pc:chgData name="Raul Matsushita" userId="de7c31d34ed27a9c" providerId="LiveId" clId="{9A6F78BC-7A4E-49E7-BA90-F7BF8A67A6A6}" dt="2024-03-19T19:25:35.415" v="118" actId="20577"/>
        <pc:sldMkLst>
          <pc:docMk/>
          <pc:sldMk cId="2862011183" sldId="268"/>
        </pc:sldMkLst>
        <pc:spChg chg="mod">
          <ac:chgData name="Raul Matsushita" userId="de7c31d34ed27a9c" providerId="LiveId" clId="{9A6F78BC-7A4E-49E7-BA90-F7BF8A67A6A6}" dt="2024-03-19T19:25:35.415" v="118" actId="20577"/>
          <ac:spMkLst>
            <pc:docMk/>
            <pc:sldMk cId="2862011183" sldId="268"/>
            <ac:spMk id="3" creationId="{184701DA-832C-3CBF-3F10-C40EB705CF3F}"/>
          </ac:spMkLst>
        </pc:spChg>
      </pc:sldChg>
      <pc:sldChg chg="delSp modSp mod">
        <pc:chgData name="Raul Matsushita" userId="de7c31d34ed27a9c" providerId="LiveId" clId="{9A6F78BC-7A4E-49E7-BA90-F7BF8A67A6A6}" dt="2024-03-19T19:28:48.741" v="122" actId="14826"/>
        <pc:sldMkLst>
          <pc:docMk/>
          <pc:sldMk cId="3012727841" sldId="269"/>
        </pc:sldMkLst>
        <pc:spChg chg="del">
          <ac:chgData name="Raul Matsushita" userId="de7c31d34ed27a9c" providerId="LiveId" clId="{9A6F78BC-7A4E-49E7-BA90-F7BF8A67A6A6}" dt="2024-03-19T19:25:48.976" v="119" actId="478"/>
          <ac:spMkLst>
            <pc:docMk/>
            <pc:sldMk cId="3012727841" sldId="26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28:48.741" v="122" actId="14826"/>
          <ac:picMkLst>
            <pc:docMk/>
            <pc:sldMk cId="3012727841" sldId="269"/>
            <ac:picMk id="17" creationId="{6990CB7A-6D89-7148-C647-00F6E0FA52CB}"/>
          </ac:picMkLst>
        </pc:picChg>
      </pc:sldChg>
      <pc:sldChg chg="modSp mod">
        <pc:chgData name="Raul Matsushita" userId="de7c31d34ed27a9c" providerId="LiveId" clId="{9A6F78BC-7A4E-49E7-BA90-F7BF8A67A6A6}" dt="2024-03-19T19:37:27.718" v="253" actId="14826"/>
        <pc:sldMkLst>
          <pc:docMk/>
          <pc:sldMk cId="1209635691" sldId="270"/>
        </pc:sldMkLst>
        <pc:spChg chg="mod">
          <ac:chgData name="Raul Matsushita" userId="de7c31d34ed27a9c" providerId="LiveId" clId="{9A6F78BC-7A4E-49E7-BA90-F7BF8A67A6A6}" dt="2024-03-19T19:35:50.394" v="252" actId="20577"/>
          <ac:spMkLst>
            <pc:docMk/>
            <pc:sldMk cId="1209635691" sldId="270"/>
            <ac:spMk id="7" creationId="{8461ABA4-74E6-93B5-C0CC-22847757AD70}"/>
          </ac:spMkLst>
        </pc:spChg>
        <pc:picChg chg="mod">
          <ac:chgData name="Raul Matsushita" userId="de7c31d34ed27a9c" providerId="LiveId" clId="{9A6F78BC-7A4E-49E7-BA90-F7BF8A67A6A6}" dt="2024-03-19T19:37:27.718" v="253" actId="14826"/>
          <ac:picMkLst>
            <pc:docMk/>
            <pc:sldMk cId="1209635691" sldId="270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19:43:10.818" v="400" actId="6549"/>
        <pc:sldMkLst>
          <pc:docMk/>
          <pc:sldMk cId="3182307395" sldId="271"/>
        </pc:sldMkLst>
        <pc:spChg chg="del mod">
          <ac:chgData name="Raul Matsushita" userId="de7c31d34ed27a9c" providerId="LiveId" clId="{9A6F78BC-7A4E-49E7-BA90-F7BF8A67A6A6}" dt="2024-03-19T19:37:54.180" v="256" actId="478"/>
          <ac:spMkLst>
            <pc:docMk/>
            <pc:sldMk cId="3182307395" sldId="271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19:43:10.818" v="400" actId="6549"/>
          <ac:spMkLst>
            <pc:docMk/>
            <pc:sldMk cId="3182307395" sldId="271"/>
            <ac:spMk id="8" creationId="{0EFDAF35-3A41-A398-D36C-6E17BA866C3B}"/>
          </ac:spMkLst>
        </pc:spChg>
        <pc:picChg chg="mod">
          <ac:chgData name="Raul Matsushita" userId="de7c31d34ed27a9c" providerId="LiveId" clId="{9A6F78BC-7A4E-49E7-BA90-F7BF8A67A6A6}" dt="2024-03-19T19:37:45.497" v="254" actId="14826"/>
          <ac:picMkLst>
            <pc:docMk/>
            <pc:sldMk cId="3182307395" sldId="271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21:12:19.367" v="2053" actId="20577"/>
        <pc:sldMkLst>
          <pc:docMk/>
          <pc:sldMk cId="1054018855" sldId="272"/>
        </pc:sldMkLst>
        <pc:spChg chg="del">
          <ac:chgData name="Raul Matsushita" userId="de7c31d34ed27a9c" providerId="LiveId" clId="{9A6F78BC-7A4E-49E7-BA90-F7BF8A67A6A6}" dt="2024-03-19T20:21:26.209" v="1505" actId="478"/>
          <ac:spMkLst>
            <pc:docMk/>
            <pc:sldMk cId="1054018855" sldId="272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21:12:19.367" v="2053" actId="20577"/>
          <ac:spMkLst>
            <pc:docMk/>
            <pc:sldMk cId="1054018855" sldId="272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09:22.346" v="1919" actId="1076"/>
          <ac:picMkLst>
            <pc:docMk/>
            <pc:sldMk cId="1054018855" sldId="272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37:42.500" v="2190" actId="47"/>
        <pc:sldMkLst>
          <pc:docMk/>
          <pc:sldMk cId="3907007552" sldId="273"/>
        </pc:sldMkLst>
      </pc:sldChg>
      <pc:sldChg chg="del">
        <pc:chgData name="Raul Matsushita" userId="de7c31d34ed27a9c" providerId="LiveId" clId="{9A6F78BC-7A4E-49E7-BA90-F7BF8A67A6A6}" dt="2024-03-19T21:37:43.612" v="2191" actId="47"/>
        <pc:sldMkLst>
          <pc:docMk/>
          <pc:sldMk cId="114301346" sldId="274"/>
        </pc:sldMkLst>
      </pc:sldChg>
      <pc:sldChg chg="del">
        <pc:chgData name="Raul Matsushita" userId="de7c31d34ed27a9c" providerId="LiveId" clId="{9A6F78BC-7A4E-49E7-BA90-F7BF8A67A6A6}" dt="2024-03-19T19:24:26.810" v="9" actId="47"/>
        <pc:sldMkLst>
          <pc:docMk/>
          <pc:sldMk cId="1684062146" sldId="275"/>
        </pc:sldMkLst>
      </pc:sldChg>
      <pc:sldChg chg="delSp modSp del mod">
        <pc:chgData name="Raul Matsushita" userId="de7c31d34ed27a9c" providerId="LiveId" clId="{9A6F78BC-7A4E-49E7-BA90-F7BF8A67A6A6}" dt="2024-03-19T21:38:06.927" v="2210" actId="47"/>
        <pc:sldMkLst>
          <pc:docMk/>
          <pc:sldMk cId="529321132" sldId="276"/>
        </pc:sldMkLst>
        <pc:spChg chg="mod">
          <ac:chgData name="Raul Matsushita" userId="de7c31d34ed27a9c" providerId="LiveId" clId="{9A6F78BC-7A4E-49E7-BA90-F7BF8A67A6A6}" dt="2024-03-19T21:37:59.494" v="2208" actId="20577"/>
          <ac:spMkLst>
            <pc:docMk/>
            <pc:sldMk cId="529321132" sldId="276"/>
            <ac:spMk id="7" creationId="{8461ABA4-74E6-93B5-C0CC-22847757AD70}"/>
          </ac:spMkLst>
        </pc:spChg>
        <pc:spChg chg="del">
          <ac:chgData name="Raul Matsushita" userId="de7c31d34ed27a9c" providerId="LiveId" clId="{9A6F78BC-7A4E-49E7-BA90-F7BF8A67A6A6}" dt="2024-03-19T21:38:04.480" v="2209" actId="478"/>
          <ac:spMkLst>
            <pc:docMk/>
            <pc:sldMk cId="529321132" sldId="276"/>
            <ac:spMk id="18" creationId="{636D9D14-1466-8026-8FB0-E9521C0EAF1B}"/>
          </ac:spMkLst>
        </pc:spChg>
      </pc:sldChg>
      <pc:sldChg chg="del">
        <pc:chgData name="Raul Matsushita" userId="de7c31d34ed27a9c" providerId="LiveId" clId="{9A6F78BC-7A4E-49E7-BA90-F7BF8A67A6A6}" dt="2024-03-19T21:38:10.869" v="2211" actId="47"/>
        <pc:sldMkLst>
          <pc:docMk/>
          <pc:sldMk cId="2908103238" sldId="277"/>
        </pc:sldMkLst>
      </pc:sldChg>
      <pc:sldChg chg="del">
        <pc:chgData name="Raul Matsushita" userId="de7c31d34ed27a9c" providerId="LiveId" clId="{9A6F78BC-7A4E-49E7-BA90-F7BF8A67A6A6}" dt="2024-03-19T21:38:12.340" v="2212" actId="47"/>
        <pc:sldMkLst>
          <pc:docMk/>
          <pc:sldMk cId="2245096904" sldId="278"/>
        </pc:sldMkLst>
      </pc:sldChg>
      <pc:sldChg chg="modSp mod">
        <pc:chgData name="Raul Matsushita" userId="de7c31d34ed27a9c" providerId="LiveId" clId="{9A6F78BC-7A4E-49E7-BA90-F7BF8A67A6A6}" dt="2024-03-19T21:39:14.787" v="2316" actId="14100"/>
        <pc:sldMkLst>
          <pc:docMk/>
          <pc:sldMk cId="4146910257" sldId="279"/>
        </pc:sldMkLst>
        <pc:spChg chg="mod">
          <ac:chgData name="Raul Matsushita" userId="de7c31d34ed27a9c" providerId="LiveId" clId="{9A6F78BC-7A4E-49E7-BA90-F7BF8A67A6A6}" dt="2024-03-19T21:38:30.221" v="2240" actId="20577"/>
          <ac:spMkLst>
            <pc:docMk/>
            <pc:sldMk cId="4146910257" sldId="279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39:14.787" v="2316" actId="14100"/>
          <ac:spMkLst>
            <pc:docMk/>
            <pc:sldMk cId="4146910257" sldId="279"/>
            <ac:spMk id="9" creationId="{3D0E62CD-D18A-DFB1-F156-199074277F6A}"/>
          </ac:spMkLst>
        </pc:spChg>
      </pc:sldChg>
      <pc:sldChg chg="addSp delSp modSp mod">
        <pc:chgData name="Raul Matsushita" userId="de7c31d34ed27a9c" providerId="LiveId" clId="{9A6F78BC-7A4E-49E7-BA90-F7BF8A67A6A6}" dt="2024-03-19T21:43:33.249" v="2660" actId="20577"/>
        <pc:sldMkLst>
          <pc:docMk/>
          <pc:sldMk cId="2625089859" sldId="280"/>
        </pc:sldMkLst>
        <pc:spChg chg="del">
          <ac:chgData name="Raul Matsushita" userId="de7c31d34ed27a9c" providerId="LiveId" clId="{9A6F78BC-7A4E-49E7-BA90-F7BF8A67A6A6}" dt="2024-03-19T21:39:25.192" v="2317" actId="478"/>
          <ac:spMkLst>
            <pc:docMk/>
            <pc:sldMk cId="2625089859" sldId="280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43:33.249" v="2660" actId="20577"/>
          <ac:spMkLst>
            <pc:docMk/>
            <pc:sldMk cId="2625089859" sldId="280"/>
            <ac:spMk id="9" creationId="{3D0E62CD-D18A-DFB1-F156-199074277F6A}"/>
          </ac:spMkLst>
        </pc:spChg>
        <pc:spChg chg="add mod">
          <ac:chgData name="Raul Matsushita" userId="de7c31d34ed27a9c" providerId="LiveId" clId="{9A6F78BC-7A4E-49E7-BA90-F7BF8A67A6A6}" dt="2024-03-19T21:39:31.157" v="2318"/>
          <ac:spMkLst>
            <pc:docMk/>
            <pc:sldMk cId="2625089859" sldId="280"/>
            <ac:spMk id="10" creationId="{D86A3E91-5663-1C38-D706-443E150D871A}"/>
          </ac:spMkLst>
        </pc:spChg>
      </pc:sldChg>
      <pc:sldChg chg="del">
        <pc:chgData name="Raul Matsushita" userId="de7c31d34ed27a9c" providerId="LiveId" clId="{9A6F78BC-7A4E-49E7-BA90-F7BF8A67A6A6}" dt="2024-03-19T21:50:07.174" v="3284" actId="47"/>
        <pc:sldMkLst>
          <pc:docMk/>
          <pc:sldMk cId="2602092427" sldId="281"/>
        </pc:sldMkLst>
      </pc:sldChg>
      <pc:sldChg chg="modSp mod ord">
        <pc:chgData name="Raul Matsushita" userId="de7c31d34ed27a9c" providerId="LiveId" clId="{9A6F78BC-7A4E-49E7-BA90-F7BF8A67A6A6}" dt="2024-04-15T12:37:43.886" v="4455" actId="20578"/>
        <pc:sldMkLst>
          <pc:docMk/>
          <pc:sldMk cId="3071915177" sldId="282"/>
        </pc:sldMkLst>
        <pc:picChg chg="mod">
          <ac:chgData name="Raul Matsushita" userId="de7c31d34ed27a9c" providerId="LiveId" clId="{9A6F78BC-7A4E-49E7-BA90-F7BF8A67A6A6}" dt="2024-03-19T21:52:52.479" v="3288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25T13:30:33.771" v="4122" actId="6549"/>
        <pc:sldMkLst>
          <pc:docMk/>
          <pc:sldMk cId="230256739" sldId="283"/>
        </pc:sldMkLst>
        <pc:spChg chg="add mod">
          <ac:chgData name="Raul Matsushita" userId="de7c31d34ed27a9c" providerId="LiveId" clId="{9A6F78BC-7A4E-49E7-BA90-F7BF8A67A6A6}" dt="2024-03-19T21:59:30.759" v="3311"/>
          <ac:spMkLst>
            <pc:docMk/>
            <pc:sldMk cId="230256739" sldId="283"/>
            <ac:spMk id="7" creationId="{B627EBEE-66DF-791C-8147-B0F40264B8CA}"/>
          </ac:spMkLst>
        </pc:spChg>
        <pc:spChg chg="add mod">
          <ac:chgData name="Raul Matsushita" userId="de7c31d34ed27a9c" providerId="LiveId" clId="{9A6F78BC-7A4E-49E7-BA90-F7BF8A67A6A6}" dt="2024-03-25T13:30:33.771" v="4122" actId="6549"/>
          <ac:spMkLst>
            <pc:docMk/>
            <pc:sldMk cId="230256739" sldId="283"/>
            <ac:spMk id="8" creationId="{85155855-3A3C-0C7E-6D8B-C9E8E2076FC3}"/>
          </ac:spMkLst>
        </pc:spChg>
        <pc:picChg chg="del">
          <ac:chgData name="Raul Matsushita" userId="de7c31d34ed27a9c" providerId="LiveId" clId="{9A6F78BC-7A4E-49E7-BA90-F7BF8A67A6A6}" dt="2024-03-19T21:59:24.171" v="3310" actId="478"/>
          <ac:picMkLst>
            <pc:docMk/>
            <pc:sldMk cId="230256739" sldId="283"/>
            <ac:picMk id="17" creationId="{6990CB7A-6D89-7148-C647-00F6E0FA52CB}"/>
          </ac:picMkLst>
        </pc:picChg>
      </pc:sldChg>
      <pc:sldChg chg="addSp modSp mod">
        <pc:chgData name="Raul Matsushita" userId="de7c31d34ed27a9c" providerId="LiveId" clId="{9A6F78BC-7A4E-49E7-BA90-F7BF8A67A6A6}" dt="2024-03-19T21:57:48.315" v="3309" actId="20577"/>
        <pc:sldMkLst>
          <pc:docMk/>
          <pc:sldMk cId="3512095792" sldId="285"/>
        </pc:sldMkLst>
        <pc:spChg chg="add mod">
          <ac:chgData name="Raul Matsushita" userId="de7c31d34ed27a9c" providerId="LiveId" clId="{9A6F78BC-7A4E-49E7-BA90-F7BF8A67A6A6}" dt="2024-03-19T21:57:48.315" v="3309" actId="20577"/>
          <ac:spMkLst>
            <pc:docMk/>
            <pc:sldMk cId="3512095792" sldId="285"/>
            <ac:spMk id="7" creationId="{2E01FB70-D859-9C15-8FD3-D785CEB97358}"/>
          </ac:spMkLst>
        </pc:spChg>
        <pc:picChg chg="mod">
          <ac:chgData name="Raul Matsushita" userId="de7c31d34ed27a9c" providerId="LiveId" clId="{9A6F78BC-7A4E-49E7-BA90-F7BF8A67A6A6}" dt="2024-03-19T21:56:23.896" v="3290" actId="14826"/>
          <ac:picMkLst>
            <pc:docMk/>
            <pc:sldMk cId="3512095792" sldId="285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56:19.743" v="3289" actId="47"/>
        <pc:sldMkLst>
          <pc:docMk/>
          <pc:sldMk cId="837763350" sldId="287"/>
        </pc:sldMkLst>
      </pc:sldChg>
      <pc:sldChg chg="modSp mod ord">
        <pc:chgData name="Raul Matsushita" userId="de7c31d34ed27a9c" providerId="LiveId" clId="{9A6F78BC-7A4E-49E7-BA90-F7BF8A67A6A6}" dt="2024-03-19T22:16:40.773" v="4019"/>
        <pc:sldMkLst>
          <pc:docMk/>
          <pc:sldMk cId="1910733529" sldId="288"/>
        </pc:sldMkLst>
        <pc:spChg chg="mod">
          <ac:chgData name="Raul Matsushita" userId="de7c31d34ed27a9c" providerId="LiveId" clId="{9A6F78BC-7A4E-49E7-BA90-F7BF8A67A6A6}" dt="2024-03-19T22:16:03.023" v="3995" actId="113"/>
          <ac:spMkLst>
            <pc:docMk/>
            <pc:sldMk cId="1910733529" sldId="288"/>
            <ac:spMk id="7" creationId="{4ED62E8B-AEF4-C762-2125-5F27DBA6341F}"/>
          </ac:spMkLst>
        </pc:spChg>
      </pc:sldChg>
      <pc:sldChg chg="delSp modSp mod">
        <pc:chgData name="Raul Matsushita" userId="de7c31d34ed27a9c" providerId="LiveId" clId="{9A6F78BC-7A4E-49E7-BA90-F7BF8A67A6A6}" dt="2024-03-19T19:34:07.950" v="209" actId="1076"/>
        <pc:sldMkLst>
          <pc:docMk/>
          <pc:sldMk cId="3224931540" sldId="289"/>
        </pc:sldMkLst>
        <pc:spChg chg="mod">
          <ac:chgData name="Raul Matsushita" userId="de7c31d34ed27a9c" providerId="LiveId" clId="{9A6F78BC-7A4E-49E7-BA90-F7BF8A67A6A6}" dt="2024-03-19T19:34:07.950" v="209" actId="1076"/>
          <ac:spMkLst>
            <pc:docMk/>
            <pc:sldMk cId="3224931540" sldId="289"/>
            <ac:spMk id="7" creationId="{50180D99-4BCA-9611-2397-F91BC3B6EC15}"/>
          </ac:spMkLst>
        </pc:spChg>
        <pc:spChg chg="del">
          <ac:chgData name="Raul Matsushita" userId="de7c31d34ed27a9c" providerId="LiveId" clId="{9A6F78BC-7A4E-49E7-BA90-F7BF8A67A6A6}" dt="2024-03-19T19:29:45.561" v="125" actId="478"/>
          <ac:spMkLst>
            <pc:docMk/>
            <pc:sldMk cId="3224931540" sldId="28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32:15.742" v="187" actId="14826"/>
          <ac:picMkLst>
            <pc:docMk/>
            <pc:sldMk cId="3224931540" sldId="28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32:10.043" v="186" actId="14826"/>
        <pc:sldMkLst>
          <pc:docMk/>
          <pc:sldMk cId="4117128426" sldId="290"/>
        </pc:sldMkLst>
        <pc:picChg chg="mod">
          <ac:chgData name="Raul Matsushita" userId="de7c31d34ed27a9c" providerId="LiveId" clId="{9A6F78BC-7A4E-49E7-BA90-F7BF8A67A6A6}" dt="2024-03-19T19:32:10.043" v="186" actId="14826"/>
          <ac:picMkLst>
            <pc:docMk/>
            <pc:sldMk cId="4117128426" sldId="290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59:07.966" v="638" actId="207"/>
        <pc:sldMkLst>
          <pc:docMk/>
          <pc:sldMk cId="72051154" sldId="291"/>
        </pc:sldMkLst>
        <pc:spChg chg="mod">
          <ac:chgData name="Raul Matsushita" userId="de7c31d34ed27a9c" providerId="LiveId" clId="{9A6F78BC-7A4E-49E7-BA90-F7BF8A67A6A6}" dt="2024-03-19T19:59:07.966" v="638" actId="207"/>
          <ac:spMkLst>
            <pc:docMk/>
            <pc:sldMk cId="72051154" sldId="291"/>
            <ac:spMk id="8" creationId="{0EFDAF35-3A41-A398-D36C-6E17BA866C3B}"/>
          </ac:spMkLst>
        </pc:spChg>
      </pc:sldChg>
      <pc:sldChg chg="addSp delSp modSp add mod ord">
        <pc:chgData name="Raul Matsushita" userId="de7c31d34ed27a9c" providerId="LiveId" clId="{9A6F78BC-7A4E-49E7-BA90-F7BF8A67A6A6}" dt="2024-03-25T13:31:49.029" v="4125" actId="1076"/>
        <pc:sldMkLst>
          <pc:docMk/>
          <pc:sldMk cId="299735504" sldId="292"/>
        </pc:sldMkLst>
        <pc:spChg chg="mod">
          <ac:chgData name="Raul Matsushita" userId="de7c31d34ed27a9c" providerId="LiveId" clId="{9A6F78BC-7A4E-49E7-BA90-F7BF8A67A6A6}" dt="2024-03-19T20:01:08.533" v="690" actId="20577"/>
          <ac:spMkLst>
            <pc:docMk/>
            <pc:sldMk cId="299735504" sldId="292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0:03:22.138" v="745" actId="1076"/>
          <ac:spMkLst>
            <pc:docMk/>
            <pc:sldMk cId="299735504" sldId="292"/>
            <ac:spMk id="8" creationId="{EABC568C-E9EB-9162-EFB5-E59571226001}"/>
          </ac:spMkLst>
        </pc:spChg>
        <pc:spChg chg="add mod">
          <ac:chgData name="Raul Matsushita" userId="de7c31d34ed27a9c" providerId="LiveId" clId="{9A6F78BC-7A4E-49E7-BA90-F7BF8A67A6A6}" dt="2024-03-25T13:31:42.172" v="4123" actId="1076"/>
          <ac:spMkLst>
            <pc:docMk/>
            <pc:sldMk cId="299735504" sldId="292"/>
            <ac:spMk id="9" creationId="{E30BDD53-25D9-1F5A-B780-B2879CBA9EA0}"/>
          </ac:spMkLst>
        </pc:spChg>
        <pc:spChg chg="del">
          <ac:chgData name="Raul Matsushita" userId="de7c31d34ed27a9c" providerId="LiveId" clId="{9A6F78BC-7A4E-49E7-BA90-F7BF8A67A6A6}" dt="2024-03-19T19:59:23.736" v="640" actId="478"/>
          <ac:spMkLst>
            <pc:docMk/>
            <pc:sldMk cId="299735504" sldId="292"/>
            <ac:spMk id="10" creationId="{6546CA38-A824-3A35-5063-C518D6388053}"/>
          </ac:spMkLst>
        </pc:spChg>
        <pc:spChg chg="del">
          <ac:chgData name="Raul Matsushita" userId="de7c31d34ed27a9c" providerId="LiveId" clId="{9A6F78BC-7A4E-49E7-BA90-F7BF8A67A6A6}" dt="2024-03-19T19:59:25.714" v="641" actId="478"/>
          <ac:spMkLst>
            <pc:docMk/>
            <pc:sldMk cId="299735504" sldId="292"/>
            <ac:spMk id="11" creationId="{B655FF20-7DE5-A030-49E4-F23AA73FC4FA}"/>
          </ac:spMkLst>
        </pc:spChg>
        <pc:spChg chg="add mod">
          <ac:chgData name="Raul Matsushita" userId="de7c31d34ed27a9c" providerId="LiveId" clId="{9A6F78BC-7A4E-49E7-BA90-F7BF8A67A6A6}" dt="2024-03-25T13:31:44.682" v="4124" actId="1076"/>
          <ac:spMkLst>
            <pc:docMk/>
            <pc:sldMk cId="299735504" sldId="292"/>
            <ac:spMk id="12" creationId="{1B8D0F34-3382-E7BF-B8BA-C5F35AAD8322}"/>
          </ac:spMkLst>
        </pc:spChg>
        <pc:spChg chg="add mod">
          <ac:chgData name="Raul Matsushita" userId="de7c31d34ed27a9c" providerId="LiveId" clId="{9A6F78BC-7A4E-49E7-BA90-F7BF8A67A6A6}" dt="2024-03-25T13:31:49.029" v="4125" actId="1076"/>
          <ac:spMkLst>
            <pc:docMk/>
            <pc:sldMk cId="299735504" sldId="292"/>
            <ac:spMk id="13" creationId="{3229302C-6A8E-9C1A-74A3-7567D91EF4B0}"/>
          </ac:spMkLst>
        </pc:spChg>
        <pc:spChg chg="del">
          <ac:chgData name="Raul Matsushita" userId="de7c31d34ed27a9c" providerId="LiveId" clId="{9A6F78BC-7A4E-49E7-BA90-F7BF8A67A6A6}" dt="2024-03-19T19:59:30.476" v="642" actId="478"/>
          <ac:spMkLst>
            <pc:docMk/>
            <pc:sldMk cId="299735504" sldId="292"/>
            <ac:spMk id="14" creationId="{4AD4A315-74E6-BD0F-13B3-BBD4E92DB7C3}"/>
          </ac:spMkLst>
        </pc:spChg>
        <pc:spChg chg="mod">
          <ac:chgData name="Raul Matsushita" userId="de7c31d34ed27a9c" providerId="LiveId" clId="{9A6F78BC-7A4E-49E7-BA90-F7BF8A67A6A6}" dt="2024-03-19T20:03:36.977" v="748" actId="1076"/>
          <ac:spMkLst>
            <pc:docMk/>
            <pc:sldMk cId="299735504" sldId="292"/>
            <ac:spMk id="16" creationId="{AA6BB161-F557-5BE2-8310-7D0912EDEC0A}"/>
          </ac:spMkLst>
        </pc:spChg>
        <pc:spChg chg="del">
          <ac:chgData name="Raul Matsushita" userId="de7c31d34ed27a9c" providerId="LiveId" clId="{9A6F78BC-7A4E-49E7-BA90-F7BF8A67A6A6}" dt="2024-03-19T19:59:21.928" v="639" actId="478"/>
          <ac:spMkLst>
            <pc:docMk/>
            <pc:sldMk cId="299735504" sldId="292"/>
            <ac:spMk id="18" creationId="{636D9D14-1466-8026-8FB0-E9521C0EAF1B}"/>
          </ac:spMkLst>
        </pc:spChg>
      </pc:sldChg>
      <pc:sldChg chg="addSp delSp modSp add mod">
        <pc:chgData name="Raul Matsushita" userId="de7c31d34ed27a9c" providerId="LiveId" clId="{9A6F78BC-7A4E-49E7-BA90-F7BF8A67A6A6}" dt="2024-03-19T20:16:39.511" v="1323" actId="478"/>
        <pc:sldMkLst>
          <pc:docMk/>
          <pc:sldMk cId="670328455" sldId="293"/>
        </pc:sldMkLst>
        <pc:spChg chg="del">
          <ac:chgData name="Raul Matsushita" userId="de7c31d34ed27a9c" providerId="LiveId" clId="{9A6F78BC-7A4E-49E7-BA90-F7BF8A67A6A6}" dt="2024-03-19T20:13:39.253" v="1057" actId="478"/>
          <ac:spMkLst>
            <pc:docMk/>
            <pc:sldMk cId="670328455" sldId="293"/>
            <ac:spMk id="9" creationId="{E30BDD53-25D9-1F5A-B780-B2879CBA9EA0}"/>
          </ac:spMkLst>
        </pc:spChg>
        <pc:spChg chg="mod">
          <ac:chgData name="Raul Matsushita" userId="de7c31d34ed27a9c" providerId="LiveId" clId="{9A6F78BC-7A4E-49E7-BA90-F7BF8A67A6A6}" dt="2024-03-19T20:15:08.629" v="1218" actId="20577"/>
          <ac:spMkLst>
            <pc:docMk/>
            <pc:sldMk cId="670328455" sldId="293"/>
            <ac:spMk id="12" creationId="{1B8D0F34-3382-E7BF-B8BA-C5F35AAD8322}"/>
          </ac:spMkLst>
        </pc:spChg>
        <pc:spChg chg="add del mod">
          <ac:chgData name="Raul Matsushita" userId="de7c31d34ed27a9c" providerId="LiveId" clId="{9A6F78BC-7A4E-49E7-BA90-F7BF8A67A6A6}" dt="2024-03-19T20:16:39.511" v="1323" actId="478"/>
          <ac:spMkLst>
            <pc:docMk/>
            <pc:sldMk cId="670328455" sldId="293"/>
            <ac:spMk id="13" creationId="{3229302C-6A8E-9C1A-74A3-7567D91EF4B0}"/>
          </ac:spMkLst>
        </pc:spChg>
      </pc:sldChg>
      <pc:sldChg chg="modSp add mod">
        <pc:chgData name="Raul Matsushita" userId="de7c31d34ed27a9c" providerId="LiveId" clId="{9A6F78BC-7A4E-49E7-BA90-F7BF8A67A6A6}" dt="2024-03-19T20:18:13.365" v="1398" actId="14100"/>
        <pc:sldMkLst>
          <pc:docMk/>
          <pc:sldMk cId="3508310342" sldId="294"/>
        </pc:sldMkLst>
        <pc:spChg chg="mod">
          <ac:chgData name="Raul Matsushita" userId="de7c31d34ed27a9c" providerId="LiveId" clId="{9A6F78BC-7A4E-49E7-BA90-F7BF8A67A6A6}" dt="2024-03-19T20:18:13.365" v="1398" actId="14100"/>
          <ac:spMkLst>
            <pc:docMk/>
            <pc:sldMk cId="3508310342" sldId="294"/>
            <ac:spMk id="13" creationId="{3229302C-6A8E-9C1A-74A3-7567D91EF4B0}"/>
          </ac:spMkLst>
        </pc:spChg>
      </pc:sldChg>
      <pc:sldChg chg="addSp delSp modSp add del mod">
        <pc:chgData name="Raul Matsushita" userId="de7c31d34ed27a9c" providerId="LiveId" clId="{9A6F78BC-7A4E-49E7-BA90-F7BF8A67A6A6}" dt="2024-03-19T20:19:58.657" v="1430" actId="2696"/>
        <pc:sldMkLst>
          <pc:docMk/>
          <pc:sldMk cId="789328790" sldId="295"/>
        </pc:sldMkLst>
        <pc:spChg chg="add del">
          <ac:chgData name="Raul Matsushita" userId="de7c31d34ed27a9c" providerId="LiveId" clId="{9A6F78BC-7A4E-49E7-BA90-F7BF8A67A6A6}" dt="2024-03-19T20:18:52.605" v="1402" actId="478"/>
          <ac:spMkLst>
            <pc:docMk/>
            <pc:sldMk cId="789328790" sldId="295"/>
            <ac:spMk id="9" creationId="{F521ADE4-E41C-8502-5D90-7401BDC7F43D}"/>
          </ac:spMkLst>
        </pc:spChg>
        <pc:spChg chg="add del mod">
          <ac:chgData name="Raul Matsushita" userId="de7c31d34ed27a9c" providerId="LiveId" clId="{9A6F78BC-7A4E-49E7-BA90-F7BF8A67A6A6}" dt="2024-03-19T20:19:27.228" v="1428" actId="478"/>
          <ac:spMkLst>
            <pc:docMk/>
            <pc:sldMk cId="789328790" sldId="295"/>
            <ac:spMk id="10" creationId="{38F4C6C7-979F-01B1-9528-BD4C40C8E1BE}"/>
          </ac:spMkLst>
        </pc:spChg>
        <pc:spChg chg="add del mod">
          <ac:chgData name="Raul Matsushita" userId="de7c31d34ed27a9c" providerId="LiveId" clId="{9A6F78BC-7A4E-49E7-BA90-F7BF8A67A6A6}" dt="2024-03-19T20:19:29.990" v="1429" actId="478"/>
          <ac:spMkLst>
            <pc:docMk/>
            <pc:sldMk cId="789328790" sldId="295"/>
            <ac:spMk id="11" creationId="{68D8299C-D17E-6EA6-9C3F-917BAB0A9400}"/>
          </ac:spMkLst>
        </pc:spChg>
      </pc:sldChg>
      <pc:sldChg chg="modSp add mod">
        <pc:chgData name="Raul Matsushita" userId="de7c31d34ed27a9c" providerId="LiveId" clId="{9A6F78BC-7A4E-49E7-BA90-F7BF8A67A6A6}" dt="2024-03-19T20:20:06.142" v="1431" actId="1076"/>
        <pc:sldMkLst>
          <pc:docMk/>
          <pc:sldMk cId="1182410623" sldId="296"/>
        </pc:sldMkLst>
        <pc:spChg chg="mod">
          <ac:chgData name="Raul Matsushita" userId="de7c31d34ed27a9c" providerId="LiveId" clId="{9A6F78BC-7A4E-49E7-BA90-F7BF8A67A6A6}" dt="2024-03-19T20:20:06.142" v="1431" actId="1076"/>
          <ac:spMkLst>
            <pc:docMk/>
            <pc:sldMk cId="1182410623" sldId="296"/>
            <ac:spMk id="9" creationId="{F521ADE4-E41C-8502-5D90-7401BDC7F43D}"/>
          </ac:spMkLst>
        </pc:spChg>
      </pc:sldChg>
      <pc:sldChg chg="delSp modSp add mod">
        <pc:chgData name="Raul Matsushita" userId="de7c31d34ed27a9c" providerId="LiveId" clId="{9A6F78BC-7A4E-49E7-BA90-F7BF8A67A6A6}" dt="2024-03-19T20:22:15.488" v="1572" actId="20577"/>
        <pc:sldMkLst>
          <pc:docMk/>
          <pc:sldMk cId="1633850792" sldId="297"/>
        </pc:sldMkLst>
        <pc:spChg chg="del">
          <ac:chgData name="Raul Matsushita" userId="de7c31d34ed27a9c" providerId="LiveId" clId="{9A6F78BC-7A4E-49E7-BA90-F7BF8A67A6A6}" dt="2024-03-19T20:21:14.112" v="1503" actId="478"/>
          <ac:spMkLst>
            <pc:docMk/>
            <pc:sldMk cId="1633850792" sldId="297"/>
            <ac:spMk id="9" creationId="{F521ADE4-E41C-8502-5D90-7401BDC7F43D}"/>
          </ac:spMkLst>
        </pc:spChg>
        <pc:spChg chg="mod">
          <ac:chgData name="Raul Matsushita" userId="de7c31d34ed27a9c" providerId="LiveId" clId="{9A6F78BC-7A4E-49E7-BA90-F7BF8A67A6A6}" dt="2024-03-19T20:22:15.488" v="1572" actId="20577"/>
          <ac:spMkLst>
            <pc:docMk/>
            <pc:sldMk cId="1633850792" sldId="297"/>
            <ac:spMk id="12" creationId="{1B8D0F34-3382-E7BF-B8BA-C5F35AAD8322}"/>
          </ac:spMkLst>
        </pc:spChg>
        <pc:spChg chg="del">
          <ac:chgData name="Raul Matsushita" userId="de7c31d34ed27a9c" providerId="LiveId" clId="{9A6F78BC-7A4E-49E7-BA90-F7BF8A67A6A6}" dt="2024-03-19T20:21:12.994" v="1502" actId="478"/>
          <ac:spMkLst>
            <pc:docMk/>
            <pc:sldMk cId="1633850792" sldId="297"/>
            <ac:spMk id="13" creationId="{3229302C-6A8E-9C1A-74A3-7567D91EF4B0}"/>
          </ac:spMkLst>
        </pc:spChg>
        <pc:spChg chg="mod">
          <ac:chgData name="Raul Matsushita" userId="de7c31d34ed27a9c" providerId="LiveId" clId="{9A6F78BC-7A4E-49E7-BA90-F7BF8A67A6A6}" dt="2024-03-19T20:20:47.304" v="1472" actId="1076"/>
          <ac:spMkLst>
            <pc:docMk/>
            <pc:sldMk cId="1633850792" sldId="297"/>
            <ac:spMk id="16" creationId="{AA6BB161-F557-5BE2-8310-7D0912EDEC0A}"/>
          </ac:spMkLst>
        </pc:spChg>
      </pc:sldChg>
      <pc:sldChg chg="delSp add mod ord">
        <pc:chgData name="Raul Matsushita" userId="de7c31d34ed27a9c" providerId="LiveId" clId="{9A6F78BC-7A4E-49E7-BA90-F7BF8A67A6A6}" dt="2024-03-19T20:21:38.658" v="1509" actId="478"/>
        <pc:sldMkLst>
          <pc:docMk/>
          <pc:sldMk cId="1382906228" sldId="298"/>
        </pc:sldMkLst>
        <pc:spChg chg="del">
          <ac:chgData name="Raul Matsushita" userId="de7c31d34ed27a9c" providerId="LiveId" clId="{9A6F78BC-7A4E-49E7-BA90-F7BF8A67A6A6}" dt="2024-03-19T20:21:38.658" v="1509" actId="478"/>
          <ac:spMkLst>
            <pc:docMk/>
            <pc:sldMk cId="1382906228" sldId="298"/>
            <ac:spMk id="8" creationId="{0EFDAF35-3A41-A398-D36C-6E17BA866C3B}"/>
          </ac:spMkLst>
        </pc:spChg>
      </pc:sldChg>
      <pc:sldChg chg="modSp add mod">
        <pc:chgData name="Raul Matsushita" userId="de7c31d34ed27a9c" providerId="LiveId" clId="{9A6F78BC-7A4E-49E7-BA90-F7BF8A67A6A6}" dt="2024-03-19T20:31:06.818" v="1574" actId="14826"/>
        <pc:sldMkLst>
          <pc:docMk/>
          <pc:sldMk cId="1107815732" sldId="299"/>
        </pc:sldMkLst>
        <pc:picChg chg="mod">
          <ac:chgData name="Raul Matsushita" userId="de7c31d34ed27a9c" providerId="LiveId" clId="{9A6F78BC-7A4E-49E7-BA90-F7BF8A67A6A6}" dt="2024-03-19T20:31:06.818" v="1574" actId="14826"/>
          <ac:picMkLst>
            <pc:docMk/>
            <pc:sldMk cId="1107815732" sldId="29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34:33.379" v="1576" actId="14826"/>
        <pc:sldMkLst>
          <pc:docMk/>
          <pc:sldMk cId="312868548" sldId="300"/>
        </pc:sldMkLst>
        <pc:picChg chg="mod">
          <ac:chgData name="Raul Matsushita" userId="de7c31d34ed27a9c" providerId="LiveId" clId="{9A6F78BC-7A4E-49E7-BA90-F7BF8A67A6A6}" dt="2024-03-19T20:34:33.379" v="1576" actId="14826"/>
          <ac:picMkLst>
            <pc:docMk/>
            <pc:sldMk cId="312868548" sldId="300"/>
            <ac:picMk id="17" creationId="{6990CB7A-6D89-7148-C647-00F6E0FA52CB}"/>
          </ac:picMkLst>
        </pc:picChg>
      </pc:sldChg>
      <pc:sldChg chg="addSp delSp modSp add mod">
        <pc:chgData name="Raul Matsushita" userId="de7c31d34ed27a9c" providerId="LiveId" clId="{9A6F78BC-7A4E-49E7-BA90-F7BF8A67A6A6}" dt="2024-03-19T20:47:15.005" v="1810" actId="14100"/>
        <pc:sldMkLst>
          <pc:docMk/>
          <pc:sldMk cId="1111060100" sldId="301"/>
        </pc:sldMkLst>
        <pc:spChg chg="add mod">
          <ac:chgData name="Raul Matsushita" userId="de7c31d34ed27a9c" providerId="LiveId" clId="{9A6F78BC-7A4E-49E7-BA90-F7BF8A67A6A6}" dt="2024-03-19T20:47:15.005" v="1810" actId="14100"/>
          <ac:spMkLst>
            <pc:docMk/>
            <pc:sldMk cId="1111060100" sldId="301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0:39:11.985" v="1578" actId="14826"/>
          <ac:picMkLst>
            <pc:docMk/>
            <pc:sldMk cId="1111060100" sldId="301"/>
            <ac:picMk id="17" creationId="{6990CB7A-6D89-7148-C647-00F6E0FA52CB}"/>
          </ac:picMkLst>
        </pc:picChg>
        <pc:cxnChg chg="add del mod">
          <ac:chgData name="Raul Matsushita" userId="de7c31d34ed27a9c" providerId="LiveId" clId="{9A6F78BC-7A4E-49E7-BA90-F7BF8A67A6A6}" dt="2024-03-19T20:42:37.445" v="1674" actId="478"/>
          <ac:cxnSpMkLst>
            <pc:docMk/>
            <pc:sldMk cId="1111060100" sldId="301"/>
            <ac:cxnSpMk id="9" creationId="{40A28907-F7B7-4C5F-A14D-A9B6ABB6C082}"/>
          </ac:cxnSpMkLst>
        </pc:cxnChg>
      </pc:sldChg>
      <pc:sldChg chg="modSp add mod">
        <pc:chgData name="Raul Matsushita" userId="de7c31d34ed27a9c" providerId="LiveId" clId="{9A6F78BC-7A4E-49E7-BA90-F7BF8A67A6A6}" dt="2024-03-19T20:47:20.911" v="1811" actId="14100"/>
        <pc:sldMkLst>
          <pc:docMk/>
          <pc:sldMk cId="3326912077" sldId="302"/>
        </pc:sldMkLst>
        <pc:spChg chg="mod">
          <ac:chgData name="Raul Matsushita" userId="de7c31d34ed27a9c" providerId="LiveId" clId="{9A6F78BC-7A4E-49E7-BA90-F7BF8A67A6A6}" dt="2024-03-19T20:47:20.911" v="1811" actId="14100"/>
          <ac:spMkLst>
            <pc:docMk/>
            <pc:sldMk cId="3326912077" sldId="302"/>
            <ac:spMk id="7" creationId="{394EF786-F712-0EAA-BD2A-32EA4D7890E8}"/>
          </ac:spMkLst>
        </pc:spChg>
      </pc:sldChg>
      <pc:sldChg chg="addSp delSp modSp add mod">
        <pc:chgData name="Raul Matsushita" userId="de7c31d34ed27a9c" providerId="LiveId" clId="{9A6F78BC-7A4E-49E7-BA90-F7BF8A67A6A6}" dt="2024-03-19T20:58:51.209" v="1856" actId="20577"/>
        <pc:sldMkLst>
          <pc:docMk/>
          <pc:sldMk cId="3238208665" sldId="303"/>
        </pc:sldMkLst>
        <pc:spChg chg="del mod">
          <ac:chgData name="Raul Matsushita" userId="de7c31d34ed27a9c" providerId="LiveId" clId="{9A6F78BC-7A4E-49E7-BA90-F7BF8A67A6A6}" dt="2024-03-19T20:49:14.673" v="1825" actId="478"/>
          <ac:spMkLst>
            <pc:docMk/>
            <pc:sldMk cId="3238208665" sldId="303"/>
            <ac:spMk id="7" creationId="{394EF786-F712-0EAA-BD2A-32EA4D7890E8}"/>
          </ac:spMkLst>
        </pc:spChg>
        <pc:spChg chg="add mod">
          <ac:chgData name="Raul Matsushita" userId="de7c31d34ed27a9c" providerId="LiveId" clId="{9A6F78BC-7A4E-49E7-BA90-F7BF8A67A6A6}" dt="2024-03-19T20:58:51.209" v="1856" actId="20577"/>
          <ac:spMkLst>
            <pc:docMk/>
            <pc:sldMk cId="3238208665" sldId="303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0:58:25.099" v="1831" actId="14826"/>
          <ac:picMkLst>
            <pc:docMk/>
            <pc:sldMk cId="3238208665" sldId="303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48:41.064" v="1823" actId="20577"/>
        <pc:sldMkLst>
          <pc:docMk/>
          <pc:sldMk cId="1378727320" sldId="304"/>
        </pc:sldMkLst>
        <pc:spChg chg="mod">
          <ac:chgData name="Raul Matsushita" userId="de7c31d34ed27a9c" providerId="LiveId" clId="{9A6F78BC-7A4E-49E7-BA90-F7BF8A67A6A6}" dt="2024-03-19T20:48:41.064" v="1823" actId="20577"/>
          <ac:spMkLst>
            <pc:docMk/>
            <pc:sldMk cId="1378727320" sldId="304"/>
            <ac:spMk id="7" creationId="{394EF786-F712-0EAA-BD2A-32EA4D7890E8}"/>
          </ac:spMkLst>
        </pc:spChg>
      </pc:sldChg>
      <pc:sldChg chg="add ord">
        <pc:chgData name="Raul Matsushita" userId="de7c31d34ed27a9c" providerId="LiveId" clId="{9A6F78BC-7A4E-49E7-BA90-F7BF8A67A6A6}" dt="2024-03-19T20:49:30.754" v="1830"/>
        <pc:sldMkLst>
          <pc:docMk/>
          <pc:sldMk cId="4024992346" sldId="305"/>
        </pc:sldMkLst>
      </pc:sldChg>
      <pc:sldChg chg="modSp add mod ord">
        <pc:chgData name="Raul Matsushita" userId="de7c31d34ed27a9c" providerId="LiveId" clId="{9A6F78BC-7A4E-49E7-BA90-F7BF8A67A6A6}" dt="2024-03-19T21:34:12.549" v="2176" actId="20577"/>
        <pc:sldMkLst>
          <pc:docMk/>
          <pc:sldMk cId="1523594889" sldId="306"/>
        </pc:sldMkLst>
        <pc:spChg chg="mod">
          <ac:chgData name="Raul Matsushita" userId="de7c31d34ed27a9c" providerId="LiveId" clId="{9A6F78BC-7A4E-49E7-BA90-F7BF8A67A6A6}" dt="2024-03-19T21:34:12.549" v="2176" actId="20577"/>
          <ac:spMkLst>
            <pc:docMk/>
            <pc:sldMk cId="1523594889" sldId="306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1:33:22.416" v="2148" actId="14826"/>
          <ac:picMkLst>
            <pc:docMk/>
            <pc:sldMk cId="1523594889" sldId="306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29:53.226" v="2147" actId="20577"/>
        <pc:sldMkLst>
          <pc:docMk/>
          <pc:sldMk cId="1418701950" sldId="307"/>
        </pc:sldMkLst>
        <pc:spChg chg="mod">
          <ac:chgData name="Raul Matsushita" userId="de7c31d34ed27a9c" providerId="LiveId" clId="{9A6F78BC-7A4E-49E7-BA90-F7BF8A67A6A6}" dt="2024-03-19T21:29:53.226" v="2147" actId="20577"/>
          <ac:spMkLst>
            <pc:docMk/>
            <pc:sldMk cId="1418701950" sldId="307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1:29:40.766" v="2137" actId="14826"/>
          <ac:picMkLst>
            <pc:docMk/>
            <pc:sldMk cId="1418701950" sldId="307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37:17.404" v="2189" actId="207"/>
        <pc:sldMkLst>
          <pc:docMk/>
          <pc:sldMk cId="3069973615" sldId="308"/>
        </pc:sldMkLst>
        <pc:spChg chg="mod">
          <ac:chgData name="Raul Matsushita" userId="de7c31d34ed27a9c" providerId="LiveId" clId="{9A6F78BC-7A4E-49E7-BA90-F7BF8A67A6A6}" dt="2024-03-19T21:37:17.404" v="2189" actId="207"/>
          <ac:spMkLst>
            <pc:docMk/>
            <pc:sldMk cId="3069973615" sldId="308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35:32.835" v="2180" actId="14826"/>
          <ac:picMkLst>
            <pc:docMk/>
            <pc:sldMk cId="3069973615" sldId="308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25T13:34:14.553" v="4199" actId="20577"/>
        <pc:sldMkLst>
          <pc:docMk/>
          <pc:sldMk cId="3877531957" sldId="309"/>
        </pc:sldMkLst>
        <pc:spChg chg="mod">
          <ac:chgData name="Raul Matsushita" userId="de7c31d34ed27a9c" providerId="LiveId" clId="{9A6F78BC-7A4E-49E7-BA90-F7BF8A67A6A6}" dt="2024-03-25T13:34:14.553" v="4199" actId="20577"/>
          <ac:spMkLst>
            <pc:docMk/>
            <pc:sldMk cId="3877531957" sldId="309"/>
            <ac:spMk id="9" creationId="{3D0E62CD-D18A-DFB1-F156-199074277F6A}"/>
          </ac:spMkLst>
        </pc:spChg>
      </pc:sldChg>
      <pc:sldChg chg="modSp add mod">
        <pc:chgData name="Raul Matsushita" userId="de7c31d34ed27a9c" providerId="LiveId" clId="{9A6F78BC-7A4E-49E7-BA90-F7BF8A67A6A6}" dt="2024-03-19T21:50:20.199" v="3287"/>
        <pc:sldMkLst>
          <pc:docMk/>
          <pc:sldMk cId="3127696709" sldId="310"/>
        </pc:sldMkLst>
        <pc:spChg chg="mod">
          <ac:chgData name="Raul Matsushita" userId="de7c31d34ed27a9c" providerId="LiveId" clId="{9A6F78BC-7A4E-49E7-BA90-F7BF8A67A6A6}" dt="2024-03-19T21:50:20.199" v="3287"/>
          <ac:spMkLst>
            <pc:docMk/>
            <pc:sldMk cId="3127696709" sldId="310"/>
            <ac:spMk id="9" creationId="{3D0E62CD-D18A-DFB1-F156-199074277F6A}"/>
          </ac:spMkLst>
        </pc:spChg>
      </pc:sldChg>
      <pc:sldChg chg="modSp add mod ord">
        <pc:chgData name="Raul Matsushita" userId="de7c31d34ed27a9c" providerId="LiveId" clId="{9A6F78BC-7A4E-49E7-BA90-F7BF8A67A6A6}" dt="2024-03-25T14:47:06.592" v="4280" actId="16959"/>
        <pc:sldMkLst>
          <pc:docMk/>
          <pc:sldMk cId="2796248348" sldId="311"/>
        </pc:sldMkLst>
        <pc:spChg chg="mod">
          <ac:chgData name="Raul Matsushita" userId="de7c31d34ed27a9c" providerId="LiveId" clId="{9A6F78BC-7A4E-49E7-BA90-F7BF8A67A6A6}" dt="2024-03-25T14:47:06.592" v="4280" actId="16959"/>
          <ac:spMkLst>
            <pc:docMk/>
            <pc:sldMk cId="2796248348" sldId="311"/>
            <ac:spMk id="3" creationId="{184701DA-832C-3CBF-3F10-C40EB705CF3F}"/>
          </ac:spMkLst>
        </pc:spChg>
      </pc:sldChg>
      <pc:sldChg chg="addSp modSp add mod ord">
        <pc:chgData name="Raul Matsushita" userId="de7c31d34ed27a9c" providerId="LiveId" clId="{9A6F78BC-7A4E-49E7-BA90-F7BF8A67A6A6}" dt="2024-03-25T18:09:57.124" v="4454" actId="20577"/>
        <pc:sldMkLst>
          <pc:docMk/>
          <pc:sldMk cId="2486353865" sldId="312"/>
        </pc:sldMkLst>
        <pc:spChg chg="add mod">
          <ac:chgData name="Raul Matsushita" userId="de7c31d34ed27a9c" providerId="LiveId" clId="{9A6F78BC-7A4E-49E7-BA90-F7BF8A67A6A6}" dt="2024-03-25T18:09:24.559" v="4441" actId="1076"/>
          <ac:spMkLst>
            <pc:docMk/>
            <pc:sldMk cId="2486353865" sldId="312"/>
            <ac:spMk id="7" creationId="{9A474C77-8499-1F82-D261-041CF5F0842E}"/>
          </ac:spMkLst>
        </pc:spChg>
        <pc:spChg chg="add mod">
          <ac:chgData name="Raul Matsushita" userId="de7c31d34ed27a9c" providerId="LiveId" clId="{9A6F78BC-7A4E-49E7-BA90-F7BF8A67A6A6}" dt="2024-03-25T18:09:57.124" v="4454" actId="20577"/>
          <ac:spMkLst>
            <pc:docMk/>
            <pc:sldMk cId="2486353865" sldId="312"/>
            <ac:spMk id="8" creationId="{BC1849CD-C97E-B92A-7F7E-FB34045C347A}"/>
          </ac:spMkLst>
        </pc:spChg>
        <pc:picChg chg="mod">
          <ac:chgData name="Raul Matsushita" userId="de7c31d34ed27a9c" providerId="LiveId" clId="{9A6F78BC-7A4E-49E7-BA90-F7BF8A67A6A6}" dt="2024-03-25T18:06:46.811" v="4400" actId="14826"/>
          <ac:picMkLst>
            <pc:docMk/>
            <pc:sldMk cId="2486353865" sldId="312"/>
            <ac:picMk id="17" creationId="{6990CB7A-6D89-7148-C647-00F6E0FA52CB}"/>
          </ac:picMkLst>
        </pc:picChg>
      </pc:sldChg>
      <pc:sldChg chg="addSp modSp add mod ord">
        <pc:chgData name="Raul Matsushita" userId="de7c31d34ed27a9c" providerId="LiveId" clId="{9A6F78BC-7A4E-49E7-BA90-F7BF8A67A6A6}" dt="2024-03-25T15:16:07.967" v="4399" actId="20577"/>
        <pc:sldMkLst>
          <pc:docMk/>
          <pc:sldMk cId="2271538871" sldId="313"/>
        </pc:sldMkLst>
        <pc:spChg chg="mod">
          <ac:chgData name="Raul Matsushita" userId="de7c31d34ed27a9c" providerId="LiveId" clId="{9A6F78BC-7A4E-49E7-BA90-F7BF8A67A6A6}" dt="2024-03-25T15:15:31.685" v="4374" actId="20577"/>
          <ac:spMkLst>
            <pc:docMk/>
            <pc:sldMk cId="2271538871" sldId="313"/>
            <ac:spMk id="9" creationId="{E30BDD53-25D9-1F5A-B780-B2879CBA9EA0}"/>
          </ac:spMkLst>
        </pc:spChg>
        <pc:spChg chg="add mod">
          <ac:chgData name="Raul Matsushita" userId="de7c31d34ed27a9c" providerId="LiveId" clId="{9A6F78BC-7A4E-49E7-BA90-F7BF8A67A6A6}" dt="2024-03-25T15:16:07.967" v="4399" actId="20577"/>
          <ac:spMkLst>
            <pc:docMk/>
            <pc:sldMk cId="2271538871" sldId="313"/>
            <ac:spMk id="10" creationId="{5AE31A05-0135-98FC-D072-E89B19C0551A}"/>
          </ac:spMkLst>
        </pc:spChg>
        <pc:spChg chg="mod">
          <ac:chgData name="Raul Matsushita" userId="de7c31d34ed27a9c" providerId="LiveId" clId="{9A6F78BC-7A4E-49E7-BA90-F7BF8A67A6A6}" dt="2024-03-25T15:15:42.234" v="4382" actId="20577"/>
          <ac:spMkLst>
            <pc:docMk/>
            <pc:sldMk cId="2271538871" sldId="313"/>
            <ac:spMk id="12" creationId="{1B8D0F34-3382-E7BF-B8BA-C5F35AAD8322}"/>
          </ac:spMkLst>
        </pc:spChg>
        <pc:spChg chg="mod">
          <ac:chgData name="Raul Matsushita" userId="de7c31d34ed27a9c" providerId="LiveId" clId="{9A6F78BC-7A4E-49E7-BA90-F7BF8A67A6A6}" dt="2024-03-25T15:15:07.411" v="4349" actId="20577"/>
          <ac:spMkLst>
            <pc:docMk/>
            <pc:sldMk cId="2271538871" sldId="313"/>
            <ac:spMk id="16" creationId="{AA6BB161-F557-5BE2-8310-7D0912EDEC0A}"/>
          </ac:spMkLst>
        </pc:spChg>
      </pc:sldChg>
    </pc:docChg>
  </pc:docChgLst>
  <pc:docChgLst>
    <pc:chgData name="Raul Matsushita" userId="de7c31d34ed27a9c" providerId="LiveId" clId="{4CCF3066-583E-4F8B-9786-6DE9C92A1491}"/>
    <pc:docChg chg="undo custSel addSld delSld modSld sldOrd">
      <pc:chgData name="Raul Matsushita" userId="de7c31d34ed27a9c" providerId="LiveId" clId="{4CCF3066-583E-4F8B-9786-6DE9C92A1491}" dt="2024-05-22T20:09:28.515" v="2661" actId="20577"/>
      <pc:docMkLst>
        <pc:docMk/>
      </pc:docMkLst>
      <pc:sldChg chg="modSp mod">
        <pc:chgData name="Raul Matsushita" userId="de7c31d34ed27a9c" providerId="LiveId" clId="{4CCF3066-583E-4F8B-9786-6DE9C92A1491}" dt="2024-05-22T00:41:09.679" v="1" actId="20577"/>
        <pc:sldMkLst>
          <pc:docMk/>
          <pc:sldMk cId="2586058810" sldId="256"/>
        </pc:sldMkLst>
        <pc:spChg chg="mod">
          <ac:chgData name="Raul Matsushita" userId="de7c31d34ed27a9c" providerId="LiveId" clId="{4CCF3066-583E-4F8B-9786-6DE9C92A1491}" dt="2024-05-22T00:41:09.679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delSp modSp mod">
        <pc:chgData name="Raul Matsushita" userId="de7c31d34ed27a9c" providerId="LiveId" clId="{4CCF3066-583E-4F8B-9786-6DE9C92A1491}" dt="2024-05-22T00:53:56.152" v="490" actId="1076"/>
        <pc:sldMkLst>
          <pc:docMk/>
          <pc:sldMk cId="1910733529" sldId="288"/>
        </pc:sldMkLst>
        <pc:spChg chg="mod">
          <ac:chgData name="Raul Matsushita" userId="de7c31d34ed27a9c" providerId="LiveId" clId="{4CCF3066-583E-4F8B-9786-6DE9C92A1491}" dt="2024-05-22T00:41:35.140" v="28" actId="20577"/>
          <ac:spMkLst>
            <pc:docMk/>
            <pc:sldMk cId="1910733529" sldId="288"/>
            <ac:spMk id="2" creationId="{100B5D20-815D-D098-A5AD-681238943775}"/>
          </ac:spMkLst>
        </pc:spChg>
        <pc:spChg chg="del mod">
          <ac:chgData name="Raul Matsushita" userId="de7c31d34ed27a9c" providerId="LiveId" clId="{4CCF3066-583E-4F8B-9786-6DE9C92A1491}" dt="2024-05-22T00:49:11.329" v="336" actId="478"/>
          <ac:spMkLst>
            <pc:docMk/>
            <pc:sldMk cId="1910733529" sldId="288"/>
            <ac:spMk id="3" creationId="{184701DA-832C-3CBF-3F10-C40EB705CF3F}"/>
          </ac:spMkLst>
        </pc:spChg>
        <pc:spChg chg="del mod">
          <ac:chgData name="Raul Matsushita" userId="de7c31d34ed27a9c" providerId="LiveId" clId="{4CCF3066-583E-4F8B-9786-6DE9C92A1491}" dt="2024-05-22T00:46:41.734" v="104" actId="478"/>
          <ac:spMkLst>
            <pc:docMk/>
            <pc:sldMk cId="1910733529" sldId="288"/>
            <ac:spMk id="7" creationId="{4ED62E8B-AEF4-C762-2125-5F27DBA6341F}"/>
          </ac:spMkLst>
        </pc:spChg>
        <pc:spChg chg="add del mod">
          <ac:chgData name="Raul Matsushita" userId="de7c31d34ed27a9c" providerId="LiveId" clId="{4CCF3066-583E-4F8B-9786-6DE9C92A1491}" dt="2024-05-22T00:49:14.651" v="337" actId="478"/>
          <ac:spMkLst>
            <pc:docMk/>
            <pc:sldMk cId="1910733529" sldId="288"/>
            <ac:spMk id="9" creationId="{B24B8AE3-6977-1CC2-4D8C-84AA912A6C8E}"/>
          </ac:spMkLst>
        </pc:spChg>
        <pc:spChg chg="add mod">
          <ac:chgData name="Raul Matsushita" userId="de7c31d34ed27a9c" providerId="LiveId" clId="{4CCF3066-583E-4F8B-9786-6DE9C92A1491}" dt="2024-05-22T00:53:56.152" v="490" actId="1076"/>
          <ac:spMkLst>
            <pc:docMk/>
            <pc:sldMk cId="1910733529" sldId="288"/>
            <ac:spMk id="10" creationId="{A75907FD-043A-6FEF-CE58-1662DD9BF4C2}"/>
          </ac:spMkLst>
        </pc:spChg>
        <pc:spChg chg="add mod">
          <ac:chgData name="Raul Matsushita" userId="de7c31d34ed27a9c" providerId="LiveId" clId="{4CCF3066-583E-4F8B-9786-6DE9C92A1491}" dt="2024-05-22T00:53:53.756" v="489" actId="1076"/>
          <ac:spMkLst>
            <pc:docMk/>
            <pc:sldMk cId="1910733529" sldId="288"/>
            <ac:spMk id="11" creationId="{5EA313AB-4A7E-3FCB-A23A-C2C038974EA6}"/>
          </ac:spMkLst>
        </pc:spChg>
        <pc:spChg chg="add mod">
          <ac:chgData name="Raul Matsushita" userId="de7c31d34ed27a9c" providerId="LiveId" clId="{4CCF3066-583E-4F8B-9786-6DE9C92A1491}" dt="2024-05-22T00:53:50.380" v="488" actId="1076"/>
          <ac:spMkLst>
            <pc:docMk/>
            <pc:sldMk cId="1910733529" sldId="288"/>
            <ac:spMk id="12" creationId="{BE3F591B-ABF8-4D21-03C7-D7151FCB4597}"/>
          </ac:spMkLst>
        </pc:spChg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729379542" sldId="396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61531856" sldId="430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957888777" sldId="431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2230756242" sldId="432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299725609" sldId="433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345515595" sldId="434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831905517" sldId="435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775554413" sldId="436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4221976542" sldId="437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2829884592" sldId="438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4218603519" sldId="439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4273591789" sldId="440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3560875922" sldId="441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4050088891" sldId="442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18684159" sldId="443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2603073152" sldId="444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2146048538" sldId="445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3019075987" sldId="446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3664201555" sldId="447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3603453993" sldId="448"/>
        </pc:sldMkLst>
      </pc:sldChg>
      <pc:sldChg chg="add ord">
        <pc:chgData name="Raul Matsushita" userId="de7c31d34ed27a9c" providerId="LiveId" clId="{4CCF3066-583E-4F8B-9786-6DE9C92A1491}" dt="2024-05-22T00:46:43.506" v="106"/>
        <pc:sldMkLst>
          <pc:docMk/>
          <pc:sldMk cId="3080354317" sldId="449"/>
        </pc:sldMkLst>
      </pc:sldChg>
      <pc:sldChg chg="modSp add mod">
        <pc:chgData name="Raul Matsushita" userId="de7c31d34ed27a9c" providerId="LiveId" clId="{4CCF3066-583E-4F8B-9786-6DE9C92A1491}" dt="2024-05-22T01:41:31.093" v="1464" actId="20577"/>
        <pc:sldMkLst>
          <pc:docMk/>
          <pc:sldMk cId="3981492641" sldId="450"/>
        </pc:sldMkLst>
        <pc:spChg chg="mod">
          <ac:chgData name="Raul Matsushita" userId="de7c31d34ed27a9c" providerId="LiveId" clId="{4CCF3066-583E-4F8B-9786-6DE9C92A1491}" dt="2024-05-22T01:41:31.093" v="1464" actId="20577"/>
          <ac:spMkLst>
            <pc:docMk/>
            <pc:sldMk cId="3981492641" sldId="450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03:33.806" v="859" actId="20577"/>
          <ac:spMkLst>
            <pc:docMk/>
            <pc:sldMk cId="3981492641" sldId="450"/>
            <ac:spMk id="3" creationId="{184701DA-832C-3CBF-3F10-C40EB705CF3F}"/>
          </ac:spMkLst>
        </pc:spChg>
      </pc:sldChg>
      <pc:sldChg chg="addSp delSp modSp add del mod">
        <pc:chgData name="Raul Matsushita" userId="de7c31d34ed27a9c" providerId="LiveId" clId="{4CCF3066-583E-4F8B-9786-6DE9C92A1491}" dt="2024-05-22T00:58:22.269" v="527" actId="2696"/>
        <pc:sldMkLst>
          <pc:docMk/>
          <pc:sldMk cId="2721067595" sldId="451"/>
        </pc:sldMkLst>
        <pc:spChg chg="add mod">
          <ac:chgData name="Raul Matsushita" userId="de7c31d34ed27a9c" providerId="LiveId" clId="{4CCF3066-583E-4F8B-9786-6DE9C92A1491}" dt="2024-05-22T00:53:35.736" v="485" actId="1076"/>
          <ac:spMkLst>
            <pc:docMk/>
            <pc:sldMk cId="2721067595" sldId="451"/>
            <ac:spMk id="3" creationId="{C20E1A7B-E8EE-73B2-F536-4850A4EAB7BE}"/>
          </ac:spMkLst>
        </pc:spChg>
        <pc:spChg chg="mod">
          <ac:chgData name="Raul Matsushita" userId="de7c31d34ed27a9c" providerId="LiveId" clId="{4CCF3066-583E-4F8B-9786-6DE9C92A1491}" dt="2024-05-22T00:54:12.386" v="492" actId="1076"/>
          <ac:spMkLst>
            <pc:docMk/>
            <pc:sldMk cId="2721067595" sldId="451"/>
            <ac:spMk id="11" creationId="{5EA313AB-4A7E-3FCB-A23A-C2C038974EA6}"/>
          </ac:spMkLst>
        </pc:spChg>
        <pc:spChg chg="del">
          <ac:chgData name="Raul Matsushita" userId="de7c31d34ed27a9c" providerId="LiveId" clId="{4CCF3066-583E-4F8B-9786-6DE9C92A1491}" dt="2024-05-22T00:51:10.340" v="404" actId="478"/>
          <ac:spMkLst>
            <pc:docMk/>
            <pc:sldMk cId="2721067595" sldId="451"/>
            <ac:spMk id="12" creationId="{BE3F591B-ABF8-4D21-03C7-D7151FCB4597}"/>
          </ac:spMkLst>
        </pc:spChg>
      </pc:sldChg>
      <pc:sldChg chg="addSp delSp modSp add mod">
        <pc:chgData name="Raul Matsushita" userId="de7c31d34ed27a9c" providerId="LiveId" clId="{4CCF3066-583E-4F8B-9786-6DE9C92A1491}" dt="2024-05-22T00:56:55.224" v="526" actId="1076"/>
        <pc:sldMkLst>
          <pc:docMk/>
          <pc:sldMk cId="227205987" sldId="452"/>
        </pc:sldMkLst>
        <pc:spChg chg="add del">
          <ac:chgData name="Raul Matsushita" userId="de7c31d34ed27a9c" providerId="LiveId" clId="{4CCF3066-583E-4F8B-9786-6DE9C92A1491}" dt="2024-05-22T00:54:29.945" v="494" actId="22"/>
          <ac:spMkLst>
            <pc:docMk/>
            <pc:sldMk cId="227205987" sldId="452"/>
            <ac:spMk id="7" creationId="{CD246E00-7547-8218-36EA-5A6ED06FC335}"/>
          </ac:spMkLst>
        </pc:spChg>
        <pc:spChg chg="add mod">
          <ac:chgData name="Raul Matsushita" userId="de7c31d34ed27a9c" providerId="LiveId" clId="{4CCF3066-583E-4F8B-9786-6DE9C92A1491}" dt="2024-05-22T00:54:46.199" v="497" actId="207"/>
          <ac:spMkLst>
            <pc:docMk/>
            <pc:sldMk cId="227205987" sldId="452"/>
            <ac:spMk id="8" creationId="{546085E2-3AD2-39B4-E46C-815CFCC4B289}"/>
          </ac:spMkLst>
        </pc:spChg>
        <pc:spChg chg="add mod">
          <ac:chgData name="Raul Matsushita" userId="de7c31d34ed27a9c" providerId="LiveId" clId="{4CCF3066-583E-4F8B-9786-6DE9C92A1491}" dt="2024-05-22T00:55:05.904" v="500" actId="207"/>
          <ac:spMkLst>
            <pc:docMk/>
            <pc:sldMk cId="227205987" sldId="452"/>
            <ac:spMk id="9" creationId="{36E24598-3F71-2E88-59DA-1679876373A7}"/>
          </ac:spMkLst>
        </pc:spChg>
        <pc:spChg chg="add mod">
          <ac:chgData name="Raul Matsushita" userId="de7c31d34ed27a9c" providerId="LiveId" clId="{4CCF3066-583E-4F8B-9786-6DE9C92A1491}" dt="2024-05-22T00:56:39.249" v="524" actId="20577"/>
          <ac:spMkLst>
            <pc:docMk/>
            <pc:sldMk cId="227205987" sldId="452"/>
            <ac:spMk id="13" creationId="{07E3FB14-40E9-654E-483E-EA7FC405FD96}"/>
          </ac:spMkLst>
        </pc:spChg>
        <pc:spChg chg="add mod">
          <ac:chgData name="Raul Matsushita" userId="de7c31d34ed27a9c" providerId="LiveId" clId="{4CCF3066-583E-4F8B-9786-6DE9C92A1491}" dt="2024-05-22T00:56:55.224" v="526" actId="1076"/>
          <ac:spMkLst>
            <pc:docMk/>
            <pc:sldMk cId="227205987" sldId="452"/>
            <ac:spMk id="14" creationId="{337B381D-DBBA-08D2-A662-7AC14F545A1D}"/>
          </ac:spMkLst>
        </pc:spChg>
      </pc:sldChg>
      <pc:sldChg chg="addSp delSp modSp add del mod">
        <pc:chgData name="Raul Matsushita" userId="de7c31d34ed27a9c" providerId="LiveId" clId="{4CCF3066-583E-4F8B-9786-6DE9C92A1491}" dt="2024-05-22T01:46:36.163" v="1667" actId="47"/>
        <pc:sldMkLst>
          <pc:docMk/>
          <pc:sldMk cId="1838075683" sldId="453"/>
        </pc:sldMkLst>
        <pc:spChg chg="mod">
          <ac:chgData name="Raul Matsushita" userId="de7c31d34ed27a9c" providerId="LiveId" clId="{4CCF3066-583E-4F8B-9786-6DE9C92A1491}" dt="2024-05-22T01:18:35.231" v="1187" actId="5793"/>
          <ac:spMkLst>
            <pc:docMk/>
            <pc:sldMk cId="1838075683" sldId="453"/>
            <ac:spMk id="3" creationId="{184701DA-832C-3CBF-3F10-C40EB705CF3F}"/>
          </ac:spMkLst>
        </pc:spChg>
        <pc:spChg chg="add del mod">
          <ac:chgData name="Raul Matsushita" userId="de7c31d34ed27a9c" providerId="LiveId" clId="{4CCF3066-583E-4F8B-9786-6DE9C92A1491}" dt="2024-05-22T01:18:30.379" v="1185" actId="478"/>
          <ac:spMkLst>
            <pc:docMk/>
            <pc:sldMk cId="1838075683" sldId="453"/>
            <ac:spMk id="7" creationId="{A5279596-F78D-F7DA-CBBC-5CDA6787A12F}"/>
          </ac:spMkLst>
        </pc:spChg>
      </pc:sldChg>
      <pc:sldChg chg="addSp delSp modSp add mod ord">
        <pc:chgData name="Raul Matsushita" userId="de7c31d34ed27a9c" providerId="LiveId" clId="{4CCF3066-583E-4F8B-9786-6DE9C92A1491}" dt="2024-05-22T01:41:26.613" v="1463" actId="20577"/>
        <pc:sldMkLst>
          <pc:docMk/>
          <pc:sldMk cId="1930164192" sldId="454"/>
        </pc:sldMkLst>
        <pc:spChg chg="mod">
          <ac:chgData name="Raul Matsushita" userId="de7c31d34ed27a9c" providerId="LiveId" clId="{4CCF3066-583E-4F8B-9786-6DE9C92A1491}" dt="2024-05-22T01:41:26.613" v="1463" actId="20577"/>
          <ac:spMkLst>
            <pc:docMk/>
            <pc:sldMk cId="1930164192" sldId="454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16:49.508" v="1168" actId="5793"/>
          <ac:spMkLst>
            <pc:docMk/>
            <pc:sldMk cId="1930164192" sldId="454"/>
            <ac:spMk id="3" creationId="{184701DA-832C-3CBF-3F10-C40EB705CF3F}"/>
          </ac:spMkLst>
        </pc:spChg>
        <pc:spChg chg="del">
          <ac:chgData name="Raul Matsushita" userId="de7c31d34ed27a9c" providerId="LiveId" clId="{4CCF3066-583E-4F8B-9786-6DE9C92A1491}" dt="2024-05-22T01:10:35.330" v="1058" actId="478"/>
          <ac:spMkLst>
            <pc:docMk/>
            <pc:sldMk cId="1930164192" sldId="454"/>
            <ac:spMk id="7" creationId="{A5279596-F78D-F7DA-CBBC-5CDA6787A12F}"/>
          </ac:spMkLst>
        </pc:spChg>
        <pc:spChg chg="add mod">
          <ac:chgData name="Raul Matsushita" userId="de7c31d34ed27a9c" providerId="LiveId" clId="{4CCF3066-583E-4F8B-9786-6DE9C92A1491}" dt="2024-05-22T01:17:22.741" v="1174" actId="1076"/>
          <ac:spMkLst>
            <pc:docMk/>
            <pc:sldMk cId="1930164192" sldId="454"/>
            <ac:spMk id="8" creationId="{2FBB7E00-9EAB-F43D-FEFE-0DD053518ED2}"/>
          </ac:spMkLst>
        </pc:spChg>
      </pc:sldChg>
      <pc:sldChg chg="delSp modSp add del mod">
        <pc:chgData name="Raul Matsushita" userId="de7c31d34ed27a9c" providerId="LiveId" clId="{4CCF3066-583E-4F8B-9786-6DE9C92A1491}" dt="2024-05-22T01:48:11.911" v="1679" actId="2696"/>
        <pc:sldMkLst>
          <pc:docMk/>
          <pc:sldMk cId="3864543831" sldId="455"/>
        </pc:sldMkLst>
        <pc:spChg chg="mod">
          <ac:chgData name="Raul Matsushita" userId="de7c31d34ed27a9c" providerId="LiveId" clId="{4CCF3066-583E-4F8B-9786-6DE9C92A1491}" dt="2024-05-22T01:16:11.179" v="1164" actId="20577"/>
          <ac:spMkLst>
            <pc:docMk/>
            <pc:sldMk cId="3864543831" sldId="455"/>
            <ac:spMk id="3" creationId="{184701DA-832C-3CBF-3F10-C40EB705CF3F}"/>
          </ac:spMkLst>
        </pc:spChg>
        <pc:spChg chg="del">
          <ac:chgData name="Raul Matsushita" userId="de7c31d34ed27a9c" providerId="LiveId" clId="{4CCF3066-583E-4F8B-9786-6DE9C92A1491}" dt="2024-05-22T01:16:01.632" v="1155" actId="478"/>
          <ac:spMkLst>
            <pc:docMk/>
            <pc:sldMk cId="3864543831" sldId="455"/>
            <ac:spMk id="7" creationId="{A5279596-F78D-F7DA-CBBC-5CDA6787A12F}"/>
          </ac:spMkLst>
        </pc:spChg>
      </pc:sldChg>
      <pc:sldChg chg="addSp modSp add mod">
        <pc:chgData name="Raul Matsushita" userId="de7c31d34ed27a9c" providerId="LiveId" clId="{4CCF3066-583E-4F8B-9786-6DE9C92A1491}" dt="2024-05-22T01:41:22.478" v="1462" actId="20577"/>
        <pc:sldMkLst>
          <pc:docMk/>
          <pc:sldMk cId="3761903098" sldId="456"/>
        </pc:sldMkLst>
        <pc:spChg chg="mod">
          <ac:chgData name="Raul Matsushita" userId="de7c31d34ed27a9c" providerId="LiveId" clId="{4CCF3066-583E-4F8B-9786-6DE9C92A1491}" dt="2024-05-22T01:41:22.478" v="1462" actId="20577"/>
          <ac:spMkLst>
            <pc:docMk/>
            <pc:sldMk cId="3761903098" sldId="456"/>
            <ac:spMk id="2" creationId="{100B5D20-815D-D098-A5AD-681238943775}"/>
          </ac:spMkLst>
        </pc:spChg>
        <pc:spChg chg="add mod">
          <ac:chgData name="Raul Matsushita" userId="de7c31d34ed27a9c" providerId="LiveId" clId="{4CCF3066-583E-4F8B-9786-6DE9C92A1491}" dt="2024-05-22T01:17:31.282" v="1176"/>
          <ac:spMkLst>
            <pc:docMk/>
            <pc:sldMk cId="3761903098" sldId="456"/>
            <ac:spMk id="7" creationId="{EB65CFC6-2732-08D7-60B4-92FECE309806}"/>
          </ac:spMkLst>
        </pc:spChg>
      </pc:sldChg>
      <pc:sldChg chg="addSp delSp modSp add mod">
        <pc:chgData name="Raul Matsushita" userId="de7c31d34ed27a9c" providerId="LiveId" clId="{4CCF3066-583E-4F8B-9786-6DE9C92A1491}" dt="2024-05-22T01:41:18.580" v="1461" actId="20577"/>
        <pc:sldMkLst>
          <pc:docMk/>
          <pc:sldMk cId="1866899272" sldId="457"/>
        </pc:sldMkLst>
        <pc:spChg chg="mod">
          <ac:chgData name="Raul Matsushita" userId="de7c31d34ed27a9c" providerId="LiveId" clId="{4CCF3066-583E-4F8B-9786-6DE9C92A1491}" dt="2024-05-22T01:41:18.580" v="1461" actId="20577"/>
          <ac:spMkLst>
            <pc:docMk/>
            <pc:sldMk cId="1866899272" sldId="457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18:04.958" v="1182" actId="20577"/>
          <ac:spMkLst>
            <pc:docMk/>
            <pc:sldMk cId="1866899272" sldId="457"/>
            <ac:spMk id="3" creationId="{184701DA-832C-3CBF-3F10-C40EB705CF3F}"/>
          </ac:spMkLst>
        </pc:spChg>
        <pc:spChg chg="del">
          <ac:chgData name="Raul Matsushita" userId="de7c31d34ed27a9c" providerId="LiveId" clId="{4CCF3066-583E-4F8B-9786-6DE9C92A1491}" dt="2024-05-22T01:20:17.869" v="1200" actId="478"/>
          <ac:spMkLst>
            <pc:docMk/>
            <pc:sldMk cId="1866899272" sldId="457"/>
            <ac:spMk id="7" creationId="{EB65CFC6-2732-08D7-60B4-92FECE309806}"/>
          </ac:spMkLst>
        </pc:spChg>
        <pc:spChg chg="add mod">
          <ac:chgData name="Raul Matsushita" userId="de7c31d34ed27a9c" providerId="LiveId" clId="{4CCF3066-583E-4F8B-9786-6DE9C92A1491}" dt="2024-05-22T01:20:13.419" v="1199" actId="1076"/>
          <ac:spMkLst>
            <pc:docMk/>
            <pc:sldMk cId="1866899272" sldId="457"/>
            <ac:spMk id="9" creationId="{48CB5196-E566-3030-196D-01E223D45140}"/>
          </ac:spMkLst>
        </pc:spChg>
      </pc:sldChg>
      <pc:sldChg chg="addSp modSp add mod">
        <pc:chgData name="Raul Matsushita" userId="de7c31d34ed27a9c" providerId="LiveId" clId="{4CCF3066-583E-4F8B-9786-6DE9C92A1491}" dt="2024-05-22T01:41:14.410" v="1460" actId="20577"/>
        <pc:sldMkLst>
          <pc:docMk/>
          <pc:sldMk cId="576492400" sldId="458"/>
        </pc:sldMkLst>
        <pc:spChg chg="mod">
          <ac:chgData name="Raul Matsushita" userId="de7c31d34ed27a9c" providerId="LiveId" clId="{4CCF3066-583E-4F8B-9786-6DE9C92A1491}" dt="2024-05-22T01:41:14.410" v="1460" actId="20577"/>
          <ac:spMkLst>
            <pc:docMk/>
            <pc:sldMk cId="576492400" sldId="458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2:00.732" v="1202" actId="20577"/>
          <ac:spMkLst>
            <pc:docMk/>
            <pc:sldMk cId="576492400" sldId="458"/>
            <ac:spMk id="3" creationId="{184701DA-832C-3CBF-3F10-C40EB705CF3F}"/>
          </ac:spMkLst>
        </pc:spChg>
        <pc:spChg chg="add mod">
          <ac:chgData name="Raul Matsushita" userId="de7c31d34ed27a9c" providerId="LiveId" clId="{4CCF3066-583E-4F8B-9786-6DE9C92A1491}" dt="2024-05-22T01:23:39.937" v="1216" actId="207"/>
          <ac:spMkLst>
            <pc:docMk/>
            <pc:sldMk cId="576492400" sldId="458"/>
            <ac:spMk id="7" creationId="{90353ED2-357D-6898-C056-59E4143B8DD9}"/>
          </ac:spMkLst>
        </pc:spChg>
      </pc:sldChg>
      <pc:sldChg chg="modSp add mod">
        <pc:chgData name="Raul Matsushita" userId="de7c31d34ed27a9c" providerId="LiveId" clId="{4CCF3066-583E-4F8B-9786-6DE9C92A1491}" dt="2024-05-22T01:41:10.908" v="1459" actId="20577"/>
        <pc:sldMkLst>
          <pc:docMk/>
          <pc:sldMk cId="1252944461" sldId="459"/>
        </pc:sldMkLst>
        <pc:spChg chg="mod">
          <ac:chgData name="Raul Matsushita" userId="de7c31d34ed27a9c" providerId="LiveId" clId="{4CCF3066-583E-4F8B-9786-6DE9C92A1491}" dt="2024-05-22T01:41:10.908" v="1459" actId="20577"/>
          <ac:spMkLst>
            <pc:docMk/>
            <pc:sldMk cId="1252944461" sldId="459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4:24.715" v="1219" actId="207"/>
          <ac:spMkLst>
            <pc:docMk/>
            <pc:sldMk cId="1252944461" sldId="459"/>
            <ac:spMk id="7" creationId="{90353ED2-357D-6898-C056-59E4143B8DD9}"/>
          </ac:spMkLst>
        </pc:spChg>
        <pc:spChg chg="mod">
          <ac:chgData name="Raul Matsushita" userId="de7c31d34ed27a9c" providerId="LiveId" clId="{4CCF3066-583E-4F8B-9786-6DE9C92A1491}" dt="2024-05-22T01:24:28.718" v="1220" actId="207"/>
          <ac:spMkLst>
            <pc:docMk/>
            <pc:sldMk cId="1252944461" sldId="459"/>
            <ac:spMk id="8" creationId="{2FBB7E00-9EAB-F43D-FEFE-0DD053518ED2}"/>
          </ac:spMkLst>
        </pc:spChg>
      </pc:sldChg>
      <pc:sldChg chg="modSp add mod">
        <pc:chgData name="Raul Matsushita" userId="de7c31d34ed27a9c" providerId="LiveId" clId="{4CCF3066-583E-4F8B-9786-6DE9C92A1491}" dt="2024-05-22T01:41:06.876" v="1458" actId="20577"/>
        <pc:sldMkLst>
          <pc:docMk/>
          <pc:sldMk cId="1979182896" sldId="460"/>
        </pc:sldMkLst>
        <pc:spChg chg="mod">
          <ac:chgData name="Raul Matsushita" userId="de7c31d34ed27a9c" providerId="LiveId" clId="{4CCF3066-583E-4F8B-9786-6DE9C92A1491}" dt="2024-05-22T01:41:06.876" v="1458" actId="20577"/>
          <ac:spMkLst>
            <pc:docMk/>
            <pc:sldMk cId="1979182896" sldId="460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6:22.999" v="1249" actId="20577"/>
          <ac:spMkLst>
            <pc:docMk/>
            <pc:sldMk cId="1979182896" sldId="460"/>
            <ac:spMk id="7" creationId="{90353ED2-357D-6898-C056-59E4143B8DD9}"/>
          </ac:spMkLst>
        </pc:spChg>
      </pc:sldChg>
      <pc:sldChg chg="delSp modSp add mod">
        <pc:chgData name="Raul Matsushita" userId="de7c31d34ed27a9c" providerId="LiveId" clId="{4CCF3066-583E-4F8B-9786-6DE9C92A1491}" dt="2024-05-22T01:41:02.211" v="1457" actId="20577"/>
        <pc:sldMkLst>
          <pc:docMk/>
          <pc:sldMk cId="1007588971" sldId="461"/>
        </pc:sldMkLst>
        <pc:spChg chg="mod">
          <ac:chgData name="Raul Matsushita" userId="de7c31d34ed27a9c" providerId="LiveId" clId="{4CCF3066-583E-4F8B-9786-6DE9C92A1491}" dt="2024-05-22T01:41:02.211" v="1457" actId="20577"/>
          <ac:spMkLst>
            <pc:docMk/>
            <pc:sldMk cId="1007588971" sldId="461"/>
            <ac:spMk id="2" creationId="{100B5D20-815D-D098-A5AD-681238943775}"/>
          </ac:spMkLst>
        </pc:spChg>
        <pc:spChg chg="del">
          <ac:chgData name="Raul Matsushita" userId="de7c31d34ed27a9c" providerId="LiveId" clId="{4CCF3066-583E-4F8B-9786-6DE9C92A1491}" dt="2024-05-22T01:26:58.837" v="1252" actId="478"/>
          <ac:spMkLst>
            <pc:docMk/>
            <pc:sldMk cId="1007588971" sldId="461"/>
            <ac:spMk id="8" creationId="{2FBB7E00-9EAB-F43D-FEFE-0DD053518ED2}"/>
          </ac:spMkLst>
        </pc:spChg>
        <pc:spChg chg="del">
          <ac:chgData name="Raul Matsushita" userId="de7c31d34ed27a9c" providerId="LiveId" clId="{4CCF3066-583E-4F8B-9786-6DE9C92A1491}" dt="2024-05-22T01:26:55.426" v="1251" actId="478"/>
          <ac:spMkLst>
            <pc:docMk/>
            <pc:sldMk cId="1007588971" sldId="461"/>
            <ac:spMk id="9" creationId="{48CB5196-E566-3030-196D-01E223D45140}"/>
          </ac:spMkLst>
        </pc:spChg>
      </pc:sldChg>
      <pc:sldChg chg="modSp add mod">
        <pc:chgData name="Raul Matsushita" userId="de7c31d34ed27a9c" providerId="LiveId" clId="{4CCF3066-583E-4F8B-9786-6DE9C92A1491}" dt="2024-05-22T01:40:57.478" v="1456" actId="20577"/>
        <pc:sldMkLst>
          <pc:docMk/>
          <pc:sldMk cId="3417689058" sldId="462"/>
        </pc:sldMkLst>
        <pc:spChg chg="mod">
          <ac:chgData name="Raul Matsushita" userId="de7c31d34ed27a9c" providerId="LiveId" clId="{4CCF3066-583E-4F8B-9786-6DE9C92A1491}" dt="2024-05-22T01:40:57.478" v="1456" actId="20577"/>
          <ac:spMkLst>
            <pc:docMk/>
            <pc:sldMk cId="3417689058" sldId="462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9:00.144" v="1273"/>
          <ac:spMkLst>
            <pc:docMk/>
            <pc:sldMk cId="3417689058" sldId="462"/>
            <ac:spMk id="7" creationId="{90353ED2-357D-6898-C056-59E4143B8DD9}"/>
          </ac:spMkLst>
        </pc:spChg>
      </pc:sldChg>
      <pc:sldChg chg="modSp add mod">
        <pc:chgData name="Raul Matsushita" userId="de7c31d34ed27a9c" providerId="LiveId" clId="{4CCF3066-583E-4F8B-9786-6DE9C92A1491}" dt="2024-05-22T01:40:54.119" v="1455" actId="20577"/>
        <pc:sldMkLst>
          <pc:docMk/>
          <pc:sldMk cId="180838356" sldId="463"/>
        </pc:sldMkLst>
        <pc:spChg chg="mod">
          <ac:chgData name="Raul Matsushita" userId="de7c31d34ed27a9c" providerId="LiveId" clId="{4CCF3066-583E-4F8B-9786-6DE9C92A1491}" dt="2024-05-22T01:40:54.119" v="1455" actId="20577"/>
          <ac:spMkLst>
            <pc:docMk/>
            <pc:sldMk cId="180838356" sldId="463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9:39.603" v="1301" actId="20577"/>
          <ac:spMkLst>
            <pc:docMk/>
            <pc:sldMk cId="180838356" sldId="463"/>
            <ac:spMk id="3" creationId="{184701DA-832C-3CBF-3F10-C40EB705CF3F}"/>
          </ac:spMkLst>
        </pc:spChg>
        <pc:spChg chg="mod">
          <ac:chgData name="Raul Matsushita" userId="de7c31d34ed27a9c" providerId="LiveId" clId="{4CCF3066-583E-4F8B-9786-6DE9C92A1491}" dt="2024-05-22T01:29:10.533" v="1275" actId="20577"/>
          <ac:spMkLst>
            <pc:docMk/>
            <pc:sldMk cId="180838356" sldId="463"/>
            <ac:spMk id="7" creationId="{90353ED2-357D-6898-C056-59E4143B8DD9}"/>
          </ac:spMkLst>
        </pc:spChg>
      </pc:sldChg>
      <pc:sldChg chg="addSp modSp add mod">
        <pc:chgData name="Raul Matsushita" userId="de7c31d34ed27a9c" providerId="LiveId" clId="{4CCF3066-583E-4F8B-9786-6DE9C92A1491}" dt="2024-05-22T01:40:50.932" v="1454" actId="20577"/>
        <pc:sldMkLst>
          <pc:docMk/>
          <pc:sldMk cId="2539929094" sldId="464"/>
        </pc:sldMkLst>
        <pc:spChg chg="mod">
          <ac:chgData name="Raul Matsushita" userId="de7c31d34ed27a9c" providerId="LiveId" clId="{4CCF3066-583E-4F8B-9786-6DE9C92A1491}" dt="2024-05-22T01:40:50.932" v="1454" actId="20577"/>
          <ac:spMkLst>
            <pc:docMk/>
            <pc:sldMk cId="2539929094" sldId="464"/>
            <ac:spMk id="2" creationId="{100B5D20-815D-D098-A5AD-681238943775}"/>
          </ac:spMkLst>
        </pc:spChg>
        <pc:spChg chg="add mod">
          <ac:chgData name="Raul Matsushita" userId="de7c31d34ed27a9c" providerId="LiveId" clId="{4CCF3066-583E-4F8B-9786-6DE9C92A1491}" dt="2024-05-22T01:34:26.404" v="1407" actId="20577"/>
          <ac:spMkLst>
            <pc:docMk/>
            <pc:sldMk cId="2539929094" sldId="464"/>
            <ac:spMk id="8" creationId="{20A427C4-FE9B-65E2-FB8A-2A864B42CCA8}"/>
          </ac:spMkLst>
        </pc:spChg>
      </pc:sldChg>
      <pc:sldChg chg="addSp delSp modSp add mod">
        <pc:chgData name="Raul Matsushita" userId="de7c31d34ed27a9c" providerId="LiveId" clId="{4CCF3066-583E-4F8B-9786-6DE9C92A1491}" dt="2024-05-22T01:40:47.381" v="1453" actId="20577"/>
        <pc:sldMkLst>
          <pc:docMk/>
          <pc:sldMk cId="2189834410" sldId="465"/>
        </pc:sldMkLst>
        <pc:spChg chg="mod">
          <ac:chgData name="Raul Matsushita" userId="de7c31d34ed27a9c" providerId="LiveId" clId="{4CCF3066-583E-4F8B-9786-6DE9C92A1491}" dt="2024-05-22T01:40:47.381" v="1453" actId="20577"/>
          <ac:spMkLst>
            <pc:docMk/>
            <pc:sldMk cId="2189834410" sldId="465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37:08.959" v="1444" actId="108"/>
          <ac:spMkLst>
            <pc:docMk/>
            <pc:sldMk cId="2189834410" sldId="465"/>
            <ac:spMk id="8" creationId="{20A427C4-FE9B-65E2-FB8A-2A864B42CCA8}"/>
          </ac:spMkLst>
        </pc:spChg>
        <pc:spChg chg="add del mod">
          <ac:chgData name="Raul Matsushita" userId="de7c31d34ed27a9c" providerId="LiveId" clId="{4CCF3066-583E-4F8B-9786-6DE9C92A1491}" dt="2024-05-22T01:40:04.281" v="1450" actId="478"/>
          <ac:spMkLst>
            <pc:docMk/>
            <pc:sldMk cId="2189834410" sldId="465"/>
            <ac:spMk id="9" creationId="{9EE6E929-7E98-BFBB-7776-5CFA8CD57341}"/>
          </ac:spMkLst>
        </pc:spChg>
      </pc:sldChg>
      <pc:sldChg chg="modSp add mod">
        <pc:chgData name="Raul Matsushita" userId="de7c31d34ed27a9c" providerId="LiveId" clId="{4CCF3066-583E-4F8B-9786-6DE9C92A1491}" dt="2024-05-22T01:40:42.764" v="1452" actId="20577"/>
        <pc:sldMkLst>
          <pc:docMk/>
          <pc:sldMk cId="2868628000" sldId="466"/>
        </pc:sldMkLst>
        <pc:spChg chg="mod">
          <ac:chgData name="Raul Matsushita" userId="de7c31d34ed27a9c" providerId="LiveId" clId="{4CCF3066-583E-4F8B-9786-6DE9C92A1491}" dt="2024-05-22T01:40:42.764" v="1452" actId="20577"/>
          <ac:spMkLst>
            <pc:docMk/>
            <pc:sldMk cId="2868628000" sldId="466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40:22.785" v="1451" actId="1076"/>
          <ac:spMkLst>
            <pc:docMk/>
            <pc:sldMk cId="2868628000" sldId="466"/>
            <ac:spMk id="9" creationId="{9EE6E929-7E98-BFBB-7776-5CFA8CD57341}"/>
          </ac:spMkLst>
        </pc:spChg>
      </pc:sldChg>
      <pc:sldChg chg="addSp modSp add mod">
        <pc:chgData name="Raul Matsushita" userId="de7c31d34ed27a9c" providerId="LiveId" clId="{4CCF3066-583E-4F8B-9786-6DE9C92A1491}" dt="2024-05-22T01:44:18.913" v="1627" actId="20577"/>
        <pc:sldMkLst>
          <pc:docMk/>
          <pc:sldMk cId="2455673845" sldId="467"/>
        </pc:sldMkLst>
        <pc:spChg chg="add mod">
          <ac:chgData name="Raul Matsushita" userId="de7c31d34ed27a9c" providerId="LiveId" clId="{4CCF3066-583E-4F8B-9786-6DE9C92A1491}" dt="2024-05-22T01:44:18.913" v="1627" actId="20577"/>
          <ac:spMkLst>
            <pc:docMk/>
            <pc:sldMk cId="2455673845" sldId="467"/>
            <ac:spMk id="10" creationId="{F179635C-A595-E55F-057A-BE469B30463E}"/>
          </ac:spMkLst>
        </pc:spChg>
      </pc:sldChg>
      <pc:sldChg chg="delSp modSp add mod">
        <pc:chgData name="Raul Matsushita" userId="de7c31d34ed27a9c" providerId="LiveId" clId="{4CCF3066-583E-4F8B-9786-6DE9C92A1491}" dt="2024-05-22T01:47:42.030" v="1678" actId="14100"/>
        <pc:sldMkLst>
          <pc:docMk/>
          <pc:sldMk cId="2384399417" sldId="468"/>
        </pc:sldMkLst>
        <pc:spChg chg="mod">
          <ac:chgData name="Raul Matsushita" userId="de7c31d34ed27a9c" providerId="LiveId" clId="{4CCF3066-583E-4F8B-9786-6DE9C92A1491}" dt="2024-05-22T01:47:42.030" v="1678" actId="14100"/>
          <ac:spMkLst>
            <pc:docMk/>
            <pc:sldMk cId="2384399417" sldId="468"/>
            <ac:spMk id="8" creationId="{20A427C4-FE9B-65E2-FB8A-2A864B42CCA8}"/>
          </ac:spMkLst>
        </pc:spChg>
        <pc:spChg chg="del">
          <ac:chgData name="Raul Matsushita" userId="de7c31d34ed27a9c" providerId="LiveId" clId="{4CCF3066-583E-4F8B-9786-6DE9C92A1491}" dt="2024-05-22T01:45:34.910" v="1661" actId="478"/>
          <ac:spMkLst>
            <pc:docMk/>
            <pc:sldMk cId="2384399417" sldId="468"/>
            <ac:spMk id="9" creationId="{9EE6E929-7E98-BFBB-7776-5CFA8CD57341}"/>
          </ac:spMkLst>
        </pc:spChg>
      </pc:sldChg>
      <pc:sldChg chg="addSp modSp add mod">
        <pc:chgData name="Raul Matsushita" userId="de7c31d34ed27a9c" providerId="LiveId" clId="{4CCF3066-583E-4F8B-9786-6DE9C92A1491}" dt="2024-05-22T01:49:14.377" v="1688" actId="207"/>
        <pc:sldMkLst>
          <pc:docMk/>
          <pc:sldMk cId="2827168392" sldId="469"/>
        </pc:sldMkLst>
        <pc:spChg chg="add mod">
          <ac:chgData name="Raul Matsushita" userId="de7c31d34ed27a9c" providerId="LiveId" clId="{4CCF3066-583E-4F8B-9786-6DE9C92A1491}" dt="2024-05-22T01:49:14.377" v="1688" actId="207"/>
          <ac:spMkLst>
            <pc:docMk/>
            <pc:sldMk cId="2827168392" sldId="469"/>
            <ac:spMk id="9" creationId="{5458D9F3-21B5-7EB3-4D34-544A94402321}"/>
          </ac:spMkLst>
        </pc:spChg>
      </pc:sldChg>
      <pc:sldChg chg="addSp delSp modSp add mod">
        <pc:chgData name="Raul Matsushita" userId="de7c31d34ed27a9c" providerId="LiveId" clId="{4CCF3066-583E-4F8B-9786-6DE9C92A1491}" dt="2024-05-22T01:50:28.116" v="1695" actId="478"/>
        <pc:sldMkLst>
          <pc:docMk/>
          <pc:sldMk cId="2644196827" sldId="470"/>
        </pc:sldMkLst>
        <pc:spChg chg="del mod">
          <ac:chgData name="Raul Matsushita" userId="de7c31d34ed27a9c" providerId="LiveId" clId="{4CCF3066-583E-4F8B-9786-6DE9C92A1491}" dt="2024-05-22T01:50:24.321" v="1694" actId="478"/>
          <ac:spMkLst>
            <pc:docMk/>
            <pc:sldMk cId="2644196827" sldId="470"/>
            <ac:spMk id="3" creationId="{184701DA-832C-3CBF-3F10-C40EB705CF3F}"/>
          </ac:spMkLst>
        </pc:spChg>
        <pc:spChg chg="del">
          <ac:chgData name="Raul Matsushita" userId="de7c31d34ed27a9c" providerId="LiveId" clId="{4CCF3066-583E-4F8B-9786-6DE9C92A1491}" dt="2024-05-22T01:49:21.176" v="1690" actId="478"/>
          <ac:spMkLst>
            <pc:docMk/>
            <pc:sldMk cId="2644196827" sldId="470"/>
            <ac:spMk id="7" creationId="{90353ED2-357D-6898-C056-59E4143B8DD9}"/>
          </ac:spMkLst>
        </pc:spChg>
        <pc:spChg chg="mod">
          <ac:chgData name="Raul Matsushita" userId="de7c31d34ed27a9c" providerId="LiveId" clId="{4CCF3066-583E-4F8B-9786-6DE9C92A1491}" dt="2024-05-22T01:50:04.242" v="1692"/>
          <ac:spMkLst>
            <pc:docMk/>
            <pc:sldMk cId="2644196827" sldId="470"/>
            <ac:spMk id="9" creationId="{5458D9F3-21B5-7EB3-4D34-544A94402321}"/>
          </ac:spMkLst>
        </pc:spChg>
        <pc:spChg chg="add del mod">
          <ac:chgData name="Raul Matsushita" userId="de7c31d34ed27a9c" providerId="LiveId" clId="{4CCF3066-583E-4F8B-9786-6DE9C92A1491}" dt="2024-05-22T01:50:28.116" v="1695" actId="478"/>
          <ac:spMkLst>
            <pc:docMk/>
            <pc:sldMk cId="2644196827" sldId="470"/>
            <ac:spMk id="12" creationId="{8D85C83F-4C3C-7C8A-B06E-CAFC271A155E}"/>
          </ac:spMkLst>
        </pc:spChg>
      </pc:sldChg>
      <pc:sldChg chg="addSp modSp add mod">
        <pc:chgData name="Raul Matsushita" userId="de7c31d34ed27a9c" providerId="LiveId" clId="{4CCF3066-583E-4F8B-9786-6DE9C92A1491}" dt="2024-05-22T01:52:39.282" v="1714"/>
        <pc:sldMkLst>
          <pc:docMk/>
          <pc:sldMk cId="738810235" sldId="471"/>
        </pc:sldMkLst>
        <pc:spChg chg="add mod">
          <ac:chgData name="Raul Matsushita" userId="de7c31d34ed27a9c" providerId="LiveId" clId="{4CCF3066-583E-4F8B-9786-6DE9C92A1491}" dt="2024-05-22T01:51:14.999" v="1698" actId="1076"/>
          <ac:spMkLst>
            <pc:docMk/>
            <pc:sldMk cId="738810235" sldId="471"/>
            <ac:spMk id="3" creationId="{256AE8D9-4FCF-0380-BD41-F3C40BFF334C}"/>
          </ac:spMkLst>
        </pc:spChg>
        <pc:spChg chg="mod">
          <ac:chgData name="Raul Matsushita" userId="de7c31d34ed27a9c" providerId="LiveId" clId="{4CCF3066-583E-4F8B-9786-6DE9C92A1491}" dt="2024-05-22T01:52:39.282" v="1714"/>
          <ac:spMkLst>
            <pc:docMk/>
            <pc:sldMk cId="738810235" sldId="471"/>
            <ac:spMk id="9" creationId="{5458D9F3-21B5-7EB3-4D34-544A94402321}"/>
          </ac:spMkLst>
        </pc:spChg>
      </pc:sldChg>
      <pc:sldChg chg="delSp modSp add mod">
        <pc:chgData name="Raul Matsushita" userId="de7c31d34ed27a9c" providerId="LiveId" clId="{4CCF3066-583E-4F8B-9786-6DE9C92A1491}" dt="2024-05-22T01:54:58.387" v="1820" actId="20577"/>
        <pc:sldMkLst>
          <pc:docMk/>
          <pc:sldMk cId="3939276199" sldId="472"/>
        </pc:sldMkLst>
        <pc:spChg chg="del">
          <ac:chgData name="Raul Matsushita" userId="de7c31d34ed27a9c" providerId="LiveId" clId="{4CCF3066-583E-4F8B-9786-6DE9C92A1491}" dt="2024-05-22T01:53:37.451" v="1716" actId="478"/>
          <ac:spMkLst>
            <pc:docMk/>
            <pc:sldMk cId="3939276199" sldId="472"/>
            <ac:spMk id="3" creationId="{256AE8D9-4FCF-0380-BD41-F3C40BFF334C}"/>
          </ac:spMkLst>
        </pc:spChg>
        <pc:spChg chg="mod">
          <ac:chgData name="Raul Matsushita" userId="de7c31d34ed27a9c" providerId="LiveId" clId="{4CCF3066-583E-4F8B-9786-6DE9C92A1491}" dt="2024-05-22T01:53:46.451" v="1718" actId="20577"/>
          <ac:spMkLst>
            <pc:docMk/>
            <pc:sldMk cId="3939276199" sldId="472"/>
            <ac:spMk id="9" creationId="{5458D9F3-21B5-7EB3-4D34-544A94402321}"/>
          </ac:spMkLst>
        </pc:spChg>
        <pc:spChg chg="mod">
          <ac:chgData name="Raul Matsushita" userId="de7c31d34ed27a9c" providerId="LiveId" clId="{4CCF3066-583E-4F8B-9786-6DE9C92A1491}" dt="2024-05-22T01:54:58.387" v="1820" actId="20577"/>
          <ac:spMkLst>
            <pc:docMk/>
            <pc:sldMk cId="3939276199" sldId="472"/>
            <ac:spMk id="10" creationId="{F179635C-A595-E55F-057A-BE469B30463E}"/>
          </ac:spMkLst>
        </pc:spChg>
      </pc:sldChg>
      <pc:sldChg chg="addSp modSp add mod">
        <pc:chgData name="Raul Matsushita" userId="de7c31d34ed27a9c" providerId="LiveId" clId="{4CCF3066-583E-4F8B-9786-6DE9C92A1491}" dt="2024-05-22T02:00:34.948" v="1850" actId="20577"/>
        <pc:sldMkLst>
          <pc:docMk/>
          <pc:sldMk cId="1079615776" sldId="473"/>
        </pc:sldMkLst>
        <pc:spChg chg="add mod ord">
          <ac:chgData name="Raul Matsushita" userId="de7c31d34ed27a9c" providerId="LiveId" clId="{4CCF3066-583E-4F8B-9786-6DE9C92A1491}" dt="2024-05-22T01:59:34.521" v="1838" actId="1076"/>
          <ac:spMkLst>
            <pc:docMk/>
            <pc:sldMk cId="1079615776" sldId="473"/>
            <ac:spMk id="3" creationId="{EBB2DD02-9911-81FA-358A-7E9D42CCE4A6}"/>
          </ac:spMkLst>
        </pc:spChg>
        <pc:spChg chg="mod">
          <ac:chgData name="Raul Matsushita" userId="de7c31d34ed27a9c" providerId="LiveId" clId="{4CCF3066-583E-4F8B-9786-6DE9C92A1491}" dt="2024-05-22T01:57:34.408" v="1824" actId="20577"/>
          <ac:spMkLst>
            <pc:docMk/>
            <pc:sldMk cId="1079615776" sldId="473"/>
            <ac:spMk id="8" creationId="{20A427C4-FE9B-65E2-FB8A-2A864B42CCA8}"/>
          </ac:spMkLst>
        </pc:spChg>
        <pc:spChg chg="mod ord">
          <ac:chgData name="Raul Matsushita" userId="de7c31d34ed27a9c" providerId="LiveId" clId="{4CCF3066-583E-4F8B-9786-6DE9C92A1491}" dt="2024-05-22T01:59:49.734" v="1840" actId="1076"/>
          <ac:spMkLst>
            <pc:docMk/>
            <pc:sldMk cId="1079615776" sldId="473"/>
            <ac:spMk id="9" creationId="{5458D9F3-21B5-7EB3-4D34-544A94402321}"/>
          </ac:spMkLst>
        </pc:spChg>
        <pc:spChg chg="mod">
          <ac:chgData name="Raul Matsushita" userId="de7c31d34ed27a9c" providerId="LiveId" clId="{4CCF3066-583E-4F8B-9786-6DE9C92A1491}" dt="2024-05-22T02:00:34.948" v="1850" actId="20577"/>
          <ac:spMkLst>
            <pc:docMk/>
            <pc:sldMk cId="1079615776" sldId="473"/>
            <ac:spMk id="10" creationId="{F179635C-A595-E55F-057A-BE469B30463E}"/>
          </ac:spMkLst>
        </pc:spChg>
      </pc:sldChg>
      <pc:sldChg chg="modSp add mod">
        <pc:chgData name="Raul Matsushita" userId="de7c31d34ed27a9c" providerId="LiveId" clId="{4CCF3066-583E-4F8B-9786-6DE9C92A1491}" dt="2024-05-22T02:01:03.814" v="1913" actId="20577"/>
        <pc:sldMkLst>
          <pc:docMk/>
          <pc:sldMk cId="3329635030" sldId="474"/>
        </pc:sldMkLst>
        <pc:spChg chg="mod">
          <ac:chgData name="Raul Matsushita" userId="de7c31d34ed27a9c" providerId="LiveId" clId="{4CCF3066-583E-4F8B-9786-6DE9C92A1491}" dt="2024-05-22T02:01:03.814" v="1913" actId="20577"/>
          <ac:spMkLst>
            <pc:docMk/>
            <pc:sldMk cId="3329635030" sldId="474"/>
            <ac:spMk id="10" creationId="{F179635C-A595-E55F-057A-BE469B30463E}"/>
          </ac:spMkLst>
        </pc:spChg>
      </pc:sldChg>
      <pc:sldChg chg="addSp modSp add del mod">
        <pc:chgData name="Raul Matsushita" userId="de7c31d34ed27a9c" providerId="LiveId" clId="{4CCF3066-583E-4F8B-9786-6DE9C92A1491}" dt="2024-05-22T02:08:22.358" v="2031" actId="47"/>
        <pc:sldMkLst>
          <pc:docMk/>
          <pc:sldMk cId="4217421982" sldId="475"/>
        </pc:sldMkLst>
        <pc:spChg chg="add mod">
          <ac:chgData name="Raul Matsushita" userId="de7c31d34ed27a9c" providerId="LiveId" clId="{4CCF3066-583E-4F8B-9786-6DE9C92A1491}" dt="2024-05-22T02:03:04.237" v="1936" actId="20577"/>
          <ac:spMkLst>
            <pc:docMk/>
            <pc:sldMk cId="4217421982" sldId="475"/>
            <ac:spMk id="7" creationId="{8738AB2B-2EEA-09B3-713D-0DBC6DBACA91}"/>
          </ac:spMkLst>
        </pc:spChg>
      </pc:sldChg>
      <pc:sldChg chg="addSp delSp modSp add del mod">
        <pc:chgData name="Raul Matsushita" userId="de7c31d34ed27a9c" providerId="LiveId" clId="{4CCF3066-583E-4F8B-9786-6DE9C92A1491}" dt="2024-05-22T02:11:22.995" v="2048" actId="47"/>
        <pc:sldMkLst>
          <pc:docMk/>
          <pc:sldMk cId="4215425110" sldId="476"/>
        </pc:sldMkLst>
        <pc:spChg chg="del">
          <ac:chgData name="Raul Matsushita" userId="de7c31d34ed27a9c" providerId="LiveId" clId="{4CCF3066-583E-4F8B-9786-6DE9C92A1491}" dt="2024-05-22T02:03:54.469" v="1940" actId="478"/>
          <ac:spMkLst>
            <pc:docMk/>
            <pc:sldMk cId="4215425110" sldId="476"/>
            <ac:spMk id="3" creationId="{EBB2DD02-9911-81FA-358A-7E9D42CCE4A6}"/>
          </ac:spMkLst>
        </pc:spChg>
        <pc:spChg chg="del mod">
          <ac:chgData name="Raul Matsushita" userId="de7c31d34ed27a9c" providerId="LiveId" clId="{4CCF3066-583E-4F8B-9786-6DE9C92A1491}" dt="2024-05-22T02:03:59.104" v="1951" actId="478"/>
          <ac:spMkLst>
            <pc:docMk/>
            <pc:sldMk cId="4215425110" sldId="476"/>
            <ac:spMk id="8" creationId="{20A427C4-FE9B-65E2-FB8A-2A864B42CCA8}"/>
          </ac:spMkLst>
        </pc:spChg>
        <pc:spChg chg="del">
          <ac:chgData name="Raul Matsushita" userId="de7c31d34ed27a9c" providerId="LiveId" clId="{4CCF3066-583E-4F8B-9786-6DE9C92A1491}" dt="2024-05-22T02:03:56.634" v="1941" actId="478"/>
          <ac:spMkLst>
            <pc:docMk/>
            <pc:sldMk cId="4215425110" sldId="476"/>
            <ac:spMk id="9" creationId="{5458D9F3-21B5-7EB3-4D34-544A94402321}"/>
          </ac:spMkLst>
        </pc:spChg>
        <pc:spChg chg="add mod">
          <ac:chgData name="Raul Matsushita" userId="de7c31d34ed27a9c" providerId="LiveId" clId="{4CCF3066-583E-4F8B-9786-6DE9C92A1491}" dt="2024-05-22T02:04:36.919" v="1987" actId="20577"/>
          <ac:spMkLst>
            <pc:docMk/>
            <pc:sldMk cId="4215425110" sldId="476"/>
            <ac:spMk id="11" creationId="{BF4C26FB-9348-2E54-E4EF-D268657ABBE4}"/>
          </ac:spMkLst>
        </pc:spChg>
        <pc:spChg chg="add mod">
          <ac:chgData name="Raul Matsushita" userId="de7c31d34ed27a9c" providerId="LiveId" clId="{4CCF3066-583E-4F8B-9786-6DE9C92A1491}" dt="2024-05-22T02:06:45.538" v="2015" actId="1076"/>
          <ac:spMkLst>
            <pc:docMk/>
            <pc:sldMk cId="4215425110" sldId="476"/>
            <ac:spMk id="13" creationId="{5D8752EE-FEC1-D2C9-F42F-E3566954580D}"/>
          </ac:spMkLst>
        </pc:spChg>
        <pc:spChg chg="add mod">
          <ac:chgData name="Raul Matsushita" userId="de7c31d34ed27a9c" providerId="LiveId" clId="{4CCF3066-583E-4F8B-9786-6DE9C92A1491}" dt="2024-05-22T02:05:41.182" v="2006" actId="20577"/>
          <ac:spMkLst>
            <pc:docMk/>
            <pc:sldMk cId="4215425110" sldId="476"/>
            <ac:spMk id="14" creationId="{EF70D060-DCD1-8B16-EC48-859DBD597AA0}"/>
          </ac:spMkLst>
        </pc:spChg>
      </pc:sldChg>
      <pc:sldChg chg="addSp delSp modSp add mod">
        <pc:chgData name="Raul Matsushita" userId="de7c31d34ed27a9c" providerId="LiveId" clId="{4CCF3066-583E-4F8B-9786-6DE9C92A1491}" dt="2024-05-22T20:09:28.515" v="2661" actId="20577"/>
        <pc:sldMkLst>
          <pc:docMk/>
          <pc:sldMk cId="4070839431" sldId="477"/>
        </pc:sldMkLst>
        <pc:spChg chg="mod">
          <ac:chgData name="Raul Matsushita" userId="de7c31d34ed27a9c" providerId="LiveId" clId="{4CCF3066-583E-4F8B-9786-6DE9C92A1491}" dt="2024-05-22T20:09:28.515" v="2661" actId="20577"/>
          <ac:spMkLst>
            <pc:docMk/>
            <pc:sldMk cId="4070839431" sldId="477"/>
            <ac:spMk id="7" creationId="{8738AB2B-2EEA-09B3-713D-0DBC6DBACA91}"/>
          </ac:spMkLst>
        </pc:spChg>
        <pc:spChg chg="add del mod">
          <ac:chgData name="Raul Matsushita" userId="de7c31d34ed27a9c" providerId="LiveId" clId="{4CCF3066-583E-4F8B-9786-6DE9C92A1491}" dt="2024-05-22T02:08:30.878" v="2033" actId="478"/>
          <ac:spMkLst>
            <pc:docMk/>
            <pc:sldMk cId="4070839431" sldId="477"/>
            <ac:spMk id="11" creationId="{4A9EA929-ADDA-480F-0FBB-21FA7B0210D9}"/>
          </ac:spMkLst>
        </pc:spChg>
        <pc:spChg chg="add del mod">
          <ac:chgData name="Raul Matsushita" userId="de7c31d34ed27a9c" providerId="LiveId" clId="{4CCF3066-583E-4F8B-9786-6DE9C92A1491}" dt="2024-05-22T02:08:33.097" v="2034" actId="478"/>
          <ac:spMkLst>
            <pc:docMk/>
            <pc:sldMk cId="4070839431" sldId="477"/>
            <ac:spMk id="12" creationId="{C2A9052F-221E-81D4-25B4-8799016137C4}"/>
          </ac:spMkLst>
        </pc:spChg>
        <pc:spChg chg="add del mod">
          <ac:chgData name="Raul Matsushita" userId="de7c31d34ed27a9c" providerId="LiveId" clId="{4CCF3066-583E-4F8B-9786-6DE9C92A1491}" dt="2024-05-22T02:08:34.978" v="2035" actId="478"/>
          <ac:spMkLst>
            <pc:docMk/>
            <pc:sldMk cId="4070839431" sldId="477"/>
            <ac:spMk id="13" creationId="{2F5DCB35-A5A2-BDA8-5D5F-E531AA29B3B0}"/>
          </ac:spMkLst>
        </pc:spChg>
      </pc:sldChg>
      <pc:sldChg chg="modSp add mod">
        <pc:chgData name="Raul Matsushita" userId="de7c31d34ed27a9c" providerId="LiveId" clId="{4CCF3066-583E-4F8B-9786-6DE9C92A1491}" dt="2024-05-22T02:10:05.655" v="2047" actId="14100"/>
        <pc:sldMkLst>
          <pc:docMk/>
          <pc:sldMk cId="1001509150" sldId="478"/>
        </pc:sldMkLst>
        <pc:spChg chg="mod">
          <ac:chgData name="Raul Matsushita" userId="de7c31d34ed27a9c" providerId="LiveId" clId="{4CCF3066-583E-4F8B-9786-6DE9C92A1491}" dt="2024-05-22T02:10:05.655" v="2047" actId="14100"/>
          <ac:spMkLst>
            <pc:docMk/>
            <pc:sldMk cId="1001509150" sldId="478"/>
            <ac:spMk id="11" creationId="{4A9EA929-ADDA-480F-0FBB-21FA7B0210D9}"/>
          </ac:spMkLst>
        </pc:spChg>
        <pc:spChg chg="mod">
          <ac:chgData name="Raul Matsushita" userId="de7c31d34ed27a9c" providerId="LiveId" clId="{4CCF3066-583E-4F8B-9786-6DE9C92A1491}" dt="2024-05-22T02:08:42.505" v="2039" actId="20577"/>
          <ac:spMkLst>
            <pc:docMk/>
            <pc:sldMk cId="1001509150" sldId="478"/>
            <ac:spMk id="12" creationId="{C2A9052F-221E-81D4-25B4-8799016137C4}"/>
          </ac:spMkLst>
        </pc:spChg>
        <pc:spChg chg="mod">
          <ac:chgData name="Raul Matsushita" userId="de7c31d34ed27a9c" providerId="LiveId" clId="{4CCF3066-583E-4F8B-9786-6DE9C92A1491}" dt="2024-05-22T02:08:48.217" v="2042" actId="20577"/>
          <ac:spMkLst>
            <pc:docMk/>
            <pc:sldMk cId="1001509150" sldId="478"/>
            <ac:spMk id="13" creationId="{2F5DCB35-A5A2-BDA8-5D5F-E531AA29B3B0}"/>
          </ac:spMkLst>
        </pc:spChg>
      </pc:sldChg>
      <pc:sldChg chg="delSp modSp add mod">
        <pc:chgData name="Raul Matsushita" userId="de7c31d34ed27a9c" providerId="LiveId" clId="{4CCF3066-583E-4F8B-9786-6DE9C92A1491}" dt="2024-05-22T02:16:54.179" v="2141" actId="1076"/>
        <pc:sldMkLst>
          <pc:docMk/>
          <pc:sldMk cId="3863124400" sldId="479"/>
        </pc:sldMkLst>
        <pc:spChg chg="del mod">
          <ac:chgData name="Raul Matsushita" userId="de7c31d34ed27a9c" providerId="LiveId" clId="{4CCF3066-583E-4F8B-9786-6DE9C92A1491}" dt="2024-05-22T02:12:15.811" v="2067" actId="478"/>
          <ac:spMkLst>
            <pc:docMk/>
            <pc:sldMk cId="3863124400" sldId="479"/>
            <ac:spMk id="3" creationId="{EBB2DD02-9911-81FA-358A-7E9D42CCE4A6}"/>
          </ac:spMkLst>
        </pc:spChg>
        <pc:spChg chg="mod">
          <ac:chgData name="Raul Matsushita" userId="de7c31d34ed27a9c" providerId="LiveId" clId="{4CCF3066-583E-4F8B-9786-6DE9C92A1491}" dt="2024-05-22T02:16:47.429" v="2140" actId="1076"/>
          <ac:spMkLst>
            <pc:docMk/>
            <pc:sldMk cId="3863124400" sldId="479"/>
            <ac:spMk id="8" creationId="{20A427C4-FE9B-65E2-FB8A-2A864B42CCA8}"/>
          </ac:spMkLst>
        </pc:spChg>
        <pc:spChg chg="mod">
          <ac:chgData name="Raul Matsushita" userId="de7c31d34ed27a9c" providerId="LiveId" clId="{4CCF3066-583E-4F8B-9786-6DE9C92A1491}" dt="2024-05-22T02:16:54.179" v="2141" actId="1076"/>
          <ac:spMkLst>
            <pc:docMk/>
            <pc:sldMk cId="3863124400" sldId="479"/>
            <ac:spMk id="9" creationId="{5458D9F3-21B5-7EB3-4D34-544A94402321}"/>
          </ac:spMkLst>
        </pc:spChg>
      </pc:sldChg>
      <pc:sldChg chg="addSp modSp add del mod">
        <pc:chgData name="Raul Matsushita" userId="de7c31d34ed27a9c" providerId="LiveId" clId="{4CCF3066-583E-4F8B-9786-6DE9C92A1491}" dt="2024-05-22T02:18:54.099" v="2156" actId="2696"/>
        <pc:sldMkLst>
          <pc:docMk/>
          <pc:sldMk cId="1403240133" sldId="480"/>
        </pc:sldMkLst>
        <pc:spChg chg="add mod">
          <ac:chgData name="Raul Matsushita" userId="de7c31d34ed27a9c" providerId="LiveId" clId="{4CCF3066-583E-4F8B-9786-6DE9C92A1491}" dt="2024-05-22T02:15:03.751" v="2123" actId="1076"/>
          <ac:spMkLst>
            <pc:docMk/>
            <pc:sldMk cId="1403240133" sldId="480"/>
            <ac:spMk id="3" creationId="{62675D7E-FC7F-D155-AE53-359673EF13B7}"/>
          </ac:spMkLst>
        </pc:spChg>
        <pc:spChg chg="add mod">
          <ac:chgData name="Raul Matsushita" userId="de7c31d34ed27a9c" providerId="LiveId" clId="{4CCF3066-583E-4F8B-9786-6DE9C92A1491}" dt="2024-05-22T02:15:35.997" v="2131" actId="14100"/>
          <ac:spMkLst>
            <pc:docMk/>
            <pc:sldMk cId="1403240133" sldId="480"/>
            <ac:spMk id="14" creationId="{774500DE-B60A-7929-BC1D-7027CEF6B082}"/>
          </ac:spMkLst>
        </pc:spChg>
      </pc:sldChg>
      <pc:sldChg chg="addSp modSp add mod">
        <pc:chgData name="Raul Matsushita" userId="de7c31d34ed27a9c" providerId="LiveId" clId="{4CCF3066-583E-4F8B-9786-6DE9C92A1491}" dt="2024-05-22T02:18:02.564" v="2155" actId="1076"/>
        <pc:sldMkLst>
          <pc:docMk/>
          <pc:sldMk cId="3638689321" sldId="481"/>
        </pc:sldMkLst>
        <pc:spChg chg="add mod">
          <ac:chgData name="Raul Matsushita" userId="de7c31d34ed27a9c" providerId="LiveId" clId="{4CCF3066-583E-4F8B-9786-6DE9C92A1491}" dt="2024-05-22T02:17:30.108" v="2144" actId="1076"/>
          <ac:spMkLst>
            <pc:docMk/>
            <pc:sldMk cId="3638689321" sldId="481"/>
            <ac:spMk id="3" creationId="{F8EAF61A-F45C-6600-F57B-DCF3E57BEF25}"/>
          </ac:spMkLst>
        </pc:spChg>
        <pc:spChg chg="add mod">
          <ac:chgData name="Raul Matsushita" userId="de7c31d34ed27a9c" providerId="LiveId" clId="{4CCF3066-583E-4F8B-9786-6DE9C92A1491}" dt="2024-05-22T02:17:38.317" v="2146" actId="1076"/>
          <ac:spMkLst>
            <pc:docMk/>
            <pc:sldMk cId="3638689321" sldId="481"/>
            <ac:spMk id="14" creationId="{40396CAF-9FB7-0DEA-FA74-71E7CCAE0877}"/>
          </ac:spMkLst>
        </pc:spChg>
        <pc:spChg chg="add mod">
          <ac:chgData name="Raul Matsushita" userId="de7c31d34ed27a9c" providerId="LiveId" clId="{4CCF3066-583E-4F8B-9786-6DE9C92A1491}" dt="2024-05-22T02:18:02.564" v="2155" actId="1076"/>
          <ac:spMkLst>
            <pc:docMk/>
            <pc:sldMk cId="3638689321" sldId="481"/>
            <ac:spMk id="15" creationId="{7486D976-B15C-3872-90D7-D6F6A2FA6EDB}"/>
          </ac:spMkLst>
        </pc:spChg>
      </pc:sldChg>
      <pc:sldChg chg="modSp add">
        <pc:chgData name="Raul Matsushita" userId="de7c31d34ed27a9c" providerId="LiveId" clId="{4CCF3066-583E-4F8B-9786-6DE9C92A1491}" dt="2024-05-22T02:19:33.190" v="2159"/>
        <pc:sldMkLst>
          <pc:docMk/>
          <pc:sldMk cId="660836916" sldId="482"/>
        </pc:sldMkLst>
        <pc:spChg chg="mod">
          <ac:chgData name="Raul Matsushita" userId="de7c31d34ed27a9c" providerId="LiveId" clId="{4CCF3066-583E-4F8B-9786-6DE9C92A1491}" dt="2024-05-22T02:19:28.831" v="2158"/>
          <ac:spMkLst>
            <pc:docMk/>
            <pc:sldMk cId="660836916" sldId="482"/>
            <ac:spMk id="14" creationId="{40396CAF-9FB7-0DEA-FA74-71E7CCAE0877}"/>
          </ac:spMkLst>
        </pc:spChg>
        <pc:spChg chg="mod">
          <ac:chgData name="Raul Matsushita" userId="de7c31d34ed27a9c" providerId="LiveId" clId="{4CCF3066-583E-4F8B-9786-6DE9C92A1491}" dt="2024-05-22T02:19:33.190" v="2159"/>
          <ac:spMkLst>
            <pc:docMk/>
            <pc:sldMk cId="660836916" sldId="482"/>
            <ac:spMk id="15" creationId="{7486D976-B15C-3872-90D7-D6F6A2FA6EDB}"/>
          </ac:spMkLst>
        </pc:spChg>
      </pc:sldChg>
      <pc:sldChg chg="delSp modSp add mod">
        <pc:chgData name="Raul Matsushita" userId="de7c31d34ed27a9c" providerId="LiveId" clId="{4CCF3066-583E-4F8B-9786-6DE9C92A1491}" dt="2024-05-22T02:20:20.277" v="2170" actId="1076"/>
        <pc:sldMkLst>
          <pc:docMk/>
          <pc:sldMk cId="3908785966" sldId="483"/>
        </pc:sldMkLst>
        <pc:spChg chg="mod">
          <ac:chgData name="Raul Matsushita" userId="de7c31d34ed27a9c" providerId="LiveId" clId="{4CCF3066-583E-4F8B-9786-6DE9C92A1491}" dt="2024-05-22T02:20:11.780" v="2168" actId="1076"/>
          <ac:spMkLst>
            <pc:docMk/>
            <pc:sldMk cId="3908785966" sldId="483"/>
            <ac:spMk id="3" creationId="{F8EAF61A-F45C-6600-F57B-DCF3E57BEF25}"/>
          </ac:spMkLst>
        </pc:spChg>
        <pc:spChg chg="del">
          <ac:chgData name="Raul Matsushita" userId="de7c31d34ed27a9c" providerId="LiveId" clId="{4CCF3066-583E-4F8B-9786-6DE9C92A1491}" dt="2024-05-22T02:19:50.482" v="2162" actId="478"/>
          <ac:spMkLst>
            <pc:docMk/>
            <pc:sldMk cId="3908785966" sldId="483"/>
            <ac:spMk id="7" creationId="{8738AB2B-2EEA-09B3-713D-0DBC6DBACA91}"/>
          </ac:spMkLst>
        </pc:spChg>
        <pc:spChg chg="del">
          <ac:chgData name="Raul Matsushita" userId="de7c31d34ed27a9c" providerId="LiveId" clId="{4CCF3066-583E-4F8B-9786-6DE9C92A1491}" dt="2024-05-22T02:20:01.793" v="2167" actId="478"/>
          <ac:spMkLst>
            <pc:docMk/>
            <pc:sldMk cId="3908785966" sldId="483"/>
            <ac:spMk id="8" creationId="{20A427C4-FE9B-65E2-FB8A-2A864B42CCA8}"/>
          </ac:spMkLst>
        </pc:spChg>
        <pc:spChg chg="del">
          <ac:chgData name="Raul Matsushita" userId="de7c31d34ed27a9c" providerId="LiveId" clId="{4CCF3066-583E-4F8B-9786-6DE9C92A1491}" dt="2024-05-22T02:19:59.166" v="2166" actId="478"/>
          <ac:spMkLst>
            <pc:docMk/>
            <pc:sldMk cId="3908785966" sldId="483"/>
            <ac:spMk id="9" creationId="{5458D9F3-21B5-7EB3-4D34-544A94402321}"/>
          </ac:spMkLst>
        </pc:spChg>
        <pc:spChg chg="del">
          <ac:chgData name="Raul Matsushita" userId="de7c31d34ed27a9c" providerId="LiveId" clId="{4CCF3066-583E-4F8B-9786-6DE9C92A1491}" dt="2024-05-22T02:19:47.330" v="2161" actId="478"/>
          <ac:spMkLst>
            <pc:docMk/>
            <pc:sldMk cId="3908785966" sldId="483"/>
            <ac:spMk id="10" creationId="{F179635C-A595-E55F-057A-BE469B30463E}"/>
          </ac:spMkLst>
        </pc:spChg>
        <pc:spChg chg="del">
          <ac:chgData name="Raul Matsushita" userId="de7c31d34ed27a9c" providerId="LiveId" clId="{4CCF3066-583E-4F8B-9786-6DE9C92A1491}" dt="2024-05-22T02:19:52.404" v="2163" actId="478"/>
          <ac:spMkLst>
            <pc:docMk/>
            <pc:sldMk cId="3908785966" sldId="483"/>
            <ac:spMk id="11" creationId="{4A9EA929-ADDA-480F-0FBB-21FA7B0210D9}"/>
          </ac:spMkLst>
        </pc:spChg>
        <pc:spChg chg="del">
          <ac:chgData name="Raul Matsushita" userId="de7c31d34ed27a9c" providerId="LiveId" clId="{4CCF3066-583E-4F8B-9786-6DE9C92A1491}" dt="2024-05-22T02:19:57.107" v="2165" actId="478"/>
          <ac:spMkLst>
            <pc:docMk/>
            <pc:sldMk cId="3908785966" sldId="483"/>
            <ac:spMk id="12" creationId="{C2A9052F-221E-81D4-25B4-8799016137C4}"/>
          </ac:spMkLst>
        </pc:spChg>
        <pc:spChg chg="del">
          <ac:chgData name="Raul Matsushita" userId="de7c31d34ed27a9c" providerId="LiveId" clId="{4CCF3066-583E-4F8B-9786-6DE9C92A1491}" dt="2024-05-22T02:19:55.070" v="2164" actId="478"/>
          <ac:spMkLst>
            <pc:docMk/>
            <pc:sldMk cId="3908785966" sldId="483"/>
            <ac:spMk id="13" creationId="{2F5DCB35-A5A2-BDA8-5D5F-E531AA29B3B0}"/>
          </ac:spMkLst>
        </pc:spChg>
        <pc:spChg chg="mod">
          <ac:chgData name="Raul Matsushita" userId="de7c31d34ed27a9c" providerId="LiveId" clId="{4CCF3066-583E-4F8B-9786-6DE9C92A1491}" dt="2024-05-22T02:20:16.970" v="2169" actId="1076"/>
          <ac:spMkLst>
            <pc:docMk/>
            <pc:sldMk cId="3908785966" sldId="483"/>
            <ac:spMk id="14" creationId="{40396CAF-9FB7-0DEA-FA74-71E7CCAE0877}"/>
          </ac:spMkLst>
        </pc:spChg>
        <pc:spChg chg="mod">
          <ac:chgData name="Raul Matsushita" userId="de7c31d34ed27a9c" providerId="LiveId" clId="{4CCF3066-583E-4F8B-9786-6DE9C92A1491}" dt="2024-05-22T02:20:20.277" v="2170" actId="1076"/>
          <ac:spMkLst>
            <pc:docMk/>
            <pc:sldMk cId="3908785966" sldId="483"/>
            <ac:spMk id="15" creationId="{7486D976-B15C-3872-90D7-D6F6A2FA6EDB}"/>
          </ac:spMkLst>
        </pc:spChg>
      </pc:sldChg>
      <pc:sldChg chg="addSp delSp modSp add mod">
        <pc:chgData name="Raul Matsushita" userId="de7c31d34ed27a9c" providerId="LiveId" clId="{4CCF3066-583E-4F8B-9786-6DE9C92A1491}" dt="2024-05-22T02:26:28.080" v="2278" actId="478"/>
        <pc:sldMkLst>
          <pc:docMk/>
          <pc:sldMk cId="2930205207" sldId="484"/>
        </pc:sldMkLst>
        <pc:spChg chg="add mod">
          <ac:chgData name="Raul Matsushita" userId="de7c31d34ed27a9c" providerId="LiveId" clId="{4CCF3066-583E-4F8B-9786-6DE9C92A1491}" dt="2024-05-22T02:23:21.805" v="2231" actId="1076"/>
          <ac:spMkLst>
            <pc:docMk/>
            <pc:sldMk cId="2930205207" sldId="484"/>
            <ac:spMk id="7" creationId="{AF24225D-70D3-3911-D82C-67DF6CCBB126}"/>
          </ac:spMkLst>
        </pc:spChg>
        <pc:spChg chg="add mod">
          <ac:chgData name="Raul Matsushita" userId="de7c31d34ed27a9c" providerId="LiveId" clId="{4CCF3066-583E-4F8B-9786-6DE9C92A1491}" dt="2024-05-22T02:21:51.852" v="2199" actId="20577"/>
          <ac:spMkLst>
            <pc:docMk/>
            <pc:sldMk cId="2930205207" sldId="484"/>
            <ac:spMk id="8" creationId="{B0275E49-7F6E-D86F-78D3-BF6A75D6BD93}"/>
          </ac:spMkLst>
        </pc:spChg>
        <pc:spChg chg="add mod">
          <ac:chgData name="Raul Matsushita" userId="de7c31d34ed27a9c" providerId="LiveId" clId="{4CCF3066-583E-4F8B-9786-6DE9C92A1491}" dt="2024-05-22T02:25:08.054" v="2275" actId="1076"/>
          <ac:spMkLst>
            <pc:docMk/>
            <pc:sldMk cId="2930205207" sldId="484"/>
            <ac:spMk id="10" creationId="{DDD0FFD5-75FC-03FB-63D6-852BE8500FAF}"/>
          </ac:spMkLst>
        </pc:spChg>
        <pc:spChg chg="add del mod">
          <ac:chgData name="Raul Matsushita" userId="de7c31d34ed27a9c" providerId="LiveId" clId="{4CCF3066-583E-4F8B-9786-6DE9C92A1491}" dt="2024-05-22T02:26:28.080" v="2278" actId="478"/>
          <ac:spMkLst>
            <pc:docMk/>
            <pc:sldMk cId="2930205207" sldId="484"/>
            <ac:spMk id="11" creationId="{A1DE19C8-6564-7C97-30C0-51CA91D59255}"/>
          </ac:spMkLst>
        </pc:spChg>
      </pc:sldChg>
      <pc:sldChg chg="modSp add mod">
        <pc:chgData name="Raul Matsushita" userId="de7c31d34ed27a9c" providerId="LiveId" clId="{4CCF3066-583E-4F8B-9786-6DE9C92A1491}" dt="2024-05-22T02:28:13.466" v="2301" actId="20577"/>
        <pc:sldMkLst>
          <pc:docMk/>
          <pc:sldMk cId="3453752500" sldId="485"/>
        </pc:sldMkLst>
        <pc:spChg chg="mod">
          <ac:chgData name="Raul Matsushita" userId="de7c31d34ed27a9c" providerId="LiveId" clId="{4CCF3066-583E-4F8B-9786-6DE9C92A1491}" dt="2024-05-22T02:28:13.466" v="2301" actId="20577"/>
          <ac:spMkLst>
            <pc:docMk/>
            <pc:sldMk cId="3453752500" sldId="485"/>
            <ac:spMk id="11" creationId="{A1DE19C8-6564-7C97-30C0-51CA91D59255}"/>
          </ac:spMkLst>
        </pc:spChg>
      </pc:sldChg>
      <pc:sldChg chg="modSp add">
        <pc:chgData name="Raul Matsushita" userId="de7c31d34ed27a9c" providerId="LiveId" clId="{4CCF3066-583E-4F8B-9786-6DE9C92A1491}" dt="2024-05-22T02:29:03.016" v="2305" actId="20577"/>
        <pc:sldMkLst>
          <pc:docMk/>
          <pc:sldMk cId="3926678258" sldId="486"/>
        </pc:sldMkLst>
        <pc:spChg chg="mod">
          <ac:chgData name="Raul Matsushita" userId="de7c31d34ed27a9c" providerId="LiveId" clId="{4CCF3066-583E-4F8B-9786-6DE9C92A1491}" dt="2024-05-22T02:28:49.014" v="2303" actId="20577"/>
          <ac:spMkLst>
            <pc:docMk/>
            <pc:sldMk cId="3926678258" sldId="486"/>
            <ac:spMk id="7" creationId="{AF24225D-70D3-3911-D82C-67DF6CCBB126}"/>
          </ac:spMkLst>
        </pc:spChg>
        <pc:spChg chg="mod">
          <ac:chgData name="Raul Matsushita" userId="de7c31d34ed27a9c" providerId="LiveId" clId="{4CCF3066-583E-4F8B-9786-6DE9C92A1491}" dt="2024-05-22T02:29:03.016" v="2305" actId="20577"/>
          <ac:spMkLst>
            <pc:docMk/>
            <pc:sldMk cId="3926678258" sldId="486"/>
            <ac:spMk id="11" creationId="{A1DE19C8-6564-7C97-30C0-51CA91D59255}"/>
          </ac:spMkLst>
        </pc:spChg>
      </pc:sldChg>
      <pc:sldChg chg="addSp delSp modSp add mod">
        <pc:chgData name="Raul Matsushita" userId="de7c31d34ed27a9c" providerId="LiveId" clId="{4CCF3066-583E-4F8B-9786-6DE9C92A1491}" dt="2024-05-22T02:30:27.172" v="2320" actId="1076"/>
        <pc:sldMkLst>
          <pc:docMk/>
          <pc:sldMk cId="123195404" sldId="487"/>
        </pc:sldMkLst>
        <pc:spChg chg="add mod">
          <ac:chgData name="Raul Matsushita" userId="de7c31d34ed27a9c" providerId="LiveId" clId="{4CCF3066-583E-4F8B-9786-6DE9C92A1491}" dt="2024-05-22T02:29:16.761" v="2307"/>
          <ac:spMkLst>
            <pc:docMk/>
            <pc:sldMk cId="123195404" sldId="487"/>
            <ac:spMk id="9" creationId="{FDCED063-4AD3-D98D-6BEA-6B87CA020862}"/>
          </ac:spMkLst>
        </pc:spChg>
        <pc:spChg chg="del">
          <ac:chgData name="Raul Matsushita" userId="de7c31d34ed27a9c" providerId="LiveId" clId="{4CCF3066-583E-4F8B-9786-6DE9C92A1491}" dt="2024-05-22T02:30:20.655" v="2319" actId="478"/>
          <ac:spMkLst>
            <pc:docMk/>
            <pc:sldMk cId="123195404" sldId="487"/>
            <ac:spMk id="11" creationId="{A1DE19C8-6564-7C97-30C0-51CA91D59255}"/>
          </ac:spMkLst>
        </pc:spChg>
        <pc:spChg chg="add mod">
          <ac:chgData name="Raul Matsushita" userId="de7c31d34ed27a9c" providerId="LiveId" clId="{4CCF3066-583E-4F8B-9786-6DE9C92A1491}" dt="2024-05-22T02:30:27.172" v="2320" actId="1076"/>
          <ac:spMkLst>
            <pc:docMk/>
            <pc:sldMk cId="123195404" sldId="487"/>
            <ac:spMk id="12" creationId="{EA7477C4-C51F-E3FF-9B0D-4BB36953BD98}"/>
          </ac:spMkLst>
        </pc:spChg>
      </pc:sldChg>
      <pc:sldChg chg="addSp delSp modSp add mod">
        <pc:chgData name="Raul Matsushita" userId="de7c31d34ed27a9c" providerId="LiveId" clId="{4CCF3066-583E-4F8B-9786-6DE9C92A1491}" dt="2024-05-22T02:42:11.844" v="2604" actId="1076"/>
        <pc:sldMkLst>
          <pc:docMk/>
          <pc:sldMk cId="2650943683" sldId="488"/>
        </pc:sldMkLst>
        <pc:spChg chg="mod">
          <ac:chgData name="Raul Matsushita" userId="de7c31d34ed27a9c" providerId="LiveId" clId="{4CCF3066-583E-4F8B-9786-6DE9C92A1491}" dt="2024-05-22T02:31:38.859" v="2336" actId="20577"/>
          <ac:spMkLst>
            <pc:docMk/>
            <pc:sldMk cId="2650943683" sldId="488"/>
            <ac:spMk id="3" creationId="{F8EAF61A-F45C-6600-F57B-DCF3E57BEF25}"/>
          </ac:spMkLst>
        </pc:spChg>
        <pc:spChg chg="add mod">
          <ac:chgData name="Raul Matsushita" userId="de7c31d34ed27a9c" providerId="LiveId" clId="{4CCF3066-583E-4F8B-9786-6DE9C92A1491}" dt="2024-05-22T02:42:11.844" v="2604" actId="1076"/>
          <ac:spMkLst>
            <pc:docMk/>
            <pc:sldMk cId="2650943683" sldId="488"/>
            <ac:spMk id="9" creationId="{B89B6500-23E4-C0BD-A462-49EB34611CD1}"/>
          </ac:spMkLst>
        </pc:spChg>
        <pc:spChg chg="del">
          <ac:chgData name="Raul Matsushita" userId="de7c31d34ed27a9c" providerId="LiveId" clId="{4CCF3066-583E-4F8B-9786-6DE9C92A1491}" dt="2024-05-22T02:31:42.486" v="2337" actId="478"/>
          <ac:spMkLst>
            <pc:docMk/>
            <pc:sldMk cId="2650943683" sldId="488"/>
            <ac:spMk id="14" creationId="{40396CAF-9FB7-0DEA-FA74-71E7CCAE0877}"/>
          </ac:spMkLst>
        </pc:spChg>
        <pc:spChg chg="mod">
          <ac:chgData name="Raul Matsushita" userId="de7c31d34ed27a9c" providerId="LiveId" clId="{4CCF3066-583E-4F8B-9786-6DE9C92A1491}" dt="2024-05-22T02:33:11.337" v="2363" actId="20577"/>
          <ac:spMkLst>
            <pc:docMk/>
            <pc:sldMk cId="2650943683" sldId="488"/>
            <ac:spMk id="15" creationId="{7486D976-B15C-3872-90D7-D6F6A2FA6EDB}"/>
          </ac:spMkLst>
        </pc:spChg>
      </pc:sldChg>
      <pc:sldChg chg="delSp modSp add mod">
        <pc:chgData name="Raul Matsushita" userId="de7c31d34ed27a9c" providerId="LiveId" clId="{4CCF3066-583E-4F8B-9786-6DE9C92A1491}" dt="2024-05-22T02:36:13.209" v="2457" actId="478"/>
        <pc:sldMkLst>
          <pc:docMk/>
          <pc:sldMk cId="270086404" sldId="489"/>
        </pc:sldMkLst>
        <pc:spChg chg="mod">
          <ac:chgData name="Raul Matsushita" userId="de7c31d34ed27a9c" providerId="LiveId" clId="{4CCF3066-583E-4F8B-9786-6DE9C92A1491}" dt="2024-05-22T02:35:28.254" v="2455" actId="20577"/>
          <ac:spMkLst>
            <pc:docMk/>
            <pc:sldMk cId="270086404" sldId="489"/>
            <ac:spMk id="7" creationId="{AF24225D-70D3-3911-D82C-67DF6CCBB126}"/>
          </ac:spMkLst>
        </pc:spChg>
        <pc:spChg chg="mod">
          <ac:chgData name="Raul Matsushita" userId="de7c31d34ed27a9c" providerId="LiveId" clId="{4CCF3066-583E-4F8B-9786-6DE9C92A1491}" dt="2024-05-22T02:34:08.416" v="2399" actId="14100"/>
          <ac:spMkLst>
            <pc:docMk/>
            <pc:sldMk cId="270086404" sldId="489"/>
            <ac:spMk id="8" creationId="{B0275E49-7F6E-D86F-78D3-BF6A75D6BD93}"/>
          </ac:spMkLst>
        </pc:spChg>
        <pc:spChg chg="del">
          <ac:chgData name="Raul Matsushita" userId="de7c31d34ed27a9c" providerId="LiveId" clId="{4CCF3066-583E-4F8B-9786-6DE9C92A1491}" dt="2024-05-22T02:35:32.954" v="2456" actId="478"/>
          <ac:spMkLst>
            <pc:docMk/>
            <pc:sldMk cId="270086404" sldId="489"/>
            <ac:spMk id="10" creationId="{DDD0FFD5-75FC-03FB-63D6-852BE8500FAF}"/>
          </ac:spMkLst>
        </pc:spChg>
        <pc:spChg chg="del">
          <ac:chgData name="Raul Matsushita" userId="de7c31d34ed27a9c" providerId="LiveId" clId="{4CCF3066-583E-4F8B-9786-6DE9C92A1491}" dt="2024-05-22T02:36:13.209" v="2457" actId="478"/>
          <ac:spMkLst>
            <pc:docMk/>
            <pc:sldMk cId="270086404" sldId="489"/>
            <ac:spMk id="12" creationId="{EA7477C4-C51F-E3FF-9B0D-4BB36953BD98}"/>
          </ac:spMkLst>
        </pc:spChg>
      </pc:sldChg>
      <pc:sldChg chg="addSp modSp add mod">
        <pc:chgData name="Raul Matsushita" userId="de7c31d34ed27a9c" providerId="LiveId" clId="{4CCF3066-583E-4F8B-9786-6DE9C92A1491}" dt="2024-05-22T02:37:55.698" v="2511" actId="20577"/>
        <pc:sldMkLst>
          <pc:docMk/>
          <pc:sldMk cId="4156489749" sldId="490"/>
        </pc:sldMkLst>
        <pc:spChg chg="add mod">
          <ac:chgData name="Raul Matsushita" userId="de7c31d34ed27a9c" providerId="LiveId" clId="{4CCF3066-583E-4F8B-9786-6DE9C92A1491}" dt="2024-05-22T02:37:55.698" v="2511" actId="20577"/>
          <ac:spMkLst>
            <pc:docMk/>
            <pc:sldMk cId="4156489749" sldId="490"/>
            <ac:spMk id="9" creationId="{01B87D09-F4F3-BBE5-CE9B-B3C7E510646A}"/>
          </ac:spMkLst>
        </pc:spChg>
      </pc:sldChg>
      <pc:sldChg chg="addSp modSp add mod">
        <pc:chgData name="Raul Matsushita" userId="de7c31d34ed27a9c" providerId="LiveId" clId="{4CCF3066-583E-4F8B-9786-6DE9C92A1491}" dt="2024-05-22T02:40:58.588" v="2591" actId="20577"/>
        <pc:sldMkLst>
          <pc:docMk/>
          <pc:sldMk cId="1594181783" sldId="491"/>
        </pc:sldMkLst>
        <pc:spChg chg="mod">
          <ac:chgData name="Raul Matsushita" userId="de7c31d34ed27a9c" providerId="LiveId" clId="{4CCF3066-583E-4F8B-9786-6DE9C92A1491}" dt="2024-05-22T02:38:46.341" v="2513" actId="108"/>
          <ac:spMkLst>
            <pc:docMk/>
            <pc:sldMk cId="1594181783" sldId="491"/>
            <ac:spMk id="7" creationId="{AF24225D-70D3-3911-D82C-67DF6CCBB126}"/>
          </ac:spMkLst>
        </pc:spChg>
        <pc:spChg chg="add mod">
          <ac:chgData name="Raul Matsushita" userId="de7c31d34ed27a9c" providerId="LiveId" clId="{4CCF3066-583E-4F8B-9786-6DE9C92A1491}" dt="2024-05-22T02:40:58.588" v="2591" actId="20577"/>
          <ac:spMkLst>
            <pc:docMk/>
            <pc:sldMk cId="1594181783" sldId="491"/>
            <ac:spMk id="10" creationId="{5C058B31-1280-D8CA-09A4-70CA89C6C542}"/>
          </ac:spMkLst>
        </pc:spChg>
      </pc:sldChg>
      <pc:sldChg chg="addSp delSp modSp add mod">
        <pc:chgData name="Raul Matsushita" userId="de7c31d34ed27a9c" providerId="LiveId" clId="{4CCF3066-583E-4F8B-9786-6DE9C92A1491}" dt="2024-05-22T02:45:46.507" v="2642" actId="478"/>
        <pc:sldMkLst>
          <pc:docMk/>
          <pc:sldMk cId="239555345" sldId="492"/>
        </pc:sldMkLst>
        <pc:spChg chg="del">
          <ac:chgData name="Raul Matsushita" userId="de7c31d34ed27a9c" providerId="LiveId" clId="{4CCF3066-583E-4F8B-9786-6DE9C92A1491}" dt="2024-05-22T02:42:52.520" v="2607" actId="478"/>
          <ac:spMkLst>
            <pc:docMk/>
            <pc:sldMk cId="239555345" sldId="492"/>
            <ac:spMk id="3" creationId="{F8EAF61A-F45C-6600-F57B-DCF3E57BEF25}"/>
          </ac:spMkLst>
        </pc:spChg>
        <pc:spChg chg="del">
          <ac:chgData name="Raul Matsushita" userId="de7c31d34ed27a9c" providerId="LiveId" clId="{4CCF3066-583E-4F8B-9786-6DE9C92A1491}" dt="2024-05-22T02:43:09.011" v="2631" actId="478"/>
          <ac:spMkLst>
            <pc:docMk/>
            <pc:sldMk cId="239555345" sldId="492"/>
            <ac:spMk id="7" creationId="{AF24225D-70D3-3911-D82C-67DF6CCBB126}"/>
          </ac:spMkLst>
        </pc:spChg>
        <pc:spChg chg="mod">
          <ac:chgData name="Raul Matsushita" userId="de7c31d34ed27a9c" providerId="LiveId" clId="{4CCF3066-583E-4F8B-9786-6DE9C92A1491}" dt="2024-05-22T02:43:06.459" v="2630" actId="1076"/>
          <ac:spMkLst>
            <pc:docMk/>
            <pc:sldMk cId="239555345" sldId="492"/>
            <ac:spMk id="8" creationId="{B0275E49-7F6E-D86F-78D3-BF6A75D6BD93}"/>
          </ac:spMkLst>
        </pc:spChg>
        <pc:spChg chg="del">
          <ac:chgData name="Raul Matsushita" userId="de7c31d34ed27a9c" providerId="LiveId" clId="{4CCF3066-583E-4F8B-9786-6DE9C92A1491}" dt="2024-05-22T02:43:11.078" v="2632" actId="478"/>
          <ac:spMkLst>
            <pc:docMk/>
            <pc:sldMk cId="239555345" sldId="492"/>
            <ac:spMk id="9" creationId="{01B87D09-F4F3-BBE5-CE9B-B3C7E510646A}"/>
          </ac:spMkLst>
        </pc:spChg>
        <pc:spChg chg="del">
          <ac:chgData name="Raul Matsushita" userId="de7c31d34ed27a9c" providerId="LiveId" clId="{4CCF3066-583E-4F8B-9786-6DE9C92A1491}" dt="2024-05-22T02:43:13.622" v="2633" actId="478"/>
          <ac:spMkLst>
            <pc:docMk/>
            <pc:sldMk cId="239555345" sldId="492"/>
            <ac:spMk id="10" creationId="{5C058B31-1280-D8CA-09A4-70CA89C6C542}"/>
          </ac:spMkLst>
        </pc:spChg>
        <pc:spChg chg="add mod">
          <ac:chgData name="Raul Matsushita" userId="de7c31d34ed27a9c" providerId="LiveId" clId="{4CCF3066-583E-4F8B-9786-6DE9C92A1491}" dt="2024-05-22T02:44:10.108" v="2638" actId="1076"/>
          <ac:spMkLst>
            <pc:docMk/>
            <pc:sldMk cId="239555345" sldId="492"/>
            <ac:spMk id="11" creationId="{B4CB0DAF-D050-9CC2-671B-5C04C092FEE8}"/>
          </ac:spMkLst>
        </pc:spChg>
        <pc:spChg chg="del">
          <ac:chgData name="Raul Matsushita" userId="de7c31d34ed27a9c" providerId="LiveId" clId="{4CCF3066-583E-4F8B-9786-6DE9C92A1491}" dt="2024-05-22T02:42:47.841" v="2606" actId="478"/>
          <ac:spMkLst>
            <pc:docMk/>
            <pc:sldMk cId="239555345" sldId="492"/>
            <ac:spMk id="15" creationId="{7486D976-B15C-3872-90D7-D6F6A2FA6EDB}"/>
          </ac:spMkLst>
        </pc:spChg>
        <pc:picChg chg="add del mod">
          <ac:chgData name="Raul Matsushita" userId="de7c31d34ed27a9c" providerId="LiveId" clId="{4CCF3066-583E-4F8B-9786-6DE9C92A1491}" dt="2024-05-22T02:45:46.507" v="2642" actId="478"/>
          <ac:picMkLst>
            <pc:docMk/>
            <pc:sldMk cId="239555345" sldId="492"/>
            <ac:picMk id="13" creationId="{8CDF64FB-1FC9-60B4-264E-FC45B5FC7E30}"/>
          </ac:picMkLst>
        </pc:picChg>
      </pc:sldChg>
      <pc:sldChg chg="addSp add mod">
        <pc:chgData name="Raul Matsushita" userId="de7c31d34ed27a9c" providerId="LiveId" clId="{4CCF3066-583E-4F8B-9786-6DE9C92A1491}" dt="2024-05-22T02:45:51.616" v="2644" actId="22"/>
        <pc:sldMkLst>
          <pc:docMk/>
          <pc:sldMk cId="847570223" sldId="493"/>
        </pc:sldMkLst>
        <pc:picChg chg="add">
          <ac:chgData name="Raul Matsushita" userId="de7c31d34ed27a9c" providerId="LiveId" clId="{4CCF3066-583E-4F8B-9786-6DE9C92A1491}" dt="2024-05-22T02:45:51.616" v="2644" actId="22"/>
          <ac:picMkLst>
            <pc:docMk/>
            <pc:sldMk cId="847570223" sldId="493"/>
            <ac:picMk id="7" creationId="{7DACB28E-98AA-546B-C251-11CF8D3924E6}"/>
          </ac:picMkLst>
        </pc:picChg>
      </pc:sldChg>
      <pc:sldChg chg="addSp modSp add mod">
        <pc:chgData name="Raul Matsushita" userId="de7c31d34ed27a9c" providerId="LiveId" clId="{4CCF3066-583E-4F8B-9786-6DE9C92A1491}" dt="2024-05-22T02:47:10.842" v="2650" actId="1076"/>
        <pc:sldMkLst>
          <pc:docMk/>
          <pc:sldMk cId="998179214" sldId="494"/>
        </pc:sldMkLst>
        <pc:spChg chg="add mod">
          <ac:chgData name="Raul Matsushita" userId="de7c31d34ed27a9c" providerId="LiveId" clId="{4CCF3066-583E-4F8B-9786-6DE9C92A1491}" dt="2024-05-22T02:47:10.842" v="2650" actId="1076"/>
          <ac:spMkLst>
            <pc:docMk/>
            <pc:sldMk cId="998179214" sldId="494"/>
            <ac:spMk id="3" creationId="{862DEB12-6098-69B2-6818-3CAA326C896A}"/>
          </ac:spMkLst>
        </pc:spChg>
        <pc:picChg chg="mod">
          <ac:chgData name="Raul Matsushita" userId="de7c31d34ed27a9c" providerId="LiveId" clId="{4CCF3066-583E-4F8B-9786-6DE9C92A1491}" dt="2024-05-22T02:46:30.893" v="2646" actId="14826"/>
          <ac:picMkLst>
            <pc:docMk/>
            <pc:sldMk cId="998179214" sldId="494"/>
            <ac:picMk id="7" creationId="{7DACB28E-98AA-546B-C251-11CF8D3924E6}"/>
          </ac:picMkLst>
        </pc:picChg>
      </pc:sldChg>
      <pc:sldChg chg="add ord">
        <pc:chgData name="Raul Matsushita" userId="de7c31d34ed27a9c" providerId="LiveId" clId="{4CCF3066-583E-4F8B-9786-6DE9C92A1491}" dt="2024-05-22T02:48:51.432" v="2653"/>
        <pc:sldMkLst>
          <pc:docMk/>
          <pc:sldMk cId="2277623057" sldId="495"/>
        </pc:sldMkLst>
      </pc:sldChg>
      <pc:sldChg chg="modSp add mod">
        <pc:chgData name="Raul Matsushita" userId="de7c31d34ed27a9c" providerId="LiveId" clId="{4CCF3066-583E-4F8B-9786-6DE9C92A1491}" dt="2024-05-22T02:49:17.143" v="2657" actId="14826"/>
        <pc:sldMkLst>
          <pc:docMk/>
          <pc:sldMk cId="3914422638" sldId="496"/>
        </pc:sldMkLst>
        <pc:picChg chg="mod">
          <ac:chgData name="Raul Matsushita" userId="de7c31d34ed27a9c" providerId="LiveId" clId="{4CCF3066-583E-4F8B-9786-6DE9C92A1491}" dt="2024-05-22T02:49:17.143" v="2657" actId="14826"/>
          <ac:picMkLst>
            <pc:docMk/>
            <pc:sldMk cId="3914422638" sldId="496"/>
            <ac:picMk id="7" creationId="{7DACB28E-98AA-546B-C251-11CF8D3924E6}"/>
          </ac:picMkLst>
        </pc:picChg>
      </pc:sldChg>
    </pc:docChg>
  </pc:docChgLst>
  <pc:docChgLst>
    <pc:chgData name="Raul Matsushita" userId="de7c31d34ed27a9c" providerId="LiveId" clId="{DDD5C182-C070-4F6C-8EE5-351D6D7F591E}"/>
    <pc:docChg chg="undo custSel addSld delSld modSld sldOrd">
      <pc:chgData name="Raul Matsushita" userId="de7c31d34ed27a9c" providerId="LiveId" clId="{DDD5C182-C070-4F6C-8EE5-351D6D7F591E}" dt="2024-05-27T20:13:19.414" v="774"/>
      <pc:docMkLst>
        <pc:docMk/>
      </pc:docMkLst>
      <pc:sldChg chg="modSp mod">
        <pc:chgData name="Raul Matsushita" userId="de7c31d34ed27a9c" providerId="LiveId" clId="{DDD5C182-C070-4F6C-8EE5-351D6D7F591E}" dt="2024-05-27T11:23:27.691" v="1" actId="20577"/>
        <pc:sldMkLst>
          <pc:docMk/>
          <pc:sldMk cId="2586058810" sldId="256"/>
        </pc:sldMkLst>
        <pc:spChg chg="mod">
          <ac:chgData name="Raul Matsushita" userId="de7c31d34ed27a9c" providerId="LiveId" clId="{DDD5C182-C070-4F6C-8EE5-351D6D7F591E}" dt="2024-05-27T11:23:27.691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DDD5C182-C070-4F6C-8EE5-351D6D7F591E}" dt="2024-05-27T11:23:41.366" v="2" actId="47"/>
        <pc:sldMkLst>
          <pc:docMk/>
          <pc:sldMk cId="1910733529" sldId="288"/>
        </pc:sldMkLst>
      </pc:sldChg>
      <pc:sldChg chg="modSp mod">
        <pc:chgData name="Raul Matsushita" userId="de7c31d34ed27a9c" providerId="LiveId" clId="{DDD5C182-C070-4F6C-8EE5-351D6D7F591E}" dt="2024-05-27T11:24:23.223" v="46" actId="20577"/>
        <pc:sldMkLst>
          <pc:docMk/>
          <pc:sldMk cId="3981492641" sldId="450"/>
        </pc:sldMkLst>
        <pc:spChg chg="mod">
          <ac:chgData name="Raul Matsushita" userId="de7c31d34ed27a9c" providerId="LiveId" clId="{DDD5C182-C070-4F6C-8EE5-351D6D7F591E}" dt="2024-05-27T11:23:51.485" v="11" actId="20577"/>
          <ac:spMkLst>
            <pc:docMk/>
            <pc:sldMk cId="3981492641" sldId="450"/>
            <ac:spMk id="2" creationId="{100B5D20-815D-D098-A5AD-681238943775}"/>
          </ac:spMkLst>
        </pc:spChg>
        <pc:spChg chg="mod">
          <ac:chgData name="Raul Matsushita" userId="de7c31d34ed27a9c" providerId="LiveId" clId="{DDD5C182-C070-4F6C-8EE5-351D6D7F591E}" dt="2024-05-27T11:24:23.223" v="46" actId="20577"/>
          <ac:spMkLst>
            <pc:docMk/>
            <pc:sldMk cId="3981492641" sldId="450"/>
            <ac:spMk id="3" creationId="{184701DA-832C-3CBF-3F10-C40EB705CF3F}"/>
          </ac:spMkLst>
        </pc:spChg>
      </pc:sldChg>
      <pc:sldChg chg="del">
        <pc:chgData name="Raul Matsushita" userId="de7c31d34ed27a9c" providerId="LiveId" clId="{DDD5C182-C070-4F6C-8EE5-351D6D7F591E}" dt="2024-05-27T11:23:41.366" v="2" actId="47"/>
        <pc:sldMkLst>
          <pc:docMk/>
          <pc:sldMk cId="227205987" sldId="452"/>
        </pc:sldMkLst>
      </pc:sldChg>
      <pc:sldChg chg="delSp modSp mod">
        <pc:chgData name="Raul Matsushita" userId="de7c31d34ed27a9c" providerId="LiveId" clId="{DDD5C182-C070-4F6C-8EE5-351D6D7F591E}" dt="2024-05-27T11:39:15.104" v="330" actId="20577"/>
        <pc:sldMkLst>
          <pc:docMk/>
          <pc:sldMk cId="1930164192" sldId="454"/>
        </pc:sldMkLst>
        <pc:spChg chg="mod">
          <ac:chgData name="Raul Matsushita" userId="de7c31d34ed27a9c" providerId="LiveId" clId="{DDD5C182-C070-4F6C-8EE5-351D6D7F591E}" dt="2024-05-27T11:39:15.104" v="330" actId="20577"/>
          <ac:spMkLst>
            <pc:docMk/>
            <pc:sldMk cId="1930164192" sldId="454"/>
            <ac:spMk id="2" creationId="{100B5D20-815D-D098-A5AD-681238943775}"/>
          </ac:spMkLst>
        </pc:spChg>
        <pc:spChg chg="del mod">
          <ac:chgData name="Raul Matsushita" userId="de7c31d34ed27a9c" providerId="LiveId" clId="{DDD5C182-C070-4F6C-8EE5-351D6D7F591E}" dt="2024-05-27T11:24:46.930" v="48" actId="478"/>
          <ac:spMkLst>
            <pc:docMk/>
            <pc:sldMk cId="1930164192" sldId="454"/>
            <ac:spMk id="3" creationId="{184701DA-832C-3CBF-3F10-C40EB705CF3F}"/>
          </ac:spMkLst>
        </pc:spChg>
        <pc:spChg chg="mod">
          <ac:chgData name="Raul Matsushita" userId="de7c31d34ed27a9c" providerId="LiveId" clId="{DDD5C182-C070-4F6C-8EE5-351D6D7F591E}" dt="2024-05-27T11:29:54.885" v="226" actId="1076"/>
          <ac:spMkLst>
            <pc:docMk/>
            <pc:sldMk cId="1930164192" sldId="454"/>
            <ac:spMk id="8" creationId="{2FBB7E00-9EAB-F43D-FEFE-0DD053518ED2}"/>
          </ac:spMkLst>
        </pc:spChg>
      </pc:sldChg>
      <pc:sldChg chg="del">
        <pc:chgData name="Raul Matsushita" userId="de7c31d34ed27a9c" providerId="LiveId" clId="{DDD5C182-C070-4F6C-8EE5-351D6D7F591E}" dt="2024-05-27T11:27:34.082" v="124" actId="2696"/>
        <pc:sldMkLst>
          <pc:docMk/>
          <pc:sldMk cId="3761903098" sldId="456"/>
        </pc:sldMkLst>
      </pc:sldChg>
      <pc:sldChg chg="del">
        <pc:chgData name="Raul Matsushita" userId="de7c31d34ed27a9c" providerId="LiveId" clId="{DDD5C182-C070-4F6C-8EE5-351D6D7F591E}" dt="2024-05-27T11:40:05.864" v="361" actId="2696"/>
        <pc:sldMkLst>
          <pc:docMk/>
          <pc:sldMk cId="1866899272" sldId="457"/>
        </pc:sldMkLst>
      </pc:sldChg>
      <pc:sldChg chg="del">
        <pc:chgData name="Raul Matsushita" userId="de7c31d34ed27a9c" providerId="LiveId" clId="{DDD5C182-C070-4F6C-8EE5-351D6D7F591E}" dt="2024-05-27T11:41:23.936" v="364" actId="47"/>
        <pc:sldMkLst>
          <pc:docMk/>
          <pc:sldMk cId="576492400" sldId="458"/>
        </pc:sldMkLst>
      </pc:sldChg>
      <pc:sldChg chg="del">
        <pc:chgData name="Raul Matsushita" userId="de7c31d34ed27a9c" providerId="LiveId" clId="{DDD5C182-C070-4F6C-8EE5-351D6D7F591E}" dt="2024-05-27T11:41:23.936" v="364" actId="47"/>
        <pc:sldMkLst>
          <pc:docMk/>
          <pc:sldMk cId="1252944461" sldId="459"/>
        </pc:sldMkLst>
      </pc:sldChg>
      <pc:sldChg chg="del">
        <pc:chgData name="Raul Matsushita" userId="de7c31d34ed27a9c" providerId="LiveId" clId="{DDD5C182-C070-4F6C-8EE5-351D6D7F591E}" dt="2024-05-27T11:41:23.936" v="364" actId="47"/>
        <pc:sldMkLst>
          <pc:docMk/>
          <pc:sldMk cId="1979182896" sldId="460"/>
        </pc:sldMkLst>
      </pc:sldChg>
      <pc:sldChg chg="del">
        <pc:chgData name="Raul Matsushita" userId="de7c31d34ed27a9c" providerId="LiveId" clId="{DDD5C182-C070-4F6C-8EE5-351D6D7F591E}" dt="2024-05-27T11:41:23.936" v="364" actId="47"/>
        <pc:sldMkLst>
          <pc:docMk/>
          <pc:sldMk cId="1007588971" sldId="461"/>
        </pc:sldMkLst>
      </pc:sldChg>
      <pc:sldChg chg="del">
        <pc:chgData name="Raul Matsushita" userId="de7c31d34ed27a9c" providerId="LiveId" clId="{DDD5C182-C070-4F6C-8EE5-351D6D7F591E}" dt="2024-05-27T11:41:33.447" v="365" actId="47"/>
        <pc:sldMkLst>
          <pc:docMk/>
          <pc:sldMk cId="3417689058" sldId="462"/>
        </pc:sldMkLst>
      </pc:sldChg>
      <pc:sldChg chg="del">
        <pc:chgData name="Raul Matsushita" userId="de7c31d34ed27a9c" providerId="LiveId" clId="{DDD5C182-C070-4F6C-8EE5-351D6D7F591E}" dt="2024-05-27T11:41:37.617" v="366" actId="47"/>
        <pc:sldMkLst>
          <pc:docMk/>
          <pc:sldMk cId="180838356" sldId="463"/>
        </pc:sldMkLst>
      </pc:sldChg>
      <pc:sldChg chg="del">
        <pc:chgData name="Raul Matsushita" userId="de7c31d34ed27a9c" providerId="LiveId" clId="{DDD5C182-C070-4F6C-8EE5-351D6D7F591E}" dt="2024-05-27T11:41:40.414" v="367" actId="47"/>
        <pc:sldMkLst>
          <pc:docMk/>
          <pc:sldMk cId="2539929094" sldId="464"/>
        </pc:sldMkLst>
      </pc:sldChg>
      <pc:sldChg chg="del">
        <pc:chgData name="Raul Matsushita" userId="de7c31d34ed27a9c" providerId="LiveId" clId="{DDD5C182-C070-4F6C-8EE5-351D6D7F591E}" dt="2024-05-27T11:41:41.648" v="368" actId="47"/>
        <pc:sldMkLst>
          <pc:docMk/>
          <pc:sldMk cId="2189834410" sldId="465"/>
        </pc:sldMkLst>
      </pc:sldChg>
      <pc:sldChg chg="del">
        <pc:chgData name="Raul Matsushita" userId="de7c31d34ed27a9c" providerId="LiveId" clId="{DDD5C182-C070-4F6C-8EE5-351D6D7F591E}" dt="2024-05-27T11:41:42.773" v="369" actId="47"/>
        <pc:sldMkLst>
          <pc:docMk/>
          <pc:sldMk cId="2868628000" sldId="466"/>
        </pc:sldMkLst>
      </pc:sldChg>
      <pc:sldChg chg="del">
        <pc:chgData name="Raul Matsushita" userId="de7c31d34ed27a9c" providerId="LiveId" clId="{DDD5C182-C070-4F6C-8EE5-351D6D7F591E}" dt="2024-05-27T11:41:43.945" v="370" actId="47"/>
        <pc:sldMkLst>
          <pc:docMk/>
          <pc:sldMk cId="2455673845" sldId="467"/>
        </pc:sldMkLst>
      </pc:sldChg>
      <pc:sldChg chg="del">
        <pc:chgData name="Raul Matsushita" userId="de7c31d34ed27a9c" providerId="LiveId" clId="{DDD5C182-C070-4F6C-8EE5-351D6D7F591E}" dt="2024-05-27T11:41:45.085" v="371" actId="47"/>
        <pc:sldMkLst>
          <pc:docMk/>
          <pc:sldMk cId="2384399417" sldId="468"/>
        </pc:sldMkLst>
      </pc:sldChg>
      <pc:sldChg chg="del">
        <pc:chgData name="Raul Matsushita" userId="de7c31d34ed27a9c" providerId="LiveId" clId="{DDD5C182-C070-4F6C-8EE5-351D6D7F591E}" dt="2024-05-27T12:35:08.340" v="376" actId="2696"/>
        <pc:sldMkLst>
          <pc:docMk/>
          <pc:sldMk cId="2827168392" sldId="469"/>
        </pc:sldMkLst>
      </pc:sldChg>
      <pc:sldChg chg="del">
        <pc:chgData name="Raul Matsushita" userId="de7c31d34ed27a9c" providerId="LiveId" clId="{DDD5C182-C070-4F6C-8EE5-351D6D7F591E}" dt="2024-05-27T12:35:16.166" v="377" actId="2696"/>
        <pc:sldMkLst>
          <pc:docMk/>
          <pc:sldMk cId="2644196827" sldId="470"/>
        </pc:sldMkLst>
      </pc:sldChg>
      <pc:sldChg chg="del">
        <pc:chgData name="Raul Matsushita" userId="de7c31d34ed27a9c" providerId="LiveId" clId="{DDD5C182-C070-4F6C-8EE5-351D6D7F591E}" dt="2024-05-27T12:42:02.721" v="474" actId="47"/>
        <pc:sldMkLst>
          <pc:docMk/>
          <pc:sldMk cId="738810235" sldId="471"/>
        </pc:sldMkLst>
      </pc:sldChg>
      <pc:sldChg chg="modSp del">
        <pc:chgData name="Raul Matsushita" userId="de7c31d34ed27a9c" providerId="LiveId" clId="{DDD5C182-C070-4F6C-8EE5-351D6D7F591E}" dt="2024-05-27T12:43:46.956" v="510" actId="2696"/>
        <pc:sldMkLst>
          <pc:docMk/>
          <pc:sldMk cId="3939276199" sldId="472"/>
        </pc:sldMkLst>
        <pc:spChg chg="mod">
          <ac:chgData name="Raul Matsushita" userId="de7c31d34ed27a9c" providerId="LiveId" clId="{DDD5C182-C070-4F6C-8EE5-351D6D7F591E}" dt="2024-05-27T12:42:55.392" v="480"/>
          <ac:spMkLst>
            <pc:docMk/>
            <pc:sldMk cId="3939276199" sldId="472"/>
            <ac:spMk id="10" creationId="{F179635C-A595-E55F-057A-BE469B30463E}"/>
          </ac:spMkLst>
        </pc:spChg>
      </pc:sldChg>
      <pc:sldChg chg="del">
        <pc:chgData name="Raul Matsushita" userId="de7c31d34ed27a9c" providerId="LiveId" clId="{DDD5C182-C070-4F6C-8EE5-351D6D7F591E}" dt="2024-05-27T12:43:51.512" v="511" actId="2696"/>
        <pc:sldMkLst>
          <pc:docMk/>
          <pc:sldMk cId="1079615776" sldId="473"/>
        </pc:sldMkLst>
      </pc:sldChg>
      <pc:sldChg chg="del">
        <pc:chgData name="Raul Matsushita" userId="de7c31d34ed27a9c" providerId="LiveId" clId="{DDD5C182-C070-4F6C-8EE5-351D6D7F591E}" dt="2024-05-27T12:43:55.394" v="512" actId="2696"/>
        <pc:sldMkLst>
          <pc:docMk/>
          <pc:sldMk cId="3329635030" sldId="474"/>
        </pc:sldMkLst>
      </pc:sldChg>
      <pc:sldChg chg="del">
        <pc:chgData name="Raul Matsushita" userId="de7c31d34ed27a9c" providerId="LiveId" clId="{DDD5C182-C070-4F6C-8EE5-351D6D7F591E}" dt="2024-05-27T12:44:00.279" v="513" actId="2696"/>
        <pc:sldMkLst>
          <pc:docMk/>
          <pc:sldMk cId="4070839431" sldId="477"/>
        </pc:sldMkLst>
      </pc:sldChg>
      <pc:sldChg chg="del">
        <pc:chgData name="Raul Matsushita" userId="de7c31d34ed27a9c" providerId="LiveId" clId="{DDD5C182-C070-4F6C-8EE5-351D6D7F591E}" dt="2024-05-27T12:52:17.264" v="574" actId="2696"/>
        <pc:sldMkLst>
          <pc:docMk/>
          <pc:sldMk cId="1001509150" sldId="478"/>
        </pc:sldMkLst>
      </pc:sldChg>
      <pc:sldChg chg="del">
        <pc:chgData name="Raul Matsushita" userId="de7c31d34ed27a9c" providerId="LiveId" clId="{DDD5C182-C070-4F6C-8EE5-351D6D7F591E}" dt="2024-05-27T12:46:10.984" v="516" actId="47"/>
        <pc:sldMkLst>
          <pc:docMk/>
          <pc:sldMk cId="3863124400" sldId="479"/>
        </pc:sldMkLst>
      </pc:sldChg>
      <pc:sldChg chg="del">
        <pc:chgData name="Raul Matsushita" userId="de7c31d34ed27a9c" providerId="LiveId" clId="{DDD5C182-C070-4F6C-8EE5-351D6D7F591E}" dt="2024-05-27T12:52:23.148" v="575" actId="2696"/>
        <pc:sldMkLst>
          <pc:docMk/>
          <pc:sldMk cId="3638689321" sldId="481"/>
        </pc:sldMkLst>
      </pc:sldChg>
      <pc:sldChg chg="del">
        <pc:chgData name="Raul Matsushita" userId="de7c31d34ed27a9c" providerId="LiveId" clId="{DDD5C182-C070-4F6C-8EE5-351D6D7F591E}" dt="2024-05-27T12:52:26.566" v="576" actId="2696"/>
        <pc:sldMkLst>
          <pc:docMk/>
          <pc:sldMk cId="660836916" sldId="482"/>
        </pc:sldMkLst>
      </pc:sldChg>
      <pc:sldChg chg="del">
        <pc:chgData name="Raul Matsushita" userId="de7c31d34ed27a9c" providerId="LiveId" clId="{DDD5C182-C070-4F6C-8EE5-351D6D7F591E}" dt="2024-05-27T12:52:30.727" v="577" actId="2696"/>
        <pc:sldMkLst>
          <pc:docMk/>
          <pc:sldMk cId="3908785966" sldId="483"/>
        </pc:sldMkLst>
      </pc:sldChg>
      <pc:sldChg chg="delSp modSp mod">
        <pc:chgData name="Raul Matsushita" userId="de7c31d34ed27a9c" providerId="LiveId" clId="{DDD5C182-C070-4F6C-8EE5-351D6D7F591E}" dt="2024-05-27T12:53:39.466" v="641" actId="20577"/>
        <pc:sldMkLst>
          <pc:docMk/>
          <pc:sldMk cId="2930205207" sldId="484"/>
        </pc:sldMkLst>
        <pc:spChg chg="mod">
          <ac:chgData name="Raul Matsushita" userId="de7c31d34ed27a9c" providerId="LiveId" clId="{DDD5C182-C070-4F6C-8EE5-351D6D7F591E}" dt="2024-05-27T12:52:43.178" v="584" actId="20577"/>
          <ac:spMkLst>
            <pc:docMk/>
            <pc:sldMk cId="2930205207" sldId="484"/>
            <ac:spMk id="2" creationId="{100B5D20-815D-D098-A5AD-681238943775}"/>
          </ac:spMkLst>
        </pc:spChg>
        <pc:spChg chg="del">
          <ac:chgData name="Raul Matsushita" userId="de7c31d34ed27a9c" providerId="LiveId" clId="{DDD5C182-C070-4F6C-8EE5-351D6D7F591E}" dt="2024-05-27T12:52:48.853" v="585" actId="478"/>
          <ac:spMkLst>
            <pc:docMk/>
            <pc:sldMk cId="2930205207" sldId="484"/>
            <ac:spMk id="3" creationId="{F8EAF61A-F45C-6600-F57B-DCF3E57BEF25}"/>
          </ac:spMkLst>
        </pc:spChg>
        <pc:spChg chg="mod">
          <ac:chgData name="Raul Matsushita" userId="de7c31d34ed27a9c" providerId="LiveId" clId="{DDD5C182-C070-4F6C-8EE5-351D6D7F591E}" dt="2024-05-27T12:53:01.143" v="589" actId="1076"/>
          <ac:spMkLst>
            <pc:docMk/>
            <pc:sldMk cId="2930205207" sldId="484"/>
            <ac:spMk id="7" creationId="{AF24225D-70D3-3911-D82C-67DF6CCBB126}"/>
          </ac:spMkLst>
        </pc:spChg>
        <pc:spChg chg="mod">
          <ac:chgData name="Raul Matsushita" userId="de7c31d34ed27a9c" providerId="LiveId" clId="{DDD5C182-C070-4F6C-8EE5-351D6D7F591E}" dt="2024-05-27T12:52:56.661" v="588" actId="1076"/>
          <ac:spMkLst>
            <pc:docMk/>
            <pc:sldMk cId="2930205207" sldId="484"/>
            <ac:spMk id="8" creationId="{B0275E49-7F6E-D86F-78D3-BF6A75D6BD93}"/>
          </ac:spMkLst>
        </pc:spChg>
        <pc:spChg chg="mod">
          <ac:chgData name="Raul Matsushita" userId="de7c31d34ed27a9c" providerId="LiveId" clId="{DDD5C182-C070-4F6C-8EE5-351D6D7F591E}" dt="2024-05-27T12:53:39.466" v="641" actId="20577"/>
          <ac:spMkLst>
            <pc:docMk/>
            <pc:sldMk cId="2930205207" sldId="484"/>
            <ac:spMk id="10" creationId="{DDD0FFD5-75FC-03FB-63D6-852BE8500FAF}"/>
          </ac:spMkLst>
        </pc:spChg>
        <pc:spChg chg="del">
          <ac:chgData name="Raul Matsushita" userId="de7c31d34ed27a9c" providerId="LiveId" clId="{DDD5C182-C070-4F6C-8EE5-351D6D7F591E}" dt="2024-05-27T12:52:53.184" v="587" actId="478"/>
          <ac:spMkLst>
            <pc:docMk/>
            <pc:sldMk cId="2930205207" sldId="484"/>
            <ac:spMk id="14" creationId="{40396CAF-9FB7-0DEA-FA74-71E7CCAE0877}"/>
          </ac:spMkLst>
        </pc:spChg>
        <pc:spChg chg="del">
          <ac:chgData name="Raul Matsushita" userId="de7c31d34ed27a9c" providerId="LiveId" clId="{DDD5C182-C070-4F6C-8EE5-351D6D7F591E}" dt="2024-05-27T12:52:51.114" v="586" actId="478"/>
          <ac:spMkLst>
            <pc:docMk/>
            <pc:sldMk cId="2930205207" sldId="484"/>
            <ac:spMk id="15" creationId="{7486D976-B15C-3872-90D7-D6F6A2FA6EDB}"/>
          </ac:spMkLst>
        </pc:spChg>
      </pc:sldChg>
      <pc:sldChg chg="del">
        <pc:chgData name="Raul Matsushita" userId="de7c31d34ed27a9c" providerId="LiveId" clId="{DDD5C182-C070-4F6C-8EE5-351D6D7F591E}" dt="2024-05-27T12:59:57.935" v="669" actId="47"/>
        <pc:sldMkLst>
          <pc:docMk/>
          <pc:sldMk cId="3453752500" sldId="485"/>
        </pc:sldMkLst>
      </pc:sldChg>
      <pc:sldChg chg="del">
        <pc:chgData name="Raul Matsushita" userId="de7c31d34ed27a9c" providerId="LiveId" clId="{DDD5C182-C070-4F6C-8EE5-351D6D7F591E}" dt="2024-05-27T13:00:02.064" v="670" actId="47"/>
        <pc:sldMkLst>
          <pc:docMk/>
          <pc:sldMk cId="3926678258" sldId="486"/>
        </pc:sldMkLst>
      </pc:sldChg>
      <pc:sldChg chg="del">
        <pc:chgData name="Raul Matsushita" userId="de7c31d34ed27a9c" providerId="LiveId" clId="{DDD5C182-C070-4F6C-8EE5-351D6D7F591E}" dt="2024-05-27T13:00:03.416" v="671" actId="47"/>
        <pc:sldMkLst>
          <pc:docMk/>
          <pc:sldMk cId="123195404" sldId="487"/>
        </pc:sldMkLst>
      </pc:sldChg>
      <pc:sldChg chg="del">
        <pc:chgData name="Raul Matsushita" userId="de7c31d34ed27a9c" providerId="LiveId" clId="{DDD5C182-C070-4F6C-8EE5-351D6D7F591E}" dt="2024-05-27T13:00:04.597" v="672" actId="47"/>
        <pc:sldMkLst>
          <pc:docMk/>
          <pc:sldMk cId="2650943683" sldId="488"/>
        </pc:sldMkLst>
      </pc:sldChg>
      <pc:sldChg chg="delSp modSp mod">
        <pc:chgData name="Raul Matsushita" userId="de7c31d34ed27a9c" providerId="LiveId" clId="{DDD5C182-C070-4F6C-8EE5-351D6D7F591E}" dt="2024-05-27T13:01:52.411" v="685" actId="1076"/>
        <pc:sldMkLst>
          <pc:docMk/>
          <pc:sldMk cId="270086404" sldId="489"/>
        </pc:sldMkLst>
        <pc:spChg chg="del">
          <ac:chgData name="Raul Matsushita" userId="de7c31d34ed27a9c" providerId="LiveId" clId="{DDD5C182-C070-4F6C-8EE5-351D6D7F591E}" dt="2024-05-27T13:01:26.786" v="681" actId="478"/>
          <ac:spMkLst>
            <pc:docMk/>
            <pc:sldMk cId="270086404" sldId="489"/>
            <ac:spMk id="3" creationId="{F8EAF61A-F45C-6600-F57B-DCF3E57BEF25}"/>
          </ac:spMkLst>
        </pc:spChg>
        <pc:spChg chg="mod">
          <ac:chgData name="Raul Matsushita" userId="de7c31d34ed27a9c" providerId="LiveId" clId="{DDD5C182-C070-4F6C-8EE5-351D6D7F591E}" dt="2024-05-27T13:01:52.411" v="685" actId="1076"/>
          <ac:spMkLst>
            <pc:docMk/>
            <pc:sldMk cId="270086404" sldId="489"/>
            <ac:spMk id="7" creationId="{AF24225D-70D3-3911-D82C-67DF6CCBB126}"/>
          </ac:spMkLst>
        </pc:spChg>
        <pc:spChg chg="mod">
          <ac:chgData name="Raul Matsushita" userId="de7c31d34ed27a9c" providerId="LiveId" clId="{DDD5C182-C070-4F6C-8EE5-351D6D7F591E}" dt="2024-05-27T13:01:29.985" v="682" actId="1076"/>
          <ac:spMkLst>
            <pc:docMk/>
            <pc:sldMk cId="270086404" sldId="489"/>
            <ac:spMk id="8" creationId="{B0275E49-7F6E-D86F-78D3-BF6A75D6BD93}"/>
          </ac:spMkLst>
        </pc:spChg>
        <pc:spChg chg="del">
          <ac:chgData name="Raul Matsushita" userId="de7c31d34ed27a9c" providerId="LiveId" clId="{DDD5C182-C070-4F6C-8EE5-351D6D7F591E}" dt="2024-05-27T13:01:22.199" v="680" actId="478"/>
          <ac:spMkLst>
            <pc:docMk/>
            <pc:sldMk cId="270086404" sldId="489"/>
            <ac:spMk id="15" creationId="{7486D976-B15C-3872-90D7-D6F6A2FA6EDB}"/>
          </ac:spMkLst>
        </pc:spChg>
      </pc:sldChg>
      <pc:sldChg chg="del">
        <pc:chgData name="Raul Matsushita" userId="de7c31d34ed27a9c" providerId="LiveId" clId="{DDD5C182-C070-4F6C-8EE5-351D6D7F591E}" dt="2024-05-27T13:01:59.922" v="686" actId="47"/>
        <pc:sldMkLst>
          <pc:docMk/>
          <pc:sldMk cId="4156489749" sldId="490"/>
        </pc:sldMkLst>
      </pc:sldChg>
      <pc:sldChg chg="del">
        <pc:chgData name="Raul Matsushita" userId="de7c31d34ed27a9c" providerId="LiveId" clId="{DDD5C182-C070-4F6C-8EE5-351D6D7F591E}" dt="2024-05-27T13:01:59.922" v="686" actId="47"/>
        <pc:sldMkLst>
          <pc:docMk/>
          <pc:sldMk cId="1594181783" sldId="491"/>
        </pc:sldMkLst>
      </pc:sldChg>
      <pc:sldChg chg="addSp delSp modSp mod">
        <pc:chgData name="Raul Matsushita" userId="de7c31d34ed27a9c" providerId="LiveId" clId="{DDD5C182-C070-4F6C-8EE5-351D6D7F591E}" dt="2024-05-27T13:51:56.042" v="738" actId="14100"/>
        <pc:sldMkLst>
          <pc:docMk/>
          <pc:sldMk cId="239555345" sldId="492"/>
        </pc:sldMkLst>
        <pc:spChg chg="del">
          <ac:chgData name="Raul Matsushita" userId="de7c31d34ed27a9c" providerId="LiveId" clId="{DDD5C182-C070-4F6C-8EE5-351D6D7F591E}" dt="2024-05-27T13:04:47.236" v="690" actId="478"/>
          <ac:spMkLst>
            <pc:docMk/>
            <pc:sldMk cId="239555345" sldId="492"/>
            <ac:spMk id="2" creationId="{100B5D20-815D-D098-A5AD-681238943775}"/>
          </ac:spMkLst>
        </pc:spChg>
        <pc:spChg chg="del">
          <ac:chgData name="Raul Matsushita" userId="de7c31d34ed27a9c" providerId="LiveId" clId="{DDD5C182-C070-4F6C-8EE5-351D6D7F591E}" dt="2024-05-27T13:04:53.755" v="692" actId="478"/>
          <ac:spMkLst>
            <pc:docMk/>
            <pc:sldMk cId="239555345" sldId="492"/>
            <ac:spMk id="8" creationId="{B0275E49-7F6E-D86F-78D3-BF6A75D6BD93}"/>
          </ac:spMkLst>
        </pc:spChg>
        <pc:spChg chg="add del mod">
          <ac:chgData name="Raul Matsushita" userId="de7c31d34ed27a9c" providerId="LiveId" clId="{DDD5C182-C070-4F6C-8EE5-351D6D7F591E}" dt="2024-05-27T13:04:50.522" v="691" actId="478"/>
          <ac:spMkLst>
            <pc:docMk/>
            <pc:sldMk cId="239555345" sldId="492"/>
            <ac:spMk id="10" creationId="{920EA1DC-51B8-250F-914F-8869667AB6EA}"/>
          </ac:spMkLst>
        </pc:spChg>
        <pc:spChg chg="del">
          <ac:chgData name="Raul Matsushita" userId="de7c31d34ed27a9c" providerId="LiveId" clId="{DDD5C182-C070-4F6C-8EE5-351D6D7F591E}" dt="2024-05-27T13:03:57.132" v="687" actId="478"/>
          <ac:spMkLst>
            <pc:docMk/>
            <pc:sldMk cId="239555345" sldId="492"/>
            <ac:spMk id="11" creationId="{B4CB0DAF-D050-9CC2-671B-5C04C092FEE8}"/>
          </ac:spMkLst>
        </pc:spChg>
        <pc:picChg chg="add mod">
          <ac:chgData name="Raul Matsushita" userId="de7c31d34ed27a9c" providerId="LiveId" clId="{DDD5C182-C070-4F6C-8EE5-351D6D7F591E}" dt="2024-05-27T13:51:56.042" v="738" actId="14100"/>
          <ac:picMkLst>
            <pc:docMk/>
            <pc:sldMk cId="239555345" sldId="492"/>
            <ac:picMk id="7" creationId="{DEB67CAE-9AC8-F36A-DEE3-A42C983D646E}"/>
          </ac:picMkLst>
        </pc:picChg>
      </pc:sldChg>
      <pc:sldChg chg="del">
        <pc:chgData name="Raul Matsushita" userId="de7c31d34ed27a9c" providerId="LiveId" clId="{DDD5C182-C070-4F6C-8EE5-351D6D7F591E}" dt="2024-05-27T13:52:35.227" v="739" actId="2696"/>
        <pc:sldMkLst>
          <pc:docMk/>
          <pc:sldMk cId="847570223" sldId="493"/>
        </pc:sldMkLst>
      </pc:sldChg>
      <pc:sldChg chg="delSp modSp mod">
        <pc:chgData name="Raul Matsushita" userId="de7c31d34ed27a9c" providerId="LiveId" clId="{DDD5C182-C070-4F6C-8EE5-351D6D7F591E}" dt="2024-05-27T13:53:59.847" v="747" actId="478"/>
        <pc:sldMkLst>
          <pc:docMk/>
          <pc:sldMk cId="998179214" sldId="494"/>
        </pc:sldMkLst>
        <pc:spChg chg="del mod">
          <ac:chgData name="Raul Matsushita" userId="de7c31d34ed27a9c" providerId="LiveId" clId="{DDD5C182-C070-4F6C-8EE5-351D6D7F591E}" dt="2024-05-27T13:53:59.847" v="747" actId="478"/>
          <ac:spMkLst>
            <pc:docMk/>
            <pc:sldMk cId="998179214" sldId="494"/>
            <ac:spMk id="3" creationId="{862DEB12-6098-69B2-6818-3CAA326C896A}"/>
          </ac:spMkLst>
        </pc:spChg>
        <pc:picChg chg="mod">
          <ac:chgData name="Raul Matsushita" userId="de7c31d34ed27a9c" providerId="LiveId" clId="{DDD5C182-C070-4F6C-8EE5-351D6D7F591E}" dt="2024-05-27T13:52:51.263" v="740" actId="14826"/>
          <ac:picMkLst>
            <pc:docMk/>
            <pc:sldMk cId="998179214" sldId="494"/>
            <ac:picMk id="7" creationId="{7DACB28E-98AA-546B-C251-11CF8D3924E6}"/>
          </ac:picMkLst>
        </pc:picChg>
      </pc:sldChg>
      <pc:sldChg chg="del">
        <pc:chgData name="Raul Matsushita" userId="de7c31d34ed27a9c" providerId="LiveId" clId="{DDD5C182-C070-4F6C-8EE5-351D6D7F591E}" dt="2024-05-27T13:55:42.291" v="761" actId="2696"/>
        <pc:sldMkLst>
          <pc:docMk/>
          <pc:sldMk cId="2277623057" sldId="495"/>
        </pc:sldMkLst>
      </pc:sldChg>
      <pc:sldChg chg="del">
        <pc:chgData name="Raul Matsushita" userId="de7c31d34ed27a9c" providerId="LiveId" clId="{DDD5C182-C070-4F6C-8EE5-351D6D7F591E}" dt="2024-05-27T13:55:53.959" v="763" actId="47"/>
        <pc:sldMkLst>
          <pc:docMk/>
          <pc:sldMk cId="3914422638" sldId="496"/>
        </pc:sldMkLst>
      </pc:sldChg>
      <pc:sldChg chg="addSp delSp modSp add mod">
        <pc:chgData name="Raul Matsushita" userId="de7c31d34ed27a9c" providerId="LiveId" clId="{DDD5C182-C070-4F6C-8EE5-351D6D7F591E}" dt="2024-05-27T11:39:22.242" v="331"/>
        <pc:sldMkLst>
          <pc:docMk/>
          <pc:sldMk cId="3427212961" sldId="497"/>
        </pc:sldMkLst>
        <pc:spChg chg="mod">
          <ac:chgData name="Raul Matsushita" userId="de7c31d34ed27a9c" providerId="LiveId" clId="{DDD5C182-C070-4F6C-8EE5-351D6D7F591E}" dt="2024-05-27T11:39:22.242" v="331"/>
          <ac:spMkLst>
            <pc:docMk/>
            <pc:sldMk cId="3427212961" sldId="497"/>
            <ac:spMk id="2" creationId="{100B5D20-815D-D098-A5AD-681238943775}"/>
          </ac:spMkLst>
        </pc:spChg>
        <pc:spChg chg="add mod">
          <ac:chgData name="Raul Matsushita" userId="de7c31d34ed27a9c" providerId="LiveId" clId="{DDD5C182-C070-4F6C-8EE5-351D6D7F591E}" dt="2024-05-27T11:30:22.096" v="231" actId="207"/>
          <ac:spMkLst>
            <pc:docMk/>
            <pc:sldMk cId="3427212961" sldId="497"/>
            <ac:spMk id="3" creationId="{69884FC5-2D1F-3160-E689-D20AA95A30CA}"/>
          </ac:spMkLst>
        </pc:spChg>
        <pc:spChg chg="add mod">
          <ac:chgData name="Raul Matsushita" userId="de7c31d34ed27a9c" providerId="LiveId" clId="{DDD5C182-C070-4F6C-8EE5-351D6D7F591E}" dt="2024-05-27T11:30:04.971" v="228"/>
          <ac:spMkLst>
            <pc:docMk/>
            <pc:sldMk cId="3427212961" sldId="497"/>
            <ac:spMk id="7" creationId="{D1397385-DDA9-C5D9-D308-DA1E38BC41C0}"/>
          </ac:spMkLst>
        </pc:spChg>
        <pc:spChg chg="del">
          <ac:chgData name="Raul Matsushita" userId="de7c31d34ed27a9c" providerId="LiveId" clId="{DDD5C182-C070-4F6C-8EE5-351D6D7F591E}" dt="2024-05-27T11:30:04.435" v="227" actId="478"/>
          <ac:spMkLst>
            <pc:docMk/>
            <pc:sldMk cId="3427212961" sldId="497"/>
            <ac:spMk id="8" creationId="{2FBB7E00-9EAB-F43D-FEFE-0DD053518ED2}"/>
          </ac:spMkLst>
        </pc:spChg>
      </pc:sldChg>
      <pc:sldChg chg="addSp modSp add mod">
        <pc:chgData name="Raul Matsushita" userId="de7c31d34ed27a9c" providerId="LiveId" clId="{DDD5C182-C070-4F6C-8EE5-351D6D7F591E}" dt="2024-05-27T11:39:29.475" v="338" actId="20577"/>
        <pc:sldMkLst>
          <pc:docMk/>
          <pc:sldMk cId="1661126077" sldId="498"/>
        </pc:sldMkLst>
        <pc:spChg chg="mod">
          <ac:chgData name="Raul Matsushita" userId="de7c31d34ed27a9c" providerId="LiveId" clId="{DDD5C182-C070-4F6C-8EE5-351D6D7F591E}" dt="2024-05-27T11:39:29.475" v="338" actId="20577"/>
          <ac:spMkLst>
            <pc:docMk/>
            <pc:sldMk cId="1661126077" sldId="498"/>
            <ac:spMk id="2" creationId="{100B5D20-815D-D098-A5AD-681238943775}"/>
          </ac:spMkLst>
        </pc:spChg>
        <pc:spChg chg="mod">
          <ac:chgData name="Raul Matsushita" userId="de7c31d34ed27a9c" providerId="LiveId" clId="{DDD5C182-C070-4F6C-8EE5-351D6D7F591E}" dt="2024-05-27T11:33:18.425" v="260" actId="1076"/>
          <ac:spMkLst>
            <pc:docMk/>
            <pc:sldMk cId="1661126077" sldId="498"/>
            <ac:spMk id="3" creationId="{69884FC5-2D1F-3160-E689-D20AA95A30CA}"/>
          </ac:spMkLst>
        </pc:spChg>
        <pc:spChg chg="add mod">
          <ac:chgData name="Raul Matsushita" userId="de7c31d34ed27a9c" providerId="LiveId" clId="{DDD5C182-C070-4F6C-8EE5-351D6D7F591E}" dt="2024-05-27T11:33:50.484" v="269" actId="207"/>
          <ac:spMkLst>
            <pc:docMk/>
            <pc:sldMk cId="1661126077" sldId="498"/>
            <ac:spMk id="8" creationId="{763D2842-67D1-02AC-FE5F-FAE667519FDA}"/>
          </ac:spMkLst>
        </pc:spChg>
      </pc:sldChg>
      <pc:sldChg chg="modSp add mod">
        <pc:chgData name="Raul Matsushita" userId="de7c31d34ed27a9c" providerId="LiveId" clId="{DDD5C182-C070-4F6C-8EE5-351D6D7F591E}" dt="2024-05-27T11:39:53.682" v="360" actId="20577"/>
        <pc:sldMkLst>
          <pc:docMk/>
          <pc:sldMk cId="4232876518" sldId="499"/>
        </pc:sldMkLst>
        <pc:spChg chg="mod">
          <ac:chgData name="Raul Matsushita" userId="de7c31d34ed27a9c" providerId="LiveId" clId="{DDD5C182-C070-4F6C-8EE5-351D6D7F591E}" dt="2024-05-27T11:39:53.682" v="360" actId="20577"/>
          <ac:spMkLst>
            <pc:docMk/>
            <pc:sldMk cId="4232876518" sldId="499"/>
            <ac:spMk id="2" creationId="{100B5D20-815D-D098-A5AD-681238943775}"/>
          </ac:spMkLst>
        </pc:spChg>
        <pc:spChg chg="mod">
          <ac:chgData name="Raul Matsushita" userId="de7c31d34ed27a9c" providerId="LiveId" clId="{DDD5C182-C070-4F6C-8EE5-351D6D7F591E}" dt="2024-05-27T11:37:40.037" v="321" actId="108"/>
          <ac:spMkLst>
            <pc:docMk/>
            <pc:sldMk cId="4232876518" sldId="499"/>
            <ac:spMk id="8" creationId="{763D2842-67D1-02AC-FE5F-FAE667519FDA}"/>
          </ac:spMkLst>
        </pc:spChg>
      </pc:sldChg>
      <pc:sldChg chg="modSp add mod ord">
        <pc:chgData name="Raul Matsushita" userId="de7c31d34ed27a9c" providerId="LiveId" clId="{DDD5C182-C070-4F6C-8EE5-351D6D7F591E}" dt="2024-05-27T11:39:41.231" v="345" actId="20577"/>
        <pc:sldMkLst>
          <pc:docMk/>
          <pc:sldMk cId="1368143970" sldId="500"/>
        </pc:sldMkLst>
        <pc:spChg chg="mod">
          <ac:chgData name="Raul Matsushita" userId="de7c31d34ed27a9c" providerId="LiveId" clId="{DDD5C182-C070-4F6C-8EE5-351D6D7F591E}" dt="2024-05-27T11:39:41.231" v="345" actId="20577"/>
          <ac:spMkLst>
            <pc:docMk/>
            <pc:sldMk cId="1368143970" sldId="500"/>
            <ac:spMk id="2" creationId="{100B5D20-815D-D098-A5AD-681238943775}"/>
          </ac:spMkLst>
        </pc:spChg>
      </pc:sldChg>
      <pc:sldChg chg="add del">
        <pc:chgData name="Raul Matsushita" userId="de7c31d34ed27a9c" providerId="LiveId" clId="{DDD5C182-C070-4F6C-8EE5-351D6D7F591E}" dt="2024-05-27T11:41:23.936" v="364" actId="47"/>
        <pc:sldMkLst>
          <pc:docMk/>
          <pc:sldMk cId="2106299403" sldId="501"/>
        </pc:sldMkLst>
      </pc:sldChg>
      <pc:sldChg chg="add del replId">
        <pc:chgData name="Raul Matsushita" userId="de7c31d34ed27a9c" providerId="LiveId" clId="{DDD5C182-C070-4F6C-8EE5-351D6D7F591E}" dt="2024-05-27T11:41:23.936" v="364" actId="47"/>
        <pc:sldMkLst>
          <pc:docMk/>
          <pc:sldMk cId="3642428691" sldId="502"/>
        </pc:sldMkLst>
      </pc:sldChg>
      <pc:sldChg chg="modSp add mod">
        <pc:chgData name="Raul Matsushita" userId="de7c31d34ed27a9c" providerId="LiveId" clId="{DDD5C182-C070-4F6C-8EE5-351D6D7F591E}" dt="2024-05-27T12:34:55.724" v="374" actId="1076"/>
        <pc:sldMkLst>
          <pc:docMk/>
          <pc:sldMk cId="3838279504" sldId="503"/>
        </pc:sldMkLst>
        <pc:spChg chg="mod">
          <ac:chgData name="Raul Matsushita" userId="de7c31d34ed27a9c" providerId="LiveId" clId="{DDD5C182-C070-4F6C-8EE5-351D6D7F591E}" dt="2024-05-27T12:34:48.380" v="373" actId="1076"/>
          <ac:spMkLst>
            <pc:docMk/>
            <pc:sldMk cId="3838279504" sldId="503"/>
            <ac:spMk id="3" creationId="{69884FC5-2D1F-3160-E689-D20AA95A30CA}"/>
          </ac:spMkLst>
        </pc:spChg>
        <pc:spChg chg="mod">
          <ac:chgData name="Raul Matsushita" userId="de7c31d34ed27a9c" providerId="LiveId" clId="{DDD5C182-C070-4F6C-8EE5-351D6D7F591E}" dt="2024-05-27T12:34:39.115" v="372" actId="6549"/>
          <ac:spMkLst>
            <pc:docMk/>
            <pc:sldMk cId="3838279504" sldId="503"/>
            <ac:spMk id="7" creationId="{D1397385-DDA9-C5D9-D308-DA1E38BC41C0}"/>
          </ac:spMkLst>
        </pc:spChg>
        <pc:spChg chg="mod">
          <ac:chgData name="Raul Matsushita" userId="de7c31d34ed27a9c" providerId="LiveId" clId="{DDD5C182-C070-4F6C-8EE5-351D6D7F591E}" dt="2024-05-27T12:34:55.724" v="374" actId="1076"/>
          <ac:spMkLst>
            <pc:docMk/>
            <pc:sldMk cId="3838279504" sldId="503"/>
            <ac:spMk id="8" creationId="{763D2842-67D1-02AC-FE5F-FAE667519FDA}"/>
          </ac:spMkLst>
        </pc:spChg>
      </pc:sldChg>
      <pc:sldChg chg="addSp modSp add mod">
        <pc:chgData name="Raul Matsushita" userId="de7c31d34ed27a9c" providerId="LiveId" clId="{DDD5C182-C070-4F6C-8EE5-351D6D7F591E}" dt="2024-05-27T12:38:07.656" v="405" actId="1076"/>
        <pc:sldMkLst>
          <pc:docMk/>
          <pc:sldMk cId="3820255912" sldId="504"/>
        </pc:sldMkLst>
        <pc:spChg chg="mod">
          <ac:chgData name="Raul Matsushita" userId="de7c31d34ed27a9c" providerId="LiveId" clId="{DDD5C182-C070-4F6C-8EE5-351D6D7F591E}" dt="2024-05-27T12:36:22.985" v="389" actId="20577"/>
          <ac:spMkLst>
            <pc:docMk/>
            <pc:sldMk cId="3820255912" sldId="504"/>
            <ac:spMk id="3" creationId="{69884FC5-2D1F-3160-E689-D20AA95A30CA}"/>
          </ac:spMkLst>
        </pc:spChg>
        <pc:spChg chg="add mod">
          <ac:chgData name="Raul Matsushita" userId="de7c31d34ed27a9c" providerId="LiveId" clId="{DDD5C182-C070-4F6C-8EE5-351D6D7F591E}" dt="2024-05-27T12:38:07.656" v="405" actId="1076"/>
          <ac:spMkLst>
            <pc:docMk/>
            <pc:sldMk cId="3820255912" sldId="504"/>
            <ac:spMk id="9" creationId="{2846DAAA-2E00-B55A-25C1-63F76B2FE650}"/>
          </ac:spMkLst>
        </pc:spChg>
      </pc:sldChg>
      <pc:sldChg chg="modSp add">
        <pc:chgData name="Raul Matsushita" userId="de7c31d34ed27a9c" providerId="LiveId" clId="{DDD5C182-C070-4F6C-8EE5-351D6D7F591E}" dt="2024-05-27T12:39:48.753" v="457" actId="20577"/>
        <pc:sldMkLst>
          <pc:docMk/>
          <pc:sldMk cId="3157262969" sldId="505"/>
        </pc:sldMkLst>
        <pc:spChg chg="mod">
          <ac:chgData name="Raul Matsushita" userId="de7c31d34ed27a9c" providerId="LiveId" clId="{DDD5C182-C070-4F6C-8EE5-351D6D7F591E}" dt="2024-05-27T12:39:48.753" v="457" actId="20577"/>
          <ac:spMkLst>
            <pc:docMk/>
            <pc:sldMk cId="3157262969" sldId="505"/>
            <ac:spMk id="9" creationId="{2846DAAA-2E00-B55A-25C1-63F76B2FE650}"/>
          </ac:spMkLst>
        </pc:spChg>
      </pc:sldChg>
      <pc:sldChg chg="modSp add">
        <pc:chgData name="Raul Matsushita" userId="de7c31d34ed27a9c" providerId="LiveId" clId="{DDD5C182-C070-4F6C-8EE5-351D6D7F591E}" dt="2024-05-27T12:41:14.802" v="473" actId="207"/>
        <pc:sldMkLst>
          <pc:docMk/>
          <pc:sldMk cId="574731933" sldId="506"/>
        </pc:sldMkLst>
        <pc:spChg chg="mod">
          <ac:chgData name="Raul Matsushita" userId="de7c31d34ed27a9c" providerId="LiveId" clId="{DDD5C182-C070-4F6C-8EE5-351D6D7F591E}" dt="2024-05-27T12:41:14.802" v="473" actId="207"/>
          <ac:spMkLst>
            <pc:docMk/>
            <pc:sldMk cId="574731933" sldId="506"/>
            <ac:spMk id="9" creationId="{2846DAAA-2E00-B55A-25C1-63F76B2FE650}"/>
          </ac:spMkLst>
        </pc:spChg>
      </pc:sldChg>
      <pc:sldChg chg="delSp add mod">
        <pc:chgData name="Raul Matsushita" userId="de7c31d34ed27a9c" providerId="LiveId" clId="{DDD5C182-C070-4F6C-8EE5-351D6D7F591E}" dt="2024-05-27T12:42:36.934" v="478" actId="478"/>
        <pc:sldMkLst>
          <pc:docMk/>
          <pc:sldMk cId="208928092" sldId="507"/>
        </pc:sldMkLst>
        <pc:spChg chg="del">
          <ac:chgData name="Raul Matsushita" userId="de7c31d34ed27a9c" providerId="LiveId" clId="{DDD5C182-C070-4F6C-8EE5-351D6D7F591E}" dt="2024-05-27T12:42:36.934" v="478" actId="478"/>
          <ac:spMkLst>
            <pc:docMk/>
            <pc:sldMk cId="208928092" sldId="507"/>
            <ac:spMk id="3" creationId="{69884FC5-2D1F-3160-E689-D20AA95A30CA}"/>
          </ac:spMkLst>
        </pc:spChg>
        <pc:spChg chg="del">
          <ac:chgData name="Raul Matsushita" userId="de7c31d34ed27a9c" providerId="LiveId" clId="{DDD5C182-C070-4F6C-8EE5-351D6D7F591E}" dt="2024-05-27T12:42:34.744" v="477" actId="478"/>
          <ac:spMkLst>
            <pc:docMk/>
            <pc:sldMk cId="208928092" sldId="507"/>
            <ac:spMk id="7" creationId="{D1397385-DDA9-C5D9-D308-DA1E38BC41C0}"/>
          </ac:spMkLst>
        </pc:spChg>
        <pc:spChg chg="del">
          <ac:chgData name="Raul Matsushita" userId="de7c31d34ed27a9c" providerId="LiveId" clId="{DDD5C182-C070-4F6C-8EE5-351D6D7F591E}" dt="2024-05-27T12:42:32.455" v="476" actId="478"/>
          <ac:spMkLst>
            <pc:docMk/>
            <pc:sldMk cId="208928092" sldId="507"/>
            <ac:spMk id="8" creationId="{763D2842-67D1-02AC-FE5F-FAE667519FDA}"/>
          </ac:spMkLst>
        </pc:spChg>
      </pc:sldChg>
      <pc:sldChg chg="addSp delSp modSp add mod">
        <pc:chgData name="Raul Matsushita" userId="de7c31d34ed27a9c" providerId="LiveId" clId="{DDD5C182-C070-4F6C-8EE5-351D6D7F591E}" dt="2024-05-27T12:46:51.558" v="520" actId="1076"/>
        <pc:sldMkLst>
          <pc:docMk/>
          <pc:sldMk cId="3493750801" sldId="508"/>
        </pc:sldMkLst>
        <pc:spChg chg="add del">
          <ac:chgData name="Raul Matsushita" userId="de7c31d34ed27a9c" providerId="LiveId" clId="{DDD5C182-C070-4F6C-8EE5-351D6D7F591E}" dt="2024-05-27T12:43:10.289" v="482" actId="22"/>
          <ac:spMkLst>
            <pc:docMk/>
            <pc:sldMk cId="3493750801" sldId="508"/>
            <ac:spMk id="7" creationId="{E5B371EE-70D3-73C6-7A0D-9C3B975EC6E5}"/>
          </ac:spMkLst>
        </pc:spChg>
        <pc:spChg chg="add mod">
          <ac:chgData name="Raul Matsushita" userId="de7c31d34ed27a9c" providerId="LiveId" clId="{DDD5C182-C070-4F6C-8EE5-351D6D7F591E}" dt="2024-05-27T12:43:38.542" v="509" actId="14100"/>
          <ac:spMkLst>
            <pc:docMk/>
            <pc:sldMk cId="3493750801" sldId="508"/>
            <ac:spMk id="8" creationId="{0549A7FF-5919-8961-6C11-F95827C35C65}"/>
          </ac:spMkLst>
        </pc:spChg>
        <pc:spChg chg="add mod">
          <ac:chgData name="Raul Matsushita" userId="de7c31d34ed27a9c" providerId="LiveId" clId="{DDD5C182-C070-4F6C-8EE5-351D6D7F591E}" dt="2024-05-27T12:44:22.070" v="515" actId="1076"/>
          <ac:spMkLst>
            <pc:docMk/>
            <pc:sldMk cId="3493750801" sldId="508"/>
            <ac:spMk id="10" creationId="{2A8FE1DC-9EC6-88C0-3D47-AAC8A22EEDBD}"/>
          </ac:spMkLst>
        </pc:spChg>
        <pc:spChg chg="add mod">
          <ac:chgData name="Raul Matsushita" userId="de7c31d34ed27a9c" providerId="LiveId" clId="{DDD5C182-C070-4F6C-8EE5-351D6D7F591E}" dt="2024-05-27T12:46:51.558" v="520" actId="1076"/>
          <ac:spMkLst>
            <pc:docMk/>
            <pc:sldMk cId="3493750801" sldId="508"/>
            <ac:spMk id="11" creationId="{1CCFA44D-8AC7-927F-0CA4-C13C6F71F726}"/>
          </ac:spMkLst>
        </pc:spChg>
      </pc:sldChg>
      <pc:sldChg chg="modSp add">
        <pc:chgData name="Raul Matsushita" userId="de7c31d34ed27a9c" providerId="LiveId" clId="{DDD5C182-C070-4F6C-8EE5-351D6D7F591E}" dt="2024-05-27T20:13:07.332" v="772" actId="20577"/>
        <pc:sldMkLst>
          <pc:docMk/>
          <pc:sldMk cId="160551575" sldId="509"/>
        </pc:sldMkLst>
        <pc:spChg chg="mod">
          <ac:chgData name="Raul Matsushita" userId="de7c31d34ed27a9c" providerId="LiveId" clId="{DDD5C182-C070-4F6C-8EE5-351D6D7F591E}" dt="2024-05-27T20:13:07.332" v="772" actId="20577"/>
          <ac:spMkLst>
            <pc:docMk/>
            <pc:sldMk cId="160551575" sldId="509"/>
            <ac:spMk id="9" creationId="{2846DAAA-2E00-B55A-25C1-63F76B2FE650}"/>
          </ac:spMkLst>
        </pc:spChg>
      </pc:sldChg>
      <pc:sldChg chg="addSp delSp modSp add mod">
        <pc:chgData name="Raul Matsushita" userId="de7c31d34ed27a9c" providerId="LiveId" clId="{DDD5C182-C070-4F6C-8EE5-351D6D7F591E}" dt="2024-05-27T20:13:19.414" v="774"/>
        <pc:sldMkLst>
          <pc:docMk/>
          <pc:sldMk cId="457209630" sldId="510"/>
        </pc:sldMkLst>
        <pc:spChg chg="add mod">
          <ac:chgData name="Raul Matsushita" userId="de7c31d34ed27a9c" providerId="LiveId" clId="{DDD5C182-C070-4F6C-8EE5-351D6D7F591E}" dt="2024-05-27T12:50:36.862" v="565" actId="1076"/>
          <ac:spMkLst>
            <pc:docMk/>
            <pc:sldMk cId="457209630" sldId="510"/>
            <ac:spMk id="3" creationId="{76E43055-2119-6D40-8788-468D645D43CA}"/>
          </ac:spMkLst>
        </pc:spChg>
        <pc:spChg chg="add mod">
          <ac:chgData name="Raul Matsushita" userId="de7c31d34ed27a9c" providerId="LiveId" clId="{DDD5C182-C070-4F6C-8EE5-351D6D7F591E}" dt="2024-05-27T12:51:31.117" v="573" actId="207"/>
          <ac:spMkLst>
            <pc:docMk/>
            <pc:sldMk cId="457209630" sldId="510"/>
            <ac:spMk id="7" creationId="{9BFD5A12-9B8E-C4F2-5AD5-76F383C90ABC}"/>
          </ac:spMkLst>
        </pc:spChg>
        <pc:spChg chg="del">
          <ac:chgData name="Raul Matsushita" userId="de7c31d34ed27a9c" providerId="LiveId" clId="{DDD5C182-C070-4F6C-8EE5-351D6D7F591E}" dt="2024-05-27T20:13:18.917" v="773" actId="478"/>
          <ac:spMkLst>
            <pc:docMk/>
            <pc:sldMk cId="457209630" sldId="510"/>
            <ac:spMk id="9" creationId="{2846DAAA-2E00-B55A-25C1-63F76B2FE650}"/>
          </ac:spMkLst>
        </pc:spChg>
        <pc:spChg chg="add mod">
          <ac:chgData name="Raul Matsushita" userId="de7c31d34ed27a9c" providerId="LiveId" clId="{DDD5C182-C070-4F6C-8EE5-351D6D7F591E}" dt="2024-05-27T12:51:19.348" v="571" actId="207"/>
          <ac:spMkLst>
            <pc:docMk/>
            <pc:sldMk cId="457209630" sldId="510"/>
            <ac:spMk id="12" creationId="{948BEDF1-DAFA-5F60-20C0-8F084DD614B9}"/>
          </ac:spMkLst>
        </pc:spChg>
        <pc:spChg chg="add mod">
          <ac:chgData name="Raul Matsushita" userId="de7c31d34ed27a9c" providerId="LiveId" clId="{DDD5C182-C070-4F6C-8EE5-351D6D7F591E}" dt="2024-05-27T20:13:19.414" v="774"/>
          <ac:spMkLst>
            <pc:docMk/>
            <pc:sldMk cId="457209630" sldId="510"/>
            <ac:spMk id="13" creationId="{FB9D6370-F3C4-90B5-1BAE-99466BC2C6D4}"/>
          </ac:spMkLst>
        </pc:spChg>
      </pc:sldChg>
      <pc:sldChg chg="addSp modSp add mod">
        <pc:chgData name="Raul Matsushita" userId="de7c31d34ed27a9c" providerId="LiveId" clId="{DDD5C182-C070-4F6C-8EE5-351D6D7F591E}" dt="2024-05-27T12:59:44.384" v="666" actId="1076"/>
        <pc:sldMkLst>
          <pc:docMk/>
          <pc:sldMk cId="2068203102" sldId="511"/>
        </pc:sldMkLst>
        <pc:spChg chg="add mod">
          <ac:chgData name="Raul Matsushita" userId="de7c31d34ed27a9c" providerId="LiveId" clId="{DDD5C182-C070-4F6C-8EE5-351D6D7F591E}" dt="2024-05-27T12:59:44.384" v="666" actId="1076"/>
          <ac:spMkLst>
            <pc:docMk/>
            <pc:sldMk cId="2068203102" sldId="511"/>
            <ac:spMk id="3" creationId="{A2D0F7EB-AA72-20AE-0589-35DEF3EFE02F}"/>
          </ac:spMkLst>
        </pc:spChg>
      </pc:sldChg>
      <pc:sldChg chg="add del">
        <pc:chgData name="Raul Matsushita" userId="de7c31d34ed27a9c" providerId="LiveId" clId="{DDD5C182-C070-4F6C-8EE5-351D6D7F591E}" dt="2024-05-27T12:59:53.783" v="668" actId="47"/>
        <pc:sldMkLst>
          <pc:docMk/>
          <pc:sldMk cId="3818899124" sldId="512"/>
        </pc:sldMkLst>
      </pc:sldChg>
      <pc:sldChg chg="addSp modSp add mod">
        <pc:chgData name="Raul Matsushita" userId="de7c31d34ed27a9c" providerId="LiveId" clId="{DDD5C182-C070-4F6C-8EE5-351D6D7F591E}" dt="2024-05-27T13:01:02.586" v="679" actId="14100"/>
        <pc:sldMkLst>
          <pc:docMk/>
          <pc:sldMk cId="3828039483" sldId="513"/>
        </pc:sldMkLst>
        <pc:spChg chg="add mod">
          <ac:chgData name="Raul Matsushita" userId="de7c31d34ed27a9c" providerId="LiveId" clId="{DDD5C182-C070-4F6C-8EE5-351D6D7F591E}" dt="2024-05-27T13:00:33.187" v="674" actId="1076"/>
          <ac:spMkLst>
            <pc:docMk/>
            <pc:sldMk cId="3828039483" sldId="513"/>
            <ac:spMk id="9" creationId="{4A2F1622-465C-296E-6D3F-A800428C976D}"/>
          </ac:spMkLst>
        </pc:spChg>
        <pc:spChg chg="add mod">
          <ac:chgData name="Raul Matsushita" userId="de7c31d34ed27a9c" providerId="LiveId" clId="{DDD5C182-C070-4F6C-8EE5-351D6D7F591E}" dt="2024-05-27T13:01:02.586" v="679" actId="14100"/>
          <ac:spMkLst>
            <pc:docMk/>
            <pc:sldMk cId="3828039483" sldId="513"/>
            <ac:spMk id="11" creationId="{9C7942B6-00DA-FB67-F4E3-70010428A6FF}"/>
          </ac:spMkLst>
        </pc:spChg>
      </pc:sldChg>
      <pc:sldChg chg="modSp add del mod">
        <pc:chgData name="Raul Matsushita" userId="de7c31d34ed27a9c" providerId="LiveId" clId="{DDD5C182-C070-4F6C-8EE5-351D6D7F591E}" dt="2024-05-27T13:49:08.243" v="722" actId="2696"/>
        <pc:sldMkLst>
          <pc:docMk/>
          <pc:sldMk cId="1928035998" sldId="514"/>
        </pc:sldMkLst>
        <pc:picChg chg="mod">
          <ac:chgData name="Raul Matsushita" userId="de7c31d34ed27a9c" providerId="LiveId" clId="{DDD5C182-C070-4F6C-8EE5-351D6D7F591E}" dt="2024-05-27T13:08:38.358" v="700" actId="14826"/>
          <ac:picMkLst>
            <pc:docMk/>
            <pc:sldMk cId="1928035998" sldId="514"/>
            <ac:picMk id="7" creationId="{DEB67CAE-9AC8-F36A-DEE3-A42C983D646E}"/>
          </ac:picMkLst>
        </pc:picChg>
      </pc:sldChg>
      <pc:sldChg chg="modSp add mod">
        <pc:chgData name="Raul Matsushita" userId="de7c31d34ed27a9c" providerId="LiveId" clId="{DDD5C182-C070-4F6C-8EE5-351D6D7F591E}" dt="2024-05-27T13:20:26.656" v="704" actId="14100"/>
        <pc:sldMkLst>
          <pc:docMk/>
          <pc:sldMk cId="418434483" sldId="515"/>
        </pc:sldMkLst>
        <pc:picChg chg="mod">
          <ac:chgData name="Raul Matsushita" userId="de7c31d34ed27a9c" providerId="LiveId" clId="{DDD5C182-C070-4F6C-8EE5-351D6D7F591E}" dt="2024-05-27T13:20:26.656" v="704" actId="14100"/>
          <ac:picMkLst>
            <pc:docMk/>
            <pc:sldMk cId="418434483" sldId="515"/>
            <ac:picMk id="7" creationId="{DEB67CAE-9AC8-F36A-DEE3-A42C983D646E}"/>
          </ac:picMkLst>
        </pc:picChg>
      </pc:sldChg>
      <pc:sldChg chg="modSp add mod">
        <pc:chgData name="Raul Matsushita" userId="de7c31d34ed27a9c" providerId="LiveId" clId="{DDD5C182-C070-4F6C-8EE5-351D6D7F591E}" dt="2024-05-27T13:21:22.912" v="709" actId="14100"/>
        <pc:sldMkLst>
          <pc:docMk/>
          <pc:sldMk cId="1326245342" sldId="516"/>
        </pc:sldMkLst>
        <pc:picChg chg="mod">
          <ac:chgData name="Raul Matsushita" userId="de7c31d34ed27a9c" providerId="LiveId" clId="{DDD5C182-C070-4F6C-8EE5-351D6D7F591E}" dt="2024-05-27T13:21:22.912" v="709" actId="14100"/>
          <ac:picMkLst>
            <pc:docMk/>
            <pc:sldMk cId="1326245342" sldId="516"/>
            <ac:picMk id="7" creationId="{DEB67CAE-9AC8-F36A-DEE3-A42C983D646E}"/>
          </ac:picMkLst>
        </pc:picChg>
      </pc:sldChg>
      <pc:sldChg chg="modSp add mod">
        <pc:chgData name="Raul Matsushita" userId="de7c31d34ed27a9c" providerId="LiveId" clId="{DDD5C182-C070-4F6C-8EE5-351D6D7F591E}" dt="2024-05-27T13:25:22.526" v="715" actId="1076"/>
        <pc:sldMkLst>
          <pc:docMk/>
          <pc:sldMk cId="2239905633" sldId="517"/>
        </pc:sldMkLst>
        <pc:picChg chg="mod">
          <ac:chgData name="Raul Matsushita" userId="de7c31d34ed27a9c" providerId="LiveId" clId="{DDD5C182-C070-4F6C-8EE5-351D6D7F591E}" dt="2024-05-27T13:25:22.526" v="715" actId="1076"/>
          <ac:picMkLst>
            <pc:docMk/>
            <pc:sldMk cId="2239905633" sldId="517"/>
            <ac:picMk id="7" creationId="{DEB67CAE-9AC8-F36A-DEE3-A42C983D646E}"/>
          </ac:picMkLst>
        </pc:picChg>
      </pc:sldChg>
      <pc:sldChg chg="addSp delSp modSp add mod">
        <pc:chgData name="Raul Matsushita" userId="de7c31d34ed27a9c" providerId="LiveId" clId="{DDD5C182-C070-4F6C-8EE5-351D6D7F591E}" dt="2024-05-27T13:28:01.752" v="721" actId="22"/>
        <pc:sldMkLst>
          <pc:docMk/>
          <pc:sldMk cId="3974600439" sldId="518"/>
        </pc:sldMkLst>
        <pc:picChg chg="add del mod">
          <ac:chgData name="Raul Matsushita" userId="de7c31d34ed27a9c" providerId="LiveId" clId="{DDD5C182-C070-4F6C-8EE5-351D6D7F591E}" dt="2024-05-27T13:27:49.139" v="720" actId="22"/>
          <ac:picMkLst>
            <pc:docMk/>
            <pc:sldMk cId="3974600439" sldId="518"/>
            <ac:picMk id="3" creationId="{731526B3-2DC0-4BCE-092A-B3AAA2605FE5}"/>
          </ac:picMkLst>
        </pc:picChg>
        <pc:picChg chg="add">
          <ac:chgData name="Raul Matsushita" userId="de7c31d34ed27a9c" providerId="LiveId" clId="{DDD5C182-C070-4F6C-8EE5-351D6D7F591E}" dt="2024-05-27T13:28:01.752" v="721" actId="22"/>
          <ac:picMkLst>
            <pc:docMk/>
            <pc:sldMk cId="3974600439" sldId="518"/>
            <ac:picMk id="9" creationId="{F204BEFD-A122-F846-AA6E-0E099C28B4DA}"/>
          </ac:picMkLst>
        </pc:picChg>
      </pc:sldChg>
      <pc:sldChg chg="addSp modSp add mod">
        <pc:chgData name="Raul Matsushita" userId="de7c31d34ed27a9c" providerId="LiveId" clId="{DDD5C182-C070-4F6C-8EE5-351D6D7F591E}" dt="2024-05-27T13:50:58.834" v="735" actId="14100"/>
        <pc:sldMkLst>
          <pc:docMk/>
          <pc:sldMk cId="2624734631" sldId="519"/>
        </pc:sldMkLst>
        <pc:picChg chg="add mod">
          <ac:chgData name="Raul Matsushita" userId="de7c31d34ed27a9c" providerId="LiveId" clId="{DDD5C182-C070-4F6C-8EE5-351D6D7F591E}" dt="2024-05-27T13:50:55.557" v="733" actId="571"/>
          <ac:picMkLst>
            <pc:docMk/>
            <pc:sldMk cId="2624734631" sldId="519"/>
            <ac:picMk id="2" creationId="{A1D366A8-324A-51FB-91FC-40E666F42A9E}"/>
          </ac:picMkLst>
        </pc:picChg>
        <pc:picChg chg="mod">
          <ac:chgData name="Raul Matsushita" userId="de7c31d34ed27a9c" providerId="LiveId" clId="{DDD5C182-C070-4F6C-8EE5-351D6D7F591E}" dt="2024-05-27T13:50:58.834" v="735" actId="14100"/>
          <ac:picMkLst>
            <pc:docMk/>
            <pc:sldMk cId="2624734631" sldId="519"/>
            <ac:picMk id="7" creationId="{DEB67CAE-9AC8-F36A-DEE3-A42C983D646E}"/>
          </ac:picMkLst>
        </pc:picChg>
      </pc:sldChg>
      <pc:sldChg chg="addSp modSp add mod">
        <pc:chgData name="Raul Matsushita" userId="de7c31d34ed27a9c" providerId="LiveId" clId="{DDD5C182-C070-4F6C-8EE5-351D6D7F591E}" dt="2024-05-27T13:54:24.630" v="752" actId="14826"/>
        <pc:sldMkLst>
          <pc:docMk/>
          <pc:sldMk cId="2694757677" sldId="520"/>
        </pc:sldMkLst>
        <pc:picChg chg="add mod">
          <ac:chgData name="Raul Matsushita" userId="de7c31d34ed27a9c" providerId="LiveId" clId="{DDD5C182-C070-4F6C-8EE5-351D6D7F591E}" dt="2024-05-27T13:54:24.630" v="752" actId="14826"/>
          <ac:picMkLst>
            <pc:docMk/>
            <pc:sldMk cId="2694757677" sldId="520"/>
            <ac:picMk id="10" creationId="{0803D431-56A6-76DD-7FE4-10314794F2C3}"/>
          </ac:picMkLst>
        </pc:picChg>
      </pc:sldChg>
      <pc:sldChg chg="addSp modSp add mod ord">
        <pc:chgData name="Raul Matsushita" userId="de7c31d34ed27a9c" providerId="LiveId" clId="{DDD5C182-C070-4F6C-8EE5-351D6D7F591E}" dt="2024-05-27T13:55:30.561" v="760" actId="1076"/>
        <pc:sldMkLst>
          <pc:docMk/>
          <pc:sldMk cId="3133837125" sldId="521"/>
        </pc:sldMkLst>
        <pc:picChg chg="add mod">
          <ac:chgData name="Raul Matsushita" userId="de7c31d34ed27a9c" providerId="LiveId" clId="{DDD5C182-C070-4F6C-8EE5-351D6D7F591E}" dt="2024-05-27T13:55:30.561" v="760" actId="1076"/>
          <ac:picMkLst>
            <pc:docMk/>
            <pc:sldMk cId="3133837125" sldId="521"/>
            <ac:picMk id="3" creationId="{C218AEC3-E793-97E6-5E52-7A4E21BC2894}"/>
          </ac:picMkLst>
        </pc:picChg>
      </pc:sldChg>
      <pc:sldChg chg="delSp modSp add mod">
        <pc:chgData name="Raul Matsushita" userId="de7c31d34ed27a9c" providerId="LiveId" clId="{DDD5C182-C070-4F6C-8EE5-351D6D7F591E}" dt="2024-05-27T13:57:44.651" v="766" actId="14826"/>
        <pc:sldMkLst>
          <pc:docMk/>
          <pc:sldMk cId="3394893865" sldId="522"/>
        </pc:sldMkLst>
        <pc:picChg chg="del">
          <ac:chgData name="Raul Matsushita" userId="de7c31d34ed27a9c" providerId="LiveId" clId="{DDD5C182-C070-4F6C-8EE5-351D6D7F591E}" dt="2024-05-27T13:56:00.902" v="764" actId="478"/>
          <ac:picMkLst>
            <pc:docMk/>
            <pc:sldMk cId="3394893865" sldId="522"/>
            <ac:picMk id="3" creationId="{C218AEC3-E793-97E6-5E52-7A4E21BC2894}"/>
          </ac:picMkLst>
        </pc:picChg>
        <pc:picChg chg="mod">
          <ac:chgData name="Raul Matsushita" userId="de7c31d34ed27a9c" providerId="LiveId" clId="{DDD5C182-C070-4F6C-8EE5-351D6D7F591E}" dt="2024-05-27T13:57:44.651" v="766" actId="14826"/>
          <ac:picMkLst>
            <pc:docMk/>
            <pc:sldMk cId="3394893865" sldId="522"/>
            <ac:picMk id="9" creationId="{F204BEFD-A122-F846-AA6E-0E099C28B4DA}"/>
          </ac:picMkLst>
        </pc:picChg>
      </pc:sldChg>
    </pc:docChg>
  </pc:docChgLst>
  <pc:docChgLst>
    <pc:chgData name="Raul Matsushita" userId="de7c31d34ed27a9c" providerId="LiveId" clId="{2B52F8DD-C6B7-44AB-BEE8-797FEA457195}"/>
    <pc:docChg chg="undo custSel addSld delSld modSld sldOrd">
      <pc:chgData name="Raul Matsushita" userId="de7c31d34ed27a9c" providerId="LiveId" clId="{2B52F8DD-C6B7-44AB-BEE8-797FEA457195}" dt="2024-05-14T23:35:05.858" v="442" actId="47"/>
      <pc:docMkLst>
        <pc:docMk/>
      </pc:docMkLst>
      <pc:sldChg chg="modSp mod">
        <pc:chgData name="Raul Matsushita" userId="de7c31d34ed27a9c" providerId="LiveId" clId="{2B52F8DD-C6B7-44AB-BEE8-797FEA457195}" dt="2024-05-14T21:06:24.964" v="1" actId="20577"/>
        <pc:sldMkLst>
          <pc:docMk/>
          <pc:sldMk cId="2586058810" sldId="256"/>
        </pc:sldMkLst>
        <pc:spChg chg="mod">
          <ac:chgData name="Raul Matsushita" userId="de7c31d34ed27a9c" providerId="LiveId" clId="{2B52F8DD-C6B7-44AB-BEE8-797FEA457195}" dt="2024-05-14T21:06:24.964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delSp modSp mod">
        <pc:chgData name="Raul Matsushita" userId="de7c31d34ed27a9c" providerId="LiveId" clId="{2B52F8DD-C6B7-44AB-BEE8-797FEA457195}" dt="2024-05-14T21:18:26.420" v="136" actId="14100"/>
        <pc:sldMkLst>
          <pc:docMk/>
          <pc:sldMk cId="3012727841" sldId="269"/>
        </pc:sldMkLst>
        <pc:spChg chg="mod">
          <ac:chgData name="Raul Matsushita" userId="de7c31d34ed27a9c" providerId="LiveId" clId="{2B52F8DD-C6B7-44AB-BEE8-797FEA457195}" dt="2024-05-14T21:08:09.200" v="8" actId="20577"/>
          <ac:spMkLst>
            <pc:docMk/>
            <pc:sldMk cId="3012727841" sldId="269"/>
            <ac:spMk id="2" creationId="{100B5D20-815D-D098-A5AD-681238943775}"/>
          </ac:spMkLst>
        </pc:spChg>
        <pc:spChg chg="add mod">
          <ac:chgData name="Raul Matsushita" userId="de7c31d34ed27a9c" providerId="LiveId" clId="{2B52F8DD-C6B7-44AB-BEE8-797FEA457195}" dt="2024-05-14T21:12:13.831" v="113" actId="255"/>
          <ac:spMkLst>
            <pc:docMk/>
            <pc:sldMk cId="3012727841" sldId="269"/>
            <ac:spMk id="7" creationId="{85E0F60C-D330-D814-4B48-13AB719C96A5}"/>
          </ac:spMkLst>
        </pc:spChg>
        <pc:spChg chg="add mod">
          <ac:chgData name="Raul Matsushita" userId="de7c31d34ed27a9c" providerId="LiveId" clId="{2B52F8DD-C6B7-44AB-BEE8-797FEA457195}" dt="2024-05-14T21:18:26.420" v="136" actId="14100"/>
          <ac:spMkLst>
            <pc:docMk/>
            <pc:sldMk cId="3012727841" sldId="269"/>
            <ac:spMk id="8" creationId="{FCFAF88C-33B9-DEBE-C448-6BB0D7B9C67C}"/>
          </ac:spMkLst>
        </pc:spChg>
        <pc:picChg chg="mod">
          <ac:chgData name="Raul Matsushita" userId="de7c31d34ed27a9c" providerId="LiveId" clId="{2B52F8DD-C6B7-44AB-BEE8-797FEA457195}" dt="2024-05-14T21:10:36.551" v="12" actId="1076"/>
          <ac:picMkLst>
            <pc:docMk/>
            <pc:sldMk cId="3012727841" sldId="269"/>
            <ac:picMk id="9" creationId="{F657ED6E-9F8F-56DC-A232-EA3AF7A7BCE2}"/>
          </ac:picMkLst>
        </pc:picChg>
        <pc:picChg chg="del">
          <ac:chgData name="Raul Matsushita" userId="de7c31d34ed27a9c" providerId="LiveId" clId="{2B52F8DD-C6B7-44AB-BEE8-797FEA457195}" dt="2024-05-14T21:08:28.450" v="9" actId="478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2B52F8DD-C6B7-44AB-BEE8-797FEA457195}" dt="2024-05-14T23:33:30.425" v="433" actId="47"/>
        <pc:sldMkLst>
          <pc:docMk/>
          <pc:sldMk cId="97219920" sldId="351"/>
        </pc:sldMkLst>
      </pc:sldChg>
      <pc:sldChg chg="del">
        <pc:chgData name="Raul Matsushita" userId="de7c31d34ed27a9c" providerId="LiveId" clId="{2B52F8DD-C6B7-44AB-BEE8-797FEA457195}" dt="2024-05-14T23:33:30.425" v="433" actId="47"/>
        <pc:sldMkLst>
          <pc:docMk/>
          <pc:sldMk cId="2425297248" sldId="352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047087922" sldId="353"/>
        </pc:sldMkLst>
      </pc:sldChg>
      <pc:sldChg chg="modSp mod">
        <pc:chgData name="Raul Matsushita" userId="de7c31d34ed27a9c" providerId="LiveId" clId="{2B52F8DD-C6B7-44AB-BEE8-797FEA457195}" dt="2024-05-14T23:33:37.245" v="436" actId="1076"/>
        <pc:sldMkLst>
          <pc:docMk/>
          <pc:sldMk cId="855157489" sldId="354"/>
        </pc:sldMkLst>
        <pc:picChg chg="mod">
          <ac:chgData name="Raul Matsushita" userId="de7c31d34ed27a9c" providerId="LiveId" clId="{2B52F8DD-C6B7-44AB-BEE8-797FEA457195}" dt="2024-05-14T23:33:37.245" v="436" actId="1076"/>
          <ac:picMkLst>
            <pc:docMk/>
            <pc:sldMk cId="855157489" sldId="354"/>
            <ac:picMk id="9" creationId="{F657ED6E-9F8F-56DC-A232-EA3AF7A7BCE2}"/>
          </ac:picMkLst>
        </pc:picChg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236585066" sldId="355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965957268" sldId="356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154684633" sldId="358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809834469" sldId="359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930857368" sldId="360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854509777" sldId="361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323236245" sldId="362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387713322" sldId="363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336451977" sldId="364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445301140" sldId="365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654698119" sldId="366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418225817" sldId="367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978855974" sldId="368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024075110" sldId="369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662476811" sldId="370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81503336" sldId="371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289529815" sldId="372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349434312" sldId="373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365980675" sldId="374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145662706" sldId="375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831836800" sldId="376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73547767" sldId="377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589735272" sldId="378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907970514" sldId="380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621830741" sldId="381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029251543" sldId="382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6497042" sldId="383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016376466" sldId="384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90125337" sldId="385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283452164" sldId="386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099640966" sldId="387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595516874" sldId="388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607884657" sldId="389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3835490743" sldId="390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3313146133" sldId="391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1815727185" sldId="392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4264755430" sldId="393"/>
        </pc:sldMkLst>
      </pc:sldChg>
      <pc:sldChg chg="modSp add mod">
        <pc:chgData name="Raul Matsushita" userId="de7c31d34ed27a9c" providerId="LiveId" clId="{2B52F8DD-C6B7-44AB-BEE8-797FEA457195}" dt="2024-05-14T21:14:57.824" v="126" actId="1076"/>
        <pc:sldMkLst>
          <pc:docMk/>
          <pc:sldMk cId="2580437318" sldId="394"/>
        </pc:sldMkLst>
        <pc:picChg chg="mod">
          <ac:chgData name="Raul Matsushita" userId="de7c31d34ed27a9c" providerId="LiveId" clId="{2B52F8DD-C6B7-44AB-BEE8-797FEA457195}" dt="2024-05-14T21:14:57.824" v="126" actId="1076"/>
          <ac:picMkLst>
            <pc:docMk/>
            <pc:sldMk cId="2580437318" sldId="394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17:10.538" v="130" actId="14100"/>
        <pc:sldMkLst>
          <pc:docMk/>
          <pc:sldMk cId="3421154305" sldId="395"/>
        </pc:sldMkLst>
        <pc:picChg chg="mod">
          <ac:chgData name="Raul Matsushita" userId="de7c31d34ed27a9c" providerId="LiveId" clId="{2B52F8DD-C6B7-44AB-BEE8-797FEA457195}" dt="2024-05-14T21:17:10.538" v="130" actId="14100"/>
          <ac:picMkLst>
            <pc:docMk/>
            <pc:sldMk cId="3421154305" sldId="395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2B52F8DD-C6B7-44AB-BEE8-797FEA457195}" dt="2024-05-14T21:22:59.186" v="167" actId="1076"/>
        <pc:sldMkLst>
          <pc:docMk/>
          <pc:sldMk cId="729379542" sldId="396"/>
        </pc:sldMkLst>
        <pc:spChg chg="mod">
          <ac:chgData name="Raul Matsushita" userId="de7c31d34ed27a9c" providerId="LiveId" clId="{2B52F8DD-C6B7-44AB-BEE8-797FEA457195}" dt="2024-05-14T21:22:46.806" v="159" actId="34135"/>
          <ac:spMkLst>
            <pc:docMk/>
            <pc:sldMk cId="729379542" sldId="396"/>
            <ac:spMk id="2" creationId="{100B5D20-815D-D098-A5AD-681238943775}"/>
          </ac:spMkLst>
        </pc:spChg>
        <pc:spChg chg="add mod">
          <ac:chgData name="Raul Matsushita" userId="de7c31d34ed27a9c" providerId="LiveId" clId="{2B52F8DD-C6B7-44AB-BEE8-797FEA457195}" dt="2024-05-14T21:22:59.186" v="167" actId="1076"/>
          <ac:spMkLst>
            <pc:docMk/>
            <pc:sldMk cId="729379542" sldId="396"/>
            <ac:spMk id="7" creationId="{02C2F6CC-F73E-4267-21EC-EC65E2F36AD8}"/>
          </ac:spMkLst>
        </pc:spChg>
        <pc:picChg chg="mod">
          <ac:chgData name="Raul Matsushita" userId="de7c31d34ed27a9c" providerId="LiveId" clId="{2B52F8DD-C6B7-44AB-BEE8-797FEA457195}" dt="2024-05-14T21:18:58.031" v="138" actId="14826"/>
          <ac:picMkLst>
            <pc:docMk/>
            <pc:sldMk cId="729379542" sldId="396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4:24.491" v="169" actId="14826"/>
        <pc:sldMkLst>
          <pc:docMk/>
          <pc:sldMk cId="687067622" sldId="397"/>
        </pc:sldMkLst>
        <pc:picChg chg="mod">
          <ac:chgData name="Raul Matsushita" userId="de7c31d34ed27a9c" providerId="LiveId" clId="{2B52F8DD-C6B7-44AB-BEE8-797FEA457195}" dt="2024-05-14T21:24:24.491" v="169" actId="14826"/>
          <ac:picMkLst>
            <pc:docMk/>
            <pc:sldMk cId="687067622" sldId="397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5:46.838" v="172" actId="14826"/>
        <pc:sldMkLst>
          <pc:docMk/>
          <pc:sldMk cId="2590041466" sldId="398"/>
        </pc:sldMkLst>
        <pc:picChg chg="mod">
          <ac:chgData name="Raul Matsushita" userId="de7c31d34ed27a9c" providerId="LiveId" clId="{2B52F8DD-C6B7-44AB-BEE8-797FEA457195}" dt="2024-05-14T21:25:46.838" v="172" actId="14826"/>
          <ac:picMkLst>
            <pc:docMk/>
            <pc:sldMk cId="2590041466" sldId="398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7:07.906" v="174" actId="14826"/>
        <pc:sldMkLst>
          <pc:docMk/>
          <pc:sldMk cId="1790227488" sldId="399"/>
        </pc:sldMkLst>
        <pc:picChg chg="mod">
          <ac:chgData name="Raul Matsushita" userId="de7c31d34ed27a9c" providerId="LiveId" clId="{2B52F8DD-C6B7-44AB-BEE8-797FEA457195}" dt="2024-05-14T21:27:07.906" v="174" actId="14826"/>
          <ac:picMkLst>
            <pc:docMk/>
            <pc:sldMk cId="1790227488" sldId="399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8:43.004" v="178" actId="14826"/>
        <pc:sldMkLst>
          <pc:docMk/>
          <pc:sldMk cId="1576155188" sldId="400"/>
        </pc:sldMkLst>
        <pc:picChg chg="mod">
          <ac:chgData name="Raul Matsushita" userId="de7c31d34ed27a9c" providerId="LiveId" clId="{2B52F8DD-C6B7-44AB-BEE8-797FEA457195}" dt="2024-05-14T21:28:43.004" v="178" actId="14826"/>
          <ac:picMkLst>
            <pc:docMk/>
            <pc:sldMk cId="1576155188" sldId="400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9:40.470" v="182" actId="14100"/>
        <pc:sldMkLst>
          <pc:docMk/>
          <pc:sldMk cId="2563772777" sldId="401"/>
        </pc:sldMkLst>
        <pc:picChg chg="mod">
          <ac:chgData name="Raul Matsushita" userId="de7c31d34ed27a9c" providerId="LiveId" clId="{2B52F8DD-C6B7-44AB-BEE8-797FEA457195}" dt="2024-05-14T21:29:40.470" v="182" actId="14100"/>
          <ac:picMkLst>
            <pc:docMk/>
            <pc:sldMk cId="2563772777" sldId="401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31:38.381" v="188" actId="14826"/>
        <pc:sldMkLst>
          <pc:docMk/>
          <pc:sldMk cId="1156382027" sldId="402"/>
        </pc:sldMkLst>
        <pc:picChg chg="mod">
          <ac:chgData name="Raul Matsushita" userId="de7c31d34ed27a9c" providerId="LiveId" clId="{2B52F8DD-C6B7-44AB-BEE8-797FEA457195}" dt="2024-05-14T21:31:38.381" v="188" actId="14826"/>
          <ac:picMkLst>
            <pc:docMk/>
            <pc:sldMk cId="1156382027" sldId="402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1:30:37.420" v="187" actId="14826"/>
        <pc:sldMkLst>
          <pc:docMk/>
          <pc:sldMk cId="1953838893" sldId="403"/>
        </pc:sldMkLst>
        <pc:picChg chg="mod">
          <ac:chgData name="Raul Matsushita" userId="de7c31d34ed27a9c" providerId="LiveId" clId="{2B52F8DD-C6B7-44AB-BEE8-797FEA457195}" dt="2024-05-14T21:30:37.420" v="187" actId="14826"/>
          <ac:picMkLst>
            <pc:docMk/>
            <pc:sldMk cId="1953838893" sldId="403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1:37:40.969" v="290"/>
        <pc:sldMkLst>
          <pc:docMk/>
          <pc:sldMk cId="177808532" sldId="404"/>
        </pc:sldMkLst>
        <pc:picChg chg="mod">
          <ac:chgData name="Raul Matsushita" userId="de7c31d34ed27a9c" providerId="LiveId" clId="{2B52F8DD-C6B7-44AB-BEE8-797FEA457195}" dt="2024-05-14T21:37:09.092" v="283" actId="14826"/>
          <ac:picMkLst>
            <pc:docMk/>
            <pc:sldMk cId="177808532" sldId="404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34:04.182" v="194" actId="1076"/>
        <pc:sldMkLst>
          <pc:docMk/>
          <pc:sldMk cId="101711346" sldId="405"/>
        </pc:sldMkLst>
        <pc:picChg chg="mod">
          <ac:chgData name="Raul Matsushita" userId="de7c31d34ed27a9c" providerId="LiveId" clId="{2B52F8DD-C6B7-44AB-BEE8-797FEA457195}" dt="2024-05-14T21:34:04.182" v="194" actId="1076"/>
          <ac:picMkLst>
            <pc:docMk/>
            <pc:sldMk cId="101711346" sldId="405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2B52F8DD-C6B7-44AB-BEE8-797FEA457195}" dt="2024-05-14T21:35:19.421" v="279" actId="20577"/>
        <pc:sldMkLst>
          <pc:docMk/>
          <pc:sldMk cId="1642434156" sldId="406"/>
        </pc:sldMkLst>
        <pc:spChg chg="add mod">
          <ac:chgData name="Raul Matsushita" userId="de7c31d34ed27a9c" providerId="LiveId" clId="{2B52F8DD-C6B7-44AB-BEE8-797FEA457195}" dt="2024-05-14T21:35:19.421" v="279" actId="20577"/>
          <ac:spMkLst>
            <pc:docMk/>
            <pc:sldMk cId="1642434156" sldId="406"/>
            <ac:spMk id="8" creationId="{7087AAC2-DCE7-22BA-D46A-34B8ED8C432D}"/>
          </ac:spMkLst>
        </pc:spChg>
        <pc:picChg chg="mod">
          <ac:chgData name="Raul Matsushita" userId="de7c31d34ed27a9c" providerId="LiveId" clId="{2B52F8DD-C6B7-44AB-BEE8-797FEA457195}" dt="2024-05-14T21:34:29.967" v="196" actId="14826"/>
          <ac:picMkLst>
            <pc:docMk/>
            <pc:sldMk cId="1642434156" sldId="406"/>
            <ac:picMk id="9" creationId="{F657ED6E-9F8F-56DC-A232-EA3AF7A7BCE2}"/>
          </ac:picMkLst>
        </pc:picChg>
      </pc:sldChg>
      <pc:sldChg chg="add ord">
        <pc:chgData name="Raul Matsushita" userId="de7c31d34ed27a9c" providerId="LiveId" clId="{2B52F8DD-C6B7-44AB-BEE8-797FEA457195}" dt="2024-05-14T21:38:13.484" v="292"/>
        <pc:sldMkLst>
          <pc:docMk/>
          <pc:sldMk cId="401141681" sldId="407"/>
        </pc:sldMkLst>
      </pc:sldChg>
      <pc:sldChg chg="modSp add mod ord">
        <pc:chgData name="Raul Matsushita" userId="de7c31d34ed27a9c" providerId="LiveId" clId="{2B52F8DD-C6B7-44AB-BEE8-797FEA457195}" dt="2024-05-14T21:38:53.019" v="293" actId="14826"/>
        <pc:sldMkLst>
          <pc:docMk/>
          <pc:sldMk cId="3247019655" sldId="408"/>
        </pc:sldMkLst>
        <pc:picChg chg="mod">
          <ac:chgData name="Raul Matsushita" userId="de7c31d34ed27a9c" providerId="LiveId" clId="{2B52F8DD-C6B7-44AB-BEE8-797FEA457195}" dt="2024-05-14T21:38:53.019" v="293" actId="14826"/>
          <ac:picMkLst>
            <pc:docMk/>
            <pc:sldMk cId="3247019655" sldId="408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39:37.643" v="295" actId="14826"/>
        <pc:sldMkLst>
          <pc:docMk/>
          <pc:sldMk cId="2745773225" sldId="409"/>
        </pc:sldMkLst>
        <pc:picChg chg="mod">
          <ac:chgData name="Raul Matsushita" userId="de7c31d34ed27a9c" providerId="LiveId" clId="{2B52F8DD-C6B7-44AB-BEE8-797FEA457195}" dt="2024-05-14T21:39:37.643" v="295" actId="14826"/>
          <ac:picMkLst>
            <pc:docMk/>
            <pc:sldMk cId="2745773225" sldId="409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40:10.645" v="297" actId="14826"/>
        <pc:sldMkLst>
          <pc:docMk/>
          <pc:sldMk cId="1754164030" sldId="410"/>
        </pc:sldMkLst>
        <pc:picChg chg="mod">
          <ac:chgData name="Raul Matsushita" userId="de7c31d34ed27a9c" providerId="LiveId" clId="{2B52F8DD-C6B7-44AB-BEE8-797FEA457195}" dt="2024-05-14T21:40:10.645" v="297" actId="14826"/>
          <ac:picMkLst>
            <pc:docMk/>
            <pc:sldMk cId="1754164030" sldId="410"/>
            <ac:picMk id="9" creationId="{F657ED6E-9F8F-56DC-A232-EA3AF7A7BCE2}"/>
          </ac:picMkLst>
        </pc:picChg>
      </pc:sldChg>
      <pc:sldChg chg="delSp modSp add mod">
        <pc:chgData name="Raul Matsushita" userId="de7c31d34ed27a9c" providerId="LiveId" clId="{2B52F8DD-C6B7-44AB-BEE8-797FEA457195}" dt="2024-05-14T22:03:19.876" v="343" actId="14826"/>
        <pc:sldMkLst>
          <pc:docMk/>
          <pc:sldMk cId="2745387297" sldId="411"/>
        </pc:sldMkLst>
        <pc:spChg chg="del">
          <ac:chgData name="Raul Matsushita" userId="de7c31d34ed27a9c" providerId="LiveId" clId="{2B52F8DD-C6B7-44AB-BEE8-797FEA457195}" dt="2024-05-14T21:42:48.618" v="306" actId="478"/>
          <ac:spMkLst>
            <pc:docMk/>
            <pc:sldMk cId="2745387297" sldId="411"/>
            <ac:spMk id="7" creationId="{02C2F6CC-F73E-4267-21EC-EC65E2F36AD8}"/>
          </ac:spMkLst>
        </pc:spChg>
        <pc:picChg chg="mod">
          <ac:chgData name="Raul Matsushita" userId="de7c31d34ed27a9c" providerId="LiveId" clId="{2B52F8DD-C6B7-44AB-BEE8-797FEA457195}" dt="2024-05-14T22:03:19.876" v="343" actId="14826"/>
          <ac:picMkLst>
            <pc:docMk/>
            <pc:sldMk cId="2745387297" sldId="411"/>
            <ac:picMk id="9" creationId="{F657ED6E-9F8F-56DC-A232-EA3AF7A7BCE2}"/>
          </ac:picMkLst>
        </pc:picChg>
      </pc:sldChg>
      <pc:sldChg chg="delSp modSp add mod">
        <pc:chgData name="Raul Matsushita" userId="de7c31d34ed27a9c" providerId="LiveId" clId="{2B52F8DD-C6B7-44AB-BEE8-797FEA457195}" dt="2024-05-14T22:58:27.630" v="368" actId="1076"/>
        <pc:sldMkLst>
          <pc:docMk/>
          <pc:sldMk cId="712276523" sldId="412"/>
        </pc:sldMkLst>
        <pc:spChg chg="del">
          <ac:chgData name="Raul Matsushita" userId="de7c31d34ed27a9c" providerId="LiveId" clId="{2B52F8DD-C6B7-44AB-BEE8-797FEA457195}" dt="2024-05-14T21:42:39.256" v="305" actId="478"/>
          <ac:spMkLst>
            <pc:docMk/>
            <pc:sldMk cId="712276523" sldId="412"/>
            <ac:spMk id="7" creationId="{02C2F6CC-F73E-4267-21EC-EC65E2F36AD8}"/>
          </ac:spMkLst>
        </pc:spChg>
        <pc:picChg chg="mod">
          <ac:chgData name="Raul Matsushita" userId="de7c31d34ed27a9c" providerId="LiveId" clId="{2B52F8DD-C6B7-44AB-BEE8-797FEA457195}" dt="2024-05-14T22:58:27.630" v="368" actId="1076"/>
          <ac:picMkLst>
            <pc:docMk/>
            <pc:sldMk cId="712276523" sldId="412"/>
            <ac:picMk id="9" creationId="{F657ED6E-9F8F-56DC-A232-EA3AF7A7BCE2}"/>
          </ac:picMkLst>
        </pc:picChg>
      </pc:sldChg>
      <pc:sldChg chg="modSp add del mod">
        <pc:chgData name="Raul Matsushita" userId="de7c31d34ed27a9c" providerId="LiveId" clId="{2B52F8DD-C6B7-44AB-BEE8-797FEA457195}" dt="2024-05-14T22:26:49.705" v="357" actId="2696"/>
        <pc:sldMkLst>
          <pc:docMk/>
          <pc:sldMk cId="4252479983" sldId="413"/>
        </pc:sldMkLst>
        <pc:picChg chg="mod">
          <ac:chgData name="Raul Matsushita" userId="de7c31d34ed27a9c" providerId="LiveId" clId="{2B52F8DD-C6B7-44AB-BEE8-797FEA457195}" dt="2024-05-14T22:26:35.080" v="355" actId="14826"/>
          <ac:picMkLst>
            <pc:docMk/>
            <pc:sldMk cId="4252479983" sldId="413"/>
            <ac:picMk id="9" creationId="{F657ED6E-9F8F-56DC-A232-EA3AF7A7BCE2}"/>
          </ac:picMkLst>
        </pc:picChg>
      </pc:sldChg>
      <pc:sldChg chg="addSp delSp modSp add mod">
        <pc:chgData name="Raul Matsushita" userId="de7c31d34ed27a9c" providerId="LiveId" clId="{2B52F8DD-C6B7-44AB-BEE8-797FEA457195}" dt="2024-05-14T23:04:27.318" v="370" actId="1076"/>
        <pc:sldMkLst>
          <pc:docMk/>
          <pc:sldMk cId="2179057498" sldId="414"/>
        </pc:sldMkLst>
        <pc:spChg chg="add del mod">
          <ac:chgData name="Raul Matsushita" userId="de7c31d34ed27a9c" providerId="LiveId" clId="{2B52F8DD-C6B7-44AB-BEE8-797FEA457195}" dt="2024-05-14T22:27:04.996" v="359" actId="478"/>
          <ac:spMkLst>
            <pc:docMk/>
            <pc:sldMk cId="2179057498" sldId="414"/>
            <ac:spMk id="7" creationId="{D45C3E50-1DA7-7B67-5CCF-4AAEF1027902}"/>
          </ac:spMkLst>
        </pc:spChg>
        <pc:picChg chg="mod">
          <ac:chgData name="Raul Matsushita" userId="de7c31d34ed27a9c" providerId="LiveId" clId="{2B52F8DD-C6B7-44AB-BEE8-797FEA457195}" dt="2024-05-14T23:04:27.318" v="370" actId="1076"/>
          <ac:picMkLst>
            <pc:docMk/>
            <pc:sldMk cId="2179057498" sldId="414"/>
            <ac:picMk id="9" creationId="{F657ED6E-9F8F-56DC-A232-EA3AF7A7BCE2}"/>
          </ac:picMkLst>
        </pc:picChg>
      </pc:sldChg>
      <pc:sldChg chg="addSp delSp modSp add del mod ord">
        <pc:chgData name="Raul Matsushita" userId="de7c31d34ed27a9c" providerId="LiveId" clId="{2B52F8DD-C6B7-44AB-BEE8-797FEA457195}" dt="2024-05-14T23:28:04.585" v="417" actId="2696"/>
        <pc:sldMkLst>
          <pc:docMk/>
          <pc:sldMk cId="2351429766" sldId="415"/>
        </pc:sldMkLst>
        <pc:spChg chg="del">
          <ac:chgData name="Raul Matsushita" userId="de7c31d34ed27a9c" providerId="LiveId" clId="{2B52F8DD-C6B7-44AB-BEE8-797FEA457195}" dt="2024-05-14T21:50:21.513" v="326" actId="478"/>
          <ac:spMkLst>
            <pc:docMk/>
            <pc:sldMk cId="2351429766" sldId="415"/>
            <ac:spMk id="7" creationId="{D45C3E50-1DA7-7B67-5CCF-4AAEF1027902}"/>
          </ac:spMkLst>
        </pc:spChg>
        <pc:spChg chg="add del mod">
          <ac:chgData name="Raul Matsushita" userId="de7c31d34ed27a9c" providerId="LiveId" clId="{2B52F8DD-C6B7-44AB-BEE8-797FEA457195}" dt="2024-05-14T23:07:40.709" v="398" actId="478"/>
          <ac:spMkLst>
            <pc:docMk/>
            <pc:sldMk cId="2351429766" sldId="415"/>
            <ac:spMk id="8" creationId="{A016291D-4070-5658-0CF6-A3EC135DF994}"/>
          </ac:spMkLst>
        </pc:spChg>
        <pc:picChg chg="add del mod">
          <ac:chgData name="Raul Matsushita" userId="de7c31d34ed27a9c" providerId="LiveId" clId="{2B52F8DD-C6B7-44AB-BEE8-797FEA457195}" dt="2024-05-14T23:07:39.072" v="397" actId="478"/>
          <ac:picMkLst>
            <pc:docMk/>
            <pc:sldMk cId="2351429766" sldId="415"/>
            <ac:picMk id="9" creationId="{F657ED6E-9F8F-56DC-A232-EA3AF7A7BCE2}"/>
          </ac:picMkLst>
        </pc:picChg>
      </pc:sldChg>
      <pc:sldChg chg="delSp modSp add mod ord">
        <pc:chgData name="Raul Matsushita" userId="de7c31d34ed27a9c" providerId="LiveId" clId="{2B52F8DD-C6B7-44AB-BEE8-797FEA457195}" dt="2024-05-14T23:05:49.229" v="379" actId="14826"/>
        <pc:sldMkLst>
          <pc:docMk/>
          <pc:sldMk cId="1506518033" sldId="416"/>
        </pc:sldMkLst>
        <pc:spChg chg="del">
          <ac:chgData name="Raul Matsushita" userId="de7c31d34ed27a9c" providerId="LiveId" clId="{2B52F8DD-C6B7-44AB-BEE8-797FEA457195}" dt="2024-05-14T21:56:36.003" v="331" actId="478"/>
          <ac:spMkLst>
            <pc:docMk/>
            <pc:sldMk cId="1506518033" sldId="416"/>
            <ac:spMk id="8" creationId="{A016291D-4070-5658-0CF6-A3EC135DF994}"/>
          </ac:spMkLst>
        </pc:spChg>
        <pc:picChg chg="mod">
          <ac:chgData name="Raul Matsushita" userId="de7c31d34ed27a9c" providerId="LiveId" clId="{2B52F8DD-C6B7-44AB-BEE8-797FEA457195}" dt="2024-05-14T23:05:49.229" v="379" actId="14826"/>
          <ac:picMkLst>
            <pc:docMk/>
            <pc:sldMk cId="1506518033" sldId="416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3:28:01.742" v="416" actId="14826"/>
        <pc:sldMkLst>
          <pc:docMk/>
          <pc:sldMk cId="2823739395" sldId="417"/>
        </pc:sldMkLst>
        <pc:picChg chg="mod">
          <ac:chgData name="Raul Matsushita" userId="de7c31d34ed27a9c" providerId="LiveId" clId="{2B52F8DD-C6B7-44AB-BEE8-797FEA457195}" dt="2024-05-14T23:28:01.742" v="416" actId="14826"/>
          <ac:picMkLst>
            <pc:docMk/>
            <pc:sldMk cId="2823739395" sldId="417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3:29:12.140" v="421" actId="1076"/>
        <pc:sldMkLst>
          <pc:docMk/>
          <pc:sldMk cId="3011775828" sldId="418"/>
        </pc:sldMkLst>
        <pc:picChg chg="mod">
          <ac:chgData name="Raul Matsushita" userId="de7c31d34ed27a9c" providerId="LiveId" clId="{2B52F8DD-C6B7-44AB-BEE8-797FEA457195}" dt="2024-05-14T23:29:12.140" v="421" actId="1076"/>
          <ac:picMkLst>
            <pc:docMk/>
            <pc:sldMk cId="3011775828" sldId="418"/>
            <ac:picMk id="9" creationId="{F657ED6E-9F8F-56DC-A232-EA3AF7A7BCE2}"/>
          </ac:picMkLst>
        </pc:picChg>
      </pc:sldChg>
      <pc:sldChg chg="modSp add del mod">
        <pc:chgData name="Raul Matsushita" userId="de7c31d34ed27a9c" providerId="LiveId" clId="{2B52F8DD-C6B7-44AB-BEE8-797FEA457195}" dt="2024-05-14T23:05:12.037" v="378" actId="47"/>
        <pc:sldMkLst>
          <pc:docMk/>
          <pc:sldMk cId="3637974952" sldId="419"/>
        </pc:sldMkLst>
        <pc:picChg chg="mod">
          <ac:chgData name="Raul Matsushita" userId="de7c31d34ed27a9c" providerId="LiveId" clId="{2B52F8DD-C6B7-44AB-BEE8-797FEA457195}" dt="2024-05-14T23:04:36.106" v="372" actId="1076"/>
          <ac:picMkLst>
            <pc:docMk/>
            <pc:sldMk cId="3637974952" sldId="419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2B52F8DD-C6B7-44AB-BEE8-797FEA457195}" dt="2024-05-14T23:05:03.740" v="377" actId="14100"/>
        <pc:sldMkLst>
          <pc:docMk/>
          <pc:sldMk cId="3837822094" sldId="420"/>
        </pc:sldMkLst>
        <pc:spChg chg="add mod">
          <ac:chgData name="Raul Matsushita" userId="de7c31d34ed27a9c" providerId="LiveId" clId="{2B52F8DD-C6B7-44AB-BEE8-797FEA457195}" dt="2024-05-14T23:05:03.740" v="377" actId="14100"/>
          <ac:spMkLst>
            <pc:docMk/>
            <pc:sldMk cId="3837822094" sldId="420"/>
            <ac:spMk id="7" creationId="{B66F4A95-9419-1450-BE4E-48BFED1146B4}"/>
          </ac:spMkLst>
        </pc:spChg>
      </pc:sldChg>
      <pc:sldChg chg="addSp modSp add mod">
        <pc:chgData name="Raul Matsushita" userId="de7c31d34ed27a9c" providerId="LiveId" clId="{2B52F8DD-C6B7-44AB-BEE8-797FEA457195}" dt="2024-05-14T23:07:19.976" v="396" actId="1076"/>
        <pc:sldMkLst>
          <pc:docMk/>
          <pc:sldMk cId="3633980462" sldId="421"/>
        </pc:sldMkLst>
        <pc:picChg chg="mod">
          <ac:chgData name="Raul Matsushita" userId="de7c31d34ed27a9c" providerId="LiveId" clId="{2B52F8DD-C6B7-44AB-BEE8-797FEA457195}" dt="2024-05-14T23:06:40.184" v="384" actId="1076"/>
          <ac:picMkLst>
            <pc:docMk/>
            <pc:sldMk cId="3633980462" sldId="421"/>
            <ac:picMk id="9" creationId="{F657ED6E-9F8F-56DC-A232-EA3AF7A7BCE2}"/>
          </ac:picMkLst>
        </pc:picChg>
        <pc:cxnChg chg="add mod">
          <ac:chgData name="Raul Matsushita" userId="de7c31d34ed27a9c" providerId="LiveId" clId="{2B52F8DD-C6B7-44AB-BEE8-797FEA457195}" dt="2024-05-14T23:07:19.976" v="396" actId="1076"/>
          <ac:cxnSpMkLst>
            <pc:docMk/>
            <pc:sldMk cId="3633980462" sldId="421"/>
            <ac:cxnSpMk id="8" creationId="{14D576A5-25E5-7E7A-8ABC-1197C53CCF21}"/>
          </ac:cxnSpMkLst>
        </pc:cxnChg>
        <pc:cxnChg chg="add mod">
          <ac:chgData name="Raul Matsushita" userId="de7c31d34ed27a9c" providerId="LiveId" clId="{2B52F8DD-C6B7-44AB-BEE8-797FEA457195}" dt="2024-05-14T23:07:06.938" v="390" actId="1076"/>
          <ac:cxnSpMkLst>
            <pc:docMk/>
            <pc:sldMk cId="3633980462" sldId="421"/>
            <ac:cxnSpMk id="10" creationId="{FDBA7392-9EFA-6BAC-BF02-EE8E109F92B4}"/>
          </ac:cxnSpMkLst>
        </pc:cxnChg>
        <pc:cxnChg chg="add mod">
          <ac:chgData name="Raul Matsushita" userId="de7c31d34ed27a9c" providerId="LiveId" clId="{2B52F8DD-C6B7-44AB-BEE8-797FEA457195}" dt="2024-05-14T23:07:18.788" v="395" actId="1076"/>
          <ac:cxnSpMkLst>
            <pc:docMk/>
            <pc:sldMk cId="3633980462" sldId="421"/>
            <ac:cxnSpMk id="11" creationId="{B4282F48-CFD2-3C47-EB73-8B7A8DE297DE}"/>
          </ac:cxnSpMkLst>
        </pc:cxnChg>
        <pc:cxnChg chg="add mod">
          <ac:chgData name="Raul Matsushita" userId="de7c31d34ed27a9c" providerId="LiveId" clId="{2B52F8DD-C6B7-44AB-BEE8-797FEA457195}" dt="2024-05-14T23:07:14.632" v="393" actId="1076"/>
          <ac:cxnSpMkLst>
            <pc:docMk/>
            <pc:sldMk cId="3633980462" sldId="421"/>
            <ac:cxnSpMk id="12" creationId="{0CB02A0B-FB83-CC69-646C-47127A723D98}"/>
          </ac:cxnSpMkLst>
        </pc:cxnChg>
      </pc:sldChg>
      <pc:sldChg chg="delSp modSp add mod">
        <pc:chgData name="Raul Matsushita" userId="de7c31d34ed27a9c" providerId="LiveId" clId="{2B52F8DD-C6B7-44AB-BEE8-797FEA457195}" dt="2024-05-14T23:09:56.646" v="409" actId="478"/>
        <pc:sldMkLst>
          <pc:docMk/>
          <pc:sldMk cId="2893129864" sldId="422"/>
        </pc:sldMkLst>
        <pc:picChg chg="mod">
          <ac:chgData name="Raul Matsushita" userId="de7c31d34ed27a9c" providerId="LiveId" clId="{2B52F8DD-C6B7-44AB-BEE8-797FEA457195}" dt="2024-05-14T23:09:45.464" v="405" actId="14826"/>
          <ac:picMkLst>
            <pc:docMk/>
            <pc:sldMk cId="2893129864" sldId="422"/>
            <ac:picMk id="9" creationId="{F657ED6E-9F8F-56DC-A232-EA3AF7A7BCE2}"/>
          </ac:picMkLst>
        </pc:picChg>
        <pc:cxnChg chg="del">
          <ac:chgData name="Raul Matsushita" userId="de7c31d34ed27a9c" providerId="LiveId" clId="{2B52F8DD-C6B7-44AB-BEE8-797FEA457195}" dt="2024-05-14T23:09:51.704" v="406" actId="478"/>
          <ac:cxnSpMkLst>
            <pc:docMk/>
            <pc:sldMk cId="2893129864" sldId="422"/>
            <ac:cxnSpMk id="8" creationId="{14D576A5-25E5-7E7A-8ABC-1197C53CCF21}"/>
          </ac:cxnSpMkLst>
        </pc:cxnChg>
        <pc:cxnChg chg="del">
          <ac:chgData name="Raul Matsushita" userId="de7c31d34ed27a9c" providerId="LiveId" clId="{2B52F8DD-C6B7-44AB-BEE8-797FEA457195}" dt="2024-05-14T23:09:54.864" v="408" actId="478"/>
          <ac:cxnSpMkLst>
            <pc:docMk/>
            <pc:sldMk cId="2893129864" sldId="422"/>
            <ac:cxnSpMk id="10" creationId="{FDBA7392-9EFA-6BAC-BF02-EE8E109F92B4}"/>
          </ac:cxnSpMkLst>
        </pc:cxnChg>
        <pc:cxnChg chg="del">
          <ac:chgData name="Raul Matsushita" userId="de7c31d34ed27a9c" providerId="LiveId" clId="{2B52F8DD-C6B7-44AB-BEE8-797FEA457195}" dt="2024-05-14T23:09:53.260" v="407" actId="478"/>
          <ac:cxnSpMkLst>
            <pc:docMk/>
            <pc:sldMk cId="2893129864" sldId="422"/>
            <ac:cxnSpMk id="11" creationId="{B4282F48-CFD2-3C47-EB73-8B7A8DE297DE}"/>
          </ac:cxnSpMkLst>
        </pc:cxnChg>
        <pc:cxnChg chg="del">
          <ac:chgData name="Raul Matsushita" userId="de7c31d34ed27a9c" providerId="LiveId" clId="{2B52F8DD-C6B7-44AB-BEE8-797FEA457195}" dt="2024-05-14T23:09:56.646" v="409" actId="478"/>
          <ac:cxnSpMkLst>
            <pc:docMk/>
            <pc:sldMk cId="2893129864" sldId="422"/>
            <ac:cxnSpMk id="12" creationId="{0CB02A0B-FB83-CC69-646C-47127A723D98}"/>
          </ac:cxnSpMkLst>
        </pc:cxnChg>
      </pc:sldChg>
      <pc:sldChg chg="modSp add mod ord">
        <pc:chgData name="Raul Matsushita" userId="de7c31d34ed27a9c" providerId="LiveId" clId="{2B52F8DD-C6B7-44AB-BEE8-797FEA457195}" dt="2024-05-14T23:09:07.516" v="404" actId="14826"/>
        <pc:sldMkLst>
          <pc:docMk/>
          <pc:sldMk cId="2685372056" sldId="423"/>
        </pc:sldMkLst>
        <pc:picChg chg="mod">
          <ac:chgData name="Raul Matsushita" userId="de7c31d34ed27a9c" providerId="LiveId" clId="{2B52F8DD-C6B7-44AB-BEE8-797FEA457195}" dt="2024-05-14T23:09:07.516" v="404" actId="14826"/>
          <ac:picMkLst>
            <pc:docMk/>
            <pc:sldMk cId="2685372056" sldId="423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3:10:33.060" v="413" actId="14826"/>
        <pc:sldMkLst>
          <pc:docMk/>
          <pc:sldMk cId="1495753952" sldId="424"/>
        </pc:sldMkLst>
        <pc:picChg chg="mod">
          <ac:chgData name="Raul Matsushita" userId="de7c31d34ed27a9c" providerId="LiveId" clId="{2B52F8DD-C6B7-44AB-BEE8-797FEA457195}" dt="2024-05-14T23:10:33.060" v="413" actId="14826"/>
          <ac:picMkLst>
            <pc:docMk/>
            <pc:sldMk cId="1495753952" sldId="424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3:10:59.805" v="415" actId="14826"/>
        <pc:sldMkLst>
          <pc:docMk/>
          <pc:sldMk cId="3772126556" sldId="425"/>
        </pc:sldMkLst>
        <pc:picChg chg="mod">
          <ac:chgData name="Raul Matsushita" userId="de7c31d34ed27a9c" providerId="LiveId" clId="{2B52F8DD-C6B7-44AB-BEE8-797FEA457195}" dt="2024-05-14T23:10:59.805" v="415" actId="14826"/>
          <ac:picMkLst>
            <pc:docMk/>
            <pc:sldMk cId="3772126556" sldId="425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3:30:37.050" v="423" actId="14826"/>
        <pc:sldMkLst>
          <pc:docMk/>
          <pc:sldMk cId="1399583242" sldId="426"/>
        </pc:sldMkLst>
        <pc:picChg chg="mod">
          <ac:chgData name="Raul Matsushita" userId="de7c31d34ed27a9c" providerId="LiveId" clId="{2B52F8DD-C6B7-44AB-BEE8-797FEA457195}" dt="2024-05-14T23:30:37.050" v="423" actId="14826"/>
          <ac:picMkLst>
            <pc:docMk/>
            <pc:sldMk cId="1399583242" sldId="426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3:31:45.806" v="428" actId="14100"/>
        <pc:sldMkLst>
          <pc:docMk/>
          <pc:sldMk cId="850065632" sldId="427"/>
        </pc:sldMkLst>
        <pc:picChg chg="mod">
          <ac:chgData name="Raul Matsushita" userId="de7c31d34ed27a9c" providerId="LiveId" clId="{2B52F8DD-C6B7-44AB-BEE8-797FEA457195}" dt="2024-05-14T23:31:45.806" v="428" actId="14100"/>
          <ac:picMkLst>
            <pc:docMk/>
            <pc:sldMk cId="850065632" sldId="427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3:32:03.606" v="432" actId="14826"/>
        <pc:sldMkLst>
          <pc:docMk/>
          <pc:sldMk cId="1155145523" sldId="428"/>
        </pc:sldMkLst>
        <pc:picChg chg="mod">
          <ac:chgData name="Raul Matsushita" userId="de7c31d34ed27a9c" providerId="LiveId" clId="{2B52F8DD-C6B7-44AB-BEE8-797FEA457195}" dt="2024-05-14T23:32:03.606" v="432" actId="14826"/>
          <ac:picMkLst>
            <pc:docMk/>
            <pc:sldMk cId="1155145523" sldId="428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3:34:33.257" v="440" actId="14826"/>
        <pc:sldMkLst>
          <pc:docMk/>
          <pc:sldMk cId="2714366547" sldId="429"/>
        </pc:sldMkLst>
        <pc:picChg chg="mod">
          <ac:chgData name="Raul Matsushita" userId="de7c31d34ed27a9c" providerId="LiveId" clId="{2B52F8DD-C6B7-44AB-BEE8-797FEA457195}" dt="2024-05-14T23:34:33.257" v="440" actId="14826"/>
          <ac:picMkLst>
            <pc:docMk/>
            <pc:sldMk cId="2714366547" sldId="429"/>
            <ac:picMk id="9" creationId="{F657ED6E-9F8F-56DC-A232-EA3AF7A7BCE2}"/>
          </ac:picMkLst>
        </pc:picChg>
      </pc:sldChg>
    </pc:docChg>
  </pc:docChgLst>
  <pc:docChgLst>
    <pc:chgData name="Raul Matsushita" userId="de7c31d34ed27a9c" providerId="LiveId" clId="{06B869E1-CA05-4BCE-93B2-E3B3FE484A76}"/>
    <pc:docChg chg="undo redo custSel addSld delSld modSld sldOrd">
      <pc:chgData name="Raul Matsushita" userId="de7c31d34ed27a9c" providerId="LiveId" clId="{06B869E1-CA05-4BCE-93B2-E3B3FE484A76}" dt="2024-03-15T21:03:59.942" v="4250" actId="20577"/>
      <pc:docMkLst>
        <pc:docMk/>
      </pc:docMkLst>
      <pc:sldChg chg="delSp new del mod">
        <pc:chgData name="Raul Matsushita" userId="de7c31d34ed27a9c" providerId="LiveId" clId="{06B869E1-CA05-4BCE-93B2-E3B3FE484A76}" dt="2024-03-15T14:45:54.078" v="11" actId="47"/>
        <pc:sldMkLst>
          <pc:docMk/>
          <pc:sldMk cId="1099499337" sldId="257"/>
        </pc:sldMkLst>
        <pc:spChg chg="del">
          <ac:chgData name="Raul Matsushita" userId="de7c31d34ed27a9c" providerId="LiveId" clId="{06B869E1-CA05-4BCE-93B2-E3B3FE484A76}" dt="2024-03-15T14:45:31.164" v="5" actId="478"/>
          <ac:spMkLst>
            <pc:docMk/>
            <pc:sldMk cId="1099499337" sldId="257"/>
            <ac:spMk id="2" creationId="{185815AC-0D4C-2683-BC99-9346828E31A7}"/>
          </ac:spMkLst>
        </pc:spChg>
        <pc:spChg chg="del">
          <ac:chgData name="Raul Matsushita" userId="de7c31d34ed27a9c" providerId="LiveId" clId="{06B869E1-CA05-4BCE-93B2-E3B3FE484A76}" dt="2024-03-15T14:45:39.684" v="8" actId="478"/>
          <ac:spMkLst>
            <pc:docMk/>
            <pc:sldMk cId="1099499337" sldId="257"/>
            <ac:spMk id="3" creationId="{634F429A-6F0F-A548-A0BD-B8D8635B497C}"/>
          </ac:spMkLst>
        </pc:spChg>
        <pc:spChg chg="del">
          <ac:chgData name="Raul Matsushita" userId="de7c31d34ed27a9c" providerId="LiveId" clId="{06B869E1-CA05-4BCE-93B2-E3B3FE484A76}" dt="2024-03-15T14:45:36.965" v="7" actId="478"/>
          <ac:spMkLst>
            <pc:docMk/>
            <pc:sldMk cId="1099499337" sldId="257"/>
            <ac:spMk id="4" creationId="{558483BF-8947-FB73-8DBC-29DFEB3510E4}"/>
          </ac:spMkLst>
        </pc:spChg>
        <pc:spChg chg="del">
          <ac:chgData name="Raul Matsushita" userId="de7c31d34ed27a9c" providerId="LiveId" clId="{06B869E1-CA05-4BCE-93B2-E3B3FE484A76}" dt="2024-03-15T14:45:41.925" v="9" actId="478"/>
          <ac:spMkLst>
            <pc:docMk/>
            <pc:sldMk cId="1099499337" sldId="257"/>
            <ac:spMk id="5" creationId="{863A3390-3448-BDF2-BFC0-78960FEF63DC}"/>
          </ac:spMkLst>
        </pc:spChg>
        <pc:spChg chg="del">
          <ac:chgData name="Raul Matsushita" userId="de7c31d34ed27a9c" providerId="LiveId" clId="{06B869E1-CA05-4BCE-93B2-E3B3FE484A76}" dt="2024-03-15T14:45:34.332" v="6" actId="478"/>
          <ac:spMkLst>
            <pc:docMk/>
            <pc:sldMk cId="1099499337" sldId="257"/>
            <ac:spMk id="6" creationId="{EADADEA8-A42E-4B61-5448-5972437E1684}"/>
          </ac:spMkLst>
        </pc:spChg>
      </pc:sldChg>
      <pc:sldChg chg="new del">
        <pc:chgData name="Raul Matsushita" userId="de7c31d34ed27a9c" providerId="LiveId" clId="{06B869E1-CA05-4BCE-93B2-E3B3FE484A76}" dt="2024-03-15T14:44:28.736" v="1" actId="2696"/>
        <pc:sldMkLst>
          <pc:docMk/>
          <pc:sldMk cId="3772660097" sldId="257"/>
        </pc:sldMkLst>
      </pc:sldChg>
      <pc:sldChg chg="new del">
        <pc:chgData name="Raul Matsushita" userId="de7c31d34ed27a9c" providerId="LiveId" clId="{06B869E1-CA05-4BCE-93B2-E3B3FE484A76}" dt="2024-03-15T14:44:56.424" v="3" actId="47"/>
        <pc:sldMkLst>
          <pc:docMk/>
          <pc:sldMk cId="4257376237" sldId="257"/>
        </pc:sldMkLst>
      </pc:sldChg>
      <pc:sldChg chg="modSp new mod setBg">
        <pc:chgData name="Raul Matsushita" userId="de7c31d34ed27a9c" providerId="LiveId" clId="{06B869E1-CA05-4BCE-93B2-E3B3FE484A76}" dt="2024-03-15T14:52:21.090" v="89" actId="113"/>
        <pc:sldMkLst>
          <pc:docMk/>
          <pc:sldMk cId="3268000341" sldId="258"/>
        </pc:sldMkLst>
        <pc:spChg chg="mod">
          <ac:chgData name="Raul Matsushita" userId="de7c31d34ed27a9c" providerId="LiveId" clId="{06B869E1-CA05-4BCE-93B2-E3B3FE484A76}" dt="2024-03-15T14:52:21.090" v="89" actId="113"/>
          <ac:spMkLst>
            <pc:docMk/>
            <pc:sldMk cId="3268000341" sldId="258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2:08.222" v="88" actId="123"/>
          <ac:spMkLst>
            <pc:docMk/>
            <pc:sldMk cId="3268000341" sldId="258"/>
            <ac:spMk id="3" creationId="{184701DA-832C-3CBF-3F10-C40EB705CF3F}"/>
          </ac:spMkLst>
        </pc:spChg>
        <pc:spChg chg="mod">
          <ac:chgData name="Raul Matsushita" userId="de7c31d34ed27a9c" providerId="LiveId" clId="{06B869E1-CA05-4BCE-93B2-E3B3FE484A76}" dt="2024-03-15T14:51:36.347" v="87" actId="20577"/>
          <ac:spMkLst>
            <pc:docMk/>
            <pc:sldMk cId="3268000341" sldId="258"/>
            <ac:spMk id="4" creationId="{DBEEF281-E605-6233-5DE2-66FDF43B540B}"/>
          </ac:spMkLst>
        </pc:spChg>
        <pc:spChg chg="mod">
          <ac:chgData name="Raul Matsushita" userId="de7c31d34ed27a9c" providerId="LiveId" clId="{06B869E1-CA05-4BCE-93B2-E3B3FE484A76}" dt="2024-03-15T14:51:30.777" v="83" actId="20577"/>
          <ac:spMkLst>
            <pc:docMk/>
            <pc:sldMk cId="3268000341" sldId="258"/>
            <ac:spMk id="5" creationId="{54D02159-DCCB-82D6-9C35-5DC1F075D3C2}"/>
          </ac:spMkLst>
        </pc:spChg>
      </pc:sldChg>
      <pc:sldChg chg="modSp add mod">
        <pc:chgData name="Raul Matsushita" userId="de7c31d34ed27a9c" providerId="LiveId" clId="{06B869E1-CA05-4BCE-93B2-E3B3FE484A76}" dt="2024-03-15T14:55:34.599" v="158" actId="20577"/>
        <pc:sldMkLst>
          <pc:docMk/>
          <pc:sldMk cId="3831168221" sldId="259"/>
        </pc:sldMkLst>
        <pc:spChg chg="mod">
          <ac:chgData name="Raul Matsushita" userId="de7c31d34ed27a9c" providerId="LiveId" clId="{06B869E1-CA05-4BCE-93B2-E3B3FE484A76}" dt="2024-03-15T14:52:54.919" v="111" actId="20577"/>
          <ac:spMkLst>
            <pc:docMk/>
            <pc:sldMk cId="3831168221" sldId="259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5:34.599" v="158" actId="20577"/>
          <ac:spMkLst>
            <pc:docMk/>
            <pc:sldMk cId="3831168221" sldId="259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1:20.856" v="306" actId="20577"/>
        <pc:sldMkLst>
          <pc:docMk/>
          <pc:sldMk cId="859586920" sldId="260"/>
        </pc:sldMkLst>
        <pc:spChg chg="mod">
          <ac:chgData name="Raul Matsushita" userId="de7c31d34ed27a9c" providerId="LiveId" clId="{06B869E1-CA05-4BCE-93B2-E3B3FE484A76}" dt="2024-03-15T14:57:52.527" v="183" actId="20577"/>
          <ac:spMkLst>
            <pc:docMk/>
            <pc:sldMk cId="859586920" sldId="260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1:20.856" v="306" actId="20577"/>
          <ac:spMkLst>
            <pc:docMk/>
            <pc:sldMk cId="859586920" sldId="26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8:13.723" v="396" actId="207"/>
        <pc:sldMkLst>
          <pc:docMk/>
          <pc:sldMk cId="3362269453" sldId="261"/>
        </pc:sldMkLst>
        <pc:spChg chg="mod">
          <ac:chgData name="Raul Matsushita" userId="de7c31d34ed27a9c" providerId="LiveId" clId="{06B869E1-CA05-4BCE-93B2-E3B3FE484A76}" dt="2024-03-15T15:05:11.569" v="366" actId="20577"/>
          <ac:spMkLst>
            <pc:docMk/>
            <pc:sldMk cId="3362269453" sldId="261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8:13.723" v="396" actId="207"/>
          <ac:spMkLst>
            <pc:docMk/>
            <pc:sldMk cId="3362269453" sldId="261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5:34.506" v="373" actId="20577"/>
        <pc:sldMkLst>
          <pc:docMk/>
          <pc:sldMk cId="2434198248" sldId="262"/>
        </pc:sldMkLst>
        <pc:spChg chg="mod">
          <ac:chgData name="Raul Matsushita" userId="de7c31d34ed27a9c" providerId="LiveId" clId="{06B869E1-CA05-4BCE-93B2-E3B3FE484A76}" dt="2024-03-15T15:05:26.800" v="370" actId="6549"/>
          <ac:spMkLst>
            <pc:docMk/>
            <pc:sldMk cId="2434198248" sldId="262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5:34.506" v="373" actId="20577"/>
          <ac:spMkLst>
            <pc:docMk/>
            <pc:sldMk cId="2434198248" sldId="262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14:32.773" v="526" actId="20577"/>
        <pc:sldMkLst>
          <pc:docMk/>
          <pc:sldMk cId="2210133518" sldId="263"/>
        </pc:sldMkLst>
        <pc:spChg chg="mod">
          <ac:chgData name="Raul Matsushita" userId="de7c31d34ed27a9c" providerId="LiveId" clId="{06B869E1-CA05-4BCE-93B2-E3B3FE484A76}" dt="2024-03-15T15:10:58.899" v="432" actId="20577"/>
          <ac:spMkLst>
            <pc:docMk/>
            <pc:sldMk cId="2210133518" sldId="263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14:32.773" v="526" actId="20577"/>
          <ac:spMkLst>
            <pc:docMk/>
            <pc:sldMk cId="2210133518" sldId="263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30:10.500" v="1237" actId="20577"/>
        <pc:sldMkLst>
          <pc:docMk/>
          <pc:sldMk cId="3460406704" sldId="264"/>
        </pc:sldMkLst>
        <pc:spChg chg="mod">
          <ac:chgData name="Raul Matsushita" userId="de7c31d34ed27a9c" providerId="LiveId" clId="{06B869E1-CA05-4BCE-93B2-E3B3FE484A76}" dt="2024-03-15T15:30:10.500" v="1237" actId="20577"/>
          <ac:spMkLst>
            <pc:docMk/>
            <pc:sldMk cId="3460406704" sldId="26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27:15.584" v="1094" actId="20577"/>
        <pc:sldMkLst>
          <pc:docMk/>
          <pc:sldMk cId="2856109081" sldId="265"/>
        </pc:sldMkLst>
        <pc:spChg chg="mod">
          <ac:chgData name="Raul Matsushita" userId="de7c31d34ed27a9c" providerId="LiveId" clId="{06B869E1-CA05-4BCE-93B2-E3B3FE484A76}" dt="2024-03-15T15:27:15.584" v="1094" actId="20577"/>
          <ac:spMkLst>
            <pc:docMk/>
            <pc:sldMk cId="2856109081" sldId="265"/>
            <ac:spMk id="3" creationId="{184701DA-832C-3CBF-3F10-C40EB705CF3F}"/>
          </ac:spMkLst>
        </pc:spChg>
      </pc:sldChg>
      <pc:sldChg chg="add">
        <pc:chgData name="Raul Matsushita" userId="de7c31d34ed27a9c" providerId="LiveId" clId="{06B869E1-CA05-4BCE-93B2-E3B3FE484A76}" dt="2024-03-15T15:29:01.145" v="1095" actId="2890"/>
        <pc:sldMkLst>
          <pc:docMk/>
          <pc:sldMk cId="2179000233" sldId="266"/>
        </pc:sldMkLst>
      </pc:sldChg>
      <pc:sldChg chg="modSp add mod">
        <pc:chgData name="Raul Matsushita" userId="de7c31d34ed27a9c" providerId="LiveId" clId="{06B869E1-CA05-4BCE-93B2-E3B3FE484A76}" dt="2024-03-15T15:38:49.892" v="1629" actId="27636"/>
        <pc:sldMkLst>
          <pc:docMk/>
          <pc:sldMk cId="1753894608" sldId="267"/>
        </pc:sldMkLst>
        <pc:spChg chg="mod">
          <ac:chgData name="Raul Matsushita" userId="de7c31d34ed27a9c" providerId="LiveId" clId="{06B869E1-CA05-4BCE-93B2-E3B3FE484A76}" dt="2024-03-15T15:38:49.892" v="1629" actId="27636"/>
          <ac:spMkLst>
            <pc:docMk/>
            <pc:sldMk cId="1753894608" sldId="267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06B869E1-CA05-4BCE-93B2-E3B3FE484A76}" dt="2024-03-15T15:42:22.207" v="1772" actId="1076"/>
        <pc:sldMkLst>
          <pc:docMk/>
          <pc:sldMk cId="2862011183" sldId="268"/>
        </pc:sldMkLst>
        <pc:spChg chg="mod">
          <ac:chgData name="Raul Matsushita" userId="de7c31d34ed27a9c" providerId="LiveId" clId="{06B869E1-CA05-4BCE-93B2-E3B3FE484A76}" dt="2024-03-15T15:42:15.504" v="1771" actId="5793"/>
          <ac:spMkLst>
            <pc:docMk/>
            <pc:sldMk cId="2862011183" sldId="268"/>
            <ac:spMk id="3" creationId="{184701DA-832C-3CBF-3F10-C40EB705CF3F}"/>
          </ac:spMkLst>
        </pc:spChg>
        <pc:graphicFrameChg chg="add mod modGraphic">
          <ac:chgData name="Raul Matsushita" userId="de7c31d34ed27a9c" providerId="LiveId" clId="{06B869E1-CA05-4BCE-93B2-E3B3FE484A76}" dt="2024-03-15T15:42:22.207" v="1772" actId="1076"/>
          <ac:graphicFrameMkLst>
            <pc:docMk/>
            <pc:sldMk cId="2862011183" sldId="268"/>
            <ac:graphicFrameMk id="7" creationId="{5BB157A3-B423-0BBE-10DE-CCCCD4FB7CA0}"/>
          </ac:graphicFrameMkLst>
        </pc:graphicFrameChg>
      </pc:sldChg>
      <pc:sldChg chg="addSp delSp modSp add mod">
        <pc:chgData name="Raul Matsushita" userId="de7c31d34ed27a9c" providerId="LiveId" clId="{06B869E1-CA05-4BCE-93B2-E3B3FE484A76}" dt="2024-03-15T18:55:28.603" v="2000" actId="1076"/>
        <pc:sldMkLst>
          <pc:docMk/>
          <pc:sldMk cId="3012727841" sldId="269"/>
        </pc:sldMkLst>
        <pc:spChg chg="mod">
          <ac:chgData name="Raul Matsushita" userId="de7c31d34ed27a9c" providerId="LiveId" clId="{06B869E1-CA05-4BCE-93B2-E3B3FE484A76}" dt="2024-03-15T18:23:56.631" v="1774" actId="6549"/>
          <ac:spMkLst>
            <pc:docMk/>
            <pc:sldMk cId="3012727841" sldId="269"/>
            <ac:spMk id="3" creationId="{184701DA-832C-3CBF-3F10-C40EB705CF3F}"/>
          </ac:spMkLst>
        </pc:spChg>
        <pc:spChg chg="add mod">
          <ac:chgData name="Raul Matsushita" userId="de7c31d34ed27a9c" providerId="LiveId" clId="{06B869E1-CA05-4BCE-93B2-E3B3FE484A76}" dt="2024-03-15T18:55:28.603" v="2000" actId="1076"/>
          <ac:spMkLst>
            <pc:docMk/>
            <pc:sldMk cId="3012727841" sldId="269"/>
            <ac:spMk id="18" creationId="{537A4E45-BF02-0142-8633-DCEEB9CD6D8A}"/>
          </ac:spMkLst>
        </pc:spChg>
        <pc:graphicFrameChg chg="del mod">
          <ac:chgData name="Raul Matsushita" userId="de7c31d34ed27a9c" providerId="LiveId" clId="{06B869E1-CA05-4BCE-93B2-E3B3FE484A76}" dt="2024-03-15T18:24:00.677" v="1776" actId="478"/>
          <ac:graphicFrameMkLst>
            <pc:docMk/>
            <pc:sldMk cId="3012727841" sldId="269"/>
            <ac:graphicFrameMk id="7" creationId="{5BB157A3-B423-0BBE-10DE-CCCCD4FB7CA0}"/>
          </ac:graphicFrameMkLst>
        </pc:graphicFrameChg>
        <pc:picChg chg="add del mod">
          <ac:chgData name="Raul Matsushita" userId="de7c31d34ed27a9c" providerId="LiveId" clId="{06B869E1-CA05-4BCE-93B2-E3B3FE484A76}" dt="2024-03-15T18:24:45.179" v="1780" actId="478"/>
          <ac:picMkLst>
            <pc:docMk/>
            <pc:sldMk cId="3012727841" sldId="269"/>
            <ac:picMk id="9" creationId="{478868CD-858B-B29E-74C4-06938D23A9A4}"/>
          </ac:picMkLst>
        </pc:picChg>
        <pc:picChg chg="add del mod">
          <ac:chgData name="Raul Matsushita" userId="de7c31d34ed27a9c" providerId="LiveId" clId="{06B869E1-CA05-4BCE-93B2-E3B3FE484A76}" dt="2024-03-15T18:25:03.987" v="1785" actId="478"/>
          <ac:picMkLst>
            <pc:docMk/>
            <pc:sldMk cId="3012727841" sldId="269"/>
            <ac:picMk id="11" creationId="{844856B1-55FE-BA52-CD12-91F7836D578C}"/>
          </ac:picMkLst>
        </pc:picChg>
        <pc:picChg chg="add del">
          <ac:chgData name="Raul Matsushita" userId="de7c31d34ed27a9c" providerId="LiveId" clId="{06B869E1-CA05-4BCE-93B2-E3B3FE484A76}" dt="2024-03-15T18:25:16.673" v="1787" actId="478"/>
          <ac:picMkLst>
            <pc:docMk/>
            <pc:sldMk cId="3012727841" sldId="269"/>
            <ac:picMk id="13" creationId="{BAB08A38-164B-2BC7-F43A-35451DD9F265}"/>
          </ac:picMkLst>
        </pc:picChg>
        <pc:picChg chg="add del">
          <ac:chgData name="Raul Matsushita" userId="de7c31d34ed27a9c" providerId="LiveId" clId="{06B869E1-CA05-4BCE-93B2-E3B3FE484A76}" dt="2024-03-15T18:46:55.204" v="1789" actId="478"/>
          <ac:picMkLst>
            <pc:docMk/>
            <pc:sldMk cId="3012727841" sldId="269"/>
            <ac:picMk id="15" creationId="{29F3EB45-1732-334D-0CB8-26E9F344DFCB}"/>
          </ac:picMkLst>
        </pc:picChg>
        <pc:picChg chg="add mod">
          <ac:chgData name="Raul Matsushita" userId="de7c31d34ed27a9c" providerId="LiveId" clId="{06B869E1-CA05-4BCE-93B2-E3B3FE484A76}" dt="2024-03-15T18:47:38.549" v="1793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addSp modSp add mod">
        <pc:chgData name="Raul Matsushita" userId="de7c31d34ed27a9c" providerId="LiveId" clId="{06B869E1-CA05-4BCE-93B2-E3B3FE484A76}" dt="2024-03-15T18:50:07.204" v="1896" actId="20577"/>
        <pc:sldMkLst>
          <pc:docMk/>
          <pc:sldMk cId="1209635691" sldId="270"/>
        </pc:sldMkLst>
        <pc:spChg chg="add mod">
          <ac:chgData name="Raul Matsushita" userId="de7c31d34ed27a9c" providerId="LiveId" clId="{06B869E1-CA05-4BCE-93B2-E3B3FE484A76}" dt="2024-03-15T18:50:07.204" v="1896" actId="20577"/>
          <ac:spMkLst>
            <pc:docMk/>
            <pc:sldMk cId="1209635691" sldId="270"/>
            <ac:spMk id="7" creationId="{8461ABA4-74E6-93B5-C0CC-22847757AD70}"/>
          </ac:spMkLst>
        </pc:spChg>
      </pc:sldChg>
      <pc:sldChg chg="modSp add mod">
        <pc:chgData name="Raul Matsushita" userId="de7c31d34ed27a9c" providerId="LiveId" clId="{06B869E1-CA05-4BCE-93B2-E3B3FE484A76}" dt="2024-03-15T18:52:31.938" v="1940" actId="20577"/>
        <pc:sldMkLst>
          <pc:docMk/>
          <pc:sldMk cId="3182307395" sldId="271"/>
        </pc:sldMkLst>
        <pc:spChg chg="mod">
          <ac:chgData name="Raul Matsushita" userId="de7c31d34ed27a9c" providerId="LiveId" clId="{06B869E1-CA05-4BCE-93B2-E3B3FE484A76}" dt="2024-03-15T18:52:31.938" v="1940" actId="20577"/>
          <ac:spMkLst>
            <pc:docMk/>
            <pc:sldMk cId="3182307395" sldId="271"/>
            <ac:spMk id="7" creationId="{8461ABA4-74E6-93B5-C0CC-22847757AD70}"/>
          </ac:spMkLst>
        </pc:spChg>
      </pc:sldChg>
      <pc:sldChg chg="add">
        <pc:chgData name="Raul Matsushita" userId="de7c31d34ed27a9c" providerId="LiveId" clId="{06B869E1-CA05-4BCE-93B2-E3B3FE484A76}" dt="2024-03-15T18:53:41.265" v="1941" actId="2890"/>
        <pc:sldMkLst>
          <pc:docMk/>
          <pc:sldMk cId="1054018855" sldId="272"/>
        </pc:sldMkLst>
      </pc:sldChg>
      <pc:sldChg chg="addSp modSp add mod">
        <pc:chgData name="Raul Matsushita" userId="de7c31d34ed27a9c" providerId="LiveId" clId="{06B869E1-CA05-4BCE-93B2-E3B3FE484A76}" dt="2024-03-15T18:57:49.661" v="2011" actId="1076"/>
        <pc:sldMkLst>
          <pc:docMk/>
          <pc:sldMk cId="3907007552" sldId="273"/>
        </pc:sldMkLst>
        <pc:spChg chg="mod">
          <ac:chgData name="Raul Matsushita" userId="de7c31d34ed27a9c" providerId="LiveId" clId="{06B869E1-CA05-4BCE-93B2-E3B3FE484A76}" dt="2024-03-15T18:56:50.561" v="2008" actId="20577"/>
          <ac:spMkLst>
            <pc:docMk/>
            <pc:sldMk cId="3907007552" sldId="273"/>
            <ac:spMk id="7" creationId="{8461ABA4-74E6-93B5-C0CC-22847757AD70}"/>
          </ac:spMkLst>
        </pc:spChg>
        <pc:picChg chg="add mod">
          <ac:chgData name="Raul Matsushita" userId="de7c31d34ed27a9c" providerId="LiveId" clId="{06B869E1-CA05-4BCE-93B2-E3B3FE484A76}" dt="2024-03-15T18:57:49.661" v="2011" actId="1076"/>
          <ac:picMkLst>
            <pc:docMk/>
            <pc:sldMk cId="3907007552" sldId="273"/>
            <ac:picMk id="9" creationId="{49F7A4F7-C809-B7B9-6271-9CD903CA21FD}"/>
          </ac:picMkLst>
        </pc:picChg>
      </pc:sldChg>
      <pc:sldChg chg="add">
        <pc:chgData name="Raul Matsushita" userId="de7c31d34ed27a9c" providerId="LiveId" clId="{06B869E1-CA05-4BCE-93B2-E3B3FE484A76}" dt="2024-03-15T18:58:48.814" v="2012" actId="2890"/>
        <pc:sldMkLst>
          <pc:docMk/>
          <pc:sldMk cId="114301346" sldId="274"/>
        </pc:sldMkLst>
      </pc:sldChg>
      <pc:sldChg chg="modSp add mod">
        <pc:chgData name="Raul Matsushita" userId="de7c31d34ed27a9c" providerId="LiveId" clId="{06B869E1-CA05-4BCE-93B2-E3B3FE484A76}" dt="2024-03-15T19:05:07.764" v="2373" actId="20577"/>
        <pc:sldMkLst>
          <pc:docMk/>
          <pc:sldMk cId="1684062146" sldId="275"/>
        </pc:sldMkLst>
        <pc:spChg chg="mod">
          <ac:chgData name="Raul Matsushita" userId="de7c31d34ed27a9c" providerId="LiveId" clId="{06B869E1-CA05-4BCE-93B2-E3B3FE484A76}" dt="2024-03-15T19:05:07.764" v="2373" actId="20577"/>
          <ac:spMkLst>
            <pc:docMk/>
            <pc:sldMk cId="1684062146" sldId="275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06B869E1-CA05-4BCE-93B2-E3B3FE484A76}" dt="2024-03-15T19:32:32.581" v="2682" actId="1076"/>
        <pc:sldMkLst>
          <pc:docMk/>
          <pc:sldMk cId="529321132" sldId="276"/>
        </pc:sldMkLst>
        <pc:spChg chg="mod">
          <ac:chgData name="Raul Matsushita" userId="de7c31d34ed27a9c" providerId="LiveId" clId="{06B869E1-CA05-4BCE-93B2-E3B3FE484A76}" dt="2024-03-15T19:15:29.955" v="2387" actId="20577"/>
          <ac:spMkLst>
            <pc:docMk/>
            <pc:sldMk cId="529321132" sldId="276"/>
            <ac:spMk id="7" creationId="{8461ABA4-74E6-93B5-C0CC-22847757AD70}"/>
          </ac:spMkLst>
        </pc:spChg>
        <pc:spChg chg="add mod">
          <ac:chgData name="Raul Matsushita" userId="de7c31d34ed27a9c" providerId="LiveId" clId="{06B869E1-CA05-4BCE-93B2-E3B3FE484A76}" dt="2024-03-15T19:32:27.258" v="2681" actId="14100"/>
          <ac:spMkLst>
            <pc:docMk/>
            <pc:sldMk cId="529321132" sldId="276"/>
            <ac:spMk id="8" creationId="{EABC568C-E9EB-9162-EFB5-E59571226001}"/>
          </ac:spMkLst>
        </pc:spChg>
        <pc:spChg chg="add mod">
          <ac:chgData name="Raul Matsushita" userId="de7c31d34ed27a9c" providerId="LiveId" clId="{06B869E1-CA05-4BCE-93B2-E3B3FE484A76}" dt="2024-03-15T19:19:24.644" v="2456" actId="14100"/>
          <ac:spMkLst>
            <pc:docMk/>
            <pc:sldMk cId="529321132" sldId="276"/>
            <ac:spMk id="10" creationId="{6546CA38-A824-3A35-5063-C518D6388053}"/>
          </ac:spMkLst>
        </pc:spChg>
        <pc:spChg chg="add mod">
          <ac:chgData name="Raul Matsushita" userId="de7c31d34ed27a9c" providerId="LiveId" clId="{06B869E1-CA05-4BCE-93B2-E3B3FE484A76}" dt="2024-03-15T19:20:41.832" v="2478" actId="313"/>
          <ac:spMkLst>
            <pc:docMk/>
            <pc:sldMk cId="529321132" sldId="276"/>
            <ac:spMk id="11" creationId="{B655FF20-7DE5-A030-49E4-F23AA73FC4FA}"/>
          </ac:spMkLst>
        </pc:spChg>
        <pc:spChg chg="add mod">
          <ac:chgData name="Raul Matsushita" userId="de7c31d34ed27a9c" providerId="LiveId" clId="{06B869E1-CA05-4BCE-93B2-E3B3FE484A76}" dt="2024-03-15T19:21:46.281" v="2483" actId="1076"/>
          <ac:spMkLst>
            <pc:docMk/>
            <pc:sldMk cId="529321132" sldId="276"/>
            <ac:spMk id="14" creationId="{4AD4A315-74E6-BD0F-13B3-BBD4E92DB7C3}"/>
          </ac:spMkLst>
        </pc:spChg>
        <pc:spChg chg="add mod">
          <ac:chgData name="Raul Matsushita" userId="de7c31d34ed27a9c" providerId="LiveId" clId="{06B869E1-CA05-4BCE-93B2-E3B3FE484A76}" dt="2024-03-15T19:22:17.339" v="2492" actId="1036"/>
          <ac:spMkLst>
            <pc:docMk/>
            <pc:sldMk cId="529321132" sldId="276"/>
            <ac:spMk id="16" creationId="{AA6BB161-F557-5BE2-8310-7D0912EDEC0A}"/>
          </ac:spMkLst>
        </pc:spChg>
        <pc:spChg chg="add mod">
          <ac:chgData name="Raul Matsushita" userId="de7c31d34ed27a9c" providerId="LiveId" clId="{06B869E1-CA05-4BCE-93B2-E3B3FE484A76}" dt="2024-03-15T19:32:32.581" v="2682" actId="1076"/>
          <ac:spMkLst>
            <pc:docMk/>
            <pc:sldMk cId="529321132" sldId="276"/>
            <ac:spMk id="18" creationId="{636D9D14-1466-8026-8FB0-E9521C0EAF1B}"/>
          </ac:spMkLst>
        </pc:spChg>
        <pc:picChg chg="del">
          <ac:chgData name="Raul Matsushita" userId="de7c31d34ed27a9c" providerId="LiveId" clId="{06B869E1-CA05-4BCE-93B2-E3B3FE484A76}" dt="2024-03-15T19:15:08.012" v="2375" actId="478"/>
          <ac:picMkLst>
            <pc:docMk/>
            <pc:sldMk cId="529321132" sldId="276"/>
            <ac:picMk id="9" creationId="{49F7A4F7-C809-B7B9-6271-9CD903CA21FD}"/>
          </ac:picMkLst>
        </pc:picChg>
        <pc:picChg chg="del">
          <ac:chgData name="Raul Matsushita" userId="de7c31d34ed27a9c" providerId="LiveId" clId="{06B869E1-CA05-4BCE-93B2-E3B3FE484A76}" dt="2024-03-15T19:15:13.810" v="2376" actId="478"/>
          <ac:picMkLst>
            <pc:docMk/>
            <pc:sldMk cId="529321132" sldId="276"/>
            <ac:picMk id="17" creationId="{6990CB7A-6D89-7148-C647-00F6E0FA52CB}"/>
          </ac:picMkLst>
        </pc:picChg>
        <pc:cxnChg chg="add del mod">
          <ac:chgData name="Raul Matsushita" userId="de7c31d34ed27a9c" providerId="LiveId" clId="{06B869E1-CA05-4BCE-93B2-E3B3FE484A76}" dt="2024-03-15T19:21:25.329" v="2481" actId="478"/>
          <ac:cxnSpMkLst>
            <pc:docMk/>
            <pc:sldMk cId="529321132" sldId="276"/>
            <ac:cxnSpMk id="13" creationId="{102A48FD-9631-79AA-2A82-DDBED55E0C8D}"/>
          </ac:cxnSpMkLst>
        </pc:cxnChg>
      </pc:sldChg>
      <pc:sldChg chg="modSp add mod">
        <pc:chgData name="Raul Matsushita" userId="de7c31d34ed27a9c" providerId="LiveId" clId="{06B869E1-CA05-4BCE-93B2-E3B3FE484A76}" dt="2024-03-15T20:02:12.577" v="2761" actId="207"/>
        <pc:sldMkLst>
          <pc:docMk/>
          <pc:sldMk cId="2908103238" sldId="277"/>
        </pc:sldMkLst>
        <pc:spChg chg="mod">
          <ac:chgData name="Raul Matsushita" userId="de7c31d34ed27a9c" providerId="LiveId" clId="{06B869E1-CA05-4BCE-93B2-E3B3FE484A76}" dt="2024-03-15T20:02:12.577" v="2761" actId="207"/>
          <ac:spMkLst>
            <pc:docMk/>
            <pc:sldMk cId="2908103238" sldId="277"/>
            <ac:spMk id="7" creationId="{8461ABA4-74E6-93B5-C0CC-22847757AD70}"/>
          </ac:spMkLst>
        </pc:spChg>
      </pc:sldChg>
      <pc:sldChg chg="addSp delSp modSp add mod">
        <pc:chgData name="Raul Matsushita" userId="de7c31d34ed27a9c" providerId="LiveId" clId="{06B869E1-CA05-4BCE-93B2-E3B3FE484A76}" dt="2024-03-15T20:06:06.822" v="2977" actId="20577"/>
        <pc:sldMkLst>
          <pc:docMk/>
          <pc:sldMk cId="2245096904" sldId="278"/>
        </pc:sldMkLst>
        <pc:spChg chg="add mod">
          <ac:chgData name="Raul Matsushita" userId="de7c31d34ed27a9c" providerId="LiveId" clId="{06B869E1-CA05-4BCE-93B2-E3B3FE484A76}" dt="2024-03-15T20:06:06.822" v="2977" actId="20577"/>
          <ac:spMkLst>
            <pc:docMk/>
            <pc:sldMk cId="2245096904" sldId="278"/>
            <ac:spMk id="9" creationId="{3D0E62CD-D18A-DFB1-F156-199074277F6A}"/>
          </ac:spMkLst>
        </pc:spChg>
        <pc:spChg chg="del mod">
          <ac:chgData name="Raul Matsushita" userId="de7c31d34ed27a9c" providerId="LiveId" clId="{06B869E1-CA05-4BCE-93B2-E3B3FE484A76}" dt="2024-03-15T20:03:33.021" v="2764" actId="478"/>
          <ac:spMkLst>
            <pc:docMk/>
            <pc:sldMk cId="2245096904" sldId="278"/>
            <ac:spMk id="18" creationId="{636D9D14-1466-8026-8FB0-E9521C0EAF1B}"/>
          </ac:spMkLst>
        </pc:spChg>
      </pc:sldChg>
      <pc:sldChg chg="addSp modSp add mod">
        <pc:chgData name="Raul Matsushita" userId="de7c31d34ed27a9c" providerId="LiveId" clId="{06B869E1-CA05-4BCE-93B2-E3B3FE484A76}" dt="2024-03-15T20:08:39.747" v="3105" actId="313"/>
        <pc:sldMkLst>
          <pc:docMk/>
          <pc:sldMk cId="4146910257" sldId="279"/>
        </pc:sldMkLst>
        <pc:spChg chg="mod">
          <ac:chgData name="Raul Matsushita" userId="de7c31d34ed27a9c" providerId="LiveId" clId="{06B869E1-CA05-4BCE-93B2-E3B3FE484A76}" dt="2024-03-15T20:07:57.353" v="3076" actId="20577"/>
          <ac:spMkLst>
            <pc:docMk/>
            <pc:sldMk cId="4146910257" sldId="279"/>
            <ac:spMk id="9" creationId="{3D0E62CD-D18A-DFB1-F156-199074277F6A}"/>
          </ac:spMkLst>
        </pc:spChg>
        <pc:spChg chg="add mod">
          <ac:chgData name="Raul Matsushita" userId="de7c31d34ed27a9c" providerId="LiveId" clId="{06B869E1-CA05-4BCE-93B2-E3B3FE484A76}" dt="2024-03-15T20:08:39.747" v="3105" actId="313"/>
          <ac:spMkLst>
            <pc:docMk/>
            <pc:sldMk cId="4146910257" sldId="279"/>
            <ac:spMk id="12" creationId="{AAEF6BFA-33E0-D9BB-DD21-50D8EA3295E2}"/>
          </ac:spMkLst>
        </pc:spChg>
      </pc:sldChg>
      <pc:sldChg chg="delSp modSp add mod">
        <pc:chgData name="Raul Matsushita" userId="de7c31d34ed27a9c" providerId="LiveId" clId="{06B869E1-CA05-4BCE-93B2-E3B3FE484A76}" dt="2024-03-15T20:18:12.725" v="3678" actId="20577"/>
        <pc:sldMkLst>
          <pc:docMk/>
          <pc:sldMk cId="2625089859" sldId="280"/>
        </pc:sldMkLst>
        <pc:spChg chg="mod">
          <ac:chgData name="Raul Matsushita" userId="de7c31d34ed27a9c" providerId="LiveId" clId="{06B869E1-CA05-4BCE-93B2-E3B3FE484A76}" dt="2024-03-15T20:18:12.725" v="3678" actId="20577"/>
          <ac:spMkLst>
            <pc:docMk/>
            <pc:sldMk cId="2625089859" sldId="280"/>
            <ac:spMk id="9" creationId="{3D0E62CD-D18A-DFB1-F156-199074277F6A}"/>
          </ac:spMkLst>
        </pc:spChg>
        <pc:spChg chg="del">
          <ac:chgData name="Raul Matsushita" userId="de7c31d34ed27a9c" providerId="LiveId" clId="{06B869E1-CA05-4BCE-93B2-E3B3FE484A76}" dt="2024-03-15T20:09:27.087" v="3120" actId="478"/>
          <ac:spMkLst>
            <pc:docMk/>
            <pc:sldMk cId="2625089859" sldId="280"/>
            <ac:spMk id="10" creationId="{6546CA38-A824-3A35-5063-C518D6388053}"/>
          </ac:spMkLst>
        </pc:spChg>
        <pc:spChg chg="del mod">
          <ac:chgData name="Raul Matsushita" userId="de7c31d34ed27a9c" providerId="LiveId" clId="{06B869E1-CA05-4BCE-93B2-E3B3FE484A76}" dt="2024-03-15T20:09:30.184" v="3122" actId="478"/>
          <ac:spMkLst>
            <pc:docMk/>
            <pc:sldMk cId="2625089859" sldId="280"/>
            <ac:spMk id="11" creationId="{B655FF20-7DE5-A030-49E4-F23AA73FC4FA}"/>
          </ac:spMkLst>
        </pc:spChg>
        <pc:spChg chg="del">
          <ac:chgData name="Raul Matsushita" userId="de7c31d34ed27a9c" providerId="LiveId" clId="{06B869E1-CA05-4BCE-93B2-E3B3FE484A76}" dt="2024-03-15T20:09:26.423" v="3119" actId="478"/>
          <ac:spMkLst>
            <pc:docMk/>
            <pc:sldMk cId="2625089859" sldId="280"/>
            <ac:spMk id="12" creationId="{AAEF6BFA-33E0-D9BB-DD21-50D8EA3295E2}"/>
          </ac:spMkLst>
        </pc:spChg>
        <pc:spChg chg="del">
          <ac:chgData name="Raul Matsushita" userId="de7c31d34ed27a9c" providerId="LiveId" clId="{06B869E1-CA05-4BCE-93B2-E3B3FE484A76}" dt="2024-03-15T20:09:32.342" v="3123" actId="478"/>
          <ac:spMkLst>
            <pc:docMk/>
            <pc:sldMk cId="2625089859" sldId="280"/>
            <ac:spMk id="14" creationId="{4AD4A315-74E6-BD0F-13B3-BBD4E92DB7C3}"/>
          </ac:spMkLst>
        </pc:spChg>
        <pc:spChg chg="del mod">
          <ac:chgData name="Raul Matsushita" userId="de7c31d34ed27a9c" providerId="LiveId" clId="{06B869E1-CA05-4BCE-93B2-E3B3FE484A76}" dt="2024-03-15T20:11:45.485" v="3242" actId="478"/>
          <ac:spMkLst>
            <pc:docMk/>
            <pc:sldMk cId="2625089859" sldId="280"/>
            <ac:spMk id="16" creationId="{AA6BB161-F557-5BE2-8310-7D0912EDEC0A}"/>
          </ac:spMkLst>
        </pc:spChg>
      </pc:sldChg>
      <pc:sldChg chg="modSp add mod">
        <pc:chgData name="Raul Matsushita" userId="de7c31d34ed27a9c" providerId="LiveId" clId="{06B869E1-CA05-4BCE-93B2-E3B3FE484A76}" dt="2024-03-15T20:39:28.584" v="3820" actId="20577"/>
        <pc:sldMkLst>
          <pc:docMk/>
          <pc:sldMk cId="2602092427" sldId="281"/>
        </pc:sldMkLst>
        <pc:spChg chg="mod">
          <ac:chgData name="Raul Matsushita" userId="de7c31d34ed27a9c" providerId="LiveId" clId="{06B869E1-CA05-4BCE-93B2-E3B3FE484A76}" dt="2024-03-15T20:39:28.584" v="3820" actId="20577"/>
          <ac:spMkLst>
            <pc:docMk/>
            <pc:sldMk cId="2602092427" sldId="281"/>
            <ac:spMk id="9" creationId="{3D0E62CD-D18A-DFB1-F156-199074277F6A}"/>
          </ac:spMkLst>
        </pc:spChg>
      </pc:sldChg>
      <pc:sldChg chg="addSp delSp modSp add mod ord">
        <pc:chgData name="Raul Matsushita" userId="de7c31d34ed27a9c" providerId="LiveId" clId="{06B869E1-CA05-4BCE-93B2-E3B3FE484A76}" dt="2024-03-15T20:45:34.139" v="3822" actId="14826"/>
        <pc:sldMkLst>
          <pc:docMk/>
          <pc:sldMk cId="3071915177" sldId="282"/>
        </pc:sldMkLst>
        <pc:spChg chg="add del">
          <ac:chgData name="Raul Matsushita" userId="de7c31d34ed27a9c" providerId="LiveId" clId="{06B869E1-CA05-4BCE-93B2-E3B3FE484A76}" dt="2024-03-15T20:27:48.587" v="3765" actId="478"/>
          <ac:spMkLst>
            <pc:docMk/>
            <pc:sldMk cId="3071915177" sldId="282"/>
            <ac:spMk id="18" creationId="{537A4E45-BF02-0142-8633-DCEEB9CD6D8A}"/>
          </ac:spMkLst>
        </pc:spChg>
        <pc:picChg chg="add del mod">
          <ac:chgData name="Raul Matsushita" userId="de7c31d34ed27a9c" providerId="LiveId" clId="{06B869E1-CA05-4BCE-93B2-E3B3FE484A76}" dt="2024-03-15T20:45:34.139" v="3822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06B869E1-CA05-4BCE-93B2-E3B3FE484A76}" dt="2024-03-15T20:31:18.941" v="3767" actId="14826"/>
        <pc:sldMkLst>
          <pc:docMk/>
          <pc:sldMk cId="230256739" sldId="283"/>
        </pc:sldMkLst>
        <pc:picChg chg="mod">
          <ac:chgData name="Raul Matsushita" userId="de7c31d34ed27a9c" providerId="LiveId" clId="{06B869E1-CA05-4BCE-93B2-E3B3FE484A76}" dt="2024-03-15T20:31:18.941" v="3767" actId="14826"/>
          <ac:picMkLst>
            <pc:docMk/>
            <pc:sldMk cId="230256739" sldId="283"/>
            <ac:picMk id="17" creationId="{6990CB7A-6D89-7148-C647-00F6E0FA52CB}"/>
          </ac:picMkLst>
        </pc:picChg>
      </pc:sldChg>
      <pc:sldChg chg="delSp modSp add del mod">
        <pc:chgData name="Raul Matsushita" userId="de7c31d34ed27a9c" providerId="LiveId" clId="{06B869E1-CA05-4BCE-93B2-E3B3FE484A76}" dt="2024-03-15T20:45:39.040" v="3823" actId="47"/>
        <pc:sldMkLst>
          <pc:docMk/>
          <pc:sldMk cId="2359946310" sldId="284"/>
        </pc:sldMkLst>
        <pc:spChg chg="del">
          <ac:chgData name="Raul Matsushita" userId="de7c31d34ed27a9c" providerId="LiveId" clId="{06B869E1-CA05-4BCE-93B2-E3B3FE484A76}" dt="2024-03-15T20:36:24.002" v="3800" actId="478"/>
          <ac:spMkLst>
            <pc:docMk/>
            <pc:sldMk cId="2359946310" sldId="284"/>
            <ac:spMk id="8" creationId="{EABC568C-E9EB-9162-EFB5-E59571226001}"/>
          </ac:spMkLst>
        </pc:spChg>
        <pc:spChg chg="del mod">
          <ac:chgData name="Raul Matsushita" userId="de7c31d34ed27a9c" providerId="LiveId" clId="{06B869E1-CA05-4BCE-93B2-E3B3FE484A76}" dt="2024-03-15T20:36:22.984" v="3799" actId="478"/>
          <ac:spMkLst>
            <pc:docMk/>
            <pc:sldMk cId="2359946310" sldId="284"/>
            <ac:spMk id="9" creationId="{3D0E62CD-D18A-DFB1-F156-199074277F6A}"/>
          </ac:spMkLst>
        </pc:spChg>
      </pc:sldChg>
      <pc:sldChg chg="add">
        <pc:chgData name="Raul Matsushita" userId="de7c31d34ed27a9c" providerId="LiveId" clId="{06B869E1-CA05-4BCE-93B2-E3B3FE484A76}" dt="2024-03-15T20:45:29.858" v="3821" actId="2890"/>
        <pc:sldMkLst>
          <pc:docMk/>
          <pc:sldMk cId="3512095792" sldId="285"/>
        </pc:sldMkLst>
      </pc:sldChg>
      <pc:sldChg chg="modSp add mod">
        <pc:chgData name="Raul Matsushita" userId="de7c31d34ed27a9c" providerId="LiveId" clId="{06B869E1-CA05-4BCE-93B2-E3B3FE484A76}" dt="2024-03-15T20:46:43.430" v="3910" actId="20577"/>
        <pc:sldMkLst>
          <pc:docMk/>
          <pc:sldMk cId="933643378" sldId="286"/>
        </pc:sldMkLst>
        <pc:spChg chg="mod">
          <ac:chgData name="Raul Matsushita" userId="de7c31d34ed27a9c" providerId="LiveId" clId="{06B869E1-CA05-4BCE-93B2-E3B3FE484A76}" dt="2024-03-15T20:46:43.430" v="3910" actId="20577"/>
          <ac:spMkLst>
            <pc:docMk/>
            <pc:sldMk cId="933643378" sldId="286"/>
            <ac:spMk id="9" creationId="{3D0E62CD-D18A-DFB1-F156-199074277F6A}"/>
          </ac:spMkLst>
        </pc:spChg>
      </pc:sldChg>
      <pc:sldChg chg="addSp modSp add mod">
        <pc:chgData name="Raul Matsushita" userId="de7c31d34ed27a9c" providerId="LiveId" clId="{06B869E1-CA05-4BCE-93B2-E3B3FE484A76}" dt="2024-03-15T20:51:08.402" v="4122" actId="20577"/>
        <pc:sldMkLst>
          <pc:docMk/>
          <pc:sldMk cId="837763350" sldId="287"/>
        </pc:sldMkLst>
        <pc:spChg chg="add mod">
          <ac:chgData name="Raul Matsushita" userId="de7c31d34ed27a9c" providerId="LiveId" clId="{06B869E1-CA05-4BCE-93B2-E3B3FE484A76}" dt="2024-03-15T20:51:08.402" v="4122" actId="20577"/>
          <ac:spMkLst>
            <pc:docMk/>
            <pc:sldMk cId="837763350" sldId="287"/>
            <ac:spMk id="7" creationId="{4FE963AA-B854-914F-22F1-9FD428C8DA40}"/>
          </ac:spMkLst>
        </pc:spChg>
      </pc:sldChg>
      <pc:sldChg chg="addSp delSp modSp add mod">
        <pc:chgData name="Raul Matsushita" userId="de7c31d34ed27a9c" providerId="LiveId" clId="{06B869E1-CA05-4BCE-93B2-E3B3FE484A76}" dt="2024-03-15T21:03:59.942" v="4250" actId="20577"/>
        <pc:sldMkLst>
          <pc:docMk/>
          <pc:sldMk cId="1910733529" sldId="288"/>
        </pc:sldMkLst>
        <pc:spChg chg="add mod">
          <ac:chgData name="Raul Matsushita" userId="de7c31d34ed27a9c" providerId="LiveId" clId="{06B869E1-CA05-4BCE-93B2-E3B3FE484A76}" dt="2024-03-15T21:03:59.942" v="4250" actId="20577"/>
          <ac:spMkLst>
            <pc:docMk/>
            <pc:sldMk cId="1910733529" sldId="288"/>
            <ac:spMk id="7" creationId="{4ED62E8B-AEF4-C762-2125-5F27DBA6341F}"/>
          </ac:spMkLst>
        </pc:spChg>
        <pc:picChg chg="del">
          <ac:chgData name="Raul Matsushita" userId="de7c31d34ed27a9c" providerId="LiveId" clId="{06B869E1-CA05-4BCE-93B2-E3B3FE484A76}" dt="2024-03-15T21:01:50.921" v="4124" actId="478"/>
          <ac:picMkLst>
            <pc:docMk/>
            <pc:sldMk cId="1910733529" sldId="288"/>
            <ac:picMk id="17" creationId="{6990CB7A-6D89-7148-C647-00F6E0FA52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02/06/2024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02/06/2024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4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7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8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2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515" y="5686424"/>
            <a:ext cx="8719185" cy="8250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1" dirty="0"/>
              <a:t>Análise De Séries Temporais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515" y="5289764"/>
            <a:ext cx="112776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b="1" dirty="0"/>
              <a:t>Aula 18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Cointegração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Considere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tais que 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FE8A78-429F-A31E-3ABA-BB8074BA186A}"/>
                  </a:ext>
                </a:extLst>
              </p:cNvPr>
              <p:cNvSpPr txBox="1"/>
              <p:nvPr/>
            </p:nvSpPr>
            <p:spPr>
              <a:xfrm>
                <a:off x="3303916" y="3983831"/>
                <a:ext cx="3268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FE8A78-429F-A31E-3ABA-BB8074BA1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16" y="3983831"/>
                <a:ext cx="32687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7554D39E-0FBF-2322-0291-E68BEEFE3C5C}"/>
              </a:ext>
            </a:extLst>
          </p:cNvPr>
          <p:cNvSpPr txBox="1"/>
          <p:nvPr/>
        </p:nvSpPr>
        <p:spPr>
          <a:xfrm>
            <a:off x="5163079" y="4507051"/>
            <a:ext cx="140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estacionário</a:t>
            </a:r>
          </a:p>
        </p:txBody>
      </p:sp>
    </p:spTree>
    <p:extLst>
      <p:ext uri="{BB962C8B-B14F-4D97-AF65-F5344CB8AC3E}">
        <p14:creationId xmlns:p14="http://schemas.microsoft.com/office/powerpoint/2010/main" val="171059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Cointegração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Considere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tais que 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FE8A78-429F-A31E-3ABA-BB8074BA186A}"/>
                  </a:ext>
                </a:extLst>
              </p:cNvPr>
              <p:cNvSpPr txBox="1"/>
              <p:nvPr/>
            </p:nvSpPr>
            <p:spPr>
              <a:xfrm>
                <a:off x="3303916" y="3983831"/>
                <a:ext cx="26630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FE8A78-429F-A31E-3ABA-BB8074BA1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16" y="3983831"/>
                <a:ext cx="26630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7554D39E-0FBF-2322-0291-E68BEEFE3C5C}"/>
              </a:ext>
            </a:extLst>
          </p:cNvPr>
          <p:cNvSpPr txBox="1"/>
          <p:nvPr/>
        </p:nvSpPr>
        <p:spPr>
          <a:xfrm>
            <a:off x="5163079" y="4507051"/>
            <a:ext cx="140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estacionário</a:t>
            </a:r>
          </a:p>
        </p:txBody>
      </p:sp>
    </p:spTree>
    <p:extLst>
      <p:ext uri="{BB962C8B-B14F-4D97-AF65-F5344CB8AC3E}">
        <p14:creationId xmlns:p14="http://schemas.microsoft.com/office/powerpoint/2010/main" val="157101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Cointegração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Considere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não</a:t>
                </a:r>
                <a:r>
                  <a:rPr lang="en-US" dirty="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estacionárias</a:t>
                </a:r>
                <a:r>
                  <a:rPr lang="en-US" dirty="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tais que 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Neste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caso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dizemos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que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  <a:latin typeface="Verdana" panose="020B0604030504040204" pitchFamily="34" charset="0"/>
                  </a:rPr>
                  <a:t>cointegradas</a:t>
                </a:r>
                <a:r>
                  <a:rPr lang="en-US" dirty="0">
                    <a:solidFill>
                      <a:srgbClr val="FF0000"/>
                    </a:solidFill>
                    <a:latin typeface="Verdana" panose="020B060403050404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FE8A78-429F-A31E-3ABA-BB8074BA186A}"/>
                  </a:ext>
                </a:extLst>
              </p:cNvPr>
              <p:cNvSpPr txBox="1"/>
              <p:nvPr/>
            </p:nvSpPr>
            <p:spPr>
              <a:xfrm>
                <a:off x="3303916" y="3983831"/>
                <a:ext cx="26630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FE8A78-429F-A31E-3ABA-BB8074BA1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16" y="3983831"/>
                <a:ext cx="26630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7554D39E-0FBF-2322-0291-E68BEEFE3C5C}"/>
              </a:ext>
            </a:extLst>
          </p:cNvPr>
          <p:cNvSpPr txBox="1"/>
          <p:nvPr/>
        </p:nvSpPr>
        <p:spPr>
          <a:xfrm>
            <a:off x="5163079" y="4507051"/>
            <a:ext cx="140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estacionário</a:t>
            </a:r>
          </a:p>
        </p:txBody>
      </p:sp>
    </p:spTree>
    <p:extLst>
      <p:ext uri="{BB962C8B-B14F-4D97-AF65-F5344CB8AC3E}">
        <p14:creationId xmlns:p14="http://schemas.microsoft.com/office/powerpoint/2010/main" val="512115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Portanto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, para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avaliar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existência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cointegração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é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preciso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testar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não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estacionariedade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123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Teste de Dickey-Fuller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14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/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/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/>
              <p:nvPr/>
            </p:nvSpPr>
            <p:spPr>
              <a:xfrm>
                <a:off x="2786330" y="2905780"/>
                <a:ext cx="2655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30" y="2905780"/>
                <a:ext cx="26557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01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Teste de Dickey-Fuller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/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/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/>
              <p:nvPr/>
            </p:nvSpPr>
            <p:spPr>
              <a:xfrm>
                <a:off x="2786330" y="2905780"/>
                <a:ext cx="2655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30" y="2905780"/>
                <a:ext cx="26557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FBC515A-B2C7-B21C-5170-B5AEAB6B8E45}"/>
                  </a:ext>
                </a:extLst>
              </p:cNvPr>
              <p:cNvSpPr txBox="1"/>
              <p:nvPr/>
            </p:nvSpPr>
            <p:spPr>
              <a:xfrm>
                <a:off x="2786330" y="3588077"/>
                <a:ext cx="4503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FBC515A-B2C7-B21C-5170-B5AEAB6B8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30" y="3588077"/>
                <a:ext cx="450360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2CBFFE-E469-57B2-FBCC-3A2906EBB993}"/>
                  </a:ext>
                </a:extLst>
              </p:cNvPr>
              <p:cNvSpPr txBox="1"/>
              <p:nvPr/>
            </p:nvSpPr>
            <p:spPr>
              <a:xfrm>
                <a:off x="2786330" y="4236103"/>
                <a:ext cx="3541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2CBFFE-E469-57B2-FBCC-3A2906EBB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30" y="4236103"/>
                <a:ext cx="354148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062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Teste de Dickey-Fuller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/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/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/>
              <p:nvPr/>
            </p:nvSpPr>
            <p:spPr>
              <a:xfrm>
                <a:off x="2786330" y="2905780"/>
                <a:ext cx="2655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30" y="2905780"/>
                <a:ext cx="26557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FBC515A-B2C7-B21C-5170-B5AEAB6B8E45}"/>
                  </a:ext>
                </a:extLst>
              </p:cNvPr>
              <p:cNvSpPr txBox="1"/>
              <p:nvPr/>
            </p:nvSpPr>
            <p:spPr>
              <a:xfrm>
                <a:off x="2786330" y="3588077"/>
                <a:ext cx="45036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CFBC515A-B2C7-B21C-5170-B5AEAB6B8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30" y="3588077"/>
                <a:ext cx="450360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2CBFFE-E469-57B2-FBCC-3A2906EBB993}"/>
                  </a:ext>
                </a:extLst>
              </p:cNvPr>
              <p:cNvSpPr txBox="1"/>
              <p:nvPr/>
            </p:nvSpPr>
            <p:spPr>
              <a:xfrm>
                <a:off x="2786330" y="4236103"/>
                <a:ext cx="3541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02CBFFE-E469-57B2-FBCC-3A2906EBB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30" y="4236103"/>
                <a:ext cx="354148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3A22058-F621-239A-A13F-13268EDAC369}"/>
                  </a:ext>
                </a:extLst>
              </p:cNvPr>
              <p:cNvSpPr txBox="1"/>
              <p:nvPr/>
            </p:nvSpPr>
            <p:spPr>
              <a:xfrm>
                <a:off x="2786330" y="4905702"/>
                <a:ext cx="27419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3A22058-F621-239A-A13F-13268EDAC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30" y="4905702"/>
                <a:ext cx="274190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C769933-0811-A50C-2ABB-80DFEA9E0CB1}"/>
                  </a:ext>
                </a:extLst>
              </p:cNvPr>
              <p:cNvSpPr txBox="1"/>
              <p:nvPr/>
            </p:nvSpPr>
            <p:spPr>
              <a:xfrm>
                <a:off x="8153400" y="1782761"/>
                <a:ext cx="1760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C769933-0811-A50C-2ABB-80DFEA9E0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782761"/>
                <a:ext cx="176003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9EDE77D-0BF1-3028-95FE-73BB1A24524C}"/>
                  </a:ext>
                </a:extLst>
              </p:cNvPr>
              <p:cNvSpPr txBox="1"/>
              <p:nvPr/>
            </p:nvSpPr>
            <p:spPr>
              <a:xfrm>
                <a:off x="8161672" y="2210518"/>
                <a:ext cx="1727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9EDE77D-0BF1-3028-95FE-73BB1A245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672" y="2210518"/>
                <a:ext cx="172771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15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17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22580D-578F-DCBA-3E07-F1AA9F8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72" y="1584573"/>
            <a:ext cx="9839070" cy="370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8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18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22580D-578F-DCBA-3E07-F1AA9F8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99072" y="2690343"/>
            <a:ext cx="9839070" cy="149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15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19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22580D-578F-DCBA-3E07-F1AA9F8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99072" y="2690343"/>
            <a:ext cx="9839070" cy="1494343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0A98C48-146E-34C7-ACE1-DB6FA6372E24}"/>
              </a:ext>
            </a:extLst>
          </p:cNvPr>
          <p:cNvCxnSpPr>
            <a:cxnSpLocks/>
          </p:cNvCxnSpPr>
          <p:nvPr/>
        </p:nvCxnSpPr>
        <p:spPr>
          <a:xfrm>
            <a:off x="5564038" y="3669836"/>
            <a:ext cx="5287992" cy="255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A7277CF-01F5-325F-848D-5BFD5AAD603A}"/>
              </a:ext>
            </a:extLst>
          </p:cNvPr>
          <p:cNvCxnSpPr>
            <a:cxnSpLocks/>
          </p:cNvCxnSpPr>
          <p:nvPr/>
        </p:nvCxnSpPr>
        <p:spPr>
          <a:xfrm flipV="1">
            <a:off x="5658928" y="3670539"/>
            <a:ext cx="5193102" cy="3880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7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Espaço Reservado para SmartArt 2">
            <a:extLst>
              <a:ext uri="{FF2B5EF4-FFF2-40B4-BE49-F238E27FC236}">
                <a16:creationId xmlns:a16="http://schemas.microsoft.com/office/drawing/2014/main" id="{4ED62E8B-AEF4-C762-2125-5F27DBA6341F}"/>
              </a:ext>
            </a:extLst>
          </p:cNvPr>
          <p:cNvSpPr txBox="1">
            <a:spLocks/>
          </p:cNvSpPr>
          <p:nvPr/>
        </p:nvSpPr>
        <p:spPr>
          <a:xfrm>
            <a:off x="990600" y="2263775"/>
            <a:ext cx="10515600" cy="37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solidFill>
                  <a:srgbClr val="000000"/>
                </a:solidFill>
                <a:latin typeface="Verdana" panose="020B0604030504040204" pitchFamily="34" charset="0"/>
              </a:rPr>
              <a:t>Leitura: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Coperwait &amp; Metcalfe (2009), Cap. 11, p.211-228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pt-BR" sz="2400" b="0" i="0" u="none" strike="noStrike" baseline="0" dirty="0" err="1">
                <a:latin typeface="CMBX12"/>
              </a:rPr>
              <a:t>Cointegração</a:t>
            </a: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5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20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22580D-578F-DCBA-3E07-F1AA9F8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6198" y="1598039"/>
            <a:ext cx="10919603" cy="437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05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21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22580D-578F-DCBA-3E07-F1AA9F8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6198" y="2729220"/>
            <a:ext cx="10919603" cy="211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991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22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22580D-578F-DCBA-3E07-F1AA9F8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08694" y="0"/>
            <a:ext cx="6314536" cy="630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7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Teste de Dickey-Fuller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23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/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/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/>
              <p:nvPr/>
            </p:nvSpPr>
            <p:spPr>
              <a:xfrm>
                <a:off x="2786330" y="2905780"/>
                <a:ext cx="2752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30" y="2905780"/>
                <a:ext cx="275280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548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Teste de Dickey-Fuller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24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/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/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/>
              <p:nvPr/>
            </p:nvSpPr>
            <p:spPr>
              <a:xfrm>
                <a:off x="2786330" y="2905780"/>
                <a:ext cx="2752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30" y="2905780"/>
                <a:ext cx="275280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8917DB-D2FC-7CF2-B396-019796AC7810}"/>
                  </a:ext>
                </a:extLst>
              </p:cNvPr>
              <p:cNvSpPr txBox="1"/>
              <p:nvPr/>
            </p:nvSpPr>
            <p:spPr>
              <a:xfrm>
                <a:off x="1721230" y="3536407"/>
                <a:ext cx="48830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8917DB-D2FC-7CF2-B396-019796AC7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30" y="3536407"/>
                <a:ext cx="488300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E06682A-0E58-8F3A-0975-58C44D6D5A85}"/>
                  </a:ext>
                </a:extLst>
              </p:cNvPr>
              <p:cNvSpPr txBox="1"/>
              <p:nvPr/>
            </p:nvSpPr>
            <p:spPr>
              <a:xfrm>
                <a:off x="2672900" y="4288302"/>
                <a:ext cx="39313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E06682A-0E58-8F3A-0975-58C44D6D5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00" y="4288302"/>
                <a:ext cx="39313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060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Teste de Dickey-Fuller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/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/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/>
              <p:nvPr/>
            </p:nvSpPr>
            <p:spPr>
              <a:xfrm>
                <a:off x="2786330" y="2905780"/>
                <a:ext cx="2752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30" y="2905780"/>
                <a:ext cx="275280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8917DB-D2FC-7CF2-B396-019796AC7810}"/>
                  </a:ext>
                </a:extLst>
              </p:cNvPr>
              <p:cNvSpPr txBox="1"/>
              <p:nvPr/>
            </p:nvSpPr>
            <p:spPr>
              <a:xfrm>
                <a:off x="1721230" y="3536407"/>
                <a:ext cx="48830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8917DB-D2FC-7CF2-B396-019796AC7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30" y="3536407"/>
                <a:ext cx="488300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E06682A-0E58-8F3A-0975-58C44D6D5A85}"/>
                  </a:ext>
                </a:extLst>
              </p:cNvPr>
              <p:cNvSpPr txBox="1"/>
              <p:nvPr/>
            </p:nvSpPr>
            <p:spPr>
              <a:xfrm>
                <a:off x="2672900" y="4288302"/>
                <a:ext cx="52057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−1)+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E06682A-0E58-8F3A-0975-58C44D6D5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00" y="4288302"/>
                <a:ext cx="520572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277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Teste de Dickey-Fuller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/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/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/>
              <p:nvPr/>
            </p:nvSpPr>
            <p:spPr>
              <a:xfrm>
                <a:off x="2786330" y="2905780"/>
                <a:ext cx="2752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30" y="2905780"/>
                <a:ext cx="275280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8917DB-D2FC-7CF2-B396-019796AC7810}"/>
                  </a:ext>
                </a:extLst>
              </p:cNvPr>
              <p:cNvSpPr txBox="1"/>
              <p:nvPr/>
            </p:nvSpPr>
            <p:spPr>
              <a:xfrm>
                <a:off x="1721230" y="3536407"/>
                <a:ext cx="48830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8917DB-D2FC-7CF2-B396-019796AC7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30" y="3536407"/>
                <a:ext cx="488300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E06682A-0E58-8F3A-0975-58C44D6D5A85}"/>
                  </a:ext>
                </a:extLst>
              </p:cNvPr>
              <p:cNvSpPr txBox="1"/>
              <p:nvPr/>
            </p:nvSpPr>
            <p:spPr>
              <a:xfrm>
                <a:off x="2672900" y="4288302"/>
                <a:ext cx="20878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E06682A-0E58-8F3A-0975-58C44D6D5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00" y="4288302"/>
                <a:ext cx="208787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633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Teste de Dickey-Fuller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/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/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/>
              <p:nvPr/>
            </p:nvSpPr>
            <p:spPr>
              <a:xfrm>
                <a:off x="2786330" y="2905780"/>
                <a:ext cx="2752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30" y="2905780"/>
                <a:ext cx="275280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8917DB-D2FC-7CF2-B396-019796AC7810}"/>
                  </a:ext>
                </a:extLst>
              </p:cNvPr>
              <p:cNvSpPr txBox="1"/>
              <p:nvPr/>
            </p:nvSpPr>
            <p:spPr>
              <a:xfrm>
                <a:off x="1721230" y="3536407"/>
                <a:ext cx="48830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8917DB-D2FC-7CF2-B396-019796AC7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30" y="3536407"/>
                <a:ext cx="488300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E06682A-0E58-8F3A-0975-58C44D6D5A85}"/>
                  </a:ext>
                </a:extLst>
              </p:cNvPr>
              <p:cNvSpPr txBox="1"/>
              <p:nvPr/>
            </p:nvSpPr>
            <p:spPr>
              <a:xfrm>
                <a:off x="2672900" y="4288302"/>
                <a:ext cx="27138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E06682A-0E58-8F3A-0975-58C44D6D5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00" y="4288302"/>
                <a:ext cx="27138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608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Teste de Dickey-Fuller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28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/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/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/>
              <p:nvPr/>
            </p:nvSpPr>
            <p:spPr>
              <a:xfrm>
                <a:off x="2786330" y="2905780"/>
                <a:ext cx="2752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30" y="2905780"/>
                <a:ext cx="275280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8917DB-D2FC-7CF2-B396-019796AC7810}"/>
                  </a:ext>
                </a:extLst>
              </p:cNvPr>
              <p:cNvSpPr txBox="1"/>
              <p:nvPr/>
            </p:nvSpPr>
            <p:spPr>
              <a:xfrm>
                <a:off x="1721230" y="3536407"/>
                <a:ext cx="48830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8917DB-D2FC-7CF2-B396-019796AC7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30" y="3536407"/>
                <a:ext cx="488300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E06682A-0E58-8F3A-0975-58C44D6D5A85}"/>
                  </a:ext>
                </a:extLst>
              </p:cNvPr>
              <p:cNvSpPr txBox="1"/>
              <p:nvPr/>
            </p:nvSpPr>
            <p:spPr>
              <a:xfrm>
                <a:off x="2672900" y="4288302"/>
                <a:ext cx="33517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E06682A-0E58-8F3A-0975-58C44D6D5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00" y="4288302"/>
                <a:ext cx="33517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145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Teste de Dickey-Fuller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29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/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02CBB12-1938-2C78-37F4-14534582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88" y="1757692"/>
                <a:ext cx="176003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/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≠1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2F048A9-E930-37D7-2DE0-10C95408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60" y="2257754"/>
                <a:ext cx="17517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/>
              <p:nvPr/>
            </p:nvSpPr>
            <p:spPr>
              <a:xfrm>
                <a:off x="2786330" y="2905780"/>
                <a:ext cx="2752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72EB74B-E97F-F747-C38F-4213DA5A1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330" y="2905780"/>
                <a:ext cx="275280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8917DB-D2FC-7CF2-B396-019796AC7810}"/>
                  </a:ext>
                </a:extLst>
              </p:cNvPr>
              <p:cNvSpPr txBox="1"/>
              <p:nvPr/>
            </p:nvSpPr>
            <p:spPr>
              <a:xfrm>
                <a:off x="1721230" y="3536407"/>
                <a:ext cx="48830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68917DB-D2FC-7CF2-B396-019796AC7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30" y="3536407"/>
                <a:ext cx="488300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E06682A-0E58-8F3A-0975-58C44D6D5A85}"/>
                  </a:ext>
                </a:extLst>
              </p:cNvPr>
              <p:cNvSpPr txBox="1"/>
              <p:nvPr/>
            </p:nvSpPr>
            <p:spPr>
              <a:xfrm>
                <a:off x="2672900" y="4288302"/>
                <a:ext cx="33818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DE06682A-0E58-8F3A-0975-58C44D6D5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00" y="4288302"/>
                <a:ext cx="338188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22462AF-257E-C10D-DC95-5B13039DDAD9}"/>
                  </a:ext>
                </a:extLst>
              </p:cNvPr>
              <p:cNvSpPr txBox="1"/>
              <p:nvPr/>
            </p:nvSpPr>
            <p:spPr>
              <a:xfrm>
                <a:off x="8153400" y="1782761"/>
                <a:ext cx="1760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22462AF-257E-C10D-DC95-5B13039DD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782761"/>
                <a:ext cx="17600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7F6A27D-0E85-DB47-4805-50784A4E13FE}"/>
                  </a:ext>
                </a:extLst>
              </p:cNvPr>
              <p:cNvSpPr txBox="1"/>
              <p:nvPr/>
            </p:nvSpPr>
            <p:spPr>
              <a:xfrm>
                <a:off x="8161672" y="2210518"/>
                <a:ext cx="1727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7F6A27D-0E85-DB47-4805-50784A4E1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672" y="2210518"/>
                <a:ext cx="172771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75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Série temporal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denotando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uma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sequência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vetores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evoluindo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no tempo.</a:t>
            </a: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Estudo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relações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dentro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uma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série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temporal e entre series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temporais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492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30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22580D-578F-DCBA-3E07-F1AA9F8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6198" y="1793881"/>
            <a:ext cx="10919603" cy="39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09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31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22580D-578F-DCBA-3E07-F1AA9F8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75162" y="1258424"/>
            <a:ext cx="5106838" cy="509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92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Teste de Dickey-Fuller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aumentado</a:t>
            </a: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32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3A22058-F621-239A-A13F-13268EDAC369}"/>
                  </a:ext>
                </a:extLst>
              </p:cNvPr>
              <p:cNvSpPr txBox="1"/>
              <p:nvPr/>
            </p:nvSpPr>
            <p:spPr>
              <a:xfrm>
                <a:off x="1457862" y="2905780"/>
                <a:ext cx="27419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3A22058-F621-239A-A13F-13268EDAC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862" y="2905780"/>
                <a:ext cx="274190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C769933-0811-A50C-2ABB-80DFEA9E0CB1}"/>
                  </a:ext>
                </a:extLst>
              </p:cNvPr>
              <p:cNvSpPr txBox="1"/>
              <p:nvPr/>
            </p:nvSpPr>
            <p:spPr>
              <a:xfrm>
                <a:off x="8153400" y="1782761"/>
                <a:ext cx="1760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C769933-0811-A50C-2ABB-80DFEA9E0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782761"/>
                <a:ext cx="176003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9EDE77D-0BF1-3028-95FE-73BB1A24524C}"/>
                  </a:ext>
                </a:extLst>
              </p:cNvPr>
              <p:cNvSpPr txBox="1"/>
              <p:nvPr/>
            </p:nvSpPr>
            <p:spPr>
              <a:xfrm>
                <a:off x="8161672" y="2210518"/>
                <a:ext cx="1727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9EDE77D-0BF1-3028-95FE-73BB1A245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672" y="2210518"/>
                <a:ext cx="172771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F6B101B-78A9-046E-9585-965A1B46E005}"/>
                  </a:ext>
                </a:extLst>
              </p:cNvPr>
              <p:cNvSpPr txBox="1"/>
              <p:nvPr/>
            </p:nvSpPr>
            <p:spPr>
              <a:xfrm>
                <a:off x="1457862" y="3667452"/>
                <a:ext cx="79831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F6B101B-78A9-046E-9585-965A1B46E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862" y="3667452"/>
                <a:ext cx="798314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660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Teste de Dickey-Fuller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aumentado</a:t>
            </a: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33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3A22058-F621-239A-A13F-13268EDAC369}"/>
                  </a:ext>
                </a:extLst>
              </p:cNvPr>
              <p:cNvSpPr txBox="1"/>
              <p:nvPr/>
            </p:nvSpPr>
            <p:spPr>
              <a:xfrm>
                <a:off x="1457862" y="2905780"/>
                <a:ext cx="27419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3A22058-F621-239A-A13F-13268EDAC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862" y="2905780"/>
                <a:ext cx="274190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C769933-0811-A50C-2ABB-80DFEA9E0CB1}"/>
                  </a:ext>
                </a:extLst>
              </p:cNvPr>
              <p:cNvSpPr txBox="1"/>
              <p:nvPr/>
            </p:nvSpPr>
            <p:spPr>
              <a:xfrm>
                <a:off x="8153400" y="1782761"/>
                <a:ext cx="1760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C769933-0811-A50C-2ABB-80DFEA9E0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782761"/>
                <a:ext cx="176003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9EDE77D-0BF1-3028-95FE-73BB1A24524C}"/>
                  </a:ext>
                </a:extLst>
              </p:cNvPr>
              <p:cNvSpPr txBox="1"/>
              <p:nvPr/>
            </p:nvSpPr>
            <p:spPr>
              <a:xfrm>
                <a:off x="8161672" y="2210518"/>
                <a:ext cx="1727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9EDE77D-0BF1-3028-95FE-73BB1A245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672" y="2210518"/>
                <a:ext cx="172771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F6B101B-78A9-046E-9585-965A1B46E005}"/>
                  </a:ext>
                </a:extLst>
              </p:cNvPr>
              <p:cNvSpPr txBox="1"/>
              <p:nvPr/>
            </p:nvSpPr>
            <p:spPr>
              <a:xfrm>
                <a:off x="1457862" y="3667452"/>
                <a:ext cx="79831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F6B101B-78A9-046E-9585-965A1B46E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862" y="3667452"/>
                <a:ext cx="798314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C4B4F7F-1232-1B60-5848-28480DF48BC8}"/>
                  </a:ext>
                </a:extLst>
              </p:cNvPr>
              <p:cNvSpPr txBox="1"/>
              <p:nvPr/>
            </p:nvSpPr>
            <p:spPr>
              <a:xfrm>
                <a:off x="1549877" y="4528861"/>
                <a:ext cx="94187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C4B4F7F-1232-1B60-5848-28480DF48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77" y="4528861"/>
                <a:ext cx="941879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449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Teste de Dickey-Fuller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aumentado</a:t>
            </a: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34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3A22058-F621-239A-A13F-13268EDAC369}"/>
                  </a:ext>
                </a:extLst>
              </p:cNvPr>
              <p:cNvSpPr txBox="1"/>
              <p:nvPr/>
            </p:nvSpPr>
            <p:spPr>
              <a:xfrm>
                <a:off x="1457862" y="2905780"/>
                <a:ext cx="27419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3A22058-F621-239A-A13F-13268EDAC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862" y="2905780"/>
                <a:ext cx="274190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C769933-0811-A50C-2ABB-80DFEA9E0CB1}"/>
                  </a:ext>
                </a:extLst>
              </p:cNvPr>
              <p:cNvSpPr txBox="1"/>
              <p:nvPr/>
            </p:nvSpPr>
            <p:spPr>
              <a:xfrm>
                <a:off x="8153400" y="1782761"/>
                <a:ext cx="17600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3C769933-0811-A50C-2ABB-80DFEA9E0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1782761"/>
                <a:ext cx="176003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9EDE77D-0BF1-3028-95FE-73BB1A24524C}"/>
                  </a:ext>
                </a:extLst>
              </p:cNvPr>
              <p:cNvSpPr txBox="1"/>
              <p:nvPr/>
            </p:nvSpPr>
            <p:spPr>
              <a:xfrm>
                <a:off x="8161672" y="2210518"/>
                <a:ext cx="1727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9EDE77D-0BF1-3028-95FE-73BB1A245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672" y="2210518"/>
                <a:ext cx="172771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F6B101B-78A9-046E-9585-965A1B46E005}"/>
                  </a:ext>
                </a:extLst>
              </p:cNvPr>
              <p:cNvSpPr txBox="1"/>
              <p:nvPr/>
            </p:nvSpPr>
            <p:spPr>
              <a:xfrm>
                <a:off x="1457862" y="3667452"/>
                <a:ext cx="79831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F6B101B-78A9-046E-9585-965A1B46E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862" y="3667452"/>
                <a:ext cx="798314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C4B4F7F-1232-1B60-5848-28480DF48BC8}"/>
                  </a:ext>
                </a:extLst>
              </p:cNvPr>
              <p:cNvSpPr txBox="1"/>
              <p:nvPr/>
            </p:nvSpPr>
            <p:spPr>
              <a:xfrm>
                <a:off x="1549877" y="4528861"/>
                <a:ext cx="94187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C4B4F7F-1232-1B60-5848-28480DF48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77" y="4528861"/>
                <a:ext cx="941879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5313FD19-0084-8F84-5492-BBA994E85638}"/>
              </a:ext>
            </a:extLst>
          </p:cNvPr>
          <p:cNvSpPr/>
          <p:nvPr/>
        </p:nvSpPr>
        <p:spPr>
          <a:xfrm>
            <a:off x="3881887" y="4433977"/>
            <a:ext cx="500332" cy="80225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9F76ABF-6142-CAD4-23AB-FD33D58DF252}"/>
              </a:ext>
            </a:extLst>
          </p:cNvPr>
          <p:cNvSpPr txBox="1"/>
          <p:nvPr/>
        </p:nvSpPr>
        <p:spPr>
          <a:xfrm>
            <a:off x="1489492" y="5331118"/>
            <a:ext cx="5591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Quando a série diferenciada apresenta uma tendência</a:t>
            </a:r>
          </a:p>
        </p:txBody>
      </p: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E3139AF8-A485-FC81-F048-311C8A26C6E5}"/>
              </a:ext>
            </a:extLst>
          </p:cNvPr>
          <p:cNvSpPr/>
          <p:nvPr/>
        </p:nvSpPr>
        <p:spPr>
          <a:xfrm rot="5400000">
            <a:off x="2917611" y="4682353"/>
            <a:ext cx="369333" cy="95824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438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35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22580D-578F-DCBA-3E07-F1AA9F8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6755" y="1793881"/>
            <a:ext cx="10038488" cy="39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99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36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22580D-578F-DCBA-3E07-F1AA9F8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75956" y="1793881"/>
            <a:ext cx="5840085" cy="3983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9D78F9C-05DA-693F-FAE3-146DC4249F61}"/>
                  </a:ext>
                </a:extLst>
              </p:cNvPr>
              <p:cNvSpPr txBox="1"/>
              <p:nvPr/>
            </p:nvSpPr>
            <p:spPr>
              <a:xfrm>
                <a:off x="1970840" y="5776981"/>
                <a:ext cx="80113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9D78F9C-05DA-693F-FAE3-146DC424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840" y="5776981"/>
                <a:ext cx="80113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961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37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22580D-578F-DCBA-3E07-F1AA9F8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75956" y="1953577"/>
            <a:ext cx="5840085" cy="36637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E2718CD-1637-8CE4-4FDD-539C257FCBD1}"/>
                  </a:ext>
                </a:extLst>
              </p:cNvPr>
              <p:cNvSpPr txBox="1"/>
              <p:nvPr/>
            </p:nvSpPr>
            <p:spPr>
              <a:xfrm>
                <a:off x="1772122" y="5618564"/>
                <a:ext cx="86477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E2718CD-1637-8CE4-4FDD-539C257FC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22" y="5618564"/>
                <a:ext cx="864775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981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38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22580D-578F-DCBA-3E07-F1AA9F8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02718" y="1953577"/>
            <a:ext cx="5586561" cy="36637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2CBF389-89CA-1440-449A-B5557B7168D0}"/>
                  </a:ext>
                </a:extLst>
              </p:cNvPr>
              <p:cNvSpPr txBox="1"/>
              <p:nvPr/>
            </p:nvSpPr>
            <p:spPr>
              <a:xfrm>
                <a:off x="1636141" y="5618564"/>
                <a:ext cx="94187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2CBF389-89CA-1440-449A-B5557B716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41" y="5618564"/>
                <a:ext cx="94187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669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39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22580D-578F-DCBA-3E07-F1AA9F8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76755" y="2068850"/>
            <a:ext cx="10038488" cy="34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7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Série temporal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denotando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uma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sequência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vetores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evoluindo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no tempo.</a:t>
            </a: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Estudo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relações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dentro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uma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série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temporal e entre series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temporais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Tomar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cuidado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com a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ideia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de “</a:t>
            </a:r>
            <a:r>
              <a:rPr lang="en-US" i="1" dirty="0">
                <a:solidFill>
                  <a:srgbClr val="003395"/>
                </a:solidFill>
                <a:latin typeface="Verdana" panose="020B0604030504040204" pitchFamily="34" charset="0"/>
              </a:rPr>
              <a:t>correlation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” (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associação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) e “</a:t>
            </a:r>
            <a:r>
              <a:rPr lang="en-US" i="1" dirty="0">
                <a:solidFill>
                  <a:srgbClr val="003395"/>
                </a:solidFill>
                <a:latin typeface="Verdana" panose="020B0604030504040204" pitchFamily="34" charset="0"/>
              </a:rPr>
              <a:t>causation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” (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causalidade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79288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40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22580D-578F-DCBA-3E07-F1AA9F8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75956" y="1794700"/>
            <a:ext cx="5840085" cy="39814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9D78F9C-05DA-693F-FAE3-146DC4249F61}"/>
                  </a:ext>
                </a:extLst>
              </p:cNvPr>
              <p:cNvSpPr txBox="1"/>
              <p:nvPr/>
            </p:nvSpPr>
            <p:spPr>
              <a:xfrm>
                <a:off x="1970840" y="5776981"/>
                <a:ext cx="80113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9D78F9C-05DA-693F-FAE3-146DC4249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0840" y="5776981"/>
                <a:ext cx="80113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684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41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22580D-578F-DCBA-3E07-F1AA9F8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75956" y="2114065"/>
            <a:ext cx="5840085" cy="33427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E2718CD-1637-8CE4-4FDD-539C257FCBD1}"/>
                  </a:ext>
                </a:extLst>
              </p:cNvPr>
              <p:cNvSpPr txBox="1"/>
              <p:nvPr/>
            </p:nvSpPr>
            <p:spPr>
              <a:xfrm>
                <a:off x="1772122" y="5618564"/>
                <a:ext cx="86477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E2718CD-1637-8CE4-4FDD-539C257FC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22" y="5618564"/>
                <a:ext cx="864775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418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42</a:t>
            </a:fld>
            <a:endParaRPr lang="pt-BR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722580D-578F-DCBA-3E07-F1AA9F8C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02718" y="2038700"/>
            <a:ext cx="5586561" cy="34934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2CBF389-89CA-1440-449A-B5557B7168D0}"/>
                  </a:ext>
                </a:extLst>
              </p:cNvPr>
              <p:cNvSpPr txBox="1"/>
              <p:nvPr/>
            </p:nvSpPr>
            <p:spPr>
              <a:xfrm>
                <a:off x="1636141" y="5618564"/>
                <a:ext cx="94187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𝑏𝑡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2CBF389-89CA-1440-449A-B5557B716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141" y="5618564"/>
                <a:ext cx="94187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32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Cointegração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Considere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tais que 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FE8A78-429F-A31E-3ABA-BB8074BA186A}"/>
                  </a:ext>
                </a:extLst>
              </p:cNvPr>
              <p:cNvSpPr txBox="1"/>
              <p:nvPr/>
            </p:nvSpPr>
            <p:spPr>
              <a:xfrm>
                <a:off x="3303916" y="3983831"/>
                <a:ext cx="3268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FE8A78-429F-A31E-3ABA-BB8074BA1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16" y="3983831"/>
                <a:ext cx="32687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DED1BB-93DB-FAD8-23C0-0205D66DC513}"/>
                  </a:ext>
                </a:extLst>
              </p:cNvPr>
              <p:cNvSpPr txBox="1"/>
              <p:nvPr/>
            </p:nvSpPr>
            <p:spPr>
              <a:xfrm>
                <a:off x="3303916" y="4666128"/>
                <a:ext cx="33191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DED1BB-93DB-FAD8-23C0-0205D66DC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16" y="4666128"/>
                <a:ext cx="33191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05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Cointegração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Considere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tais que 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FE8A78-429F-A31E-3ABA-BB8074BA186A}"/>
                  </a:ext>
                </a:extLst>
              </p:cNvPr>
              <p:cNvSpPr txBox="1"/>
              <p:nvPr/>
            </p:nvSpPr>
            <p:spPr>
              <a:xfrm>
                <a:off x="3303916" y="3983831"/>
                <a:ext cx="3268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FE8A78-429F-A31E-3ABA-BB8074BA1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16" y="3983831"/>
                <a:ext cx="32687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DED1BB-93DB-FAD8-23C0-0205D66DC513}"/>
                  </a:ext>
                </a:extLst>
              </p:cNvPr>
              <p:cNvSpPr txBox="1"/>
              <p:nvPr/>
            </p:nvSpPr>
            <p:spPr>
              <a:xfrm>
                <a:off x="3303916" y="4666128"/>
                <a:ext cx="33191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DED1BB-93DB-FAD8-23C0-0205D66DC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16" y="4666128"/>
                <a:ext cx="33191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79AF4CA-4920-B1DB-CB91-BD5F2EA87A46}"/>
              </a:ext>
            </a:extLst>
          </p:cNvPr>
          <p:cNvSpPr/>
          <p:nvPr/>
        </p:nvSpPr>
        <p:spPr>
          <a:xfrm>
            <a:off x="6885317" y="4081104"/>
            <a:ext cx="967596" cy="392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B3BA5702-04BF-F53E-3403-CBD86B1C7A61}"/>
              </a:ext>
            </a:extLst>
          </p:cNvPr>
          <p:cNvSpPr/>
          <p:nvPr/>
        </p:nvSpPr>
        <p:spPr>
          <a:xfrm>
            <a:off x="6885317" y="4731612"/>
            <a:ext cx="967596" cy="392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17F09E0-A648-8959-988E-F0D4EC6C1A4C}"/>
                  </a:ext>
                </a:extLst>
              </p:cNvPr>
              <p:cNvSpPr txBox="1"/>
              <p:nvPr/>
            </p:nvSpPr>
            <p:spPr>
              <a:xfrm>
                <a:off x="7852913" y="3954448"/>
                <a:ext cx="30221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17F09E0-A648-8959-988E-F0D4EC6C1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913" y="3954448"/>
                <a:ext cx="302217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0D8598A-D0F9-D748-2649-921FD0B6DD89}"/>
                  </a:ext>
                </a:extLst>
              </p:cNvPr>
              <p:cNvSpPr txBox="1"/>
              <p:nvPr/>
            </p:nvSpPr>
            <p:spPr>
              <a:xfrm>
                <a:off x="7811075" y="4632432"/>
                <a:ext cx="31058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0D8598A-D0F9-D748-2649-921FD0B6D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075" y="4632432"/>
                <a:ext cx="31058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6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Cointegração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Considere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tais que 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FE8A78-429F-A31E-3ABA-BB8074BA186A}"/>
                  </a:ext>
                </a:extLst>
              </p:cNvPr>
              <p:cNvSpPr txBox="1"/>
              <p:nvPr/>
            </p:nvSpPr>
            <p:spPr>
              <a:xfrm>
                <a:off x="3303916" y="3983831"/>
                <a:ext cx="3268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FE8A78-429F-A31E-3ABA-BB8074BA1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16" y="3983831"/>
                <a:ext cx="32687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DED1BB-93DB-FAD8-23C0-0205D66DC513}"/>
                  </a:ext>
                </a:extLst>
              </p:cNvPr>
              <p:cNvSpPr txBox="1"/>
              <p:nvPr/>
            </p:nvSpPr>
            <p:spPr>
              <a:xfrm>
                <a:off x="3303916" y="4666128"/>
                <a:ext cx="33191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2DED1BB-93DB-FAD8-23C0-0205D66DC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16" y="4666128"/>
                <a:ext cx="33191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B79AF4CA-4920-B1DB-CB91-BD5F2EA87A46}"/>
              </a:ext>
            </a:extLst>
          </p:cNvPr>
          <p:cNvSpPr/>
          <p:nvPr/>
        </p:nvSpPr>
        <p:spPr>
          <a:xfrm>
            <a:off x="6885317" y="4081104"/>
            <a:ext cx="967596" cy="392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B3BA5702-04BF-F53E-3403-CBD86B1C7A61}"/>
              </a:ext>
            </a:extLst>
          </p:cNvPr>
          <p:cNvSpPr/>
          <p:nvPr/>
        </p:nvSpPr>
        <p:spPr>
          <a:xfrm>
            <a:off x="6885317" y="4731612"/>
            <a:ext cx="967596" cy="392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17F09E0-A648-8959-988E-F0D4EC6C1A4C}"/>
                  </a:ext>
                </a:extLst>
              </p:cNvPr>
              <p:cNvSpPr txBox="1"/>
              <p:nvPr/>
            </p:nvSpPr>
            <p:spPr>
              <a:xfrm>
                <a:off x="7852913" y="3954448"/>
                <a:ext cx="30221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17F09E0-A648-8959-988E-F0D4EC6C1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913" y="3954448"/>
                <a:ext cx="302217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0D8598A-D0F9-D748-2649-921FD0B6DD89}"/>
                  </a:ext>
                </a:extLst>
              </p:cNvPr>
              <p:cNvSpPr txBox="1"/>
              <p:nvPr/>
            </p:nvSpPr>
            <p:spPr>
              <a:xfrm>
                <a:off x="7811075" y="4632432"/>
                <a:ext cx="31058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sSubSup>
                        <m:sSubSup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A0D8598A-D0F9-D748-2649-921FD0B6D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075" y="4632432"/>
                <a:ext cx="31058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eta: para Baixo 12">
            <a:extLst>
              <a:ext uri="{FF2B5EF4-FFF2-40B4-BE49-F238E27FC236}">
                <a16:creationId xmlns:a16="http://schemas.microsoft.com/office/drawing/2014/main" id="{F032F7D3-E138-1E81-C770-68738B0C4E61}"/>
              </a:ext>
            </a:extLst>
          </p:cNvPr>
          <p:cNvSpPr/>
          <p:nvPr/>
        </p:nvSpPr>
        <p:spPr>
          <a:xfrm flipV="1">
            <a:off x="9082922" y="3502198"/>
            <a:ext cx="562155" cy="40427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CAB76D3-D2DE-FB60-AB50-76B0F359C5AC}"/>
                  </a:ext>
                </a:extLst>
              </p:cNvPr>
              <p:cNvSpPr txBox="1"/>
              <p:nvPr/>
            </p:nvSpPr>
            <p:spPr>
              <a:xfrm>
                <a:off x="7894748" y="2819901"/>
                <a:ext cx="32065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CAB76D3-D2DE-FB60-AB50-76B0F359C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748" y="2819901"/>
                <a:ext cx="320651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1504A7C6-4C60-6F60-0241-04F60EBACF86}"/>
              </a:ext>
            </a:extLst>
          </p:cNvPr>
          <p:cNvSpPr/>
          <p:nvPr/>
        </p:nvSpPr>
        <p:spPr>
          <a:xfrm rot="10800000" flipV="1">
            <a:off x="9216931" y="5195952"/>
            <a:ext cx="562155" cy="3803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FE7D6EB-6375-63FC-7351-F3A18A99B25F}"/>
                  </a:ext>
                </a:extLst>
              </p:cNvPr>
              <p:cNvSpPr txBox="1"/>
              <p:nvPr/>
            </p:nvSpPr>
            <p:spPr>
              <a:xfrm>
                <a:off x="7894748" y="5612251"/>
                <a:ext cx="32901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sSubSup>
                        <m:sSubSupPr>
                          <m:ctrlP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8FE7D6EB-6375-63FC-7351-F3A18A99B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748" y="5612251"/>
                <a:ext cx="329019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63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Cointegração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Considere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tais que 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FE8A78-429F-A31E-3ABA-BB8074BA186A}"/>
                  </a:ext>
                </a:extLst>
              </p:cNvPr>
              <p:cNvSpPr txBox="1"/>
              <p:nvPr/>
            </p:nvSpPr>
            <p:spPr>
              <a:xfrm>
                <a:off x="3303916" y="3983831"/>
                <a:ext cx="3268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FE8A78-429F-A31E-3ABA-BB8074BA1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16" y="3983831"/>
                <a:ext cx="32687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192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Cointegração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Considere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tais que 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FE8A78-429F-A31E-3ABA-BB8074BA186A}"/>
                  </a:ext>
                </a:extLst>
              </p:cNvPr>
              <p:cNvSpPr txBox="1"/>
              <p:nvPr/>
            </p:nvSpPr>
            <p:spPr>
              <a:xfrm>
                <a:off x="3303916" y="3983831"/>
                <a:ext cx="3268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9FE8A78-429F-A31E-3ABA-BB8074BA1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916" y="3983831"/>
                <a:ext cx="32687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14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{485653A6-DC5F-4995-AF55-C1793313F459}tf67328976_win32</Template>
  <TotalTime>1691</TotalTime>
  <Words>1179</Words>
  <Application>Microsoft Office PowerPoint</Application>
  <PresentationFormat>Widescreen</PresentationFormat>
  <Paragraphs>314</Paragraphs>
  <Slides>42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CMBX12</vt:lpstr>
      <vt:lpstr>Tenorite</vt:lpstr>
      <vt:lpstr>Verdana</vt:lpstr>
      <vt:lpstr>Tema do Office</vt:lpstr>
      <vt:lpstr>Análise De Séries Temporais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Séries Temporais</dc:title>
  <dc:creator>Raul Matsushita</dc:creator>
  <cp:lastModifiedBy>Raul Matsushita</cp:lastModifiedBy>
  <cp:revision>24</cp:revision>
  <dcterms:created xsi:type="dcterms:W3CDTF">2024-03-15T14:35:34Z</dcterms:created>
  <dcterms:modified xsi:type="dcterms:W3CDTF">2024-06-03T02:26:05Z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