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9" r:id="rId5"/>
    <p:sldId id="260" r:id="rId6"/>
    <p:sldId id="293" r:id="rId7"/>
    <p:sldId id="299" r:id="rId8"/>
    <p:sldId id="300" r:id="rId9"/>
    <p:sldId id="309" r:id="rId10"/>
    <p:sldId id="305" r:id="rId11"/>
    <p:sldId id="306" r:id="rId12"/>
    <p:sldId id="307" r:id="rId13"/>
    <p:sldId id="308" r:id="rId14"/>
    <p:sldId id="297" r:id="rId15"/>
    <p:sldId id="30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9E147-60CD-2040-AFB5-310E39769CEE}" v="38" dt="2024-11-11T11:44:2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14" autoAdjust="0"/>
    <p:restoredTop sz="94660"/>
  </p:normalViewPr>
  <p:slideViewPr>
    <p:cSldViewPr snapToGrid="0">
      <p:cViewPr>
        <p:scale>
          <a:sx n="162" d="100"/>
          <a:sy n="162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NAVAS ALMODOVAR" userId="18be7a62-4044-48d4-a0e8-d0c331132e76" providerId="ADAL" clId="{E119E147-60CD-2040-AFB5-310E39769CEE}"/>
    <pc:docChg chg="undo custSel addSld delSld modSld">
      <pc:chgData name="PEDRO NAVAS ALMODOVAR" userId="18be7a62-4044-48d4-a0e8-d0c331132e76" providerId="ADAL" clId="{E119E147-60CD-2040-AFB5-310E39769CEE}" dt="2024-11-11T11:44:23.884" v="549" actId="1076"/>
      <pc:docMkLst>
        <pc:docMk/>
      </pc:docMkLst>
      <pc:sldChg chg="modSp mod">
        <pc:chgData name="PEDRO NAVAS ALMODOVAR" userId="18be7a62-4044-48d4-a0e8-d0c331132e76" providerId="ADAL" clId="{E119E147-60CD-2040-AFB5-310E39769CEE}" dt="2024-11-11T11:18:52.548" v="74" actId="20577"/>
        <pc:sldMkLst>
          <pc:docMk/>
          <pc:sldMk cId="3167744245" sldId="256"/>
        </pc:sldMkLst>
        <pc:spChg chg="mod">
          <ac:chgData name="PEDRO NAVAS ALMODOVAR" userId="18be7a62-4044-48d4-a0e8-d0c331132e76" providerId="ADAL" clId="{E119E147-60CD-2040-AFB5-310E39769CEE}" dt="2024-11-11T11:18:52.548" v="74" actId="20577"/>
          <ac:spMkLst>
            <pc:docMk/>
            <pc:sldMk cId="3167744245" sldId="256"/>
            <ac:spMk id="2" creationId="{00000000-0000-0000-0000-000000000000}"/>
          </ac:spMkLst>
        </pc:spChg>
      </pc:sldChg>
      <pc:sldChg chg="add del">
        <pc:chgData name="PEDRO NAVAS ALMODOVAR" userId="18be7a62-4044-48d4-a0e8-d0c331132e76" providerId="ADAL" clId="{E119E147-60CD-2040-AFB5-310E39769CEE}" dt="2024-11-11T11:18:06.033" v="2" actId="2696"/>
        <pc:sldMkLst>
          <pc:docMk/>
          <pc:sldMk cId="531213916" sldId="257"/>
        </pc:sldMkLst>
      </pc:sldChg>
      <pc:sldChg chg="addSp modSp mod">
        <pc:chgData name="PEDRO NAVAS ALMODOVAR" userId="18be7a62-4044-48d4-a0e8-d0c331132e76" providerId="ADAL" clId="{E119E147-60CD-2040-AFB5-310E39769CEE}" dt="2024-11-11T11:18:34.501" v="34" actId="207"/>
        <pc:sldMkLst>
          <pc:docMk/>
          <pc:sldMk cId="3884352115" sldId="258"/>
        </pc:sldMkLst>
        <pc:spChg chg="add mod">
          <ac:chgData name="PEDRO NAVAS ALMODOVAR" userId="18be7a62-4044-48d4-a0e8-d0c331132e76" providerId="ADAL" clId="{E119E147-60CD-2040-AFB5-310E39769CEE}" dt="2024-11-11T11:18:34.501" v="34" actId="207"/>
          <ac:spMkLst>
            <pc:docMk/>
            <pc:sldMk cId="3884352115" sldId="258"/>
            <ac:spMk id="2" creationId="{4ACD7437-262B-7E04-3FCB-DB4E5D913124}"/>
          </ac:spMkLst>
        </pc:spChg>
        <pc:spChg chg="mod">
          <ac:chgData name="PEDRO NAVAS ALMODOVAR" userId="18be7a62-4044-48d4-a0e8-d0c331132e76" providerId="ADAL" clId="{E119E147-60CD-2040-AFB5-310E39769CEE}" dt="2024-11-11T11:18:15.842" v="3" actId="113"/>
          <ac:spMkLst>
            <pc:docMk/>
            <pc:sldMk cId="3884352115" sldId="258"/>
            <ac:spMk id="3" creationId="{00000000-0000-0000-0000-000000000000}"/>
          </ac:spMkLst>
        </pc:spChg>
      </pc:sldChg>
      <pc:sldChg chg="addSp delSp modSp mod">
        <pc:chgData name="PEDRO NAVAS ALMODOVAR" userId="18be7a62-4044-48d4-a0e8-d0c331132e76" providerId="ADAL" clId="{E119E147-60CD-2040-AFB5-310E39769CEE}" dt="2024-11-11T11:26:23.476" v="252" actId="20577"/>
        <pc:sldMkLst>
          <pc:docMk/>
          <pc:sldMk cId="1801939537" sldId="260"/>
        </pc:sldMkLst>
        <pc:spChg chg="mod">
          <ac:chgData name="PEDRO NAVAS ALMODOVAR" userId="18be7a62-4044-48d4-a0e8-d0c331132e76" providerId="ADAL" clId="{E119E147-60CD-2040-AFB5-310E39769CEE}" dt="2024-11-11T11:20:12.209" v="75" actId="1076"/>
          <ac:spMkLst>
            <pc:docMk/>
            <pc:sldMk cId="1801939537" sldId="260"/>
            <ac:spMk id="2" creationId="{00000000-0000-0000-0000-000000000000}"/>
          </ac:spMkLst>
        </pc:spChg>
        <pc:spChg chg="mod">
          <ac:chgData name="PEDRO NAVAS ALMODOVAR" userId="18be7a62-4044-48d4-a0e8-d0c331132e76" providerId="ADAL" clId="{E119E147-60CD-2040-AFB5-310E39769CEE}" dt="2024-11-11T11:21:28.842" v="83" actId="14100"/>
          <ac:spMkLst>
            <pc:docMk/>
            <pc:sldMk cId="1801939537" sldId="260"/>
            <ac:spMk id="6" creationId="{00000000-0000-0000-0000-000000000000}"/>
          </ac:spMkLst>
        </pc:spChg>
        <pc:spChg chg="mod">
          <ac:chgData name="PEDRO NAVAS ALMODOVAR" userId="18be7a62-4044-48d4-a0e8-d0c331132e76" providerId="ADAL" clId="{E119E147-60CD-2040-AFB5-310E39769CEE}" dt="2024-11-11T11:21:55.828" v="91" actId="1076"/>
          <ac:spMkLst>
            <pc:docMk/>
            <pc:sldMk cId="1801939537" sldId="260"/>
            <ac:spMk id="10" creationId="{00000000-0000-0000-0000-000000000000}"/>
          </ac:spMkLst>
        </pc:spChg>
        <pc:spChg chg="del">
          <ac:chgData name="PEDRO NAVAS ALMODOVAR" userId="18be7a62-4044-48d4-a0e8-d0c331132e76" providerId="ADAL" clId="{E119E147-60CD-2040-AFB5-310E39769CEE}" dt="2024-11-11T11:25:31.757" v="100" actId="478"/>
          <ac:spMkLst>
            <pc:docMk/>
            <pc:sldMk cId="1801939537" sldId="260"/>
            <ac:spMk id="11" creationId="{00000000-0000-0000-0000-000000000000}"/>
          </ac:spMkLst>
        </pc:spChg>
        <pc:spChg chg="del">
          <ac:chgData name="PEDRO NAVAS ALMODOVAR" userId="18be7a62-4044-48d4-a0e8-d0c331132e76" providerId="ADAL" clId="{E119E147-60CD-2040-AFB5-310E39769CEE}" dt="2024-11-11T11:25:32.854" v="101" actId="478"/>
          <ac:spMkLst>
            <pc:docMk/>
            <pc:sldMk cId="1801939537" sldId="260"/>
            <ac:spMk id="12" creationId="{00000000-0000-0000-0000-000000000000}"/>
          </ac:spMkLst>
        </pc:spChg>
        <pc:spChg chg="del">
          <ac:chgData name="PEDRO NAVAS ALMODOVAR" userId="18be7a62-4044-48d4-a0e8-d0c331132e76" providerId="ADAL" clId="{E119E147-60CD-2040-AFB5-310E39769CEE}" dt="2024-11-11T11:25:33.923" v="102" actId="478"/>
          <ac:spMkLst>
            <pc:docMk/>
            <pc:sldMk cId="1801939537" sldId="260"/>
            <ac:spMk id="13" creationId="{00000000-0000-0000-0000-000000000000}"/>
          </ac:spMkLst>
        </pc:spChg>
        <pc:spChg chg="add mod">
          <ac:chgData name="PEDRO NAVAS ALMODOVAR" userId="18be7a62-4044-48d4-a0e8-d0c331132e76" providerId="ADAL" clId="{E119E147-60CD-2040-AFB5-310E39769CEE}" dt="2024-11-11T11:21:43.745" v="87" actId="1076"/>
          <ac:spMkLst>
            <pc:docMk/>
            <pc:sldMk cId="1801939537" sldId="260"/>
            <ac:spMk id="14" creationId="{9A91E1E0-8993-5C8C-8353-0BC44DB1F25D}"/>
          </ac:spMkLst>
        </pc:spChg>
        <pc:spChg chg="add mod">
          <ac:chgData name="PEDRO NAVAS ALMODOVAR" userId="18be7a62-4044-48d4-a0e8-d0c331132e76" providerId="ADAL" clId="{E119E147-60CD-2040-AFB5-310E39769CEE}" dt="2024-11-11T11:26:23.476" v="252" actId="20577"/>
          <ac:spMkLst>
            <pc:docMk/>
            <pc:sldMk cId="1801939537" sldId="260"/>
            <ac:spMk id="17" creationId="{C81BE83A-EBB3-5B9E-A52F-5D3442F4B910}"/>
          </ac:spMkLst>
        </pc:spChg>
        <pc:picChg chg="del">
          <ac:chgData name="PEDRO NAVAS ALMODOVAR" userId="18be7a62-4044-48d4-a0e8-d0c331132e76" providerId="ADAL" clId="{E119E147-60CD-2040-AFB5-310E39769CEE}" dt="2024-11-11T11:20:56.701" v="76" actId="478"/>
          <ac:picMkLst>
            <pc:docMk/>
            <pc:sldMk cId="1801939537" sldId="260"/>
            <ac:picMk id="4" creationId="{00000000-0000-0000-0000-000000000000}"/>
          </ac:picMkLst>
        </pc:picChg>
        <pc:picChg chg="add mod">
          <ac:chgData name="PEDRO NAVAS ALMODOVAR" userId="18be7a62-4044-48d4-a0e8-d0c331132e76" providerId="ADAL" clId="{E119E147-60CD-2040-AFB5-310E39769CEE}" dt="2024-11-11T11:21:13.739" v="80" actId="167"/>
          <ac:picMkLst>
            <pc:docMk/>
            <pc:sldMk cId="1801939537" sldId="260"/>
            <ac:picMk id="7" creationId="{56200001-3390-6853-146E-3B04A97F269B}"/>
          </ac:picMkLst>
        </pc:picChg>
        <pc:cxnChg chg="mod">
          <ac:chgData name="PEDRO NAVAS ALMODOVAR" userId="18be7a62-4044-48d4-a0e8-d0c331132e76" providerId="ADAL" clId="{E119E147-60CD-2040-AFB5-310E39769CEE}" dt="2024-11-11T11:21:36.712" v="85" actId="14100"/>
          <ac:cxnSpMkLst>
            <pc:docMk/>
            <pc:sldMk cId="1801939537" sldId="260"/>
            <ac:cxnSpMk id="8" creationId="{00000000-0000-0000-0000-000000000000}"/>
          </ac:cxnSpMkLst>
        </pc:cxnChg>
        <pc:cxnChg chg="add mod">
          <ac:chgData name="PEDRO NAVAS ALMODOVAR" userId="18be7a62-4044-48d4-a0e8-d0c331132e76" providerId="ADAL" clId="{E119E147-60CD-2040-AFB5-310E39769CEE}" dt="2024-11-11T11:21:52.395" v="90" actId="14100"/>
          <ac:cxnSpMkLst>
            <pc:docMk/>
            <pc:sldMk cId="1801939537" sldId="260"/>
            <ac:cxnSpMk id="15" creationId="{94BC078A-D148-2D53-CC02-36C68B244B07}"/>
          </ac:cxnSpMkLst>
        </pc:cxnChg>
      </pc:sldChg>
      <pc:sldChg chg="del">
        <pc:chgData name="PEDRO NAVAS ALMODOVAR" userId="18be7a62-4044-48d4-a0e8-d0c331132e76" providerId="ADAL" clId="{E119E147-60CD-2040-AFB5-310E39769CEE}" dt="2024-11-11T11:28:40.890" v="281" actId="2696"/>
        <pc:sldMkLst>
          <pc:docMk/>
          <pc:sldMk cId="4094658281" sldId="261"/>
        </pc:sldMkLst>
      </pc:sldChg>
      <pc:sldChg chg="del">
        <pc:chgData name="PEDRO NAVAS ALMODOVAR" userId="18be7a62-4044-48d4-a0e8-d0c331132e76" providerId="ADAL" clId="{E119E147-60CD-2040-AFB5-310E39769CEE}" dt="2024-11-11T11:28:40.905" v="284" actId="2696"/>
        <pc:sldMkLst>
          <pc:docMk/>
          <pc:sldMk cId="2036567279" sldId="262"/>
        </pc:sldMkLst>
      </pc:sldChg>
      <pc:sldChg chg="del">
        <pc:chgData name="PEDRO NAVAS ALMODOVAR" userId="18be7a62-4044-48d4-a0e8-d0c331132e76" providerId="ADAL" clId="{E119E147-60CD-2040-AFB5-310E39769CEE}" dt="2024-11-11T11:28:40.894" v="283" actId="2696"/>
        <pc:sldMkLst>
          <pc:docMk/>
          <pc:sldMk cId="1711208628" sldId="263"/>
        </pc:sldMkLst>
      </pc:sldChg>
      <pc:sldChg chg="del">
        <pc:chgData name="PEDRO NAVAS ALMODOVAR" userId="18be7a62-4044-48d4-a0e8-d0c331132e76" providerId="ADAL" clId="{E119E147-60CD-2040-AFB5-310E39769CEE}" dt="2024-11-11T11:28:40.932" v="285" actId="2696"/>
        <pc:sldMkLst>
          <pc:docMk/>
          <pc:sldMk cId="2002638123" sldId="264"/>
        </pc:sldMkLst>
      </pc:sldChg>
      <pc:sldChg chg="del">
        <pc:chgData name="PEDRO NAVAS ALMODOVAR" userId="18be7a62-4044-48d4-a0e8-d0c331132e76" providerId="ADAL" clId="{E119E147-60CD-2040-AFB5-310E39769CEE}" dt="2024-11-11T11:28:40.892" v="282" actId="2696"/>
        <pc:sldMkLst>
          <pc:docMk/>
          <pc:sldMk cId="1449316865" sldId="265"/>
        </pc:sldMkLst>
      </pc:sldChg>
      <pc:sldChg chg="del">
        <pc:chgData name="PEDRO NAVAS ALMODOVAR" userId="18be7a62-4044-48d4-a0e8-d0c331132e76" providerId="ADAL" clId="{E119E147-60CD-2040-AFB5-310E39769CEE}" dt="2024-11-11T11:28:57.401" v="288" actId="2696"/>
        <pc:sldMkLst>
          <pc:docMk/>
          <pc:sldMk cId="551000213" sldId="266"/>
        </pc:sldMkLst>
      </pc:sldChg>
      <pc:sldChg chg="del">
        <pc:chgData name="PEDRO NAVAS ALMODOVAR" userId="18be7a62-4044-48d4-a0e8-d0c331132e76" providerId="ADAL" clId="{E119E147-60CD-2040-AFB5-310E39769CEE}" dt="2024-11-11T11:28:47.244" v="286" actId="2696"/>
        <pc:sldMkLst>
          <pc:docMk/>
          <pc:sldMk cId="2220915620" sldId="267"/>
        </pc:sldMkLst>
      </pc:sldChg>
      <pc:sldChg chg="del">
        <pc:chgData name="PEDRO NAVAS ALMODOVAR" userId="18be7a62-4044-48d4-a0e8-d0c331132e76" providerId="ADAL" clId="{E119E147-60CD-2040-AFB5-310E39769CEE}" dt="2024-11-11T11:31:22.073" v="366" actId="2696"/>
        <pc:sldMkLst>
          <pc:docMk/>
          <pc:sldMk cId="2877123003" sldId="268"/>
        </pc:sldMkLst>
      </pc:sldChg>
      <pc:sldChg chg="del">
        <pc:chgData name="PEDRO NAVAS ALMODOVAR" userId="18be7a62-4044-48d4-a0e8-d0c331132e76" providerId="ADAL" clId="{E119E147-60CD-2040-AFB5-310E39769CEE}" dt="2024-11-11T11:31:22.085" v="367" actId="2696"/>
        <pc:sldMkLst>
          <pc:docMk/>
          <pc:sldMk cId="1032581371" sldId="269"/>
        </pc:sldMkLst>
      </pc:sldChg>
      <pc:sldChg chg="del">
        <pc:chgData name="PEDRO NAVAS ALMODOVAR" userId="18be7a62-4044-48d4-a0e8-d0c331132e76" providerId="ADAL" clId="{E119E147-60CD-2040-AFB5-310E39769CEE}" dt="2024-11-11T11:31:22.086" v="368" actId="2696"/>
        <pc:sldMkLst>
          <pc:docMk/>
          <pc:sldMk cId="3488925220" sldId="270"/>
        </pc:sldMkLst>
      </pc:sldChg>
      <pc:sldChg chg="del">
        <pc:chgData name="PEDRO NAVAS ALMODOVAR" userId="18be7a62-4044-48d4-a0e8-d0c331132e76" providerId="ADAL" clId="{E119E147-60CD-2040-AFB5-310E39769CEE}" dt="2024-11-11T11:30:27.512" v="360" actId="2696"/>
        <pc:sldMkLst>
          <pc:docMk/>
          <pc:sldMk cId="1902265995" sldId="272"/>
        </pc:sldMkLst>
      </pc:sldChg>
      <pc:sldChg chg="del">
        <pc:chgData name="PEDRO NAVAS ALMODOVAR" userId="18be7a62-4044-48d4-a0e8-d0c331132e76" providerId="ADAL" clId="{E119E147-60CD-2040-AFB5-310E39769CEE}" dt="2024-11-11T11:30:27.480" v="358" actId="2696"/>
        <pc:sldMkLst>
          <pc:docMk/>
          <pc:sldMk cId="717263513" sldId="273"/>
        </pc:sldMkLst>
      </pc:sldChg>
      <pc:sldChg chg="del">
        <pc:chgData name="PEDRO NAVAS ALMODOVAR" userId="18be7a62-4044-48d4-a0e8-d0c331132e76" providerId="ADAL" clId="{E119E147-60CD-2040-AFB5-310E39769CEE}" dt="2024-11-11T11:30:27.462" v="357" actId="2696"/>
        <pc:sldMkLst>
          <pc:docMk/>
          <pc:sldMk cId="2664537965" sldId="274"/>
        </pc:sldMkLst>
      </pc:sldChg>
      <pc:sldChg chg="del">
        <pc:chgData name="PEDRO NAVAS ALMODOVAR" userId="18be7a62-4044-48d4-a0e8-d0c331132e76" providerId="ADAL" clId="{E119E147-60CD-2040-AFB5-310E39769CEE}" dt="2024-11-11T11:30:27.491" v="359" actId="2696"/>
        <pc:sldMkLst>
          <pc:docMk/>
          <pc:sldMk cId="2669094845" sldId="275"/>
        </pc:sldMkLst>
      </pc:sldChg>
      <pc:sldChg chg="del">
        <pc:chgData name="PEDRO NAVAS ALMODOVAR" userId="18be7a62-4044-48d4-a0e8-d0c331132e76" providerId="ADAL" clId="{E119E147-60CD-2040-AFB5-310E39769CEE}" dt="2024-11-11T11:30:27.445" v="356" actId="2696"/>
        <pc:sldMkLst>
          <pc:docMk/>
          <pc:sldMk cId="3279657966" sldId="276"/>
        </pc:sldMkLst>
      </pc:sldChg>
      <pc:sldChg chg="del">
        <pc:chgData name="PEDRO NAVAS ALMODOVAR" userId="18be7a62-4044-48d4-a0e8-d0c331132e76" providerId="ADAL" clId="{E119E147-60CD-2040-AFB5-310E39769CEE}" dt="2024-11-11T11:30:22.511" v="355" actId="2696"/>
        <pc:sldMkLst>
          <pc:docMk/>
          <pc:sldMk cId="3767660350" sldId="277"/>
        </pc:sldMkLst>
      </pc:sldChg>
      <pc:sldChg chg="del">
        <pc:chgData name="PEDRO NAVAS ALMODOVAR" userId="18be7a62-4044-48d4-a0e8-d0c331132e76" providerId="ADAL" clId="{E119E147-60CD-2040-AFB5-310E39769CEE}" dt="2024-11-11T11:30:19.240" v="354" actId="2696"/>
        <pc:sldMkLst>
          <pc:docMk/>
          <pc:sldMk cId="3271345332" sldId="278"/>
        </pc:sldMkLst>
      </pc:sldChg>
      <pc:sldChg chg="del">
        <pc:chgData name="PEDRO NAVAS ALMODOVAR" userId="18be7a62-4044-48d4-a0e8-d0c331132e76" providerId="ADAL" clId="{E119E147-60CD-2040-AFB5-310E39769CEE}" dt="2024-11-11T11:30:17.367" v="353" actId="2696"/>
        <pc:sldMkLst>
          <pc:docMk/>
          <pc:sldMk cId="2118431304" sldId="279"/>
        </pc:sldMkLst>
      </pc:sldChg>
      <pc:sldChg chg="del">
        <pc:chgData name="PEDRO NAVAS ALMODOVAR" userId="18be7a62-4044-48d4-a0e8-d0c331132e76" providerId="ADAL" clId="{E119E147-60CD-2040-AFB5-310E39769CEE}" dt="2024-11-11T11:30:15.287" v="352" actId="2696"/>
        <pc:sldMkLst>
          <pc:docMk/>
          <pc:sldMk cId="1566441940" sldId="280"/>
        </pc:sldMkLst>
      </pc:sldChg>
      <pc:sldChg chg="del">
        <pc:chgData name="PEDRO NAVAS ALMODOVAR" userId="18be7a62-4044-48d4-a0e8-d0c331132e76" providerId="ADAL" clId="{E119E147-60CD-2040-AFB5-310E39769CEE}" dt="2024-11-11T11:29:57.049" v="346" actId="2696"/>
        <pc:sldMkLst>
          <pc:docMk/>
          <pc:sldMk cId="3031984661" sldId="284"/>
        </pc:sldMkLst>
      </pc:sldChg>
      <pc:sldChg chg="del">
        <pc:chgData name="PEDRO NAVAS ALMODOVAR" userId="18be7a62-4044-48d4-a0e8-d0c331132e76" providerId="ADAL" clId="{E119E147-60CD-2040-AFB5-310E39769CEE}" dt="2024-11-11T11:29:56.259" v="345" actId="2696"/>
        <pc:sldMkLst>
          <pc:docMk/>
          <pc:sldMk cId="160183220" sldId="285"/>
        </pc:sldMkLst>
      </pc:sldChg>
      <pc:sldChg chg="del">
        <pc:chgData name="PEDRO NAVAS ALMODOVAR" userId="18be7a62-4044-48d4-a0e8-d0c331132e76" providerId="ADAL" clId="{E119E147-60CD-2040-AFB5-310E39769CEE}" dt="2024-11-11T11:29:52.289" v="344" actId="2696"/>
        <pc:sldMkLst>
          <pc:docMk/>
          <pc:sldMk cId="2221262352" sldId="286"/>
        </pc:sldMkLst>
      </pc:sldChg>
      <pc:sldChg chg="del">
        <pc:chgData name="PEDRO NAVAS ALMODOVAR" userId="18be7a62-4044-48d4-a0e8-d0c331132e76" providerId="ADAL" clId="{E119E147-60CD-2040-AFB5-310E39769CEE}" dt="2024-11-11T11:29:51.610" v="343" actId="2696"/>
        <pc:sldMkLst>
          <pc:docMk/>
          <pc:sldMk cId="1309245005" sldId="287"/>
        </pc:sldMkLst>
      </pc:sldChg>
      <pc:sldChg chg="del">
        <pc:chgData name="PEDRO NAVAS ALMODOVAR" userId="18be7a62-4044-48d4-a0e8-d0c331132e76" providerId="ADAL" clId="{E119E147-60CD-2040-AFB5-310E39769CEE}" dt="2024-11-11T11:29:50.857" v="342" actId="2696"/>
        <pc:sldMkLst>
          <pc:docMk/>
          <pc:sldMk cId="1246592017" sldId="288"/>
        </pc:sldMkLst>
      </pc:sldChg>
      <pc:sldChg chg="del">
        <pc:chgData name="PEDRO NAVAS ALMODOVAR" userId="18be7a62-4044-48d4-a0e8-d0c331132e76" providerId="ADAL" clId="{E119E147-60CD-2040-AFB5-310E39769CEE}" dt="2024-11-11T11:29:49.337" v="341" actId="2696"/>
        <pc:sldMkLst>
          <pc:docMk/>
          <pc:sldMk cId="3209027496" sldId="289"/>
        </pc:sldMkLst>
      </pc:sldChg>
      <pc:sldChg chg="del">
        <pc:chgData name="PEDRO NAVAS ALMODOVAR" userId="18be7a62-4044-48d4-a0e8-d0c331132e76" providerId="ADAL" clId="{E119E147-60CD-2040-AFB5-310E39769CEE}" dt="2024-11-11T11:29:48.684" v="340" actId="2696"/>
        <pc:sldMkLst>
          <pc:docMk/>
          <pc:sldMk cId="2334055778" sldId="290"/>
        </pc:sldMkLst>
      </pc:sldChg>
      <pc:sldChg chg="del">
        <pc:chgData name="PEDRO NAVAS ALMODOVAR" userId="18be7a62-4044-48d4-a0e8-d0c331132e76" providerId="ADAL" clId="{E119E147-60CD-2040-AFB5-310E39769CEE}" dt="2024-11-11T11:29:47.504" v="339" actId="2696"/>
        <pc:sldMkLst>
          <pc:docMk/>
          <pc:sldMk cId="3790871114" sldId="291"/>
        </pc:sldMkLst>
      </pc:sldChg>
      <pc:sldChg chg="del">
        <pc:chgData name="PEDRO NAVAS ALMODOVAR" userId="18be7a62-4044-48d4-a0e8-d0c331132e76" providerId="ADAL" clId="{E119E147-60CD-2040-AFB5-310E39769CEE}" dt="2024-11-11T11:29:58.098" v="347" actId="2696"/>
        <pc:sldMkLst>
          <pc:docMk/>
          <pc:sldMk cId="1761933920" sldId="292"/>
        </pc:sldMkLst>
      </pc:sldChg>
      <pc:sldChg chg="addSp delSp modSp mod">
        <pc:chgData name="PEDRO NAVAS ALMODOVAR" userId="18be7a62-4044-48d4-a0e8-d0c331132e76" providerId="ADAL" clId="{E119E147-60CD-2040-AFB5-310E39769CEE}" dt="2024-11-11T11:28:12.491" v="280" actId="14100"/>
        <pc:sldMkLst>
          <pc:docMk/>
          <pc:sldMk cId="4205263724" sldId="293"/>
        </pc:sldMkLst>
        <pc:picChg chg="add mod">
          <ac:chgData name="PEDRO NAVAS ALMODOVAR" userId="18be7a62-4044-48d4-a0e8-d0c331132e76" providerId="ADAL" clId="{E119E147-60CD-2040-AFB5-310E39769CEE}" dt="2024-11-11T11:27:04.518" v="257" actId="167"/>
          <ac:picMkLst>
            <pc:docMk/>
            <pc:sldMk cId="4205263724" sldId="293"/>
            <ac:picMk id="4" creationId="{56A18061-E113-36AD-0004-3B4D68C5E442}"/>
          </ac:picMkLst>
        </pc:picChg>
        <pc:picChg chg="del">
          <ac:chgData name="PEDRO NAVAS ALMODOVAR" userId="18be7a62-4044-48d4-a0e8-d0c331132e76" providerId="ADAL" clId="{E119E147-60CD-2040-AFB5-310E39769CEE}" dt="2024-11-11T11:26:44.056" v="253" actId="478"/>
          <ac:picMkLst>
            <pc:docMk/>
            <pc:sldMk cId="4205263724" sldId="293"/>
            <ac:picMk id="5" creationId="{E925797A-49F2-4C42-9105-1365003D88BD}"/>
          </ac:picMkLst>
        </pc:picChg>
        <pc:cxnChg chg="mod">
          <ac:chgData name="PEDRO NAVAS ALMODOVAR" userId="18be7a62-4044-48d4-a0e8-d0c331132e76" providerId="ADAL" clId="{E119E147-60CD-2040-AFB5-310E39769CEE}" dt="2024-11-11T11:27:48.308" v="274" actId="1076"/>
          <ac:cxnSpMkLst>
            <pc:docMk/>
            <pc:sldMk cId="4205263724" sldId="293"/>
            <ac:cxnSpMk id="7" creationId="{17826B90-46BA-F848-A0AC-F3C7D5C46C56}"/>
          </ac:cxnSpMkLst>
        </pc:cxnChg>
        <pc:cxnChg chg="mod">
          <ac:chgData name="PEDRO NAVAS ALMODOVAR" userId="18be7a62-4044-48d4-a0e8-d0c331132e76" providerId="ADAL" clId="{E119E147-60CD-2040-AFB5-310E39769CEE}" dt="2024-11-11T11:27:29.140" v="263" actId="14100"/>
          <ac:cxnSpMkLst>
            <pc:docMk/>
            <pc:sldMk cId="4205263724" sldId="293"/>
            <ac:cxnSpMk id="9" creationId="{41D6F974-5C16-6744-B5CC-0D13F42D901A}"/>
          </ac:cxnSpMkLst>
        </pc:cxnChg>
        <pc:cxnChg chg="mod">
          <ac:chgData name="PEDRO NAVAS ALMODOVAR" userId="18be7a62-4044-48d4-a0e8-d0c331132e76" providerId="ADAL" clId="{E119E147-60CD-2040-AFB5-310E39769CEE}" dt="2024-11-11T11:27:44.991" v="273" actId="14100"/>
          <ac:cxnSpMkLst>
            <pc:docMk/>
            <pc:sldMk cId="4205263724" sldId="293"/>
            <ac:cxnSpMk id="10" creationId="{034252E8-8004-C84F-8105-FD64C9E2749E}"/>
          </ac:cxnSpMkLst>
        </pc:cxnChg>
        <pc:cxnChg chg="mod">
          <ac:chgData name="PEDRO NAVAS ALMODOVAR" userId="18be7a62-4044-48d4-a0e8-d0c331132e76" providerId="ADAL" clId="{E119E147-60CD-2040-AFB5-310E39769CEE}" dt="2024-11-11T11:27:54.675" v="275" actId="14100"/>
          <ac:cxnSpMkLst>
            <pc:docMk/>
            <pc:sldMk cId="4205263724" sldId="293"/>
            <ac:cxnSpMk id="12" creationId="{A363F812-D619-7E4B-9507-5B3504630F06}"/>
          </ac:cxnSpMkLst>
        </pc:cxnChg>
        <pc:cxnChg chg="mod">
          <ac:chgData name="PEDRO NAVAS ALMODOVAR" userId="18be7a62-4044-48d4-a0e8-d0c331132e76" providerId="ADAL" clId="{E119E147-60CD-2040-AFB5-310E39769CEE}" dt="2024-11-11T11:28:03.742" v="277" actId="14100"/>
          <ac:cxnSpMkLst>
            <pc:docMk/>
            <pc:sldMk cId="4205263724" sldId="293"/>
            <ac:cxnSpMk id="16" creationId="{42DBEBFF-A208-8841-A955-20EE4FD053D1}"/>
          </ac:cxnSpMkLst>
        </pc:cxnChg>
        <pc:cxnChg chg="mod">
          <ac:chgData name="PEDRO NAVAS ALMODOVAR" userId="18be7a62-4044-48d4-a0e8-d0c331132e76" providerId="ADAL" clId="{E119E147-60CD-2040-AFB5-310E39769CEE}" dt="2024-11-11T11:28:12.491" v="280" actId="14100"/>
          <ac:cxnSpMkLst>
            <pc:docMk/>
            <pc:sldMk cId="4205263724" sldId="293"/>
            <ac:cxnSpMk id="17" creationId="{969A2F83-5162-E449-BDD6-D0417BB6777C}"/>
          </ac:cxnSpMkLst>
        </pc:cxnChg>
      </pc:sldChg>
      <pc:sldChg chg="add del">
        <pc:chgData name="PEDRO NAVAS ALMODOVAR" userId="18be7a62-4044-48d4-a0e8-d0c331132e76" providerId="ADAL" clId="{E119E147-60CD-2040-AFB5-310E39769CEE}" dt="2024-11-11T11:34:27.619" v="405" actId="2696"/>
        <pc:sldMkLst>
          <pc:docMk/>
          <pc:sldMk cId="204826717" sldId="294"/>
        </pc:sldMkLst>
      </pc:sldChg>
      <pc:sldChg chg="delSp modSp del mod">
        <pc:chgData name="PEDRO NAVAS ALMODOVAR" userId="18be7a62-4044-48d4-a0e8-d0c331132e76" providerId="ADAL" clId="{E119E147-60CD-2040-AFB5-310E39769CEE}" dt="2024-11-11T11:32:20.822" v="370" actId="2696"/>
        <pc:sldMkLst>
          <pc:docMk/>
          <pc:sldMk cId="2732832790" sldId="294"/>
        </pc:sldMkLst>
        <pc:spChg chg="mod">
          <ac:chgData name="PEDRO NAVAS ALMODOVAR" userId="18be7a62-4044-48d4-a0e8-d0c331132e76" providerId="ADAL" clId="{E119E147-60CD-2040-AFB5-310E39769CEE}" dt="2024-11-11T11:29:28.675" v="336" actId="20577"/>
          <ac:spMkLst>
            <pc:docMk/>
            <pc:sldMk cId="2732832790" sldId="294"/>
            <ac:spMk id="3" creationId="{00000000-0000-0000-0000-000000000000}"/>
          </ac:spMkLst>
        </pc:spChg>
        <pc:spChg chg="del">
          <ac:chgData name="PEDRO NAVAS ALMODOVAR" userId="18be7a62-4044-48d4-a0e8-d0c331132e76" providerId="ADAL" clId="{E119E147-60CD-2040-AFB5-310E39769CEE}" dt="2024-11-11T11:29:32.183" v="337" actId="478"/>
          <ac:spMkLst>
            <pc:docMk/>
            <pc:sldMk cId="2732832790" sldId="294"/>
            <ac:spMk id="6" creationId="{DFAD749D-BABF-544C-8FEB-401F1008AD9F}"/>
          </ac:spMkLst>
        </pc:spChg>
        <pc:spChg chg="del">
          <ac:chgData name="PEDRO NAVAS ALMODOVAR" userId="18be7a62-4044-48d4-a0e8-d0c331132e76" providerId="ADAL" clId="{E119E147-60CD-2040-AFB5-310E39769CEE}" dt="2024-11-11T11:29:35.116" v="338" actId="478"/>
          <ac:spMkLst>
            <pc:docMk/>
            <pc:sldMk cId="2732832790" sldId="294"/>
            <ac:spMk id="31" creationId="{CA71069E-D826-1844-95D6-7DBD20AFC47C}"/>
          </ac:spMkLst>
        </pc:spChg>
        <pc:grpChg chg="del">
          <ac:chgData name="PEDRO NAVAS ALMODOVAR" userId="18be7a62-4044-48d4-a0e8-d0c331132e76" providerId="ADAL" clId="{E119E147-60CD-2040-AFB5-310E39769CEE}" dt="2024-11-11T11:29:35.116" v="338" actId="478"/>
          <ac:grpSpMkLst>
            <pc:docMk/>
            <pc:sldMk cId="2732832790" sldId="294"/>
            <ac:grpSpMk id="4" creationId="{C8AFC4DF-5DC8-5B4B-BD66-47F329E40A19}"/>
          </ac:grpSpMkLst>
        </pc:grpChg>
        <pc:grpChg chg="del">
          <ac:chgData name="PEDRO NAVAS ALMODOVAR" userId="18be7a62-4044-48d4-a0e8-d0c331132e76" providerId="ADAL" clId="{E119E147-60CD-2040-AFB5-310E39769CEE}" dt="2024-11-11T11:29:35.116" v="338" actId="478"/>
          <ac:grpSpMkLst>
            <pc:docMk/>
            <pc:sldMk cId="2732832790" sldId="294"/>
            <ac:grpSpMk id="15" creationId="{8B8EDAE4-2AC3-8343-81CB-03B7ACFC0C88}"/>
          </ac:grpSpMkLst>
        </pc:grpChg>
        <pc:cxnChg chg="del">
          <ac:chgData name="PEDRO NAVAS ALMODOVAR" userId="18be7a62-4044-48d4-a0e8-d0c331132e76" providerId="ADAL" clId="{E119E147-60CD-2040-AFB5-310E39769CEE}" dt="2024-11-11T11:29:35.116" v="338" actId="478"/>
          <ac:cxnSpMkLst>
            <pc:docMk/>
            <pc:sldMk cId="2732832790" sldId="294"/>
            <ac:cxnSpMk id="11" creationId="{026061C6-5411-8944-958F-F2EF60F464FF}"/>
          </ac:cxnSpMkLst>
        </pc:cxnChg>
        <pc:cxnChg chg="del">
          <ac:chgData name="PEDRO NAVAS ALMODOVAR" userId="18be7a62-4044-48d4-a0e8-d0c331132e76" providerId="ADAL" clId="{E119E147-60CD-2040-AFB5-310E39769CEE}" dt="2024-11-11T11:29:35.116" v="338" actId="478"/>
          <ac:cxnSpMkLst>
            <pc:docMk/>
            <pc:sldMk cId="2732832790" sldId="294"/>
            <ac:cxnSpMk id="25" creationId="{986EC60B-9A32-5044-9250-1EF6A1449B91}"/>
          </ac:cxnSpMkLst>
        </pc:cxnChg>
        <pc:cxnChg chg="del">
          <ac:chgData name="PEDRO NAVAS ALMODOVAR" userId="18be7a62-4044-48d4-a0e8-d0c331132e76" providerId="ADAL" clId="{E119E147-60CD-2040-AFB5-310E39769CEE}" dt="2024-11-11T11:29:35.116" v="338" actId="478"/>
          <ac:cxnSpMkLst>
            <pc:docMk/>
            <pc:sldMk cId="2732832790" sldId="294"/>
            <ac:cxnSpMk id="30" creationId="{9F2D2884-B662-364A-BE57-3CFD718003B2}"/>
          </ac:cxnSpMkLst>
        </pc:cxnChg>
      </pc:sldChg>
      <pc:sldChg chg="del">
        <pc:chgData name="PEDRO NAVAS ALMODOVAR" userId="18be7a62-4044-48d4-a0e8-d0c331132e76" providerId="ADAL" clId="{E119E147-60CD-2040-AFB5-310E39769CEE}" dt="2024-11-11T11:28:47.261" v="287" actId="2696"/>
        <pc:sldMkLst>
          <pc:docMk/>
          <pc:sldMk cId="3773774974" sldId="295"/>
        </pc:sldMkLst>
      </pc:sldChg>
      <pc:sldChg chg="del">
        <pc:chgData name="PEDRO NAVAS ALMODOVAR" userId="18be7a62-4044-48d4-a0e8-d0c331132e76" providerId="ADAL" clId="{E119E147-60CD-2040-AFB5-310E39769CEE}" dt="2024-11-11T11:31:12.282" v="364" actId="2696"/>
        <pc:sldMkLst>
          <pc:docMk/>
          <pc:sldMk cId="1429730968" sldId="296"/>
        </pc:sldMkLst>
      </pc:sldChg>
      <pc:sldChg chg="delSp modSp mod">
        <pc:chgData name="PEDRO NAVAS ALMODOVAR" userId="18be7a62-4044-48d4-a0e8-d0c331132e76" providerId="ADAL" clId="{E119E147-60CD-2040-AFB5-310E39769CEE}" dt="2024-11-11T11:31:07.981" v="363" actId="732"/>
        <pc:sldMkLst>
          <pc:docMk/>
          <pc:sldMk cId="1388250680" sldId="297"/>
        </pc:sldMkLst>
        <pc:spChg chg="mod">
          <ac:chgData name="PEDRO NAVAS ALMODOVAR" userId="18be7a62-4044-48d4-a0e8-d0c331132e76" providerId="ADAL" clId="{E119E147-60CD-2040-AFB5-310E39769CEE}" dt="2024-11-11T11:31:00.355" v="362" actId="20577"/>
          <ac:spMkLst>
            <pc:docMk/>
            <pc:sldMk cId="1388250680" sldId="297"/>
            <ac:spMk id="3" creationId="{00000000-0000-0000-0000-000000000000}"/>
          </ac:spMkLst>
        </pc:spChg>
        <pc:spChg chg="del">
          <ac:chgData name="PEDRO NAVAS ALMODOVAR" userId="18be7a62-4044-48d4-a0e8-d0c331132e76" providerId="ADAL" clId="{E119E147-60CD-2040-AFB5-310E39769CEE}" dt="2024-11-11T11:30:56.735" v="361" actId="478"/>
          <ac:spMkLst>
            <pc:docMk/>
            <pc:sldMk cId="1388250680" sldId="297"/>
            <ac:spMk id="10" creationId="{C022AC4C-3883-194D-AC90-B36DBE934A8F}"/>
          </ac:spMkLst>
        </pc:spChg>
        <pc:picChg chg="mod modCrop">
          <ac:chgData name="PEDRO NAVAS ALMODOVAR" userId="18be7a62-4044-48d4-a0e8-d0c331132e76" providerId="ADAL" clId="{E119E147-60CD-2040-AFB5-310E39769CEE}" dt="2024-11-11T11:31:07.981" v="363" actId="732"/>
          <ac:picMkLst>
            <pc:docMk/>
            <pc:sldMk cId="1388250680" sldId="297"/>
            <ac:picMk id="16" creationId="{00000000-0000-0000-0000-000000000000}"/>
          </ac:picMkLst>
        </pc:picChg>
      </pc:sldChg>
      <pc:sldChg chg="addSp delSp modSp mod">
        <pc:chgData name="PEDRO NAVAS ALMODOVAR" userId="18be7a62-4044-48d4-a0e8-d0c331132e76" providerId="ADAL" clId="{E119E147-60CD-2040-AFB5-310E39769CEE}" dt="2024-11-11T11:38:57.772" v="479" actId="14100"/>
        <pc:sldMkLst>
          <pc:docMk/>
          <pc:sldMk cId="3766264411" sldId="299"/>
        </pc:sldMkLst>
        <pc:spChg chg="del">
          <ac:chgData name="PEDRO NAVAS ALMODOVAR" userId="18be7a62-4044-48d4-a0e8-d0c331132e76" providerId="ADAL" clId="{E119E147-60CD-2040-AFB5-310E39769CEE}" dt="2024-11-11T11:32:37.435" v="372" actId="478"/>
          <ac:spMkLst>
            <pc:docMk/>
            <pc:sldMk cId="3766264411" sldId="299"/>
            <ac:spMk id="2" creationId="{00000000-0000-0000-0000-000000000000}"/>
          </ac:spMkLst>
        </pc:spChg>
        <pc:spChg chg="add del mod">
          <ac:chgData name="PEDRO NAVAS ALMODOVAR" userId="18be7a62-4044-48d4-a0e8-d0c331132e76" providerId="ADAL" clId="{E119E147-60CD-2040-AFB5-310E39769CEE}" dt="2024-11-11T11:32:40.345" v="375" actId="478"/>
          <ac:spMkLst>
            <pc:docMk/>
            <pc:sldMk cId="3766264411" sldId="299"/>
            <ac:spMk id="4" creationId="{DB58AFFB-E326-52D5-E071-702070BBCD0A}"/>
          </ac:spMkLst>
        </pc:spChg>
        <pc:spChg chg="add mod">
          <ac:chgData name="PEDRO NAVAS ALMODOVAR" userId="18be7a62-4044-48d4-a0e8-d0c331132e76" providerId="ADAL" clId="{E119E147-60CD-2040-AFB5-310E39769CEE}" dt="2024-11-11T11:32:38.800" v="374"/>
          <ac:spMkLst>
            <pc:docMk/>
            <pc:sldMk cId="3766264411" sldId="299"/>
            <ac:spMk id="5" creationId="{89CDCAAB-C2A8-6BA6-AD62-9D450D7275AF}"/>
          </ac:spMkLst>
        </pc:spChg>
        <pc:spChg chg="add mod">
          <ac:chgData name="PEDRO NAVAS ALMODOVAR" userId="18be7a62-4044-48d4-a0e8-d0c331132e76" providerId="ADAL" clId="{E119E147-60CD-2040-AFB5-310E39769CEE}" dt="2024-11-11T11:32:37.692" v="373"/>
          <ac:spMkLst>
            <pc:docMk/>
            <pc:sldMk cId="3766264411" sldId="299"/>
            <ac:spMk id="6" creationId="{6BB410B3-AC36-F382-F05A-924D3FC7CA68}"/>
          </ac:spMkLst>
        </pc:spChg>
        <pc:spChg chg="add mod">
          <ac:chgData name="PEDRO NAVAS ALMODOVAR" userId="18be7a62-4044-48d4-a0e8-d0c331132e76" providerId="ADAL" clId="{E119E147-60CD-2040-AFB5-310E39769CEE}" dt="2024-11-11T11:32:49.876" v="379" actId="404"/>
          <ac:spMkLst>
            <pc:docMk/>
            <pc:sldMk cId="3766264411" sldId="299"/>
            <ac:spMk id="7" creationId="{E4529C5F-F464-F1AE-282A-67D388DEF7F3}"/>
          </ac:spMkLst>
        </pc:spChg>
        <pc:spChg chg="add mod">
          <ac:chgData name="PEDRO NAVAS ALMODOVAR" userId="18be7a62-4044-48d4-a0e8-d0c331132e76" providerId="ADAL" clId="{E119E147-60CD-2040-AFB5-310E39769CEE}" dt="2024-11-11T11:32:52.045" v="380" actId="20577"/>
          <ac:spMkLst>
            <pc:docMk/>
            <pc:sldMk cId="3766264411" sldId="299"/>
            <ac:spMk id="10" creationId="{C82B475B-2EAA-14B5-923E-EB48AB1C7702}"/>
          </ac:spMkLst>
        </pc:spChg>
        <pc:spChg chg="add mod">
          <ac:chgData name="PEDRO NAVAS ALMODOVAR" userId="18be7a62-4044-48d4-a0e8-d0c331132e76" providerId="ADAL" clId="{E119E147-60CD-2040-AFB5-310E39769CEE}" dt="2024-11-11T11:38:28.855" v="472" actId="1076"/>
          <ac:spMkLst>
            <pc:docMk/>
            <pc:sldMk cId="3766264411" sldId="299"/>
            <ac:spMk id="14" creationId="{02938A0A-3028-28C5-D675-4E49EDC03BD1}"/>
          </ac:spMkLst>
        </pc:spChg>
        <pc:spChg chg="add mod">
          <ac:chgData name="PEDRO NAVAS ALMODOVAR" userId="18be7a62-4044-48d4-a0e8-d0c331132e76" providerId="ADAL" clId="{E119E147-60CD-2040-AFB5-310E39769CEE}" dt="2024-11-11T11:38:34.707" v="476" actId="20577"/>
          <ac:spMkLst>
            <pc:docMk/>
            <pc:sldMk cId="3766264411" sldId="299"/>
            <ac:spMk id="15" creationId="{FE4D95D6-6C15-C625-F033-60FD791314DC}"/>
          </ac:spMkLst>
        </pc:spChg>
        <pc:spChg chg="mod">
          <ac:chgData name="PEDRO NAVAS ALMODOVAR" userId="18be7a62-4044-48d4-a0e8-d0c331132e76" providerId="ADAL" clId="{E119E147-60CD-2040-AFB5-310E39769CEE}" dt="2024-11-11T11:38:50.326" v="477" actId="2711"/>
          <ac:spMkLst>
            <pc:docMk/>
            <pc:sldMk cId="3766264411" sldId="299"/>
            <ac:spMk id="27" creationId="{E76C6F5A-A50E-6E46-A1CC-C7BCEE93CEEE}"/>
          </ac:spMkLst>
        </pc:spChg>
        <pc:spChg chg="mod">
          <ac:chgData name="PEDRO NAVAS ALMODOVAR" userId="18be7a62-4044-48d4-a0e8-d0c331132e76" providerId="ADAL" clId="{E119E147-60CD-2040-AFB5-310E39769CEE}" dt="2024-11-11T11:38:55.089" v="478" actId="14100"/>
          <ac:spMkLst>
            <pc:docMk/>
            <pc:sldMk cId="3766264411" sldId="299"/>
            <ac:spMk id="33" creationId="{CC67F2B3-38CA-494C-9F82-D235EC8B2AFD}"/>
          </ac:spMkLst>
        </pc:spChg>
        <pc:spChg chg="mod">
          <ac:chgData name="PEDRO NAVAS ALMODOVAR" userId="18be7a62-4044-48d4-a0e8-d0c331132e76" providerId="ADAL" clId="{E119E147-60CD-2040-AFB5-310E39769CEE}" dt="2024-11-11T11:38:57.772" v="479" actId="14100"/>
          <ac:spMkLst>
            <pc:docMk/>
            <pc:sldMk cId="3766264411" sldId="299"/>
            <ac:spMk id="34" creationId="{96F58C41-B6DA-6B44-AC9C-110C5CE0ED29}"/>
          </ac:spMkLst>
        </pc:spChg>
      </pc:sldChg>
      <pc:sldChg chg="addSp delSp modSp mod">
        <pc:chgData name="PEDRO NAVAS ALMODOVAR" userId="18be7a62-4044-48d4-a0e8-d0c331132e76" providerId="ADAL" clId="{E119E147-60CD-2040-AFB5-310E39769CEE}" dt="2024-11-11T11:39:30.673" v="488"/>
        <pc:sldMkLst>
          <pc:docMk/>
          <pc:sldMk cId="2751948973" sldId="300"/>
        </pc:sldMkLst>
        <pc:spChg chg="del">
          <ac:chgData name="PEDRO NAVAS ALMODOVAR" userId="18be7a62-4044-48d4-a0e8-d0c331132e76" providerId="ADAL" clId="{E119E147-60CD-2040-AFB5-310E39769CEE}" dt="2024-11-11T11:32:59.755" v="381" actId="478"/>
          <ac:spMkLst>
            <pc:docMk/>
            <pc:sldMk cId="2751948973" sldId="300"/>
            <ac:spMk id="2" creationId="{00000000-0000-0000-0000-000000000000}"/>
          </ac:spMkLst>
        </pc:spChg>
        <pc:spChg chg="add del mod">
          <ac:chgData name="PEDRO NAVAS ALMODOVAR" userId="18be7a62-4044-48d4-a0e8-d0c331132e76" providerId="ADAL" clId="{E119E147-60CD-2040-AFB5-310E39769CEE}" dt="2024-11-11T11:33:00.589" v="382" actId="478"/>
          <ac:spMkLst>
            <pc:docMk/>
            <pc:sldMk cId="2751948973" sldId="300"/>
            <ac:spMk id="5" creationId="{AF0F3E11-9FED-0DF2-CC96-59D4C37AC2AE}"/>
          </ac:spMkLst>
        </pc:spChg>
        <pc:spChg chg="add mod">
          <ac:chgData name="PEDRO NAVAS ALMODOVAR" userId="18be7a62-4044-48d4-a0e8-d0c331132e76" providerId="ADAL" clId="{E119E147-60CD-2040-AFB5-310E39769CEE}" dt="2024-11-11T11:33:00.919" v="383"/>
          <ac:spMkLst>
            <pc:docMk/>
            <pc:sldMk cId="2751948973" sldId="300"/>
            <ac:spMk id="6" creationId="{B8F2575E-803C-EB27-67E4-853CE00E5829}"/>
          </ac:spMkLst>
        </pc:spChg>
        <pc:spChg chg="add mod">
          <ac:chgData name="PEDRO NAVAS ALMODOVAR" userId="18be7a62-4044-48d4-a0e8-d0c331132e76" providerId="ADAL" clId="{E119E147-60CD-2040-AFB5-310E39769CEE}" dt="2024-11-11T11:33:00.919" v="383"/>
          <ac:spMkLst>
            <pc:docMk/>
            <pc:sldMk cId="2751948973" sldId="300"/>
            <ac:spMk id="7" creationId="{6FE152C5-DC41-117B-646A-36D5BDB91736}"/>
          </ac:spMkLst>
        </pc:spChg>
        <pc:spChg chg="add mod">
          <ac:chgData name="PEDRO NAVAS ALMODOVAR" userId="18be7a62-4044-48d4-a0e8-d0c331132e76" providerId="ADAL" clId="{E119E147-60CD-2040-AFB5-310E39769CEE}" dt="2024-11-11T11:39:30.673" v="488"/>
          <ac:spMkLst>
            <pc:docMk/>
            <pc:sldMk cId="2751948973" sldId="300"/>
            <ac:spMk id="10" creationId="{5C8EC9E7-C84A-A5D6-B718-5C79683851EC}"/>
          </ac:spMkLst>
        </pc:spChg>
        <pc:spChg chg="add mod">
          <ac:chgData name="PEDRO NAVAS ALMODOVAR" userId="18be7a62-4044-48d4-a0e8-d0c331132e76" providerId="ADAL" clId="{E119E147-60CD-2040-AFB5-310E39769CEE}" dt="2024-11-11T11:39:30.673" v="488"/>
          <ac:spMkLst>
            <pc:docMk/>
            <pc:sldMk cId="2751948973" sldId="300"/>
            <ac:spMk id="14" creationId="{C10363EC-0D20-8828-5F56-299474C9BFC1}"/>
          </ac:spMkLst>
        </pc:spChg>
        <pc:spChg chg="add mod">
          <ac:chgData name="PEDRO NAVAS ALMODOVAR" userId="18be7a62-4044-48d4-a0e8-d0c331132e76" providerId="ADAL" clId="{E119E147-60CD-2040-AFB5-310E39769CEE}" dt="2024-11-11T11:39:30.673" v="488"/>
          <ac:spMkLst>
            <pc:docMk/>
            <pc:sldMk cId="2751948973" sldId="300"/>
            <ac:spMk id="15" creationId="{34A1EA3D-FE3C-BDE3-6A15-9639C2BC47D7}"/>
          </ac:spMkLst>
        </pc:spChg>
        <pc:spChg chg="add mod">
          <ac:chgData name="PEDRO NAVAS ALMODOVAR" userId="18be7a62-4044-48d4-a0e8-d0c331132e76" providerId="ADAL" clId="{E119E147-60CD-2040-AFB5-310E39769CEE}" dt="2024-11-11T11:39:30.673" v="488"/>
          <ac:spMkLst>
            <pc:docMk/>
            <pc:sldMk cId="2751948973" sldId="300"/>
            <ac:spMk id="17" creationId="{7C0B1608-AC1C-5B0C-23D3-F3F01686DA19}"/>
          </ac:spMkLst>
        </pc:spChg>
        <pc:spChg chg="add mod">
          <ac:chgData name="PEDRO NAVAS ALMODOVAR" userId="18be7a62-4044-48d4-a0e8-d0c331132e76" providerId="ADAL" clId="{E119E147-60CD-2040-AFB5-310E39769CEE}" dt="2024-11-11T11:39:30.673" v="488"/>
          <ac:spMkLst>
            <pc:docMk/>
            <pc:sldMk cId="2751948973" sldId="300"/>
            <ac:spMk id="19" creationId="{789D0608-66A2-A4DB-33DA-1EB223795532}"/>
          </ac:spMkLst>
        </pc:spChg>
        <pc:spChg chg="del">
          <ac:chgData name="PEDRO NAVAS ALMODOVAR" userId="18be7a62-4044-48d4-a0e8-d0c331132e76" providerId="ADAL" clId="{E119E147-60CD-2040-AFB5-310E39769CEE}" dt="2024-11-11T11:39:29.071" v="485" actId="478"/>
          <ac:spMkLst>
            <pc:docMk/>
            <pc:sldMk cId="2751948973" sldId="300"/>
            <ac:spMk id="27" creationId="{E76C6F5A-A50E-6E46-A1CC-C7BCEE93CEEE}"/>
          </ac:spMkLst>
        </pc:spChg>
        <pc:spChg chg="del mod">
          <ac:chgData name="PEDRO NAVAS ALMODOVAR" userId="18be7a62-4044-48d4-a0e8-d0c331132e76" providerId="ADAL" clId="{E119E147-60CD-2040-AFB5-310E39769CEE}" dt="2024-11-11T11:39:29.208" v="487"/>
          <ac:spMkLst>
            <pc:docMk/>
            <pc:sldMk cId="2751948973" sldId="300"/>
            <ac:spMk id="33" creationId="{CC67F2B3-38CA-494C-9F82-D235EC8B2AFD}"/>
          </ac:spMkLst>
        </pc:spChg>
        <pc:spChg chg="del">
          <ac:chgData name="PEDRO NAVAS ALMODOVAR" userId="18be7a62-4044-48d4-a0e8-d0c331132e76" providerId="ADAL" clId="{E119E147-60CD-2040-AFB5-310E39769CEE}" dt="2024-11-11T11:39:20.935" v="482" actId="478"/>
          <ac:spMkLst>
            <pc:docMk/>
            <pc:sldMk cId="2751948973" sldId="300"/>
            <ac:spMk id="34" creationId="{96F58C41-B6DA-6B44-AC9C-110C5CE0ED29}"/>
          </ac:spMkLst>
        </pc:spChg>
        <pc:cxnChg chg="add del">
          <ac:chgData name="PEDRO NAVAS ALMODOVAR" userId="18be7a62-4044-48d4-a0e8-d0c331132e76" providerId="ADAL" clId="{E119E147-60CD-2040-AFB5-310E39769CEE}" dt="2024-11-11T11:39:27.496" v="484" actId="478"/>
          <ac:cxnSpMkLst>
            <pc:docMk/>
            <pc:sldMk cId="2751948973" sldId="300"/>
            <ac:cxnSpMk id="25" creationId="{18866AA9-331B-6F46-9C64-4CC360AF5715}"/>
          </ac:cxnSpMkLst>
        </pc:cxnChg>
      </pc:sldChg>
      <pc:sldChg chg="del">
        <pc:chgData name="PEDRO NAVAS ALMODOVAR" userId="18be7a62-4044-48d4-a0e8-d0c331132e76" providerId="ADAL" clId="{E119E147-60CD-2040-AFB5-310E39769CEE}" dt="2024-11-11T11:31:22.095" v="369" actId="2696"/>
        <pc:sldMkLst>
          <pc:docMk/>
          <pc:sldMk cId="3368119435" sldId="301"/>
        </pc:sldMkLst>
      </pc:sldChg>
      <pc:sldChg chg="del">
        <pc:chgData name="PEDRO NAVAS ALMODOVAR" userId="18be7a62-4044-48d4-a0e8-d0c331132e76" providerId="ADAL" clId="{E119E147-60CD-2040-AFB5-310E39769CEE}" dt="2024-11-11T11:31:16.103" v="365" actId="2696"/>
        <pc:sldMkLst>
          <pc:docMk/>
          <pc:sldMk cId="2926576156" sldId="302"/>
        </pc:sldMkLst>
      </pc:sldChg>
      <pc:sldChg chg="delSp modSp mod">
        <pc:chgData name="PEDRO NAVAS ALMODOVAR" userId="18be7a62-4044-48d4-a0e8-d0c331132e76" providerId="ADAL" clId="{E119E147-60CD-2040-AFB5-310E39769CEE}" dt="2024-11-11T11:30:12.796" v="351" actId="1076"/>
        <pc:sldMkLst>
          <pc:docMk/>
          <pc:sldMk cId="2555576252" sldId="303"/>
        </pc:sldMkLst>
        <pc:picChg chg="mod">
          <ac:chgData name="PEDRO NAVAS ALMODOVAR" userId="18be7a62-4044-48d4-a0e8-d0c331132e76" providerId="ADAL" clId="{E119E147-60CD-2040-AFB5-310E39769CEE}" dt="2024-11-11T11:30:12.796" v="351" actId="1076"/>
          <ac:picMkLst>
            <pc:docMk/>
            <pc:sldMk cId="2555576252" sldId="303"/>
            <ac:picMk id="4" creationId="{5A9D44EA-653F-134F-9DE6-86C05B3F4A3E}"/>
          </ac:picMkLst>
        </pc:picChg>
        <pc:picChg chg="del">
          <ac:chgData name="PEDRO NAVAS ALMODOVAR" userId="18be7a62-4044-48d4-a0e8-d0c331132e76" providerId="ADAL" clId="{E119E147-60CD-2040-AFB5-310E39769CEE}" dt="2024-11-11T11:30:05.977" v="348" actId="478"/>
          <ac:picMkLst>
            <pc:docMk/>
            <pc:sldMk cId="2555576252" sldId="303"/>
            <ac:picMk id="9" creationId="{7EBD9210-4101-574F-878F-8166335EDAF5}"/>
          </ac:picMkLst>
        </pc:picChg>
      </pc:sldChg>
      <pc:sldChg chg="addSp delSp modSp mod">
        <pc:chgData name="PEDRO NAVAS ALMODOVAR" userId="18be7a62-4044-48d4-a0e8-d0c331132e76" providerId="ADAL" clId="{E119E147-60CD-2040-AFB5-310E39769CEE}" dt="2024-11-11T11:41:53.313" v="529" actId="1076"/>
        <pc:sldMkLst>
          <pc:docMk/>
          <pc:sldMk cId="3820217828" sldId="305"/>
        </pc:sldMkLst>
        <pc:spChg chg="del">
          <ac:chgData name="PEDRO NAVAS ALMODOVAR" userId="18be7a62-4044-48d4-a0e8-d0c331132e76" providerId="ADAL" clId="{E119E147-60CD-2040-AFB5-310E39769CEE}" dt="2024-11-11T11:33:04.817" v="384" actId="478"/>
          <ac:spMkLst>
            <pc:docMk/>
            <pc:sldMk cId="3820217828" sldId="305"/>
            <ac:spMk id="2" creationId="{00000000-0000-0000-0000-000000000000}"/>
          </ac:spMkLst>
        </pc:spChg>
        <pc:spChg chg="add del mod">
          <ac:chgData name="PEDRO NAVAS ALMODOVAR" userId="18be7a62-4044-48d4-a0e8-d0c331132e76" providerId="ADAL" clId="{E119E147-60CD-2040-AFB5-310E39769CEE}" dt="2024-11-11T11:33:08.467" v="385" actId="478"/>
          <ac:spMkLst>
            <pc:docMk/>
            <pc:sldMk cId="3820217828" sldId="305"/>
            <ac:spMk id="4" creationId="{B74F2E04-E5A9-EDC1-C620-EF6D2ABFE25A}"/>
          </ac:spMkLst>
        </pc:spChg>
        <pc:spChg chg="add mod">
          <ac:chgData name="PEDRO NAVAS ALMODOVAR" userId="18be7a62-4044-48d4-a0e8-d0c331132e76" providerId="ADAL" clId="{E119E147-60CD-2040-AFB5-310E39769CEE}" dt="2024-11-11T11:33:13.028" v="386"/>
          <ac:spMkLst>
            <pc:docMk/>
            <pc:sldMk cId="3820217828" sldId="305"/>
            <ac:spMk id="5" creationId="{F82F1842-713B-F5D7-C2DC-0DDE951AC71E}"/>
          </ac:spMkLst>
        </pc:spChg>
        <pc:spChg chg="add mod">
          <ac:chgData name="PEDRO NAVAS ALMODOVAR" userId="18be7a62-4044-48d4-a0e8-d0c331132e76" providerId="ADAL" clId="{E119E147-60CD-2040-AFB5-310E39769CEE}" dt="2024-11-11T11:33:13.028" v="386"/>
          <ac:spMkLst>
            <pc:docMk/>
            <pc:sldMk cId="3820217828" sldId="305"/>
            <ac:spMk id="6" creationId="{8E75CB28-5B26-AB35-99F2-BA9C28525265}"/>
          </ac:spMkLst>
        </pc:spChg>
        <pc:spChg chg="add mod">
          <ac:chgData name="PEDRO NAVAS ALMODOVAR" userId="18be7a62-4044-48d4-a0e8-d0c331132e76" providerId="ADAL" clId="{E119E147-60CD-2040-AFB5-310E39769CEE}" dt="2024-11-11T11:40:26.691" v="501" actId="1076"/>
          <ac:spMkLst>
            <pc:docMk/>
            <pc:sldMk cId="3820217828" sldId="305"/>
            <ac:spMk id="10" creationId="{A8852F64-E6CB-7584-46BE-40C755E22360}"/>
          </ac:spMkLst>
        </pc:spChg>
        <pc:spChg chg="add mod">
          <ac:chgData name="PEDRO NAVAS ALMODOVAR" userId="18be7a62-4044-48d4-a0e8-d0c331132e76" providerId="ADAL" clId="{E119E147-60CD-2040-AFB5-310E39769CEE}" dt="2024-11-11T11:40:02.308" v="495"/>
          <ac:spMkLst>
            <pc:docMk/>
            <pc:sldMk cId="3820217828" sldId="305"/>
            <ac:spMk id="14" creationId="{4B474446-2685-42AD-DE12-7C4DB5838AFF}"/>
          </ac:spMkLst>
        </pc:spChg>
        <pc:spChg chg="add del mod">
          <ac:chgData name="PEDRO NAVAS ALMODOVAR" userId="18be7a62-4044-48d4-a0e8-d0c331132e76" providerId="ADAL" clId="{E119E147-60CD-2040-AFB5-310E39769CEE}" dt="2024-11-11T11:40:31.521" v="502" actId="478"/>
          <ac:spMkLst>
            <pc:docMk/>
            <pc:sldMk cId="3820217828" sldId="305"/>
            <ac:spMk id="15" creationId="{31E48B6A-C47B-15BB-BD67-6CF1B097603A}"/>
          </ac:spMkLst>
        </pc:spChg>
        <pc:spChg chg="add mod">
          <ac:chgData name="PEDRO NAVAS ALMODOVAR" userId="18be7a62-4044-48d4-a0e8-d0c331132e76" providerId="ADAL" clId="{E119E147-60CD-2040-AFB5-310E39769CEE}" dt="2024-11-11T11:40:02.308" v="495"/>
          <ac:spMkLst>
            <pc:docMk/>
            <pc:sldMk cId="3820217828" sldId="305"/>
            <ac:spMk id="17" creationId="{6F1C5144-B3B5-AB14-0BE0-21F59538ECED}"/>
          </ac:spMkLst>
        </pc:spChg>
        <pc:spChg chg="add mod">
          <ac:chgData name="PEDRO NAVAS ALMODOVAR" userId="18be7a62-4044-48d4-a0e8-d0c331132e76" providerId="ADAL" clId="{E119E147-60CD-2040-AFB5-310E39769CEE}" dt="2024-11-11T11:41:11.244" v="512" actId="20577"/>
          <ac:spMkLst>
            <pc:docMk/>
            <pc:sldMk cId="3820217828" sldId="305"/>
            <ac:spMk id="19" creationId="{A904EA0F-3A18-9EF7-DE18-651B2F7180D0}"/>
          </ac:spMkLst>
        </pc:spChg>
        <pc:spChg chg="add mod">
          <ac:chgData name="PEDRO NAVAS ALMODOVAR" userId="18be7a62-4044-48d4-a0e8-d0c331132e76" providerId="ADAL" clId="{E119E147-60CD-2040-AFB5-310E39769CEE}" dt="2024-11-11T11:41:06.643" v="509" actId="20577"/>
          <ac:spMkLst>
            <pc:docMk/>
            <pc:sldMk cId="3820217828" sldId="305"/>
            <ac:spMk id="21" creationId="{299102DA-C704-C14C-752E-414146BBF911}"/>
          </ac:spMkLst>
        </pc:spChg>
        <pc:spChg chg="del">
          <ac:chgData name="PEDRO NAVAS ALMODOVAR" userId="18be7a62-4044-48d4-a0e8-d0c331132e76" providerId="ADAL" clId="{E119E147-60CD-2040-AFB5-310E39769CEE}" dt="2024-11-11T11:40:22.310" v="500" actId="478"/>
          <ac:spMkLst>
            <pc:docMk/>
            <pc:sldMk cId="3820217828" sldId="305"/>
            <ac:spMk id="27" creationId="{E76C6F5A-A50E-6E46-A1CC-C7BCEE93CEEE}"/>
          </ac:spMkLst>
        </pc:spChg>
        <pc:spChg chg="add mod">
          <ac:chgData name="PEDRO NAVAS ALMODOVAR" userId="18be7a62-4044-48d4-a0e8-d0c331132e76" providerId="ADAL" clId="{E119E147-60CD-2040-AFB5-310E39769CEE}" dt="2024-11-11T11:41:53.313" v="529" actId="1076"/>
          <ac:spMkLst>
            <pc:docMk/>
            <pc:sldMk cId="3820217828" sldId="305"/>
            <ac:spMk id="28" creationId="{20F22321-8311-F89F-E2ED-627F1C51F4A0}"/>
          </ac:spMkLst>
        </pc:spChg>
        <pc:cxnChg chg="add mod">
          <ac:chgData name="PEDRO NAVAS ALMODOVAR" userId="18be7a62-4044-48d4-a0e8-d0c331132e76" providerId="ADAL" clId="{E119E147-60CD-2040-AFB5-310E39769CEE}" dt="2024-11-11T11:33:48.092" v="395"/>
          <ac:cxnSpMkLst>
            <pc:docMk/>
            <pc:sldMk cId="3820217828" sldId="305"/>
            <ac:cxnSpMk id="7" creationId="{3B5B4100-037B-E3A1-B208-7E68A3DEA75A}"/>
          </ac:cxnSpMkLst>
        </pc:cxnChg>
        <pc:cxnChg chg="del">
          <ac:chgData name="PEDRO NAVAS ALMODOVAR" userId="18be7a62-4044-48d4-a0e8-d0c331132e76" providerId="ADAL" clId="{E119E147-60CD-2040-AFB5-310E39769CEE}" dt="2024-11-11T11:33:47.795" v="394" actId="478"/>
          <ac:cxnSpMkLst>
            <pc:docMk/>
            <pc:sldMk cId="3820217828" sldId="305"/>
            <ac:cxnSpMk id="13" creationId="{3D11A277-ADE1-1441-94BF-333E568D8233}"/>
          </ac:cxnSpMkLst>
        </pc:cxnChg>
        <pc:cxnChg chg="add mod">
          <ac:chgData name="PEDRO NAVAS ALMODOVAR" userId="18be7a62-4044-48d4-a0e8-d0c331132e76" providerId="ADAL" clId="{E119E147-60CD-2040-AFB5-310E39769CEE}" dt="2024-11-11T11:41:34.943" v="516" actId="14100"/>
          <ac:cxnSpMkLst>
            <pc:docMk/>
            <pc:sldMk cId="3820217828" sldId="305"/>
            <ac:cxnSpMk id="23" creationId="{966150FD-F828-684C-49CC-4A7DE00A8041}"/>
          </ac:cxnSpMkLst>
        </pc:cxnChg>
      </pc:sldChg>
      <pc:sldChg chg="addSp delSp modSp mod">
        <pc:chgData name="PEDRO NAVAS ALMODOVAR" userId="18be7a62-4044-48d4-a0e8-d0c331132e76" providerId="ADAL" clId="{E119E147-60CD-2040-AFB5-310E39769CEE}" dt="2024-11-11T11:42:15.991" v="532"/>
        <pc:sldMkLst>
          <pc:docMk/>
          <pc:sldMk cId="2918359304" sldId="306"/>
        </pc:sldMkLst>
        <pc:spChg chg="del">
          <ac:chgData name="PEDRO NAVAS ALMODOVAR" userId="18be7a62-4044-48d4-a0e8-d0c331132e76" providerId="ADAL" clId="{E119E147-60CD-2040-AFB5-310E39769CEE}" dt="2024-11-11T11:33:20.848" v="387" actId="478"/>
          <ac:spMkLst>
            <pc:docMk/>
            <pc:sldMk cId="2918359304" sldId="306"/>
            <ac:spMk id="2" creationId="{00000000-0000-0000-0000-000000000000}"/>
          </ac:spMkLst>
        </pc:spChg>
        <pc:spChg chg="add del mod">
          <ac:chgData name="PEDRO NAVAS ALMODOVAR" userId="18be7a62-4044-48d4-a0e8-d0c331132e76" providerId="ADAL" clId="{E119E147-60CD-2040-AFB5-310E39769CEE}" dt="2024-11-11T11:33:24.020" v="390" actId="478"/>
          <ac:spMkLst>
            <pc:docMk/>
            <pc:sldMk cId="2918359304" sldId="306"/>
            <ac:spMk id="6" creationId="{B26E95D1-5940-7334-20B7-008475CB2341}"/>
          </ac:spMkLst>
        </pc:spChg>
        <pc:spChg chg="add del mod">
          <ac:chgData name="PEDRO NAVAS ALMODOVAR" userId="18be7a62-4044-48d4-a0e8-d0c331132e76" providerId="ADAL" clId="{E119E147-60CD-2040-AFB5-310E39769CEE}" dt="2024-11-11T11:33:22.610" v="389" actId="478"/>
          <ac:spMkLst>
            <pc:docMk/>
            <pc:sldMk cId="2918359304" sldId="306"/>
            <ac:spMk id="7" creationId="{9F3A8C31-2411-E0E9-0F1A-FD9FAC297134}"/>
          </ac:spMkLst>
        </pc:spChg>
        <pc:spChg chg="add del mod">
          <ac:chgData name="PEDRO NAVAS ALMODOVAR" userId="18be7a62-4044-48d4-a0e8-d0c331132e76" providerId="ADAL" clId="{E119E147-60CD-2040-AFB5-310E39769CEE}" dt="2024-11-11T11:33:22.610" v="389" actId="478"/>
          <ac:spMkLst>
            <pc:docMk/>
            <pc:sldMk cId="2918359304" sldId="306"/>
            <ac:spMk id="10" creationId="{96A96339-0309-5312-F9FB-E1FE7D41D3CD}"/>
          </ac:spMkLst>
        </pc:spChg>
        <pc:spChg chg="add del mod">
          <ac:chgData name="PEDRO NAVAS ALMODOVAR" userId="18be7a62-4044-48d4-a0e8-d0c331132e76" providerId="ADAL" clId="{E119E147-60CD-2040-AFB5-310E39769CEE}" dt="2024-11-11T11:33:25.532" v="391" actId="478"/>
          <ac:spMkLst>
            <pc:docMk/>
            <pc:sldMk cId="2918359304" sldId="306"/>
            <ac:spMk id="15" creationId="{10FD6679-8D8B-7821-6B36-E19C3FC8E469}"/>
          </ac:spMkLst>
        </pc:spChg>
        <pc:spChg chg="add mod">
          <ac:chgData name="PEDRO NAVAS ALMODOVAR" userId="18be7a62-4044-48d4-a0e8-d0c331132e76" providerId="ADAL" clId="{E119E147-60CD-2040-AFB5-310E39769CEE}" dt="2024-11-11T11:33:25.940" v="392"/>
          <ac:spMkLst>
            <pc:docMk/>
            <pc:sldMk cId="2918359304" sldId="306"/>
            <ac:spMk id="17" creationId="{0E1C3172-CE38-B418-B0B8-384E718DB620}"/>
          </ac:spMkLst>
        </pc:spChg>
        <pc:spChg chg="add mod">
          <ac:chgData name="PEDRO NAVAS ALMODOVAR" userId="18be7a62-4044-48d4-a0e8-d0c331132e76" providerId="ADAL" clId="{E119E147-60CD-2040-AFB5-310E39769CEE}" dt="2024-11-11T11:33:25.940" v="392"/>
          <ac:spMkLst>
            <pc:docMk/>
            <pc:sldMk cId="2918359304" sldId="306"/>
            <ac:spMk id="19" creationId="{0A50B76E-A631-7A1E-EDBF-3AC16F2F92FA}"/>
          </ac:spMkLst>
        </pc:spChg>
        <pc:spChg chg="add mod">
          <ac:chgData name="PEDRO NAVAS ALMODOVAR" userId="18be7a62-4044-48d4-a0e8-d0c331132e76" providerId="ADAL" clId="{E119E147-60CD-2040-AFB5-310E39769CEE}" dt="2024-11-11T11:42:04.008" v="530"/>
          <ac:spMkLst>
            <pc:docMk/>
            <pc:sldMk cId="2918359304" sldId="306"/>
            <ac:spMk id="23" creationId="{A1BCF39A-F663-1980-93F8-9640E4DF2D5E}"/>
          </ac:spMkLst>
        </pc:spChg>
        <pc:spChg chg="add mod">
          <ac:chgData name="PEDRO NAVAS ALMODOVAR" userId="18be7a62-4044-48d4-a0e8-d0c331132e76" providerId="ADAL" clId="{E119E147-60CD-2040-AFB5-310E39769CEE}" dt="2024-11-11T11:42:04.008" v="530"/>
          <ac:spMkLst>
            <pc:docMk/>
            <pc:sldMk cId="2918359304" sldId="306"/>
            <ac:spMk id="28" creationId="{7E93453B-89BE-AB53-2E7D-D954FF61961D}"/>
          </ac:spMkLst>
        </pc:spChg>
        <pc:spChg chg="add mod">
          <ac:chgData name="PEDRO NAVAS ALMODOVAR" userId="18be7a62-4044-48d4-a0e8-d0c331132e76" providerId="ADAL" clId="{E119E147-60CD-2040-AFB5-310E39769CEE}" dt="2024-11-11T11:42:04.008" v="530"/>
          <ac:spMkLst>
            <pc:docMk/>
            <pc:sldMk cId="2918359304" sldId="306"/>
            <ac:spMk id="32" creationId="{103F3096-8FE6-DD75-841D-CCD063AE1CB0}"/>
          </ac:spMkLst>
        </pc:spChg>
        <pc:spChg chg="add mod">
          <ac:chgData name="PEDRO NAVAS ALMODOVAR" userId="18be7a62-4044-48d4-a0e8-d0c331132e76" providerId="ADAL" clId="{E119E147-60CD-2040-AFB5-310E39769CEE}" dt="2024-11-11T11:42:15.991" v="532"/>
          <ac:spMkLst>
            <pc:docMk/>
            <pc:sldMk cId="2918359304" sldId="306"/>
            <ac:spMk id="33" creationId="{70D11076-7E4B-1A7A-FDA0-EE19F61BEAD1}"/>
          </ac:spMkLst>
        </pc:spChg>
        <pc:spChg chg="add mod">
          <ac:chgData name="PEDRO NAVAS ALMODOVAR" userId="18be7a62-4044-48d4-a0e8-d0c331132e76" providerId="ADAL" clId="{E119E147-60CD-2040-AFB5-310E39769CEE}" dt="2024-11-11T11:42:15.991" v="532"/>
          <ac:spMkLst>
            <pc:docMk/>
            <pc:sldMk cId="2918359304" sldId="306"/>
            <ac:spMk id="34" creationId="{252F6B24-6829-9402-66AE-7C01EA7B7BE8}"/>
          </ac:spMkLst>
        </pc:spChg>
        <pc:cxnChg chg="mod">
          <ac:chgData name="PEDRO NAVAS ALMODOVAR" userId="18be7a62-4044-48d4-a0e8-d0c331132e76" providerId="ADAL" clId="{E119E147-60CD-2040-AFB5-310E39769CEE}" dt="2024-11-11T11:33:34.337" v="393" actId="14100"/>
          <ac:cxnSpMkLst>
            <pc:docMk/>
            <pc:sldMk cId="2918359304" sldId="306"/>
            <ac:cxnSpMk id="13" creationId="{3D11A277-ADE1-1441-94BF-333E568D8233}"/>
          </ac:cxnSpMkLst>
        </pc:cxnChg>
        <pc:cxnChg chg="add mod">
          <ac:chgData name="PEDRO NAVAS ALMODOVAR" userId="18be7a62-4044-48d4-a0e8-d0c331132e76" providerId="ADAL" clId="{E119E147-60CD-2040-AFB5-310E39769CEE}" dt="2024-11-11T11:42:04.008" v="530"/>
          <ac:cxnSpMkLst>
            <pc:docMk/>
            <pc:sldMk cId="2918359304" sldId="306"/>
            <ac:cxnSpMk id="31" creationId="{23A92ACA-915E-4FC2-D8B6-32B90C2FC717}"/>
          </ac:cxnSpMkLst>
        </pc:cxnChg>
      </pc:sldChg>
      <pc:sldChg chg="addSp delSp modSp mod">
        <pc:chgData name="PEDRO NAVAS ALMODOVAR" userId="18be7a62-4044-48d4-a0e8-d0c331132e76" providerId="ADAL" clId="{E119E147-60CD-2040-AFB5-310E39769CEE}" dt="2024-11-11T11:43:30.798" v="542" actId="1037"/>
        <pc:sldMkLst>
          <pc:docMk/>
          <pc:sldMk cId="4259053047" sldId="307"/>
        </pc:sldMkLst>
        <pc:spChg chg="del">
          <ac:chgData name="PEDRO NAVAS ALMODOVAR" userId="18be7a62-4044-48d4-a0e8-d0c331132e76" providerId="ADAL" clId="{E119E147-60CD-2040-AFB5-310E39769CEE}" dt="2024-11-11T11:34:05.411" v="400" actId="478"/>
          <ac:spMkLst>
            <pc:docMk/>
            <pc:sldMk cId="4259053047" sldId="307"/>
            <ac:spMk id="2" creationId="{00000000-0000-0000-0000-000000000000}"/>
          </ac:spMkLst>
        </pc:spChg>
        <pc:spChg chg="add del mod">
          <ac:chgData name="PEDRO NAVAS ALMODOVAR" userId="18be7a62-4044-48d4-a0e8-d0c331132e76" providerId="ADAL" clId="{E119E147-60CD-2040-AFB5-310E39769CEE}" dt="2024-11-11T11:34:11.630" v="401" actId="478"/>
          <ac:spMkLst>
            <pc:docMk/>
            <pc:sldMk cId="4259053047" sldId="307"/>
            <ac:spMk id="6" creationId="{157BE94D-EB8E-94C7-E678-5B2EA7B27178}"/>
          </ac:spMkLst>
        </pc:spChg>
        <pc:spChg chg="add mod">
          <ac:chgData name="PEDRO NAVAS ALMODOVAR" userId="18be7a62-4044-48d4-a0e8-d0c331132e76" providerId="ADAL" clId="{E119E147-60CD-2040-AFB5-310E39769CEE}" dt="2024-11-11T11:34:12.556" v="402"/>
          <ac:spMkLst>
            <pc:docMk/>
            <pc:sldMk cId="4259053047" sldId="307"/>
            <ac:spMk id="7" creationId="{859A219B-D061-8BA9-C0C9-EFBE53660E3E}"/>
          </ac:spMkLst>
        </pc:spChg>
        <pc:spChg chg="add mod">
          <ac:chgData name="PEDRO NAVAS ALMODOVAR" userId="18be7a62-4044-48d4-a0e8-d0c331132e76" providerId="ADAL" clId="{E119E147-60CD-2040-AFB5-310E39769CEE}" dt="2024-11-11T11:34:12.556" v="402"/>
          <ac:spMkLst>
            <pc:docMk/>
            <pc:sldMk cId="4259053047" sldId="307"/>
            <ac:spMk id="10" creationId="{3DEBBEAB-A3A3-2F5D-08ED-41B8A0446D96}"/>
          </ac:spMkLst>
        </pc:spChg>
        <pc:spChg chg="add mod">
          <ac:chgData name="PEDRO NAVAS ALMODOVAR" userId="18be7a62-4044-48d4-a0e8-d0c331132e76" providerId="ADAL" clId="{E119E147-60CD-2040-AFB5-310E39769CEE}" dt="2024-11-11T11:42:08.073" v="531"/>
          <ac:spMkLst>
            <pc:docMk/>
            <pc:sldMk cId="4259053047" sldId="307"/>
            <ac:spMk id="14" creationId="{5D21C0EA-ED1B-A77C-6244-9C5DD97FB274}"/>
          </ac:spMkLst>
        </pc:spChg>
        <pc:spChg chg="add mod">
          <ac:chgData name="PEDRO NAVAS ALMODOVAR" userId="18be7a62-4044-48d4-a0e8-d0c331132e76" providerId="ADAL" clId="{E119E147-60CD-2040-AFB5-310E39769CEE}" dt="2024-11-11T11:42:08.073" v="531"/>
          <ac:spMkLst>
            <pc:docMk/>
            <pc:sldMk cId="4259053047" sldId="307"/>
            <ac:spMk id="15" creationId="{6FC41D89-A64E-5A8F-F476-7DEC4DEBA2E1}"/>
          </ac:spMkLst>
        </pc:spChg>
        <pc:spChg chg="add mod">
          <ac:chgData name="PEDRO NAVAS ALMODOVAR" userId="18be7a62-4044-48d4-a0e8-d0c331132e76" providerId="ADAL" clId="{E119E147-60CD-2040-AFB5-310E39769CEE}" dt="2024-11-11T11:42:08.073" v="531"/>
          <ac:spMkLst>
            <pc:docMk/>
            <pc:sldMk cId="4259053047" sldId="307"/>
            <ac:spMk id="19" creationId="{DF05EAE9-068E-A42B-3797-88D54B6EC173}"/>
          </ac:spMkLst>
        </pc:spChg>
        <pc:spChg chg="add mod">
          <ac:chgData name="PEDRO NAVAS ALMODOVAR" userId="18be7a62-4044-48d4-a0e8-d0c331132e76" providerId="ADAL" clId="{E119E147-60CD-2040-AFB5-310E39769CEE}" dt="2024-11-11T11:42:20.422" v="533"/>
          <ac:spMkLst>
            <pc:docMk/>
            <pc:sldMk cId="4259053047" sldId="307"/>
            <ac:spMk id="21" creationId="{0E5B85EC-6C81-BCE9-FF54-0FE9AF9C8305}"/>
          </ac:spMkLst>
        </pc:spChg>
        <pc:spChg chg="add mod">
          <ac:chgData name="PEDRO NAVAS ALMODOVAR" userId="18be7a62-4044-48d4-a0e8-d0c331132e76" providerId="ADAL" clId="{E119E147-60CD-2040-AFB5-310E39769CEE}" dt="2024-11-11T11:42:20.422" v="533"/>
          <ac:spMkLst>
            <pc:docMk/>
            <pc:sldMk cId="4259053047" sldId="307"/>
            <ac:spMk id="23" creationId="{DFB0A79B-470D-1B50-5A1E-626F86C132B3}"/>
          </ac:spMkLst>
        </pc:spChg>
        <pc:picChg chg="del">
          <ac:chgData name="PEDRO NAVAS ALMODOVAR" userId="18be7a62-4044-48d4-a0e8-d0c331132e76" providerId="ADAL" clId="{E119E147-60CD-2040-AFB5-310E39769CEE}" dt="2024-11-11T11:42:44.677" v="534" actId="478"/>
          <ac:picMkLst>
            <pc:docMk/>
            <pc:sldMk cId="4259053047" sldId="307"/>
            <ac:picMk id="4" creationId="{96D5AD76-D664-0633-4C47-623A12DB3F74}"/>
          </ac:picMkLst>
        </pc:picChg>
        <pc:picChg chg="add mod">
          <ac:chgData name="PEDRO NAVAS ALMODOVAR" userId="18be7a62-4044-48d4-a0e8-d0c331132e76" providerId="ADAL" clId="{E119E147-60CD-2040-AFB5-310E39769CEE}" dt="2024-11-11T11:42:49.464" v="536" actId="1076"/>
          <ac:picMkLst>
            <pc:docMk/>
            <pc:sldMk cId="4259053047" sldId="307"/>
            <ac:picMk id="28" creationId="{5400476E-116F-DCDA-9C7D-B1B0DA292F38}"/>
          </ac:picMkLst>
        </pc:picChg>
        <pc:picChg chg="add mod">
          <ac:chgData name="PEDRO NAVAS ALMODOVAR" userId="18be7a62-4044-48d4-a0e8-d0c331132e76" providerId="ADAL" clId="{E119E147-60CD-2040-AFB5-310E39769CEE}" dt="2024-11-11T11:43:30.798" v="542" actId="1037"/>
          <ac:picMkLst>
            <pc:docMk/>
            <pc:sldMk cId="4259053047" sldId="307"/>
            <ac:picMk id="32" creationId="{AA13DFB2-99DD-0D3C-38DD-B273865C00C8}"/>
          </ac:picMkLst>
        </pc:picChg>
        <pc:cxnChg chg="add mod">
          <ac:chgData name="PEDRO NAVAS ALMODOVAR" userId="18be7a62-4044-48d4-a0e8-d0c331132e76" providerId="ADAL" clId="{E119E147-60CD-2040-AFB5-310E39769CEE}" dt="2024-11-11T11:33:51.809" v="397"/>
          <ac:cxnSpMkLst>
            <pc:docMk/>
            <pc:sldMk cId="4259053047" sldId="307"/>
            <ac:cxnSpMk id="3" creationId="{765B083A-8C8C-5C6E-FCF8-94D2511D6C7A}"/>
          </ac:cxnSpMkLst>
        </pc:cxnChg>
        <pc:cxnChg chg="del">
          <ac:chgData name="PEDRO NAVAS ALMODOVAR" userId="18be7a62-4044-48d4-a0e8-d0c331132e76" providerId="ADAL" clId="{E119E147-60CD-2040-AFB5-310E39769CEE}" dt="2024-11-11T11:33:51.464" v="396" actId="478"/>
          <ac:cxnSpMkLst>
            <pc:docMk/>
            <pc:sldMk cId="4259053047" sldId="307"/>
            <ac:cxnSpMk id="13" creationId="{3D11A277-ADE1-1441-94BF-333E568D8233}"/>
          </ac:cxnSpMkLst>
        </pc:cxnChg>
        <pc:cxnChg chg="add mod">
          <ac:chgData name="PEDRO NAVAS ALMODOVAR" userId="18be7a62-4044-48d4-a0e8-d0c331132e76" providerId="ADAL" clId="{E119E147-60CD-2040-AFB5-310E39769CEE}" dt="2024-11-11T11:42:08.073" v="531"/>
          <ac:cxnSpMkLst>
            <pc:docMk/>
            <pc:sldMk cId="4259053047" sldId="307"/>
            <ac:cxnSpMk id="17" creationId="{C51F38EE-A7A7-9A8A-D865-A1F4F96BAB04}"/>
          </ac:cxnSpMkLst>
        </pc:cxnChg>
      </pc:sldChg>
      <pc:sldChg chg="addSp delSp modSp mod">
        <pc:chgData name="PEDRO NAVAS ALMODOVAR" userId="18be7a62-4044-48d4-a0e8-d0c331132e76" providerId="ADAL" clId="{E119E147-60CD-2040-AFB5-310E39769CEE}" dt="2024-11-11T11:44:23.884" v="549" actId="1076"/>
        <pc:sldMkLst>
          <pc:docMk/>
          <pc:sldMk cId="477299648" sldId="308"/>
        </pc:sldMkLst>
        <pc:spChg chg="del">
          <ac:chgData name="PEDRO NAVAS ALMODOVAR" userId="18be7a62-4044-48d4-a0e8-d0c331132e76" providerId="ADAL" clId="{E119E147-60CD-2040-AFB5-310E39769CEE}" dt="2024-11-11T11:34:02.410" v="399" actId="478"/>
          <ac:spMkLst>
            <pc:docMk/>
            <pc:sldMk cId="477299648" sldId="308"/>
            <ac:spMk id="2" creationId="{00000000-0000-0000-0000-000000000000}"/>
          </ac:spMkLst>
        </pc:spChg>
        <pc:spChg chg="add del mod">
          <ac:chgData name="PEDRO NAVAS ALMODOVAR" userId="18be7a62-4044-48d4-a0e8-d0c331132e76" providerId="ADAL" clId="{E119E147-60CD-2040-AFB5-310E39769CEE}" dt="2024-11-11T11:34:21.663" v="403" actId="478"/>
          <ac:spMkLst>
            <pc:docMk/>
            <pc:sldMk cId="477299648" sldId="308"/>
            <ac:spMk id="14" creationId="{2B2F6164-D9A3-5471-5878-23291E77C04D}"/>
          </ac:spMkLst>
        </pc:spChg>
        <pc:spChg chg="add mod">
          <ac:chgData name="PEDRO NAVAS ALMODOVAR" userId="18be7a62-4044-48d4-a0e8-d0c331132e76" providerId="ADAL" clId="{E119E147-60CD-2040-AFB5-310E39769CEE}" dt="2024-11-11T11:34:22.224" v="404"/>
          <ac:spMkLst>
            <pc:docMk/>
            <pc:sldMk cId="477299648" sldId="308"/>
            <ac:spMk id="15" creationId="{F51F7115-45F6-72E2-6D99-D0C422542CEF}"/>
          </ac:spMkLst>
        </pc:spChg>
        <pc:spChg chg="add mod">
          <ac:chgData name="PEDRO NAVAS ALMODOVAR" userId="18be7a62-4044-48d4-a0e8-d0c331132e76" providerId="ADAL" clId="{E119E147-60CD-2040-AFB5-310E39769CEE}" dt="2024-11-11T11:34:22.224" v="404"/>
          <ac:spMkLst>
            <pc:docMk/>
            <pc:sldMk cId="477299648" sldId="308"/>
            <ac:spMk id="17" creationId="{5E3C5A6C-27EA-499E-E982-54B273AF3306}"/>
          </ac:spMkLst>
        </pc:spChg>
        <pc:spChg chg="add mod">
          <ac:chgData name="PEDRO NAVAS ALMODOVAR" userId="18be7a62-4044-48d4-a0e8-d0c331132e76" providerId="ADAL" clId="{E119E147-60CD-2040-AFB5-310E39769CEE}" dt="2024-11-11T11:44:23.884" v="549" actId="1076"/>
          <ac:spMkLst>
            <pc:docMk/>
            <pc:sldMk cId="477299648" sldId="308"/>
            <ac:spMk id="23" creationId="{691E7294-48BB-9054-46AF-6AA77C867FFE}"/>
          </ac:spMkLst>
        </pc:spChg>
        <pc:picChg chg="del">
          <ac:chgData name="PEDRO NAVAS ALMODOVAR" userId="18be7a62-4044-48d4-a0e8-d0c331132e76" providerId="ADAL" clId="{E119E147-60CD-2040-AFB5-310E39769CEE}" dt="2024-11-11T11:44:11.617" v="543" actId="478"/>
          <ac:picMkLst>
            <pc:docMk/>
            <pc:sldMk cId="477299648" sldId="308"/>
            <ac:picMk id="10" creationId="{01C84DDA-561B-3BE2-322A-078448601171}"/>
          </ac:picMkLst>
        </pc:picChg>
        <pc:picChg chg="add mod">
          <ac:chgData name="PEDRO NAVAS ALMODOVAR" userId="18be7a62-4044-48d4-a0e8-d0c331132e76" providerId="ADAL" clId="{E119E147-60CD-2040-AFB5-310E39769CEE}" dt="2024-11-11T11:44:15.449" v="547" actId="1076"/>
          <ac:picMkLst>
            <pc:docMk/>
            <pc:sldMk cId="477299648" sldId="308"/>
            <ac:picMk id="21" creationId="{8AAFD1C7-AAC4-4304-D0E8-FB9D35B878D5}"/>
          </ac:picMkLst>
        </pc:picChg>
        <pc:cxnChg chg="mod">
          <ac:chgData name="PEDRO NAVAS ALMODOVAR" userId="18be7a62-4044-48d4-a0e8-d0c331132e76" providerId="ADAL" clId="{E119E147-60CD-2040-AFB5-310E39769CEE}" dt="2024-11-11T11:33:58.237" v="398" actId="14100"/>
          <ac:cxnSpMkLst>
            <pc:docMk/>
            <pc:sldMk cId="477299648" sldId="308"/>
            <ac:cxnSpMk id="13" creationId="{3D11A277-ADE1-1441-94BF-333E568D8233}"/>
          </ac:cxnSpMkLst>
        </pc:cxnChg>
      </pc:sldChg>
      <pc:sldChg chg="addSp delSp modSp add mod">
        <pc:chgData name="PEDRO NAVAS ALMODOVAR" userId="18be7a62-4044-48d4-a0e8-d0c331132e76" providerId="ADAL" clId="{E119E147-60CD-2040-AFB5-310E39769CEE}" dt="2024-11-11T11:39:57.973" v="494" actId="1076"/>
        <pc:sldMkLst>
          <pc:docMk/>
          <pc:sldMk cId="2237361744" sldId="309"/>
        </pc:sldMkLst>
        <pc:spChg chg="add mod">
          <ac:chgData name="PEDRO NAVAS ALMODOVAR" userId="18be7a62-4044-48d4-a0e8-d0c331132e76" providerId="ADAL" clId="{E119E147-60CD-2040-AFB5-310E39769CEE}" dt="2024-11-11T11:39:48.338" v="491" actId="2711"/>
          <ac:spMkLst>
            <pc:docMk/>
            <pc:sldMk cId="2237361744" sldId="309"/>
            <ac:spMk id="5" creationId="{26838E5B-BCF3-03AB-44F3-8A9FD34BF290}"/>
          </ac:spMkLst>
        </pc:spChg>
        <pc:spChg chg="add mod">
          <ac:chgData name="PEDRO NAVAS ALMODOVAR" userId="18be7a62-4044-48d4-a0e8-d0c331132e76" providerId="ADAL" clId="{E119E147-60CD-2040-AFB5-310E39769CEE}" dt="2024-11-11T11:39:57.973" v="494" actId="1076"/>
          <ac:spMkLst>
            <pc:docMk/>
            <pc:sldMk cId="2237361744" sldId="309"/>
            <ac:spMk id="15" creationId="{DFF256F7-86FD-C9DA-4C6C-51CDD0461BD3}"/>
          </ac:spMkLst>
        </pc:spChg>
        <pc:spChg chg="add mod">
          <ac:chgData name="PEDRO NAVAS ALMODOVAR" userId="18be7a62-4044-48d4-a0e8-d0c331132e76" providerId="ADAL" clId="{E119E147-60CD-2040-AFB5-310E39769CEE}" dt="2024-11-11T11:39:53.134" v="493"/>
          <ac:spMkLst>
            <pc:docMk/>
            <pc:sldMk cId="2237361744" sldId="309"/>
            <ac:spMk id="17" creationId="{835F6FE6-1A69-1B75-1585-F56C96C06DB2}"/>
          </ac:spMkLst>
        </pc:spChg>
        <pc:spChg chg="add mod">
          <ac:chgData name="PEDRO NAVAS ALMODOVAR" userId="18be7a62-4044-48d4-a0e8-d0c331132e76" providerId="ADAL" clId="{E119E147-60CD-2040-AFB5-310E39769CEE}" dt="2024-11-11T11:39:53.134" v="493"/>
          <ac:spMkLst>
            <pc:docMk/>
            <pc:sldMk cId="2237361744" sldId="309"/>
            <ac:spMk id="19" creationId="{19608D3D-6706-9565-022C-AEC1689D6D74}"/>
          </ac:spMkLst>
        </pc:spChg>
        <pc:spChg chg="add mod">
          <ac:chgData name="PEDRO NAVAS ALMODOVAR" userId="18be7a62-4044-48d4-a0e8-d0c331132e76" providerId="ADAL" clId="{E119E147-60CD-2040-AFB5-310E39769CEE}" dt="2024-11-11T11:39:53.134" v="493"/>
          <ac:spMkLst>
            <pc:docMk/>
            <pc:sldMk cId="2237361744" sldId="309"/>
            <ac:spMk id="21" creationId="{ADD40B08-6535-14B6-60AD-D5981D114F46}"/>
          </ac:spMkLst>
        </pc:spChg>
        <pc:spChg chg="add mod">
          <ac:chgData name="PEDRO NAVAS ALMODOVAR" userId="18be7a62-4044-48d4-a0e8-d0c331132e76" providerId="ADAL" clId="{E119E147-60CD-2040-AFB5-310E39769CEE}" dt="2024-11-11T11:39:53.134" v="493"/>
          <ac:spMkLst>
            <pc:docMk/>
            <pc:sldMk cId="2237361744" sldId="309"/>
            <ac:spMk id="22" creationId="{09C559A6-76E7-EBB3-9EBB-F35B1FFB8ED0}"/>
          </ac:spMkLst>
        </pc:spChg>
        <pc:spChg chg="del mod">
          <ac:chgData name="PEDRO NAVAS ALMODOVAR" userId="18be7a62-4044-48d4-a0e8-d0c331132e76" providerId="ADAL" clId="{E119E147-60CD-2040-AFB5-310E39769CEE}" dt="2024-11-11T11:39:51.636" v="492" actId="478"/>
          <ac:spMkLst>
            <pc:docMk/>
            <pc:sldMk cId="2237361744" sldId="309"/>
            <ac:spMk id="27" creationId="{47CF48CB-A04F-4369-23EF-D6A0DE1D4242}"/>
          </ac:spMkLst>
        </pc:spChg>
        <pc:spChg chg="del">
          <ac:chgData name="PEDRO NAVAS ALMODOVAR" userId="18be7a62-4044-48d4-a0e8-d0c331132e76" providerId="ADAL" clId="{E119E147-60CD-2040-AFB5-310E39769CEE}" dt="2024-11-11T11:39:37.260" v="489" actId="478"/>
          <ac:spMkLst>
            <pc:docMk/>
            <pc:sldMk cId="2237361744" sldId="309"/>
            <ac:spMk id="33" creationId="{6DF4BFF7-2A43-C3B6-5304-CC20EE2E962C}"/>
          </ac:spMkLst>
        </pc:spChg>
        <pc:spChg chg="del">
          <ac:chgData name="PEDRO NAVAS ALMODOVAR" userId="18be7a62-4044-48d4-a0e8-d0c331132e76" providerId="ADAL" clId="{E119E147-60CD-2040-AFB5-310E39769CEE}" dt="2024-11-11T11:39:38.582" v="490" actId="478"/>
          <ac:spMkLst>
            <pc:docMk/>
            <pc:sldMk cId="2237361744" sldId="309"/>
            <ac:spMk id="34" creationId="{28DB401A-DF06-792E-9BD5-FCCAE3D0F2FA}"/>
          </ac:spMkLst>
        </pc:spChg>
        <pc:picChg chg="del">
          <ac:chgData name="PEDRO NAVAS ALMODOVAR" userId="18be7a62-4044-48d4-a0e8-d0c331132e76" providerId="ADAL" clId="{E119E147-60CD-2040-AFB5-310E39769CEE}" dt="2024-11-11T11:37:29.556" v="459" actId="478"/>
          <ac:picMkLst>
            <pc:docMk/>
            <pc:sldMk cId="2237361744" sldId="309"/>
            <ac:picMk id="3" creationId="{1A62E030-D3EA-C760-2474-9CC480306AA2}"/>
          </ac:picMkLst>
        </pc:picChg>
        <pc:picChg chg="add mod">
          <ac:chgData name="PEDRO NAVAS ALMODOVAR" userId="18be7a62-4044-48d4-a0e8-d0c331132e76" providerId="ADAL" clId="{E119E147-60CD-2040-AFB5-310E39769CEE}" dt="2024-11-11T11:37:34.035" v="461" actId="1076"/>
          <ac:picMkLst>
            <pc:docMk/>
            <pc:sldMk cId="2237361744" sldId="309"/>
            <ac:picMk id="10" creationId="{57B4DF37-1339-F0DA-8E1F-18A96A2A771E}"/>
          </ac:picMkLst>
        </pc:picChg>
        <pc:picChg chg="add mod">
          <ac:chgData name="PEDRO NAVAS ALMODOVAR" userId="18be7a62-4044-48d4-a0e8-d0c331132e76" providerId="ADAL" clId="{E119E147-60CD-2040-AFB5-310E39769CEE}" dt="2024-11-11T11:37:47.086" v="463" actId="1076"/>
          <ac:picMkLst>
            <pc:docMk/>
            <pc:sldMk cId="2237361744" sldId="309"/>
            <ac:picMk id="14" creationId="{A4DC32D9-23DE-9EA2-4C91-424EB78DC97B}"/>
          </ac:picMkLst>
        </pc:picChg>
        <pc:cxnChg chg="add">
          <ac:chgData name="PEDRO NAVAS ALMODOVAR" userId="18be7a62-4044-48d4-a0e8-d0c331132e76" providerId="ADAL" clId="{E119E147-60CD-2040-AFB5-310E39769CEE}" dt="2024-11-11T11:35:30.324" v="408" actId="11529"/>
          <ac:cxnSpMkLst>
            <pc:docMk/>
            <pc:sldMk cId="2237361744" sldId="309"/>
            <ac:cxnSpMk id="4" creationId="{B29E7305-EB10-6EAE-CD57-F47D5599E90B}"/>
          </ac:cxnSpMkLst>
        </pc:cxnChg>
        <pc:cxnChg chg="mod">
          <ac:chgData name="PEDRO NAVAS ALMODOVAR" userId="18be7a62-4044-48d4-a0e8-d0c331132e76" providerId="ADAL" clId="{E119E147-60CD-2040-AFB5-310E39769CEE}" dt="2024-11-11T11:35:36.663" v="429" actId="1038"/>
          <ac:cxnSpMkLst>
            <pc:docMk/>
            <pc:sldMk cId="2237361744" sldId="309"/>
            <ac:cxnSpMk id="24" creationId="{F5FF96E0-6985-25D3-02F3-BBFA9B603EAC}"/>
          </ac:cxnSpMkLst>
        </pc:cxnChg>
        <pc:cxnChg chg="mod">
          <ac:chgData name="PEDRO NAVAS ALMODOVAR" userId="18be7a62-4044-48d4-a0e8-d0c331132e76" providerId="ADAL" clId="{E119E147-60CD-2040-AFB5-310E39769CEE}" dt="2024-11-11T11:35:36.663" v="429" actId="1038"/>
          <ac:cxnSpMkLst>
            <pc:docMk/>
            <pc:sldMk cId="2237361744" sldId="309"/>
            <ac:cxnSpMk id="25" creationId="{4FB7C057-141F-1083-AFA2-48E5E28BBFC3}"/>
          </ac:cxnSpMkLst>
        </pc:cxnChg>
      </pc:sldChg>
    </pc:docChg>
  </pc:docChgLst>
  <pc:docChgLst>
    <pc:chgData name="PEDRO NAVAS ALMODOVAR" userId="18be7a62-4044-48d4-a0e8-d0c331132e76" providerId="ADAL" clId="{5F48E71C-5791-D748-A824-F49EBB9235A7}"/>
    <pc:docChg chg="custSel modSld">
      <pc:chgData name="PEDRO NAVAS ALMODOVAR" userId="18be7a62-4044-48d4-a0e8-d0c331132e76" providerId="ADAL" clId="{5F48E71C-5791-D748-A824-F49EBB9235A7}" dt="2023-02-13T18:24:28.227" v="1" actId="478"/>
      <pc:docMkLst>
        <pc:docMk/>
      </pc:docMkLst>
      <pc:sldChg chg="addSp delSp modSp mod">
        <pc:chgData name="PEDRO NAVAS ALMODOVAR" userId="18be7a62-4044-48d4-a0e8-d0c331132e76" providerId="ADAL" clId="{5F48E71C-5791-D748-A824-F49EBB9235A7}" dt="2023-02-13T18:24:28.227" v="1" actId="478"/>
        <pc:sldMkLst>
          <pc:docMk/>
          <pc:sldMk cId="3167744245" sldId="256"/>
        </pc:sldMkLst>
        <pc:spChg chg="del">
          <ac:chgData name="PEDRO NAVAS ALMODOVAR" userId="18be7a62-4044-48d4-a0e8-d0c331132e76" providerId="ADAL" clId="{5F48E71C-5791-D748-A824-F49EBB9235A7}" dt="2023-02-13T18:24:26.639" v="0" actId="478"/>
          <ac:spMkLst>
            <pc:docMk/>
            <pc:sldMk cId="3167744245" sldId="256"/>
            <ac:spMk id="3" creationId="{00000000-0000-0000-0000-000000000000}"/>
          </ac:spMkLst>
        </pc:spChg>
        <pc:spChg chg="add del mod">
          <ac:chgData name="PEDRO NAVAS ALMODOVAR" userId="18be7a62-4044-48d4-a0e8-d0c331132e76" providerId="ADAL" clId="{5F48E71C-5791-D748-A824-F49EBB9235A7}" dt="2023-02-13T18:24:28.227" v="1" actId="478"/>
          <ac:spMkLst>
            <pc:docMk/>
            <pc:sldMk cId="3167744245" sldId="256"/>
            <ac:spMk id="6" creationId="{2C04DE98-00D4-5477-4B37-9412B71F2AC0}"/>
          </ac:spMkLst>
        </pc:spChg>
      </pc:sldChg>
    </pc:docChg>
  </pc:docChgLst>
  <pc:docChgLst>
    <pc:chgData name="PEDRO NAVAS ALMODOVAR" userId="18be7a62-4044-48d4-a0e8-d0c331132e76" providerId="ADAL" clId="{C3D4DBE1-C7CA-854F-8ABC-8736C372C9DF}"/>
    <pc:docChg chg="undo custSel addSld delSld modSld sldOrd">
      <pc:chgData name="PEDRO NAVAS ALMODOVAR" userId="18be7a62-4044-48d4-a0e8-d0c331132e76" providerId="ADAL" clId="{C3D4DBE1-C7CA-854F-8ABC-8736C372C9DF}" dt="2022-02-08T10:36:30.234" v="66" actId="20577"/>
      <pc:docMkLst>
        <pc:docMk/>
      </pc:docMkLst>
      <pc:sldChg chg="addSp modSp mod">
        <pc:chgData name="PEDRO NAVAS ALMODOVAR" userId="18be7a62-4044-48d4-a0e8-d0c331132e76" providerId="ADAL" clId="{C3D4DBE1-C7CA-854F-8ABC-8736C372C9DF}" dt="2022-02-08T10:15:49.547" v="25" actId="20577"/>
        <pc:sldMkLst>
          <pc:docMk/>
          <pc:sldMk cId="3488925220" sldId="270"/>
        </pc:sldMkLst>
        <pc:spChg chg="add mod">
          <ac:chgData name="PEDRO NAVAS ALMODOVAR" userId="18be7a62-4044-48d4-a0e8-d0c331132e76" providerId="ADAL" clId="{C3D4DBE1-C7CA-854F-8ABC-8736C372C9DF}" dt="2022-02-08T10:15:49.547" v="25" actId="20577"/>
          <ac:spMkLst>
            <pc:docMk/>
            <pc:sldMk cId="3488925220" sldId="270"/>
            <ac:spMk id="9" creationId="{7421C7A2-3D82-8945-8B27-0B2C765967C6}"/>
          </ac:spMkLst>
        </pc:spChg>
        <pc:spChg chg="mod">
          <ac:chgData name="PEDRO NAVAS ALMODOVAR" userId="18be7a62-4044-48d4-a0e8-d0c331132e76" providerId="ADAL" clId="{C3D4DBE1-C7CA-854F-8ABC-8736C372C9DF}" dt="2022-02-08T10:15:06.832" v="8" actId="1076"/>
          <ac:spMkLst>
            <pc:docMk/>
            <pc:sldMk cId="3488925220" sldId="270"/>
            <ac:spMk id="14" creationId="{5C3AC636-8B8B-2949-9457-1DED6827B3F8}"/>
          </ac:spMkLst>
        </pc:spChg>
      </pc:sldChg>
      <pc:sldChg chg="addSp modSp mod">
        <pc:chgData name="PEDRO NAVAS ALMODOVAR" userId="18be7a62-4044-48d4-a0e8-d0c331132e76" providerId="ADAL" clId="{C3D4DBE1-C7CA-854F-8ABC-8736C372C9DF}" dt="2022-02-08T09:47:43.645" v="3" actId="1582"/>
        <pc:sldMkLst>
          <pc:docMk/>
          <pc:sldMk cId="327332842" sldId="271"/>
        </pc:sldMkLst>
        <pc:spChg chg="mod">
          <ac:chgData name="PEDRO NAVAS ALMODOVAR" userId="18be7a62-4044-48d4-a0e8-d0c331132e76" providerId="ADAL" clId="{C3D4DBE1-C7CA-854F-8ABC-8736C372C9DF}" dt="2022-02-08T09:45:42.029" v="0" actId="20577"/>
          <ac:spMkLst>
            <pc:docMk/>
            <pc:sldMk cId="327332842" sldId="271"/>
            <ac:spMk id="10" creationId="{00000000-0000-0000-0000-000000000000}"/>
          </ac:spMkLst>
        </pc:spChg>
        <pc:cxnChg chg="add mod">
          <ac:chgData name="PEDRO NAVAS ALMODOVAR" userId="18be7a62-4044-48d4-a0e8-d0c331132e76" providerId="ADAL" clId="{C3D4DBE1-C7CA-854F-8ABC-8736C372C9DF}" dt="2022-02-08T09:47:43.645" v="3" actId="1582"/>
          <ac:cxnSpMkLst>
            <pc:docMk/>
            <pc:sldMk cId="327332842" sldId="271"/>
            <ac:cxnSpMk id="14" creationId="{52E7BD42-E118-0648-A297-19E0657C2671}"/>
          </ac:cxnSpMkLst>
        </pc:cxnChg>
      </pc:sldChg>
      <pc:sldChg chg="addSp delSp modSp mod">
        <pc:chgData name="PEDRO NAVAS ALMODOVAR" userId="18be7a62-4044-48d4-a0e8-d0c331132e76" providerId="ADAL" clId="{C3D4DBE1-C7CA-854F-8ABC-8736C372C9DF}" dt="2022-02-08T10:36:06.887" v="41" actId="1076"/>
        <pc:sldMkLst>
          <pc:docMk/>
          <pc:sldMk cId="3767660350" sldId="277"/>
        </pc:sldMkLst>
        <pc:picChg chg="del">
          <ac:chgData name="PEDRO NAVAS ALMODOVAR" userId="18be7a62-4044-48d4-a0e8-d0c331132e76" providerId="ADAL" clId="{C3D4DBE1-C7CA-854F-8ABC-8736C372C9DF}" dt="2022-02-08T10:35:12.279" v="30" actId="478"/>
          <ac:picMkLst>
            <pc:docMk/>
            <pc:sldMk cId="3767660350" sldId="277"/>
            <ac:picMk id="4" creationId="{5A9D44EA-653F-134F-9DE6-86C05B3F4A3E}"/>
          </ac:picMkLst>
        </pc:picChg>
        <pc:picChg chg="add mod modCrop">
          <ac:chgData name="PEDRO NAVAS ALMODOVAR" userId="18be7a62-4044-48d4-a0e8-d0c331132e76" providerId="ADAL" clId="{C3D4DBE1-C7CA-854F-8ABC-8736C372C9DF}" dt="2022-02-08T10:36:06.887" v="41" actId="1076"/>
          <ac:picMkLst>
            <pc:docMk/>
            <pc:sldMk cId="3767660350" sldId="277"/>
            <ac:picMk id="7" creationId="{09AF0C7C-E670-514C-AA78-2502A39FAE55}"/>
          </ac:picMkLst>
        </pc:picChg>
        <pc:picChg chg="mod">
          <ac:chgData name="PEDRO NAVAS ALMODOVAR" userId="18be7a62-4044-48d4-a0e8-d0c331132e76" providerId="ADAL" clId="{C3D4DBE1-C7CA-854F-8ABC-8736C372C9DF}" dt="2022-02-08T10:35:43.598" v="36" actId="1076"/>
          <ac:picMkLst>
            <pc:docMk/>
            <pc:sldMk cId="3767660350" sldId="277"/>
            <ac:picMk id="9" creationId="{7EBD9210-4101-574F-878F-8166335EDAF5}"/>
          </ac:picMkLst>
        </pc:picChg>
      </pc:sldChg>
      <pc:sldChg chg="delSp del mod">
        <pc:chgData name="PEDRO NAVAS ALMODOVAR" userId="18be7a62-4044-48d4-a0e8-d0c331132e76" providerId="ADAL" clId="{C3D4DBE1-C7CA-854F-8ABC-8736C372C9DF}" dt="2022-02-08T10:36:09.477" v="42" actId="2696"/>
        <pc:sldMkLst>
          <pc:docMk/>
          <pc:sldMk cId="1099785508" sldId="298"/>
        </pc:sldMkLst>
        <pc:picChg chg="del">
          <ac:chgData name="PEDRO NAVAS ALMODOVAR" userId="18be7a62-4044-48d4-a0e8-d0c331132e76" providerId="ADAL" clId="{C3D4DBE1-C7CA-854F-8ABC-8736C372C9DF}" dt="2022-02-08T10:35:29.072" v="31" actId="21"/>
          <ac:picMkLst>
            <pc:docMk/>
            <pc:sldMk cId="1099785508" sldId="298"/>
            <ac:picMk id="5" creationId="{00000000-0000-0000-0000-000000000000}"/>
          </ac:picMkLst>
        </pc:picChg>
      </pc:sldChg>
      <pc:sldChg chg="delSp add mod ord">
        <pc:chgData name="PEDRO NAVAS ALMODOVAR" userId="18be7a62-4044-48d4-a0e8-d0c331132e76" providerId="ADAL" clId="{C3D4DBE1-C7CA-854F-8ABC-8736C372C9DF}" dt="2022-02-08T10:14:50.585" v="7" actId="20578"/>
        <pc:sldMkLst>
          <pc:docMk/>
          <pc:sldMk cId="3368119435" sldId="301"/>
        </pc:sldMkLst>
        <pc:spChg chg="del">
          <ac:chgData name="PEDRO NAVAS ALMODOVAR" userId="18be7a62-4044-48d4-a0e8-d0c331132e76" providerId="ADAL" clId="{C3D4DBE1-C7CA-854F-8ABC-8736C372C9DF}" dt="2022-02-08T10:11:43.532" v="5" actId="478"/>
          <ac:spMkLst>
            <pc:docMk/>
            <pc:sldMk cId="3368119435" sldId="301"/>
            <ac:spMk id="14" creationId="{5C3AC636-8B8B-2949-9457-1DED6827B3F8}"/>
          </ac:spMkLst>
        </pc:spChg>
      </pc:sldChg>
      <pc:sldChg chg="add">
        <pc:chgData name="PEDRO NAVAS ALMODOVAR" userId="18be7a62-4044-48d4-a0e8-d0c331132e76" providerId="ADAL" clId="{C3D4DBE1-C7CA-854F-8ABC-8736C372C9DF}" dt="2022-02-08T10:16:26.219" v="26"/>
        <pc:sldMkLst>
          <pc:docMk/>
          <pc:sldMk cId="2926576156" sldId="302"/>
        </pc:sldMkLst>
      </pc:sldChg>
      <pc:sldChg chg="modSp add mod ord">
        <pc:chgData name="PEDRO NAVAS ALMODOVAR" userId="18be7a62-4044-48d4-a0e8-d0c331132e76" providerId="ADAL" clId="{C3D4DBE1-C7CA-854F-8ABC-8736C372C9DF}" dt="2022-02-08T10:36:30.234" v="66" actId="20577"/>
        <pc:sldMkLst>
          <pc:docMk/>
          <pc:sldMk cId="2555576252" sldId="303"/>
        </pc:sldMkLst>
        <pc:spChg chg="mod">
          <ac:chgData name="PEDRO NAVAS ALMODOVAR" userId="18be7a62-4044-48d4-a0e8-d0c331132e76" providerId="ADAL" clId="{C3D4DBE1-C7CA-854F-8ABC-8736C372C9DF}" dt="2022-02-08T10:36:30.234" v="66" actId="20577"/>
          <ac:spMkLst>
            <pc:docMk/>
            <pc:sldMk cId="2555576252" sldId="303"/>
            <ac:spMk id="6" creationId="{DD45020C-3AD6-E946-854C-A614A3E1754B}"/>
          </ac:spMkLst>
        </pc:spChg>
      </pc:sldChg>
      <pc:sldChg chg="new del">
        <pc:chgData name="PEDRO NAVAS ALMODOVAR" userId="18be7a62-4044-48d4-a0e8-d0c331132e76" providerId="ADAL" clId="{C3D4DBE1-C7CA-854F-8ABC-8736C372C9DF}" dt="2022-02-08T10:18:04.032" v="28" actId="680"/>
        <pc:sldMkLst>
          <pc:docMk/>
          <pc:sldMk cId="3545948605" sldId="303"/>
        </pc:sldMkLst>
      </pc:sldChg>
    </pc:docChg>
  </pc:docChgLst>
  <pc:docChgLst>
    <pc:chgData name="PEDRO NAVAS ALMODOVAR" userId="18be7a62-4044-48d4-a0e8-d0c331132e76" providerId="ADAL" clId="{8C2520FF-CEF7-544B-968C-43503AABE5D9}"/>
    <pc:docChg chg="undo custSel addSld delSld modSld">
      <pc:chgData name="PEDRO NAVAS ALMODOVAR" userId="18be7a62-4044-48d4-a0e8-d0c331132e76" providerId="ADAL" clId="{8C2520FF-CEF7-544B-968C-43503AABE5D9}" dt="2024-02-14T07:49:57.883" v="93" actId="208"/>
      <pc:docMkLst>
        <pc:docMk/>
      </pc:docMkLst>
      <pc:sldChg chg="modSp mod">
        <pc:chgData name="PEDRO NAVAS ALMODOVAR" userId="18be7a62-4044-48d4-a0e8-d0c331132e76" providerId="ADAL" clId="{8C2520FF-CEF7-544B-968C-43503AABE5D9}" dt="2024-02-12T10:04:52.895" v="0" actId="14100"/>
        <pc:sldMkLst>
          <pc:docMk/>
          <pc:sldMk cId="2751948973" sldId="300"/>
        </pc:sldMkLst>
        <pc:picChg chg="mod">
          <ac:chgData name="PEDRO NAVAS ALMODOVAR" userId="18be7a62-4044-48d4-a0e8-d0c331132e76" providerId="ADAL" clId="{8C2520FF-CEF7-544B-968C-43503AABE5D9}" dt="2024-02-12T10:04:52.895" v="0" actId="14100"/>
          <ac:picMkLst>
            <pc:docMk/>
            <pc:sldMk cId="2751948973" sldId="300"/>
            <ac:picMk id="3" creationId="{DB5EFD84-92E3-6644-BFB7-12929F0AB731}"/>
          </ac:picMkLst>
        </pc:picChg>
      </pc:sldChg>
      <pc:sldChg chg="addSp delSp modSp add del mod">
        <pc:chgData name="PEDRO NAVAS ALMODOVAR" userId="18be7a62-4044-48d4-a0e8-d0c331132e76" providerId="ADAL" clId="{8C2520FF-CEF7-544B-968C-43503AABE5D9}" dt="2024-02-14T07:45:59.433" v="47" actId="2696"/>
        <pc:sldMkLst>
          <pc:docMk/>
          <pc:sldMk cId="518041376" sldId="304"/>
        </pc:sldMkLst>
        <pc:spChg chg="mod">
          <ac:chgData name="PEDRO NAVAS ALMODOVAR" userId="18be7a62-4044-48d4-a0e8-d0c331132e76" providerId="ADAL" clId="{8C2520FF-CEF7-544B-968C-43503AABE5D9}" dt="2024-02-14T07:45:31.932" v="41" actId="20577"/>
          <ac:spMkLst>
            <pc:docMk/>
            <pc:sldMk cId="518041376" sldId="304"/>
            <ac:spMk id="2" creationId="{00000000-0000-0000-0000-000000000000}"/>
          </ac:spMkLst>
        </pc:spChg>
        <pc:spChg chg="mod">
          <ac:chgData name="PEDRO NAVAS ALMODOVAR" userId="18be7a62-4044-48d4-a0e8-d0c331132e76" providerId="ADAL" clId="{8C2520FF-CEF7-544B-968C-43503AABE5D9}" dt="2024-02-14T07:44:24.683" v="31" actId="1076"/>
          <ac:spMkLst>
            <pc:docMk/>
            <pc:sldMk cId="518041376" sldId="304"/>
            <ac:spMk id="27" creationId="{E76C6F5A-A50E-6E46-A1CC-C7BCEE93CEEE}"/>
          </ac:spMkLst>
        </pc:spChg>
        <pc:spChg chg="add del">
          <ac:chgData name="PEDRO NAVAS ALMODOVAR" userId="18be7a62-4044-48d4-a0e8-d0c331132e76" providerId="ADAL" clId="{8C2520FF-CEF7-544B-968C-43503AABE5D9}" dt="2024-02-14T07:43:22.246" v="16" actId="478"/>
          <ac:spMkLst>
            <pc:docMk/>
            <pc:sldMk cId="518041376" sldId="304"/>
            <ac:spMk id="33" creationId="{CC67F2B3-38CA-494C-9F82-D235EC8B2AFD}"/>
          </ac:spMkLst>
        </pc:spChg>
        <pc:spChg chg="add del">
          <ac:chgData name="PEDRO NAVAS ALMODOVAR" userId="18be7a62-4044-48d4-a0e8-d0c331132e76" providerId="ADAL" clId="{8C2520FF-CEF7-544B-968C-43503AABE5D9}" dt="2024-02-14T07:43:36.718" v="22" actId="478"/>
          <ac:spMkLst>
            <pc:docMk/>
            <pc:sldMk cId="518041376" sldId="304"/>
            <ac:spMk id="34" creationId="{96F58C41-B6DA-6B44-AC9C-110C5CE0ED29}"/>
          </ac:spMkLst>
        </pc:spChg>
        <pc:spChg chg="add del">
          <ac:chgData name="PEDRO NAVAS ALMODOVAR" userId="18be7a62-4044-48d4-a0e8-d0c331132e76" providerId="ADAL" clId="{8C2520FF-CEF7-544B-968C-43503AABE5D9}" dt="2024-02-14T07:44:57.128" v="33" actId="22"/>
          <ac:spMkLst>
            <pc:docMk/>
            <pc:sldMk cId="518041376" sldId="304"/>
            <ac:spMk id="35" creationId="{00598B2A-9F51-11A2-D4C5-F8CCD44CD563}"/>
          </ac:spMkLst>
        </pc:spChg>
        <pc:picChg chg="del">
          <ac:chgData name="PEDRO NAVAS ALMODOVAR" userId="18be7a62-4044-48d4-a0e8-d0c331132e76" providerId="ADAL" clId="{8C2520FF-CEF7-544B-968C-43503AABE5D9}" dt="2024-02-14T07:42:31.583" v="2" actId="478"/>
          <ac:picMkLst>
            <pc:docMk/>
            <pc:sldMk cId="518041376" sldId="304"/>
            <ac:picMk id="3" creationId="{DB5EFD84-92E3-6644-BFB7-12929F0AB731}"/>
          </ac:picMkLst>
        </pc:picChg>
        <pc:picChg chg="add mod">
          <ac:chgData name="PEDRO NAVAS ALMODOVAR" userId="18be7a62-4044-48d4-a0e8-d0c331132e76" providerId="ADAL" clId="{8C2520FF-CEF7-544B-968C-43503AABE5D9}" dt="2024-02-14T07:45:07.665" v="35" actId="1076"/>
          <ac:picMkLst>
            <pc:docMk/>
            <pc:sldMk cId="518041376" sldId="304"/>
            <ac:picMk id="36" creationId="{3A4DD349-5B08-1EFF-EA70-872CAB7EB8A2}"/>
          </ac:picMkLst>
        </pc:picChg>
        <pc:picChg chg="add mod">
          <ac:chgData name="PEDRO NAVAS ALMODOVAR" userId="18be7a62-4044-48d4-a0e8-d0c331132e76" providerId="ADAL" clId="{8C2520FF-CEF7-544B-968C-43503AABE5D9}" dt="2024-02-14T07:45:23.481" v="39" actId="1076"/>
          <ac:picMkLst>
            <pc:docMk/>
            <pc:sldMk cId="518041376" sldId="304"/>
            <ac:picMk id="37" creationId="{F680EE25-D9CA-A37D-F21D-D7E643EC8063}"/>
          </ac:picMkLst>
        </pc:picChg>
        <pc:cxnChg chg="add del mod">
          <ac:chgData name="PEDRO NAVAS ALMODOVAR" userId="18be7a62-4044-48d4-a0e8-d0c331132e76" providerId="ADAL" clId="{8C2520FF-CEF7-544B-968C-43503AABE5D9}" dt="2024-02-14T07:43:34.464" v="21" actId="14100"/>
          <ac:cxnSpMkLst>
            <pc:docMk/>
            <pc:sldMk cId="518041376" sldId="304"/>
            <ac:cxnSpMk id="8" creationId="{4E488C49-61B1-B549-B22A-503DE279A9B1}"/>
          </ac:cxnSpMkLst>
        </pc:cxnChg>
        <pc:cxnChg chg="add del mod">
          <ac:chgData name="PEDRO NAVAS ALMODOVAR" userId="18be7a62-4044-48d4-a0e8-d0c331132e76" providerId="ADAL" clId="{8C2520FF-CEF7-544B-968C-43503AABE5D9}" dt="2024-02-14T07:43:11.814" v="10" actId="14100"/>
          <ac:cxnSpMkLst>
            <pc:docMk/>
            <pc:sldMk cId="518041376" sldId="304"/>
            <ac:cxnSpMk id="9" creationId="{988B2399-DFB8-F547-823B-80973E1599F7}"/>
          </ac:cxnSpMkLst>
        </pc:cxnChg>
        <pc:cxnChg chg="add del mod">
          <ac:chgData name="PEDRO NAVAS ALMODOVAR" userId="18be7a62-4044-48d4-a0e8-d0c331132e76" providerId="ADAL" clId="{8C2520FF-CEF7-544B-968C-43503AABE5D9}" dt="2024-02-14T07:43:15.999" v="14" actId="1038"/>
          <ac:cxnSpMkLst>
            <pc:docMk/>
            <pc:sldMk cId="518041376" sldId="304"/>
            <ac:cxnSpMk id="11" creationId="{DD0F6887-6A44-3840-8851-49B36D6B08E2}"/>
          </ac:cxnSpMkLst>
        </pc:cxnChg>
        <pc:cxnChg chg="add del mod">
          <ac:chgData name="PEDRO NAVAS ALMODOVAR" userId="18be7a62-4044-48d4-a0e8-d0c331132e76" providerId="ADAL" clId="{8C2520FF-CEF7-544B-968C-43503AABE5D9}" dt="2024-02-14T07:43:19.114" v="15" actId="1076"/>
          <ac:cxnSpMkLst>
            <pc:docMk/>
            <pc:sldMk cId="518041376" sldId="304"/>
            <ac:cxnSpMk id="12" creationId="{24312578-1179-FE44-9E17-268D601531B6}"/>
          </ac:cxnSpMkLst>
        </pc:cxnChg>
        <pc:cxnChg chg="add del mod">
          <ac:chgData name="PEDRO NAVAS ALMODOVAR" userId="18be7a62-4044-48d4-a0e8-d0c331132e76" providerId="ADAL" clId="{8C2520FF-CEF7-544B-968C-43503AABE5D9}" dt="2024-02-14T07:43:25.130" v="17" actId="1076"/>
          <ac:cxnSpMkLst>
            <pc:docMk/>
            <pc:sldMk cId="518041376" sldId="304"/>
            <ac:cxnSpMk id="13" creationId="{3D11A277-ADE1-1441-94BF-333E568D8233}"/>
          </ac:cxnSpMkLst>
        </pc:cxnChg>
        <pc:cxnChg chg="add del">
          <ac:chgData name="PEDRO NAVAS ALMODOVAR" userId="18be7a62-4044-48d4-a0e8-d0c331132e76" providerId="ADAL" clId="{8C2520FF-CEF7-544B-968C-43503AABE5D9}" dt="2024-02-14T07:42:52.462" v="5" actId="478"/>
          <ac:cxnSpMkLst>
            <pc:docMk/>
            <pc:sldMk cId="518041376" sldId="304"/>
            <ac:cxnSpMk id="16" creationId="{EFC84D4D-5901-354D-9493-F236B2DADC6E}"/>
          </ac:cxnSpMkLst>
        </pc:cxnChg>
        <pc:cxnChg chg="add del">
          <ac:chgData name="PEDRO NAVAS ALMODOVAR" userId="18be7a62-4044-48d4-a0e8-d0c331132e76" providerId="ADAL" clId="{8C2520FF-CEF7-544B-968C-43503AABE5D9}" dt="2024-02-14T07:42:52.462" v="5" actId="478"/>
          <ac:cxnSpMkLst>
            <pc:docMk/>
            <pc:sldMk cId="518041376" sldId="304"/>
            <ac:cxnSpMk id="18" creationId="{AD97C3FB-3456-9A45-AC04-2E345AC3D253}"/>
          </ac:cxnSpMkLst>
        </pc:cxnChg>
        <pc:cxnChg chg="add del mod">
          <ac:chgData name="PEDRO NAVAS ALMODOVAR" userId="18be7a62-4044-48d4-a0e8-d0c331132e76" providerId="ADAL" clId="{8C2520FF-CEF7-544B-968C-43503AABE5D9}" dt="2024-02-14T07:43:29.130" v="18" actId="1076"/>
          <ac:cxnSpMkLst>
            <pc:docMk/>
            <pc:sldMk cId="518041376" sldId="304"/>
            <ac:cxnSpMk id="20" creationId="{6D5DFDC0-91D4-534E-BDE3-FF726E4B58A4}"/>
          </ac:cxnSpMkLst>
        </pc:cxnChg>
        <pc:cxnChg chg="add mod">
          <ac:chgData name="PEDRO NAVAS ALMODOVAR" userId="18be7a62-4044-48d4-a0e8-d0c331132e76" providerId="ADAL" clId="{8C2520FF-CEF7-544B-968C-43503AABE5D9}" dt="2024-02-14T07:43:52.282" v="25" actId="1076"/>
          <ac:cxnSpMkLst>
            <pc:docMk/>
            <pc:sldMk cId="518041376" sldId="304"/>
            <ac:cxnSpMk id="22" creationId="{D15CBAF1-6F58-63EF-2E9F-C3E394803DC3}"/>
          </ac:cxnSpMkLst>
        </pc:cxnChg>
        <pc:cxnChg chg="mod">
          <ac:chgData name="PEDRO NAVAS ALMODOVAR" userId="18be7a62-4044-48d4-a0e8-d0c331132e76" providerId="ADAL" clId="{8C2520FF-CEF7-544B-968C-43503AABE5D9}" dt="2024-02-14T07:44:24.683" v="31" actId="1076"/>
          <ac:cxnSpMkLst>
            <pc:docMk/>
            <pc:sldMk cId="518041376" sldId="304"/>
            <ac:cxnSpMk id="24" creationId="{04F90E79-6940-7645-B8EF-1109F9B3031A}"/>
          </ac:cxnSpMkLst>
        </pc:cxnChg>
        <pc:cxnChg chg="mod">
          <ac:chgData name="PEDRO NAVAS ALMODOVAR" userId="18be7a62-4044-48d4-a0e8-d0c331132e76" providerId="ADAL" clId="{8C2520FF-CEF7-544B-968C-43503AABE5D9}" dt="2024-02-14T07:44:24.683" v="31" actId="1076"/>
          <ac:cxnSpMkLst>
            <pc:docMk/>
            <pc:sldMk cId="518041376" sldId="304"/>
            <ac:cxnSpMk id="25" creationId="{18866AA9-331B-6F46-9C64-4CC360AF5715}"/>
          </ac:cxnSpMkLst>
        </pc:cxnChg>
        <pc:cxnChg chg="add mod">
          <ac:chgData name="PEDRO NAVAS ALMODOVAR" userId="18be7a62-4044-48d4-a0e8-d0c331132e76" providerId="ADAL" clId="{8C2520FF-CEF7-544B-968C-43503AABE5D9}" dt="2024-02-14T07:44:02.065" v="28" actId="14100"/>
          <ac:cxnSpMkLst>
            <pc:docMk/>
            <pc:sldMk cId="518041376" sldId="304"/>
            <ac:cxnSpMk id="26" creationId="{DD4563FC-EB4B-ACD3-CBA4-F1F251FC827F}"/>
          </ac:cxnSpMkLst>
        </pc:cxnChg>
        <pc:cxnChg chg="add del">
          <ac:chgData name="PEDRO NAVAS ALMODOVAR" userId="18be7a62-4044-48d4-a0e8-d0c331132e76" providerId="ADAL" clId="{8C2520FF-CEF7-544B-968C-43503AABE5D9}" dt="2024-02-14T07:42:52.462" v="5" actId="478"/>
          <ac:cxnSpMkLst>
            <pc:docMk/>
            <pc:sldMk cId="518041376" sldId="304"/>
            <ac:cxnSpMk id="29" creationId="{3E7B8515-490E-C548-87D6-651F884DDC76}"/>
          </ac:cxnSpMkLst>
        </pc:cxnChg>
        <pc:cxnChg chg="add mod">
          <ac:chgData name="PEDRO NAVAS ALMODOVAR" userId="18be7a62-4044-48d4-a0e8-d0c331132e76" providerId="ADAL" clId="{8C2520FF-CEF7-544B-968C-43503AABE5D9}" dt="2024-02-14T07:44:12.666" v="30" actId="1076"/>
          <ac:cxnSpMkLst>
            <pc:docMk/>
            <pc:sldMk cId="518041376" sldId="304"/>
            <ac:cxnSpMk id="30" creationId="{E8DC0DA3-13B5-3BF1-909B-197C7157F6C2}"/>
          </ac:cxnSpMkLst>
        </pc:cxnChg>
        <pc:cxnChg chg="add del">
          <ac:chgData name="PEDRO NAVAS ALMODOVAR" userId="18be7a62-4044-48d4-a0e8-d0c331132e76" providerId="ADAL" clId="{8C2520FF-CEF7-544B-968C-43503AABE5D9}" dt="2024-02-14T07:43:36.718" v="22" actId="478"/>
          <ac:cxnSpMkLst>
            <pc:docMk/>
            <pc:sldMk cId="518041376" sldId="304"/>
            <ac:cxnSpMk id="31" creationId="{15A6CBAE-1EEA-0B45-94A1-1AD41A30CF50}"/>
          </ac:cxnSpMkLst>
        </pc:cxnChg>
      </pc:sldChg>
      <pc:sldChg chg="addSp delSp modSp add mod">
        <pc:chgData name="PEDRO NAVAS ALMODOVAR" userId="18be7a62-4044-48d4-a0e8-d0c331132e76" providerId="ADAL" clId="{8C2520FF-CEF7-544B-968C-43503AABE5D9}" dt="2024-02-14T07:45:56.595" v="46" actId="478"/>
        <pc:sldMkLst>
          <pc:docMk/>
          <pc:sldMk cId="3820217828" sldId="305"/>
        </pc:sldMkLst>
        <pc:cxnChg chg="add del mod">
          <ac:chgData name="PEDRO NAVAS ALMODOVAR" userId="18be7a62-4044-48d4-a0e8-d0c331132e76" providerId="ADAL" clId="{8C2520FF-CEF7-544B-968C-43503AABE5D9}" dt="2024-02-14T07:45:56.595" v="46" actId="478"/>
          <ac:cxnSpMkLst>
            <pc:docMk/>
            <pc:sldMk cId="3820217828" sldId="305"/>
            <ac:cxnSpMk id="4" creationId="{0CCFBF7B-7CBE-A206-B940-0E65C42181A5}"/>
          </ac:cxnSpMkLst>
        </pc:cxnChg>
        <pc:cxnChg chg="mod">
          <ac:chgData name="PEDRO NAVAS ALMODOVAR" userId="18be7a62-4044-48d4-a0e8-d0c331132e76" providerId="ADAL" clId="{8C2520FF-CEF7-544B-968C-43503AABE5D9}" dt="2024-02-14T07:45:47.582" v="43" actId="14100"/>
          <ac:cxnSpMkLst>
            <pc:docMk/>
            <pc:sldMk cId="3820217828" sldId="305"/>
            <ac:cxnSpMk id="30" creationId="{E8DC0DA3-13B5-3BF1-909B-197C7157F6C2}"/>
          </ac:cxnSpMkLst>
        </pc:cxnChg>
      </pc:sldChg>
      <pc:sldChg chg="addSp delSp modSp add mod">
        <pc:chgData name="PEDRO NAVAS ALMODOVAR" userId="18be7a62-4044-48d4-a0e8-d0c331132e76" providerId="ADAL" clId="{8C2520FF-CEF7-544B-968C-43503AABE5D9}" dt="2024-02-14T07:47:37.049" v="63" actId="14100"/>
        <pc:sldMkLst>
          <pc:docMk/>
          <pc:sldMk cId="2918359304" sldId="306"/>
        </pc:sldMkLst>
        <pc:picChg chg="add mod modCrop">
          <ac:chgData name="PEDRO NAVAS ALMODOVAR" userId="18be7a62-4044-48d4-a0e8-d0c331132e76" providerId="ADAL" clId="{8C2520FF-CEF7-544B-968C-43503AABE5D9}" dt="2024-02-14T07:47:12.430" v="57" actId="167"/>
          <ac:picMkLst>
            <pc:docMk/>
            <pc:sldMk cId="2918359304" sldId="306"/>
            <ac:picMk id="3" creationId="{9C30BBDC-874B-C2AF-C6CE-2A63CF30141E}"/>
          </ac:picMkLst>
        </pc:picChg>
        <pc:picChg chg="del mod">
          <ac:chgData name="PEDRO NAVAS ALMODOVAR" userId="18be7a62-4044-48d4-a0e8-d0c331132e76" providerId="ADAL" clId="{8C2520FF-CEF7-544B-968C-43503AABE5D9}" dt="2024-02-14T07:47:18.767" v="59" actId="478"/>
          <ac:picMkLst>
            <pc:docMk/>
            <pc:sldMk cId="2918359304" sldId="306"/>
            <ac:picMk id="37" creationId="{F680EE25-D9CA-A37D-F21D-D7E643EC8063}"/>
          </ac:picMkLst>
        </pc:picChg>
        <pc:cxnChg chg="add mod">
          <ac:chgData name="PEDRO NAVAS ALMODOVAR" userId="18be7a62-4044-48d4-a0e8-d0c331132e76" providerId="ADAL" clId="{8C2520FF-CEF7-544B-968C-43503AABE5D9}" dt="2024-02-14T07:47:37.049" v="63" actId="14100"/>
          <ac:cxnSpMkLst>
            <pc:docMk/>
            <pc:sldMk cId="2918359304" sldId="306"/>
            <ac:cxnSpMk id="5" creationId="{7CF63131-F3E0-85F9-5244-9FC6DD0379D9}"/>
          </ac:cxnSpMkLst>
        </pc:cxnChg>
      </pc:sldChg>
      <pc:sldChg chg="addSp delSp modSp add mod">
        <pc:chgData name="PEDRO NAVAS ALMODOVAR" userId="18be7a62-4044-48d4-a0e8-d0c331132e76" providerId="ADAL" clId="{8C2520FF-CEF7-544B-968C-43503AABE5D9}" dt="2024-02-14T07:48:15.716" v="71" actId="208"/>
        <pc:sldMkLst>
          <pc:docMk/>
          <pc:sldMk cId="4259053047" sldId="307"/>
        </pc:sldMkLst>
        <pc:picChg chg="del">
          <ac:chgData name="PEDRO NAVAS ALMODOVAR" userId="18be7a62-4044-48d4-a0e8-d0c331132e76" providerId="ADAL" clId="{8C2520FF-CEF7-544B-968C-43503AABE5D9}" dt="2024-02-14T07:48:06.155" v="66" actId="478"/>
          <ac:picMkLst>
            <pc:docMk/>
            <pc:sldMk cId="4259053047" sldId="307"/>
            <ac:picMk id="3" creationId="{9C30BBDC-874B-C2AF-C6CE-2A63CF30141E}"/>
          </ac:picMkLst>
        </pc:picChg>
        <pc:picChg chg="add mod">
          <ac:chgData name="PEDRO NAVAS ALMODOVAR" userId="18be7a62-4044-48d4-a0e8-d0c331132e76" providerId="ADAL" clId="{8C2520FF-CEF7-544B-968C-43503AABE5D9}" dt="2024-02-14T07:48:15.716" v="71" actId="208"/>
          <ac:picMkLst>
            <pc:docMk/>
            <pc:sldMk cId="4259053047" sldId="307"/>
            <ac:picMk id="4" creationId="{96D5AD76-D664-0633-4C47-623A12DB3F74}"/>
          </ac:picMkLst>
        </pc:picChg>
        <pc:cxnChg chg="del">
          <ac:chgData name="PEDRO NAVAS ALMODOVAR" userId="18be7a62-4044-48d4-a0e8-d0c331132e76" providerId="ADAL" clId="{8C2520FF-CEF7-544B-968C-43503AABE5D9}" dt="2024-02-14T07:48:05.061" v="65" actId="478"/>
          <ac:cxnSpMkLst>
            <pc:docMk/>
            <pc:sldMk cId="4259053047" sldId="307"/>
            <ac:cxnSpMk id="5" creationId="{7CF63131-F3E0-85F9-5244-9FC6DD0379D9}"/>
          </ac:cxnSpMkLst>
        </pc:cxnChg>
      </pc:sldChg>
      <pc:sldChg chg="addSp delSp modSp add mod">
        <pc:chgData name="PEDRO NAVAS ALMODOVAR" userId="18be7a62-4044-48d4-a0e8-d0c331132e76" providerId="ADAL" clId="{8C2520FF-CEF7-544B-968C-43503AABE5D9}" dt="2024-02-14T07:49:57.883" v="93" actId="208"/>
        <pc:sldMkLst>
          <pc:docMk/>
          <pc:sldMk cId="477299648" sldId="308"/>
        </pc:sldMkLst>
        <pc:spChg chg="mod">
          <ac:chgData name="PEDRO NAVAS ALMODOVAR" userId="18be7a62-4044-48d4-a0e8-d0c331132e76" providerId="ADAL" clId="{8C2520FF-CEF7-544B-968C-43503AABE5D9}" dt="2024-02-14T07:48:52.149" v="75" actId="1076"/>
          <ac:spMkLst>
            <pc:docMk/>
            <pc:sldMk cId="477299648" sldId="308"/>
            <ac:spMk id="27" creationId="{E76C6F5A-A50E-6E46-A1CC-C7BCEE93CEEE}"/>
          </ac:spMkLst>
        </pc:spChg>
        <pc:grpChg chg="add mod">
          <ac:chgData name="PEDRO NAVAS ALMODOVAR" userId="18be7a62-4044-48d4-a0e8-d0c331132e76" providerId="ADAL" clId="{8C2520FF-CEF7-544B-968C-43503AABE5D9}" dt="2024-02-14T07:48:46.591" v="74" actId="14100"/>
          <ac:grpSpMkLst>
            <pc:docMk/>
            <pc:sldMk cId="477299648" sldId="308"/>
            <ac:grpSpMk id="3" creationId="{DA791C08-24A1-AA5B-2C5F-64FD99EB01BF}"/>
          </ac:grpSpMkLst>
        </pc:grpChg>
        <pc:picChg chg="del">
          <ac:chgData name="PEDRO NAVAS ALMODOVAR" userId="18be7a62-4044-48d4-a0e8-d0c331132e76" providerId="ADAL" clId="{8C2520FF-CEF7-544B-968C-43503AABE5D9}" dt="2024-02-14T07:49:32.295" v="85" actId="478"/>
          <ac:picMkLst>
            <pc:docMk/>
            <pc:sldMk cId="477299648" sldId="308"/>
            <ac:picMk id="4" creationId="{96D5AD76-D664-0633-4C47-623A12DB3F74}"/>
          </ac:picMkLst>
        </pc:picChg>
        <pc:picChg chg="add mod">
          <ac:chgData name="PEDRO NAVAS ALMODOVAR" userId="18be7a62-4044-48d4-a0e8-d0c331132e76" providerId="ADAL" clId="{8C2520FF-CEF7-544B-968C-43503AABE5D9}" dt="2024-02-14T07:49:29.150" v="84" actId="1038"/>
          <ac:picMkLst>
            <pc:docMk/>
            <pc:sldMk cId="477299648" sldId="308"/>
            <ac:picMk id="7" creationId="{E5070265-396C-F225-F386-796126A8AB9A}"/>
          </ac:picMkLst>
        </pc:picChg>
        <pc:picChg chg="add mod">
          <ac:chgData name="PEDRO NAVAS ALMODOVAR" userId="18be7a62-4044-48d4-a0e8-d0c331132e76" providerId="ADAL" clId="{8C2520FF-CEF7-544B-968C-43503AABE5D9}" dt="2024-02-14T07:49:57.883" v="93" actId="208"/>
          <ac:picMkLst>
            <pc:docMk/>
            <pc:sldMk cId="477299648" sldId="308"/>
            <ac:picMk id="10" creationId="{01C84DDA-561B-3BE2-322A-078448601171}"/>
          </ac:picMkLst>
        </pc:picChg>
        <pc:picChg chg="mod">
          <ac:chgData name="PEDRO NAVAS ALMODOVAR" userId="18be7a62-4044-48d4-a0e8-d0c331132e76" providerId="ADAL" clId="{8C2520FF-CEF7-544B-968C-43503AABE5D9}" dt="2024-02-14T07:48:40.763" v="73" actId="164"/>
          <ac:picMkLst>
            <pc:docMk/>
            <pc:sldMk cId="477299648" sldId="308"/>
            <ac:picMk id="36" creationId="{3A4DD349-5B08-1EFF-EA70-872CAB7EB8A2}"/>
          </ac:picMkLst>
        </pc:picChg>
        <pc:cxnChg chg="add mod">
          <ac:chgData name="PEDRO NAVAS ALMODOVAR" userId="18be7a62-4044-48d4-a0e8-d0c331132e76" providerId="ADAL" clId="{8C2520FF-CEF7-544B-968C-43503AABE5D9}" dt="2024-02-14T07:49:11.751" v="77" actId="13822"/>
          <ac:cxnSpMkLst>
            <pc:docMk/>
            <pc:sldMk cId="477299648" sldId="308"/>
            <ac:cxnSpMk id="6" creationId="{6D70CF02-B2FB-ACCB-3E51-6C158BF59040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8" creationId="{4E488C49-61B1-B549-B22A-503DE279A9B1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9" creationId="{988B2399-DFB8-F547-823B-80973E1599F7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11" creationId="{DD0F6887-6A44-3840-8851-49B36D6B08E2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12" creationId="{24312578-1179-FE44-9E17-268D601531B6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13" creationId="{3D11A277-ADE1-1441-94BF-333E568D8233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16" creationId="{EFC84D4D-5901-354D-9493-F236B2DADC6E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18" creationId="{AD97C3FB-3456-9A45-AC04-2E345AC3D253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20" creationId="{6D5DFDC0-91D4-534E-BDE3-FF726E4B58A4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22" creationId="{D15CBAF1-6F58-63EF-2E9F-C3E394803DC3}"/>
          </ac:cxnSpMkLst>
        </pc:cxnChg>
        <pc:cxnChg chg="mod">
          <ac:chgData name="PEDRO NAVAS ALMODOVAR" userId="18be7a62-4044-48d4-a0e8-d0c331132e76" providerId="ADAL" clId="{8C2520FF-CEF7-544B-968C-43503AABE5D9}" dt="2024-02-14T07:48:52.149" v="75" actId="1076"/>
          <ac:cxnSpMkLst>
            <pc:docMk/>
            <pc:sldMk cId="477299648" sldId="308"/>
            <ac:cxnSpMk id="24" creationId="{04F90E79-6940-7645-B8EF-1109F9B3031A}"/>
          </ac:cxnSpMkLst>
        </pc:cxnChg>
        <pc:cxnChg chg="mod">
          <ac:chgData name="PEDRO NAVAS ALMODOVAR" userId="18be7a62-4044-48d4-a0e8-d0c331132e76" providerId="ADAL" clId="{8C2520FF-CEF7-544B-968C-43503AABE5D9}" dt="2024-02-14T07:48:52.149" v="75" actId="1076"/>
          <ac:cxnSpMkLst>
            <pc:docMk/>
            <pc:sldMk cId="477299648" sldId="308"/>
            <ac:cxnSpMk id="25" creationId="{18866AA9-331B-6F46-9C64-4CC360AF5715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26" creationId="{DD4563FC-EB4B-ACD3-CBA4-F1F251FC827F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29" creationId="{3E7B8515-490E-C548-87D6-651F884DDC76}"/>
          </ac:cxnSpMkLst>
        </pc:cxnChg>
        <pc:cxnChg chg="mod">
          <ac:chgData name="PEDRO NAVAS ALMODOVAR" userId="18be7a62-4044-48d4-a0e8-d0c331132e76" providerId="ADAL" clId="{8C2520FF-CEF7-544B-968C-43503AABE5D9}" dt="2024-02-14T07:48:40.763" v="73" actId="164"/>
          <ac:cxnSpMkLst>
            <pc:docMk/>
            <pc:sldMk cId="477299648" sldId="308"/>
            <ac:cxnSpMk id="30" creationId="{E8DC0DA3-13B5-3BF1-909B-197C7157F6C2}"/>
          </ac:cxnSpMkLst>
        </pc:cxnChg>
      </pc:sldChg>
    </pc:docChg>
  </pc:docChgLst>
  <pc:docChgLst>
    <pc:chgData name="PEDRO NAVAS ALMODOVAR" userId="18be7a62-4044-48d4-a0e8-d0c331132e76" providerId="ADAL" clId="{F34DC1B2-51EC-1946-B487-4F2D0CBE811E}"/>
    <pc:docChg chg="undo custSel addSld delSld modSld sldOrd">
      <pc:chgData name="PEDRO NAVAS ALMODOVAR" userId="18be7a62-4044-48d4-a0e8-d0c331132e76" providerId="ADAL" clId="{F34DC1B2-51EC-1946-B487-4F2D0CBE811E}" dt="2021-02-17T09:44:47.839" v="938" actId="1076"/>
      <pc:docMkLst>
        <pc:docMk/>
      </pc:docMkLst>
      <pc:sldChg chg="modSp mod">
        <pc:chgData name="PEDRO NAVAS ALMODOVAR" userId="18be7a62-4044-48d4-a0e8-d0c331132e76" providerId="ADAL" clId="{F34DC1B2-51EC-1946-B487-4F2D0CBE811E}" dt="2021-02-15T18:35:03.620" v="20" actId="20577"/>
        <pc:sldMkLst>
          <pc:docMk/>
          <pc:sldMk cId="3167744245" sldId="256"/>
        </pc:sldMkLst>
        <pc:spChg chg="mod">
          <ac:chgData name="PEDRO NAVAS ALMODOVAR" userId="18be7a62-4044-48d4-a0e8-d0c331132e76" providerId="ADAL" clId="{F34DC1B2-51EC-1946-B487-4F2D0CBE811E}" dt="2021-02-15T18:35:03.620" v="20" actId="20577"/>
          <ac:spMkLst>
            <pc:docMk/>
            <pc:sldMk cId="3167744245" sldId="256"/>
            <ac:spMk id="3" creationId="{00000000-0000-0000-0000-000000000000}"/>
          </ac:spMkLst>
        </pc:spChg>
      </pc:sldChg>
      <pc:sldChg chg="modSp mod">
        <pc:chgData name="PEDRO NAVAS ALMODOVAR" userId="18be7a62-4044-48d4-a0e8-d0c331132e76" providerId="ADAL" clId="{F34DC1B2-51EC-1946-B487-4F2D0CBE811E}" dt="2021-02-15T18:35:45.221" v="22" actId="20577"/>
        <pc:sldMkLst>
          <pc:docMk/>
          <pc:sldMk cId="531213916" sldId="257"/>
        </pc:sldMkLst>
        <pc:spChg chg="mod">
          <ac:chgData name="PEDRO NAVAS ALMODOVAR" userId="18be7a62-4044-48d4-a0e8-d0c331132e76" providerId="ADAL" clId="{F34DC1B2-51EC-1946-B487-4F2D0CBE811E}" dt="2021-02-15T18:35:45.221" v="22" actId="20577"/>
          <ac:spMkLst>
            <pc:docMk/>
            <pc:sldMk cId="531213916" sldId="257"/>
            <ac:spMk id="3" creationId="{00000000-0000-0000-0000-000000000000}"/>
          </ac:spMkLst>
        </pc:spChg>
      </pc:sldChg>
      <pc:sldChg chg="delSp modSp mod">
        <pc:chgData name="PEDRO NAVAS ALMODOVAR" userId="18be7a62-4044-48d4-a0e8-d0c331132e76" providerId="ADAL" clId="{F34DC1B2-51EC-1946-B487-4F2D0CBE811E}" dt="2021-02-16T09:07:45.499" v="868" actId="478"/>
        <pc:sldMkLst>
          <pc:docMk/>
          <pc:sldMk cId="3884352115" sldId="258"/>
        </pc:sldMkLst>
        <pc:spChg chg="del">
          <ac:chgData name="PEDRO NAVAS ALMODOVAR" userId="18be7a62-4044-48d4-a0e8-d0c331132e76" providerId="ADAL" clId="{F34DC1B2-51EC-1946-B487-4F2D0CBE811E}" dt="2021-02-16T09:07:45.499" v="868" actId="478"/>
          <ac:spMkLst>
            <pc:docMk/>
            <pc:sldMk cId="3884352115" sldId="258"/>
            <ac:spMk id="2" creationId="{00000000-0000-0000-0000-000000000000}"/>
          </ac:spMkLst>
        </pc:spChg>
        <pc:spChg chg="mod">
          <ac:chgData name="PEDRO NAVAS ALMODOVAR" userId="18be7a62-4044-48d4-a0e8-d0c331132e76" providerId="ADAL" clId="{F34DC1B2-51EC-1946-B487-4F2D0CBE811E}" dt="2021-02-15T18:36:38.527" v="29" actId="5793"/>
          <ac:spMkLst>
            <pc:docMk/>
            <pc:sldMk cId="3884352115" sldId="258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9:07:33.680" v="866" actId="478"/>
        <pc:sldMkLst>
          <pc:docMk/>
          <pc:sldMk cId="1801939537" sldId="260"/>
        </pc:sldMkLst>
        <pc:spChg chg="del">
          <ac:chgData name="PEDRO NAVAS ALMODOVAR" userId="18be7a62-4044-48d4-a0e8-d0c331132e76" providerId="ADAL" clId="{F34DC1B2-51EC-1946-B487-4F2D0CBE811E}" dt="2021-02-16T09:07:33.680" v="866" actId="478"/>
          <ac:spMkLst>
            <pc:docMk/>
            <pc:sldMk cId="1801939537" sldId="260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9:07:20.476" v="865" actId="478"/>
        <pc:sldMkLst>
          <pc:docMk/>
          <pc:sldMk cId="1711208628" sldId="263"/>
        </pc:sldMkLst>
        <pc:spChg chg="del">
          <ac:chgData name="PEDRO NAVAS ALMODOVAR" userId="18be7a62-4044-48d4-a0e8-d0c331132e76" providerId="ADAL" clId="{F34DC1B2-51EC-1946-B487-4F2D0CBE811E}" dt="2021-02-16T09:07:20.476" v="865" actId="478"/>
          <ac:spMkLst>
            <pc:docMk/>
            <pc:sldMk cId="1711208628" sldId="263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9:07:16.297" v="864" actId="478"/>
        <pc:sldMkLst>
          <pc:docMk/>
          <pc:sldMk cId="2002638123" sldId="264"/>
        </pc:sldMkLst>
        <pc:spChg chg="del">
          <ac:chgData name="PEDRO NAVAS ALMODOVAR" userId="18be7a62-4044-48d4-a0e8-d0c331132e76" providerId="ADAL" clId="{F34DC1B2-51EC-1946-B487-4F2D0CBE811E}" dt="2021-02-16T09:07:16.297" v="864" actId="478"/>
          <ac:spMkLst>
            <pc:docMk/>
            <pc:sldMk cId="2002638123" sldId="264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9:07:12.116" v="863" actId="478"/>
        <pc:sldMkLst>
          <pc:docMk/>
          <pc:sldMk cId="1449316865" sldId="265"/>
        </pc:sldMkLst>
        <pc:spChg chg="del">
          <ac:chgData name="PEDRO NAVAS ALMODOVAR" userId="18be7a62-4044-48d4-a0e8-d0c331132e76" providerId="ADAL" clId="{F34DC1B2-51EC-1946-B487-4F2D0CBE811E}" dt="2021-02-16T09:07:12.116" v="863" actId="478"/>
          <ac:spMkLst>
            <pc:docMk/>
            <pc:sldMk cId="1449316865" sldId="265"/>
            <ac:spMk id="3" creationId="{00000000-0000-0000-0000-000000000000}"/>
          </ac:spMkLst>
        </pc:spChg>
      </pc:sldChg>
      <pc:sldChg chg="addSp delSp modSp mod">
        <pc:chgData name="PEDRO NAVAS ALMODOVAR" userId="18be7a62-4044-48d4-a0e8-d0c331132e76" providerId="ADAL" clId="{F34DC1B2-51EC-1946-B487-4F2D0CBE811E}" dt="2021-02-15T19:12:27.112" v="519" actId="1076"/>
        <pc:sldMkLst>
          <pc:docMk/>
          <pc:sldMk cId="551000213" sldId="266"/>
        </pc:sldMkLst>
        <pc:spChg chg="del mod">
          <ac:chgData name="PEDRO NAVAS ALMODOVAR" userId="18be7a62-4044-48d4-a0e8-d0c331132e76" providerId="ADAL" clId="{F34DC1B2-51EC-1946-B487-4F2D0CBE811E}" dt="2021-02-15T19:12:06.956" v="512" actId="478"/>
          <ac:spMkLst>
            <pc:docMk/>
            <pc:sldMk cId="551000213" sldId="266"/>
            <ac:spMk id="3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12:01.967" v="508" actId="478"/>
          <ac:spMkLst>
            <pc:docMk/>
            <pc:sldMk cId="551000213" sldId="266"/>
            <ac:spMk id="8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12:02.864" v="509" actId="478"/>
          <ac:spMkLst>
            <pc:docMk/>
            <pc:sldMk cId="551000213" sldId="266"/>
            <ac:spMk id="9" creationId="{00000000-0000-0000-0000-000000000000}"/>
          </ac:spMkLst>
        </pc:spChg>
        <pc:grpChg chg="add mod">
          <ac:chgData name="PEDRO NAVAS ALMODOVAR" userId="18be7a62-4044-48d4-a0e8-d0c331132e76" providerId="ADAL" clId="{F34DC1B2-51EC-1946-B487-4F2D0CBE811E}" dt="2021-02-15T19:12:27.112" v="519" actId="1076"/>
          <ac:grpSpMkLst>
            <pc:docMk/>
            <pc:sldMk cId="551000213" sldId="266"/>
            <ac:grpSpMk id="11" creationId="{E0CD7EF5-1218-8041-AEF8-11E59EB36F53}"/>
          </ac:grpSpMkLst>
        </pc:grpChg>
        <pc:picChg chg="del">
          <ac:chgData name="PEDRO NAVAS ALMODOVAR" userId="18be7a62-4044-48d4-a0e8-d0c331132e76" providerId="ADAL" clId="{F34DC1B2-51EC-1946-B487-4F2D0CBE811E}" dt="2021-02-15T19:11:56.831" v="506" actId="478"/>
          <ac:picMkLst>
            <pc:docMk/>
            <pc:sldMk cId="551000213" sldId="266"/>
            <ac:picMk id="4" creationId="{00000000-0000-0000-0000-000000000000}"/>
          </ac:picMkLst>
        </pc:picChg>
        <pc:picChg chg="del">
          <ac:chgData name="PEDRO NAVAS ALMODOVAR" userId="18be7a62-4044-48d4-a0e8-d0c331132e76" providerId="ADAL" clId="{F34DC1B2-51EC-1946-B487-4F2D0CBE811E}" dt="2021-02-15T19:11:59.910" v="507" actId="478"/>
          <ac:picMkLst>
            <pc:docMk/>
            <pc:sldMk cId="551000213" sldId="266"/>
            <ac:picMk id="5" creationId="{00000000-0000-0000-0000-000000000000}"/>
          </ac:picMkLst>
        </pc:picChg>
        <pc:picChg chg="add del mod">
          <ac:chgData name="PEDRO NAVAS ALMODOVAR" userId="18be7a62-4044-48d4-a0e8-d0c331132e76" providerId="ADAL" clId="{F34DC1B2-51EC-1946-B487-4F2D0CBE811E}" dt="2021-02-15T19:12:11.973" v="515" actId="478"/>
          <ac:picMkLst>
            <pc:docMk/>
            <pc:sldMk cId="551000213" sldId="266"/>
            <ac:picMk id="10" creationId="{10AF2237-73E0-614F-AE03-DB0C2E81357D}"/>
          </ac:picMkLst>
        </pc:picChg>
        <pc:picChg chg="mod">
          <ac:chgData name="PEDRO NAVAS ALMODOVAR" userId="18be7a62-4044-48d4-a0e8-d0c331132e76" providerId="ADAL" clId="{F34DC1B2-51EC-1946-B487-4F2D0CBE811E}" dt="2021-02-15T19:12:22.036" v="516"/>
          <ac:picMkLst>
            <pc:docMk/>
            <pc:sldMk cId="551000213" sldId="266"/>
            <ac:picMk id="12" creationId="{4092F3BE-D35C-D94E-B498-B3FD3C31024D}"/>
          </ac:picMkLst>
        </pc:picChg>
        <pc:cxnChg chg="mod">
          <ac:chgData name="PEDRO NAVAS ALMODOVAR" userId="18be7a62-4044-48d4-a0e8-d0c331132e76" providerId="ADAL" clId="{F34DC1B2-51EC-1946-B487-4F2D0CBE811E}" dt="2021-02-15T19:12:22.036" v="516"/>
          <ac:cxnSpMkLst>
            <pc:docMk/>
            <pc:sldMk cId="551000213" sldId="266"/>
            <ac:cxnSpMk id="13" creationId="{073D5354-07E1-DF4E-85A4-C56EE0259B02}"/>
          </ac:cxnSpMkLst>
        </pc:cxnChg>
        <pc:cxnChg chg="mod">
          <ac:chgData name="PEDRO NAVAS ALMODOVAR" userId="18be7a62-4044-48d4-a0e8-d0c331132e76" providerId="ADAL" clId="{F34DC1B2-51EC-1946-B487-4F2D0CBE811E}" dt="2021-02-15T19:12:22.036" v="516"/>
          <ac:cxnSpMkLst>
            <pc:docMk/>
            <pc:sldMk cId="551000213" sldId="266"/>
            <ac:cxnSpMk id="14" creationId="{0A49FAB1-7887-9047-8CCB-C532BC549640}"/>
          </ac:cxnSpMkLst>
        </pc:cxnChg>
        <pc:cxnChg chg="mod">
          <ac:chgData name="PEDRO NAVAS ALMODOVAR" userId="18be7a62-4044-48d4-a0e8-d0c331132e76" providerId="ADAL" clId="{F34DC1B2-51EC-1946-B487-4F2D0CBE811E}" dt="2021-02-15T19:12:22.036" v="516"/>
          <ac:cxnSpMkLst>
            <pc:docMk/>
            <pc:sldMk cId="551000213" sldId="266"/>
            <ac:cxnSpMk id="15" creationId="{173DF2FA-9F23-A448-AE29-DB743B59D6FE}"/>
          </ac:cxnSpMkLst>
        </pc:cxnChg>
        <pc:cxnChg chg="mod">
          <ac:chgData name="PEDRO NAVAS ALMODOVAR" userId="18be7a62-4044-48d4-a0e8-d0c331132e76" providerId="ADAL" clId="{F34DC1B2-51EC-1946-B487-4F2D0CBE811E}" dt="2021-02-15T19:12:22.036" v="516"/>
          <ac:cxnSpMkLst>
            <pc:docMk/>
            <pc:sldMk cId="551000213" sldId="266"/>
            <ac:cxnSpMk id="16" creationId="{7352F22F-2E68-C445-A5D6-FBDE784EA482}"/>
          </ac:cxnSpMkLst>
        </pc:cxnChg>
        <pc:cxnChg chg="mod">
          <ac:chgData name="PEDRO NAVAS ALMODOVAR" userId="18be7a62-4044-48d4-a0e8-d0c331132e76" providerId="ADAL" clId="{F34DC1B2-51EC-1946-B487-4F2D0CBE811E}" dt="2021-02-15T19:12:22.036" v="516"/>
          <ac:cxnSpMkLst>
            <pc:docMk/>
            <pc:sldMk cId="551000213" sldId="266"/>
            <ac:cxnSpMk id="17" creationId="{4989D8B5-E052-CA44-A5C8-463673D87EAE}"/>
          </ac:cxnSpMkLst>
        </pc:cxnChg>
        <pc:cxnChg chg="mod">
          <ac:chgData name="PEDRO NAVAS ALMODOVAR" userId="18be7a62-4044-48d4-a0e8-d0c331132e76" providerId="ADAL" clId="{F34DC1B2-51EC-1946-B487-4F2D0CBE811E}" dt="2021-02-15T19:12:22.036" v="516"/>
          <ac:cxnSpMkLst>
            <pc:docMk/>
            <pc:sldMk cId="551000213" sldId="266"/>
            <ac:cxnSpMk id="18" creationId="{4B8040EA-4540-A44D-8C81-04C12E9BF64B}"/>
          </ac:cxnSpMkLst>
        </pc:cxnChg>
      </pc:sldChg>
      <pc:sldChg chg="addSp delSp mod">
        <pc:chgData name="PEDRO NAVAS ALMODOVAR" userId="18be7a62-4044-48d4-a0e8-d0c331132e76" providerId="ADAL" clId="{F34DC1B2-51EC-1946-B487-4F2D0CBE811E}" dt="2021-02-16T09:06:58.857" v="861" actId="478"/>
        <pc:sldMkLst>
          <pc:docMk/>
          <pc:sldMk cId="2220915620" sldId="267"/>
        </pc:sldMkLst>
        <pc:spChg chg="del">
          <ac:chgData name="PEDRO NAVAS ALMODOVAR" userId="18be7a62-4044-48d4-a0e8-d0c331132e76" providerId="ADAL" clId="{F34DC1B2-51EC-1946-B487-4F2D0CBE811E}" dt="2021-02-16T09:06:58.857" v="861" actId="478"/>
          <ac:spMkLst>
            <pc:docMk/>
            <pc:sldMk cId="2220915620" sldId="267"/>
            <ac:spMk id="3" creationId="{00000000-0000-0000-0000-000000000000}"/>
          </ac:spMkLst>
        </pc:spChg>
        <pc:picChg chg="add del">
          <ac:chgData name="PEDRO NAVAS ALMODOVAR" userId="18be7a62-4044-48d4-a0e8-d0c331132e76" providerId="ADAL" clId="{F34DC1B2-51EC-1946-B487-4F2D0CBE811E}" dt="2021-02-16T09:06:56.962" v="860" actId="478"/>
          <ac:picMkLst>
            <pc:docMk/>
            <pc:sldMk cId="2220915620" sldId="267"/>
            <ac:picMk id="4" creationId="{00000000-0000-0000-0000-000000000000}"/>
          </ac:picMkLst>
        </pc:picChg>
      </pc:sldChg>
      <pc:sldChg chg="delSp mod">
        <pc:chgData name="PEDRO NAVAS ALMODOVAR" userId="18be7a62-4044-48d4-a0e8-d0c331132e76" providerId="ADAL" clId="{F34DC1B2-51EC-1946-B487-4F2D0CBE811E}" dt="2021-02-16T09:06:46.952" v="856" actId="478"/>
        <pc:sldMkLst>
          <pc:docMk/>
          <pc:sldMk cId="2877123003" sldId="268"/>
        </pc:sldMkLst>
        <pc:spChg chg="del">
          <ac:chgData name="PEDRO NAVAS ALMODOVAR" userId="18be7a62-4044-48d4-a0e8-d0c331132e76" providerId="ADAL" clId="{F34DC1B2-51EC-1946-B487-4F2D0CBE811E}" dt="2021-02-16T09:06:46.952" v="856" actId="478"/>
          <ac:spMkLst>
            <pc:docMk/>
            <pc:sldMk cId="2877123003" sldId="268"/>
            <ac:spMk id="3" creationId="{00000000-0000-0000-0000-000000000000}"/>
          </ac:spMkLst>
        </pc:spChg>
      </pc:sldChg>
      <pc:sldChg chg="addSp delSp modSp mod">
        <pc:chgData name="PEDRO NAVAS ALMODOVAR" userId="18be7a62-4044-48d4-a0e8-d0c331132e76" providerId="ADAL" clId="{F34DC1B2-51EC-1946-B487-4F2D0CBE811E}" dt="2021-02-16T09:06:50.748" v="858"/>
        <pc:sldMkLst>
          <pc:docMk/>
          <pc:sldMk cId="1032581371" sldId="269"/>
        </pc:sldMkLst>
        <pc:spChg chg="del">
          <ac:chgData name="PEDRO NAVAS ALMODOVAR" userId="18be7a62-4044-48d4-a0e8-d0c331132e76" providerId="ADAL" clId="{F34DC1B2-51EC-1946-B487-4F2D0CBE811E}" dt="2021-02-16T09:06:50.259" v="857" actId="478"/>
          <ac:spMkLst>
            <pc:docMk/>
            <pc:sldMk cId="1032581371" sldId="269"/>
            <ac:spMk id="2" creationId="{00000000-0000-0000-0000-000000000000}"/>
          </ac:spMkLst>
        </pc:spChg>
        <pc:spChg chg="add mod">
          <ac:chgData name="PEDRO NAVAS ALMODOVAR" userId="18be7a62-4044-48d4-a0e8-d0c331132e76" providerId="ADAL" clId="{F34DC1B2-51EC-1946-B487-4F2D0CBE811E}" dt="2021-02-16T09:06:50.748" v="858"/>
          <ac:spMkLst>
            <pc:docMk/>
            <pc:sldMk cId="1032581371" sldId="269"/>
            <ac:spMk id="5" creationId="{40F2CB16-1587-4149-A5F9-CCEA4A123242}"/>
          </ac:spMkLst>
        </pc:spChg>
      </pc:sldChg>
      <pc:sldChg chg="addSp delSp modSp mod">
        <pc:chgData name="PEDRO NAVAS ALMODOVAR" userId="18be7a62-4044-48d4-a0e8-d0c331132e76" providerId="ADAL" clId="{F34DC1B2-51EC-1946-B487-4F2D0CBE811E}" dt="2021-02-15T19:43:23.009" v="631" actId="1076"/>
        <pc:sldMkLst>
          <pc:docMk/>
          <pc:sldMk cId="3488925220" sldId="270"/>
        </pc:sldMkLst>
        <pc:spChg chg="mod">
          <ac:chgData name="PEDRO NAVAS ALMODOVAR" userId="18be7a62-4044-48d4-a0e8-d0c331132e76" providerId="ADAL" clId="{F34DC1B2-51EC-1946-B487-4F2D0CBE811E}" dt="2021-02-15T19:33:08.418" v="586" actId="20577"/>
          <ac:spMkLst>
            <pc:docMk/>
            <pc:sldMk cId="3488925220" sldId="270"/>
            <ac:spMk id="3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28:44.236" v="533" actId="478"/>
          <ac:spMkLst>
            <pc:docMk/>
            <pc:sldMk cId="3488925220" sldId="270"/>
            <ac:spMk id="6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28:42.553" v="532" actId="478"/>
          <ac:spMkLst>
            <pc:docMk/>
            <pc:sldMk cId="3488925220" sldId="270"/>
            <ac:spMk id="7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28:34.611" v="528" actId="478"/>
          <ac:spMkLst>
            <pc:docMk/>
            <pc:sldMk cId="3488925220" sldId="270"/>
            <ac:spMk id="1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28:25.699" v="522" actId="478"/>
          <ac:spMkLst>
            <pc:docMk/>
            <pc:sldMk cId="3488925220" sldId="270"/>
            <ac:spMk id="13" creationId="{00000000-0000-0000-0000-000000000000}"/>
          </ac:spMkLst>
        </pc:spChg>
        <pc:spChg chg="add mod">
          <ac:chgData name="PEDRO NAVAS ALMODOVAR" userId="18be7a62-4044-48d4-a0e8-d0c331132e76" providerId="ADAL" clId="{F34DC1B2-51EC-1946-B487-4F2D0CBE811E}" dt="2021-02-15T19:36:14.365" v="625" actId="207"/>
          <ac:spMkLst>
            <pc:docMk/>
            <pc:sldMk cId="3488925220" sldId="270"/>
            <ac:spMk id="14" creationId="{5C3AC636-8B8B-2949-9457-1DED6827B3F8}"/>
          </ac:spMkLst>
        </pc:spChg>
        <pc:picChg chg="del">
          <ac:chgData name="PEDRO NAVAS ALMODOVAR" userId="18be7a62-4044-48d4-a0e8-d0c331132e76" providerId="ADAL" clId="{F34DC1B2-51EC-1946-B487-4F2D0CBE811E}" dt="2021-02-15T19:28:24.543" v="521" actId="478"/>
          <ac:picMkLst>
            <pc:docMk/>
            <pc:sldMk cId="3488925220" sldId="270"/>
            <ac:picMk id="4" creationId="{00000000-0000-0000-0000-000000000000}"/>
          </ac:picMkLst>
        </pc:picChg>
        <pc:picChg chg="del">
          <ac:chgData name="PEDRO NAVAS ALMODOVAR" userId="18be7a62-4044-48d4-a0e8-d0c331132e76" providerId="ADAL" clId="{F34DC1B2-51EC-1946-B487-4F2D0CBE811E}" dt="2021-02-15T19:28:32.848" v="527" actId="478"/>
          <ac:picMkLst>
            <pc:docMk/>
            <pc:sldMk cId="3488925220" sldId="270"/>
            <ac:picMk id="5" creationId="{00000000-0000-0000-0000-000000000000}"/>
          </ac:picMkLst>
        </pc:picChg>
        <pc:picChg chg="add mod">
          <ac:chgData name="PEDRO NAVAS ALMODOVAR" userId="18be7a62-4044-48d4-a0e8-d0c331132e76" providerId="ADAL" clId="{F34DC1B2-51EC-1946-B487-4F2D0CBE811E}" dt="2021-02-15T19:39:24.856" v="626" actId="1076"/>
          <ac:picMkLst>
            <pc:docMk/>
            <pc:sldMk cId="3488925220" sldId="270"/>
            <ac:picMk id="8" creationId="{A08C8D16-FDC3-3C46-B7A5-3559B8808645}"/>
          </ac:picMkLst>
        </pc:picChg>
        <pc:picChg chg="add mod">
          <ac:chgData name="PEDRO NAVAS ALMODOVAR" userId="18be7a62-4044-48d4-a0e8-d0c331132e76" providerId="ADAL" clId="{F34DC1B2-51EC-1946-B487-4F2D0CBE811E}" dt="2021-02-15T19:35:29.651" v="598" actId="1076"/>
          <ac:picMkLst>
            <pc:docMk/>
            <pc:sldMk cId="3488925220" sldId="270"/>
            <ac:picMk id="10" creationId="{B36F2D29-C2FB-534A-981F-3F16C486F2AD}"/>
          </ac:picMkLst>
        </pc:picChg>
        <pc:picChg chg="add mod">
          <ac:chgData name="PEDRO NAVAS ALMODOVAR" userId="18be7a62-4044-48d4-a0e8-d0c331132e76" providerId="ADAL" clId="{F34DC1B2-51EC-1946-B487-4F2D0CBE811E}" dt="2021-02-15T19:35:38.245" v="602" actId="1076"/>
          <ac:picMkLst>
            <pc:docMk/>
            <pc:sldMk cId="3488925220" sldId="270"/>
            <ac:picMk id="11" creationId="{4DF7EE52-6570-494C-9578-8C67347036A6}"/>
          </ac:picMkLst>
        </pc:picChg>
        <pc:picChg chg="add del mod">
          <ac:chgData name="PEDRO NAVAS ALMODOVAR" userId="18be7a62-4044-48d4-a0e8-d0c331132e76" providerId="ADAL" clId="{F34DC1B2-51EC-1946-B487-4F2D0CBE811E}" dt="2021-02-15T19:43:19.302" v="629" actId="478"/>
          <ac:picMkLst>
            <pc:docMk/>
            <pc:sldMk cId="3488925220" sldId="270"/>
            <ac:picMk id="15" creationId="{0627FA12-68C1-F845-8BFD-6EA46EA96966}"/>
          </ac:picMkLst>
        </pc:picChg>
        <pc:picChg chg="del">
          <ac:chgData name="PEDRO NAVAS ALMODOVAR" userId="18be7a62-4044-48d4-a0e8-d0c331132e76" providerId="ADAL" clId="{F34DC1B2-51EC-1946-B487-4F2D0CBE811E}" dt="2021-02-15T19:28:37.946" v="530" actId="478"/>
          <ac:picMkLst>
            <pc:docMk/>
            <pc:sldMk cId="3488925220" sldId="270"/>
            <ac:picMk id="16" creationId="{00000000-0000-0000-0000-000000000000}"/>
          </ac:picMkLst>
        </pc:picChg>
        <pc:picChg chg="add mod">
          <ac:chgData name="PEDRO NAVAS ALMODOVAR" userId="18be7a62-4044-48d4-a0e8-d0c331132e76" providerId="ADAL" clId="{F34DC1B2-51EC-1946-B487-4F2D0CBE811E}" dt="2021-02-15T19:43:23.009" v="631" actId="1076"/>
          <ac:picMkLst>
            <pc:docMk/>
            <pc:sldMk cId="3488925220" sldId="270"/>
            <ac:picMk id="17" creationId="{BF4D58A2-0525-C74E-859F-66A1FC35E908}"/>
          </ac:picMkLst>
        </pc:picChg>
        <pc:cxnChg chg="del">
          <ac:chgData name="PEDRO NAVAS ALMODOVAR" userId="18be7a62-4044-48d4-a0e8-d0c331132e76" providerId="ADAL" clId="{F34DC1B2-51EC-1946-B487-4F2D0CBE811E}" dt="2021-02-15T19:28:40.662" v="531" actId="478"/>
          <ac:cxnSpMkLst>
            <pc:docMk/>
            <pc:sldMk cId="3488925220" sldId="270"/>
            <ac:cxnSpMk id="9" creationId="{00000000-0000-0000-0000-000000000000}"/>
          </ac:cxnSpMkLst>
        </pc:cxnChg>
        <pc:cxnChg chg="del">
          <ac:chgData name="PEDRO NAVAS ALMODOVAR" userId="18be7a62-4044-48d4-a0e8-d0c331132e76" providerId="ADAL" clId="{F34DC1B2-51EC-1946-B487-4F2D0CBE811E}" dt="2021-02-15T19:28:36.724" v="529" actId="478"/>
          <ac:cxnSpMkLst>
            <pc:docMk/>
            <pc:sldMk cId="3488925220" sldId="270"/>
            <ac:cxnSpMk id="27" creationId="{00000000-0000-0000-0000-000000000000}"/>
          </ac:cxnSpMkLst>
        </pc:cxnChg>
      </pc:sldChg>
      <pc:sldChg chg="delSp mod">
        <pc:chgData name="PEDRO NAVAS ALMODOVAR" userId="18be7a62-4044-48d4-a0e8-d0c331132e76" providerId="ADAL" clId="{F34DC1B2-51EC-1946-B487-4F2D0CBE811E}" dt="2021-02-16T09:07:39.948" v="867" actId="478"/>
        <pc:sldMkLst>
          <pc:docMk/>
          <pc:sldMk cId="327332842" sldId="271"/>
        </pc:sldMkLst>
        <pc:spChg chg="del">
          <ac:chgData name="PEDRO NAVAS ALMODOVAR" userId="18be7a62-4044-48d4-a0e8-d0c331132e76" providerId="ADAL" clId="{F34DC1B2-51EC-1946-B487-4F2D0CBE811E}" dt="2021-02-16T09:07:39.948" v="867" actId="478"/>
          <ac:spMkLst>
            <pc:docMk/>
            <pc:sldMk cId="327332842" sldId="271"/>
            <ac:spMk id="3" creationId="{00000000-0000-0000-0000-000000000000}"/>
          </ac:spMkLst>
        </pc:spChg>
      </pc:sldChg>
      <pc:sldChg chg="addSp delSp mod">
        <pc:chgData name="PEDRO NAVAS ALMODOVAR" userId="18be7a62-4044-48d4-a0e8-d0c331132e76" providerId="ADAL" clId="{F34DC1B2-51EC-1946-B487-4F2D0CBE811E}" dt="2021-02-16T09:06:15.106" v="855" actId="478"/>
        <pc:sldMkLst>
          <pc:docMk/>
          <pc:sldMk cId="1902265995" sldId="272"/>
        </pc:sldMkLst>
        <pc:spChg chg="add del">
          <ac:chgData name="PEDRO NAVAS ALMODOVAR" userId="18be7a62-4044-48d4-a0e8-d0c331132e76" providerId="ADAL" clId="{F34DC1B2-51EC-1946-B487-4F2D0CBE811E}" dt="2021-02-16T09:06:15.106" v="855" actId="478"/>
          <ac:spMkLst>
            <pc:docMk/>
            <pc:sldMk cId="1902265995" sldId="272"/>
            <ac:spMk id="3" creationId="{00000000-0000-0000-0000-000000000000}"/>
          </ac:spMkLst>
        </pc:spChg>
      </pc:sldChg>
      <pc:sldChg chg="delSp modSp mod">
        <pc:chgData name="PEDRO NAVAS ALMODOVAR" userId="18be7a62-4044-48d4-a0e8-d0c331132e76" providerId="ADAL" clId="{F34DC1B2-51EC-1946-B487-4F2D0CBE811E}" dt="2021-02-16T09:06:06.911" v="852" actId="1076"/>
        <pc:sldMkLst>
          <pc:docMk/>
          <pc:sldMk cId="717263513" sldId="273"/>
        </pc:sldMkLst>
        <pc:spChg chg="del">
          <ac:chgData name="PEDRO NAVAS ALMODOVAR" userId="18be7a62-4044-48d4-a0e8-d0c331132e76" providerId="ADAL" clId="{F34DC1B2-51EC-1946-B487-4F2D0CBE811E}" dt="2021-02-16T09:06:03.752" v="850" actId="478"/>
          <ac:spMkLst>
            <pc:docMk/>
            <pc:sldMk cId="717263513" sldId="273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6:05.234" v="851" actId="478"/>
          <ac:spMkLst>
            <pc:docMk/>
            <pc:sldMk cId="717263513" sldId="273"/>
            <ac:spMk id="3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9:06:06.911" v="852" actId="1076"/>
          <ac:picMkLst>
            <pc:docMk/>
            <pc:sldMk cId="717263513" sldId="273"/>
            <ac:picMk id="4" creationId="{00000000-0000-0000-0000-000000000000}"/>
          </ac:picMkLst>
        </pc:picChg>
      </pc:sldChg>
      <pc:sldChg chg="delSp modSp mod">
        <pc:chgData name="PEDRO NAVAS ALMODOVAR" userId="18be7a62-4044-48d4-a0e8-d0c331132e76" providerId="ADAL" clId="{F34DC1B2-51EC-1946-B487-4F2D0CBE811E}" dt="2021-02-16T09:06:00.931" v="849" actId="1076"/>
        <pc:sldMkLst>
          <pc:docMk/>
          <pc:sldMk cId="2664537965" sldId="274"/>
        </pc:sldMkLst>
        <pc:spChg chg="del">
          <ac:chgData name="PEDRO NAVAS ALMODOVAR" userId="18be7a62-4044-48d4-a0e8-d0c331132e76" providerId="ADAL" clId="{F34DC1B2-51EC-1946-B487-4F2D0CBE811E}" dt="2021-02-16T09:05:56.455" v="847" actId="478"/>
          <ac:spMkLst>
            <pc:docMk/>
            <pc:sldMk cId="2664537965" sldId="274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5:58.067" v="848" actId="478"/>
          <ac:spMkLst>
            <pc:docMk/>
            <pc:sldMk cId="2664537965" sldId="274"/>
            <ac:spMk id="3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9:06:00.931" v="849" actId="1076"/>
          <ac:picMkLst>
            <pc:docMk/>
            <pc:sldMk cId="2664537965" sldId="274"/>
            <ac:picMk id="4" creationId="{00000000-0000-0000-0000-000000000000}"/>
          </ac:picMkLst>
        </pc:picChg>
      </pc:sldChg>
      <pc:sldChg chg="delSp mod">
        <pc:chgData name="PEDRO NAVAS ALMODOVAR" userId="18be7a62-4044-48d4-a0e8-d0c331132e76" providerId="ADAL" clId="{F34DC1B2-51EC-1946-B487-4F2D0CBE811E}" dt="2021-02-16T09:05:53.512" v="846" actId="478"/>
        <pc:sldMkLst>
          <pc:docMk/>
          <pc:sldMk cId="2669094845" sldId="275"/>
        </pc:sldMkLst>
        <pc:spChg chg="del">
          <ac:chgData name="PEDRO NAVAS ALMODOVAR" userId="18be7a62-4044-48d4-a0e8-d0c331132e76" providerId="ADAL" clId="{F34DC1B2-51EC-1946-B487-4F2D0CBE811E}" dt="2021-02-16T09:05:51.766" v="845" actId="478"/>
          <ac:spMkLst>
            <pc:docMk/>
            <pc:sldMk cId="2669094845" sldId="275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5:53.512" v="846" actId="478"/>
          <ac:spMkLst>
            <pc:docMk/>
            <pc:sldMk cId="2669094845" sldId="275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9:05:48.466" v="844" actId="478"/>
        <pc:sldMkLst>
          <pc:docMk/>
          <pc:sldMk cId="3279657966" sldId="276"/>
        </pc:sldMkLst>
        <pc:spChg chg="del">
          <ac:chgData name="PEDRO NAVAS ALMODOVAR" userId="18be7a62-4044-48d4-a0e8-d0c331132e76" providerId="ADAL" clId="{F34DC1B2-51EC-1946-B487-4F2D0CBE811E}" dt="2021-02-16T09:05:46.875" v="843" actId="478"/>
          <ac:spMkLst>
            <pc:docMk/>
            <pc:sldMk cId="3279657966" sldId="276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5:48.466" v="844" actId="478"/>
          <ac:spMkLst>
            <pc:docMk/>
            <pc:sldMk cId="3279657966" sldId="276"/>
            <ac:spMk id="3" creationId="{00000000-0000-0000-0000-000000000000}"/>
          </ac:spMkLst>
        </pc:spChg>
      </pc:sldChg>
      <pc:sldChg chg="addSp delSp modSp mod">
        <pc:chgData name="PEDRO NAVAS ALMODOVAR" userId="18be7a62-4044-48d4-a0e8-d0c331132e76" providerId="ADAL" clId="{F34DC1B2-51EC-1946-B487-4F2D0CBE811E}" dt="2021-02-16T08:42:43.002" v="785" actId="1076"/>
        <pc:sldMkLst>
          <pc:docMk/>
          <pc:sldMk cId="3767660350" sldId="277"/>
        </pc:sldMkLst>
        <pc:spChg chg="del">
          <ac:chgData name="PEDRO NAVAS ALMODOVAR" userId="18be7a62-4044-48d4-a0e8-d0c331132e76" providerId="ADAL" clId="{F34DC1B2-51EC-1946-B487-4F2D0CBE811E}" dt="2021-02-16T08:29:55.284" v="720" actId="478"/>
          <ac:spMkLst>
            <pc:docMk/>
            <pc:sldMk cId="3767660350" sldId="277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8:29:56.954" v="721" actId="478"/>
          <ac:spMkLst>
            <pc:docMk/>
            <pc:sldMk cId="3767660350" sldId="277"/>
            <ac:spMk id="3" creationId="{00000000-0000-0000-0000-000000000000}"/>
          </ac:spMkLst>
        </pc:spChg>
        <pc:spChg chg="add mod">
          <ac:chgData name="PEDRO NAVAS ALMODOVAR" userId="18be7a62-4044-48d4-a0e8-d0c331132e76" providerId="ADAL" clId="{F34DC1B2-51EC-1946-B487-4F2D0CBE811E}" dt="2021-02-16T08:33:14.251" v="778" actId="20577"/>
          <ac:spMkLst>
            <pc:docMk/>
            <pc:sldMk cId="3767660350" sldId="277"/>
            <ac:spMk id="6" creationId="{DD45020C-3AD6-E946-854C-A614A3E1754B}"/>
          </ac:spMkLst>
        </pc:spChg>
        <pc:spChg chg="add del mod">
          <ac:chgData name="PEDRO NAVAS ALMODOVAR" userId="18be7a62-4044-48d4-a0e8-d0c331132e76" providerId="ADAL" clId="{F34DC1B2-51EC-1946-B487-4F2D0CBE811E}" dt="2021-02-16T08:29:53.828" v="719"/>
          <ac:spMkLst>
            <pc:docMk/>
            <pc:sldMk cId="3767660350" sldId="277"/>
            <ac:spMk id="7" creationId="{0417CCF8-7D82-3444-AF1B-D5262003EFFB}"/>
          </ac:spMkLst>
        </pc:spChg>
        <pc:spChg chg="add mod">
          <ac:chgData name="PEDRO NAVAS ALMODOVAR" userId="18be7a62-4044-48d4-a0e8-d0c331132e76" providerId="ADAL" clId="{F34DC1B2-51EC-1946-B487-4F2D0CBE811E}" dt="2021-02-16T08:29:59.901" v="723" actId="14100"/>
          <ac:spMkLst>
            <pc:docMk/>
            <pc:sldMk cId="3767660350" sldId="277"/>
            <ac:spMk id="8" creationId="{D61D2E01-EE5C-B340-BD1D-ADAF34FB4549}"/>
          </ac:spMkLst>
        </pc:spChg>
        <pc:picChg chg="add mod">
          <ac:chgData name="PEDRO NAVAS ALMODOVAR" userId="18be7a62-4044-48d4-a0e8-d0c331132e76" providerId="ADAL" clId="{F34DC1B2-51EC-1946-B487-4F2D0CBE811E}" dt="2021-02-16T08:42:43.002" v="785" actId="1076"/>
          <ac:picMkLst>
            <pc:docMk/>
            <pc:sldMk cId="3767660350" sldId="277"/>
            <ac:picMk id="4" creationId="{5A9D44EA-653F-134F-9DE6-86C05B3F4A3E}"/>
          </ac:picMkLst>
        </pc:picChg>
        <pc:picChg chg="del">
          <ac:chgData name="PEDRO NAVAS ALMODOVAR" userId="18be7a62-4044-48d4-a0e8-d0c331132e76" providerId="ADAL" clId="{F34DC1B2-51EC-1946-B487-4F2D0CBE811E}" dt="2021-02-16T08:29:50.559" v="717" actId="478"/>
          <ac:picMkLst>
            <pc:docMk/>
            <pc:sldMk cId="3767660350" sldId="277"/>
            <ac:picMk id="5" creationId="{00000000-0000-0000-0000-000000000000}"/>
          </ac:picMkLst>
        </pc:picChg>
        <pc:picChg chg="add mod modCrop">
          <ac:chgData name="PEDRO NAVAS ALMODOVAR" userId="18be7a62-4044-48d4-a0e8-d0c331132e76" providerId="ADAL" clId="{F34DC1B2-51EC-1946-B487-4F2D0CBE811E}" dt="2021-02-16T08:34:39.775" v="781" actId="1076"/>
          <ac:picMkLst>
            <pc:docMk/>
            <pc:sldMk cId="3767660350" sldId="277"/>
            <ac:picMk id="9" creationId="{7EBD9210-4101-574F-878F-8166335EDAF5}"/>
          </ac:picMkLst>
        </pc:picChg>
      </pc:sldChg>
      <pc:sldChg chg="delSp mod">
        <pc:chgData name="PEDRO NAVAS ALMODOVAR" userId="18be7a62-4044-48d4-a0e8-d0c331132e76" providerId="ADAL" clId="{F34DC1B2-51EC-1946-B487-4F2D0CBE811E}" dt="2021-02-16T09:05:21.801" v="840" actId="478"/>
        <pc:sldMkLst>
          <pc:docMk/>
          <pc:sldMk cId="3271345332" sldId="278"/>
        </pc:sldMkLst>
        <pc:spChg chg="del">
          <ac:chgData name="PEDRO NAVAS ALMODOVAR" userId="18be7a62-4044-48d4-a0e8-d0c331132e76" providerId="ADAL" clId="{F34DC1B2-51EC-1946-B487-4F2D0CBE811E}" dt="2021-02-16T09:05:21.801" v="840" actId="478"/>
          <ac:spMkLst>
            <pc:docMk/>
            <pc:sldMk cId="3271345332" sldId="278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5:20.458" v="839" actId="478"/>
          <ac:spMkLst>
            <pc:docMk/>
            <pc:sldMk cId="3271345332" sldId="278"/>
            <ac:spMk id="3" creationId="{00000000-0000-0000-0000-000000000000}"/>
          </ac:spMkLst>
        </pc:spChg>
      </pc:sldChg>
      <pc:sldChg chg="delSp modSp mod">
        <pc:chgData name="PEDRO NAVAS ALMODOVAR" userId="18be7a62-4044-48d4-a0e8-d0c331132e76" providerId="ADAL" clId="{F34DC1B2-51EC-1946-B487-4F2D0CBE811E}" dt="2021-02-16T08:49:56.908" v="800" actId="1076"/>
        <pc:sldMkLst>
          <pc:docMk/>
          <pc:sldMk cId="2118431304" sldId="279"/>
        </pc:sldMkLst>
        <pc:spChg chg="del">
          <ac:chgData name="PEDRO NAVAS ALMODOVAR" userId="18be7a62-4044-48d4-a0e8-d0c331132e76" providerId="ADAL" clId="{F34DC1B2-51EC-1946-B487-4F2D0CBE811E}" dt="2021-02-16T08:45:28.190" v="791" actId="478"/>
          <ac:spMkLst>
            <pc:docMk/>
            <pc:sldMk cId="2118431304" sldId="279"/>
            <ac:spMk id="2" creationId="{00000000-0000-0000-0000-000000000000}"/>
          </ac:spMkLst>
        </pc:spChg>
        <pc:spChg chg="mod">
          <ac:chgData name="PEDRO NAVAS ALMODOVAR" userId="18be7a62-4044-48d4-a0e8-d0c331132e76" providerId="ADAL" clId="{F34DC1B2-51EC-1946-B487-4F2D0CBE811E}" dt="2021-02-16T08:45:41.531" v="797" actId="20577"/>
          <ac:spMkLst>
            <pc:docMk/>
            <pc:sldMk cId="2118431304" sldId="279"/>
            <ac:spMk id="3" creationId="{00000000-0000-0000-0000-000000000000}"/>
          </ac:spMkLst>
        </pc:spChg>
        <pc:picChg chg="mod modCrop">
          <ac:chgData name="PEDRO NAVAS ALMODOVAR" userId="18be7a62-4044-48d4-a0e8-d0c331132e76" providerId="ADAL" clId="{F34DC1B2-51EC-1946-B487-4F2D0CBE811E}" dt="2021-02-16T08:49:56.908" v="800" actId="1076"/>
          <ac:picMkLst>
            <pc:docMk/>
            <pc:sldMk cId="2118431304" sldId="279"/>
            <ac:picMk id="4" creationId="{00000000-0000-0000-0000-000000000000}"/>
          </ac:picMkLst>
        </pc:picChg>
      </pc:sldChg>
      <pc:sldChg chg="addSp delSp modSp mod">
        <pc:chgData name="PEDRO NAVAS ALMODOVAR" userId="18be7a62-4044-48d4-a0e8-d0c331132e76" providerId="ADAL" clId="{F34DC1B2-51EC-1946-B487-4F2D0CBE811E}" dt="2021-02-16T08:53:41.815" v="807" actId="1076"/>
        <pc:sldMkLst>
          <pc:docMk/>
          <pc:sldMk cId="1566441940" sldId="280"/>
        </pc:sldMkLst>
        <pc:spChg chg="del">
          <ac:chgData name="PEDRO NAVAS ALMODOVAR" userId="18be7a62-4044-48d4-a0e8-d0c331132e76" providerId="ADAL" clId="{F34DC1B2-51EC-1946-B487-4F2D0CBE811E}" dt="2021-02-16T08:50:11.458" v="802" actId="478"/>
          <ac:spMkLst>
            <pc:docMk/>
            <pc:sldMk cId="1566441940" sldId="280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8:50:13.620" v="803" actId="478"/>
          <ac:spMkLst>
            <pc:docMk/>
            <pc:sldMk cId="1566441940" sldId="280"/>
            <ac:spMk id="3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8:50:09.472" v="801" actId="1076"/>
          <ac:picMkLst>
            <pc:docMk/>
            <pc:sldMk cId="1566441940" sldId="280"/>
            <ac:picMk id="4" creationId="{00000000-0000-0000-0000-000000000000}"/>
          </ac:picMkLst>
        </pc:picChg>
        <pc:picChg chg="add mod">
          <ac:chgData name="PEDRO NAVAS ALMODOVAR" userId="18be7a62-4044-48d4-a0e8-d0c331132e76" providerId="ADAL" clId="{F34DC1B2-51EC-1946-B487-4F2D0CBE811E}" dt="2021-02-16T08:53:41.815" v="807" actId="1076"/>
          <ac:picMkLst>
            <pc:docMk/>
            <pc:sldMk cId="1566441940" sldId="280"/>
            <ac:picMk id="5" creationId="{846A789A-98F7-984B-94EB-A6B9EDB2FCF1}"/>
          </ac:picMkLst>
        </pc:picChg>
      </pc:sldChg>
      <pc:sldChg chg="del">
        <pc:chgData name="PEDRO NAVAS ALMODOVAR" userId="18be7a62-4044-48d4-a0e8-d0c331132e76" providerId="ADAL" clId="{F34DC1B2-51EC-1946-B487-4F2D0CBE811E}" dt="2021-02-16T08:19:10.027" v="714" actId="2696"/>
        <pc:sldMkLst>
          <pc:docMk/>
          <pc:sldMk cId="3999368109" sldId="281"/>
        </pc:sldMkLst>
      </pc:sldChg>
      <pc:sldChg chg="del">
        <pc:chgData name="PEDRO NAVAS ALMODOVAR" userId="18be7a62-4044-48d4-a0e8-d0c331132e76" providerId="ADAL" clId="{F34DC1B2-51EC-1946-B487-4F2D0CBE811E}" dt="2021-02-16T08:19:11.201" v="715" actId="2696"/>
        <pc:sldMkLst>
          <pc:docMk/>
          <pc:sldMk cId="519486532" sldId="282"/>
        </pc:sldMkLst>
      </pc:sldChg>
      <pc:sldChg chg="del">
        <pc:chgData name="PEDRO NAVAS ALMODOVAR" userId="18be7a62-4044-48d4-a0e8-d0c331132e76" providerId="ADAL" clId="{F34DC1B2-51EC-1946-B487-4F2D0CBE811E}" dt="2021-02-16T09:03:54.949" v="811" actId="2696"/>
        <pc:sldMkLst>
          <pc:docMk/>
          <pc:sldMk cId="789081206" sldId="283"/>
        </pc:sldMkLst>
      </pc:sldChg>
      <pc:sldChg chg="delSp mod">
        <pc:chgData name="PEDRO NAVAS ALMODOVAR" userId="18be7a62-4044-48d4-a0e8-d0c331132e76" providerId="ADAL" clId="{F34DC1B2-51EC-1946-B487-4F2D0CBE811E}" dt="2021-02-16T08:56:31.606" v="810" actId="478"/>
        <pc:sldMkLst>
          <pc:docMk/>
          <pc:sldMk cId="3031984661" sldId="284"/>
        </pc:sldMkLst>
        <pc:spChg chg="del">
          <ac:chgData name="PEDRO NAVAS ALMODOVAR" userId="18be7a62-4044-48d4-a0e8-d0c331132e76" providerId="ADAL" clId="{F34DC1B2-51EC-1946-B487-4F2D0CBE811E}" dt="2021-02-16T08:56:29.356" v="809" actId="478"/>
          <ac:spMkLst>
            <pc:docMk/>
            <pc:sldMk cId="3031984661" sldId="284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8:56:31.606" v="810" actId="478"/>
          <ac:spMkLst>
            <pc:docMk/>
            <pc:sldMk cId="3031984661" sldId="284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9:05:09.163" v="838" actId="478"/>
        <pc:sldMkLst>
          <pc:docMk/>
          <pc:sldMk cId="160183220" sldId="285"/>
        </pc:sldMkLst>
        <pc:spChg chg="del">
          <ac:chgData name="PEDRO NAVAS ALMODOVAR" userId="18be7a62-4044-48d4-a0e8-d0c331132e76" providerId="ADAL" clId="{F34DC1B2-51EC-1946-B487-4F2D0CBE811E}" dt="2021-02-16T09:05:09.163" v="838" actId="478"/>
          <ac:spMkLst>
            <pc:docMk/>
            <pc:sldMk cId="160183220" sldId="285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5:07.407" v="837" actId="478"/>
          <ac:spMkLst>
            <pc:docMk/>
            <pc:sldMk cId="160183220" sldId="285"/>
            <ac:spMk id="3" creationId="{00000000-0000-0000-0000-000000000000}"/>
          </ac:spMkLst>
        </pc:spChg>
      </pc:sldChg>
      <pc:sldChg chg="delSp modSp mod">
        <pc:chgData name="PEDRO NAVAS ALMODOVAR" userId="18be7a62-4044-48d4-a0e8-d0c331132e76" providerId="ADAL" clId="{F34DC1B2-51EC-1946-B487-4F2D0CBE811E}" dt="2021-02-16T09:05:03.516" v="836" actId="14100"/>
        <pc:sldMkLst>
          <pc:docMk/>
          <pc:sldMk cId="2221262352" sldId="286"/>
        </pc:sldMkLst>
        <pc:spChg chg="del">
          <ac:chgData name="PEDRO NAVAS ALMODOVAR" userId="18be7a62-4044-48d4-a0e8-d0c331132e76" providerId="ADAL" clId="{F34DC1B2-51EC-1946-B487-4F2D0CBE811E}" dt="2021-02-16T09:04:52.698" v="832" actId="478"/>
          <ac:spMkLst>
            <pc:docMk/>
            <pc:sldMk cId="2221262352" sldId="286"/>
            <ac:spMk id="2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9:05:03.516" v="836" actId="14100"/>
          <ac:picMkLst>
            <pc:docMk/>
            <pc:sldMk cId="2221262352" sldId="286"/>
            <ac:picMk id="5" creationId="{00000000-0000-0000-0000-000000000000}"/>
          </ac:picMkLst>
        </pc:picChg>
      </pc:sldChg>
      <pc:sldChg chg="delSp modSp mod">
        <pc:chgData name="PEDRO NAVAS ALMODOVAR" userId="18be7a62-4044-48d4-a0e8-d0c331132e76" providerId="ADAL" clId="{F34DC1B2-51EC-1946-B487-4F2D0CBE811E}" dt="2021-02-16T09:04:44.978" v="830" actId="1076"/>
        <pc:sldMkLst>
          <pc:docMk/>
          <pc:sldMk cId="1309245005" sldId="287"/>
        </pc:sldMkLst>
        <pc:spChg chg="del">
          <ac:chgData name="PEDRO NAVAS ALMODOVAR" userId="18be7a62-4044-48d4-a0e8-d0c331132e76" providerId="ADAL" clId="{F34DC1B2-51EC-1946-B487-4F2D0CBE811E}" dt="2021-02-16T09:04:41.355" v="829" actId="478"/>
          <ac:spMkLst>
            <pc:docMk/>
            <pc:sldMk cId="1309245005" sldId="287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4:39.697" v="828" actId="478"/>
          <ac:spMkLst>
            <pc:docMk/>
            <pc:sldMk cId="1309245005" sldId="287"/>
            <ac:spMk id="3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9:04:44.978" v="830" actId="1076"/>
          <ac:picMkLst>
            <pc:docMk/>
            <pc:sldMk cId="1309245005" sldId="287"/>
            <ac:picMk id="4" creationId="{00000000-0000-0000-0000-000000000000}"/>
          </ac:picMkLst>
        </pc:picChg>
      </pc:sldChg>
      <pc:sldChg chg="delSp modSp mod">
        <pc:chgData name="PEDRO NAVAS ALMODOVAR" userId="18be7a62-4044-48d4-a0e8-d0c331132e76" providerId="ADAL" clId="{F34DC1B2-51EC-1946-B487-4F2D0CBE811E}" dt="2021-02-16T09:04:34.910" v="826" actId="1076"/>
        <pc:sldMkLst>
          <pc:docMk/>
          <pc:sldMk cId="1246592017" sldId="288"/>
        </pc:sldMkLst>
        <pc:spChg chg="del">
          <ac:chgData name="PEDRO NAVAS ALMODOVAR" userId="18be7a62-4044-48d4-a0e8-d0c331132e76" providerId="ADAL" clId="{F34DC1B2-51EC-1946-B487-4F2D0CBE811E}" dt="2021-02-16T09:04:30.461" v="825" actId="478"/>
          <ac:spMkLst>
            <pc:docMk/>
            <pc:sldMk cId="1246592017" sldId="288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4:28.967" v="824" actId="478"/>
          <ac:spMkLst>
            <pc:docMk/>
            <pc:sldMk cId="1246592017" sldId="288"/>
            <ac:spMk id="3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9:04:34.910" v="826" actId="1076"/>
          <ac:picMkLst>
            <pc:docMk/>
            <pc:sldMk cId="1246592017" sldId="288"/>
            <ac:picMk id="4" creationId="{00000000-0000-0000-0000-000000000000}"/>
          </ac:picMkLst>
        </pc:picChg>
      </pc:sldChg>
      <pc:sldChg chg="delSp modSp mod">
        <pc:chgData name="PEDRO NAVAS ALMODOVAR" userId="18be7a62-4044-48d4-a0e8-d0c331132e76" providerId="ADAL" clId="{F34DC1B2-51EC-1946-B487-4F2D0CBE811E}" dt="2021-02-16T09:04:25.077" v="822" actId="1076"/>
        <pc:sldMkLst>
          <pc:docMk/>
          <pc:sldMk cId="3209027496" sldId="289"/>
        </pc:sldMkLst>
        <pc:spChg chg="del">
          <ac:chgData name="PEDRO NAVAS ALMODOVAR" userId="18be7a62-4044-48d4-a0e8-d0c331132e76" providerId="ADAL" clId="{F34DC1B2-51EC-1946-B487-4F2D0CBE811E}" dt="2021-02-16T09:04:13.741" v="818" actId="478"/>
          <ac:spMkLst>
            <pc:docMk/>
            <pc:sldMk cId="3209027496" sldId="289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4:16.172" v="819" actId="478"/>
          <ac:spMkLst>
            <pc:docMk/>
            <pc:sldMk cId="3209027496" sldId="289"/>
            <ac:spMk id="3" creationId="{00000000-0000-0000-0000-000000000000}"/>
          </ac:spMkLst>
        </pc:spChg>
        <pc:picChg chg="del mod">
          <ac:chgData name="PEDRO NAVAS ALMODOVAR" userId="18be7a62-4044-48d4-a0e8-d0c331132e76" providerId="ADAL" clId="{F34DC1B2-51EC-1946-B487-4F2D0CBE811E}" dt="2021-02-16T09:04:22.486" v="821" actId="478"/>
          <ac:picMkLst>
            <pc:docMk/>
            <pc:sldMk cId="3209027496" sldId="289"/>
            <ac:picMk id="4" creationId="{00000000-0000-0000-0000-000000000000}"/>
          </ac:picMkLst>
        </pc:picChg>
        <pc:picChg chg="mod">
          <ac:chgData name="PEDRO NAVAS ALMODOVAR" userId="18be7a62-4044-48d4-a0e8-d0c331132e76" providerId="ADAL" clId="{F34DC1B2-51EC-1946-B487-4F2D0CBE811E}" dt="2021-02-16T09:04:25.077" v="822" actId="1076"/>
          <ac:picMkLst>
            <pc:docMk/>
            <pc:sldMk cId="3209027496" sldId="289"/>
            <ac:picMk id="5" creationId="{00000000-0000-0000-0000-000000000000}"/>
          </ac:picMkLst>
        </pc:picChg>
      </pc:sldChg>
      <pc:sldChg chg="delSp modSp mod">
        <pc:chgData name="PEDRO NAVAS ALMODOVAR" userId="18be7a62-4044-48d4-a0e8-d0c331132e76" providerId="ADAL" clId="{F34DC1B2-51EC-1946-B487-4F2D0CBE811E}" dt="2021-02-16T09:04:09.494" v="816" actId="1076"/>
        <pc:sldMkLst>
          <pc:docMk/>
          <pc:sldMk cId="2334055778" sldId="290"/>
        </pc:sldMkLst>
        <pc:spChg chg="del">
          <ac:chgData name="PEDRO NAVAS ALMODOVAR" userId="18be7a62-4044-48d4-a0e8-d0c331132e76" providerId="ADAL" clId="{F34DC1B2-51EC-1946-B487-4F2D0CBE811E}" dt="2021-02-16T09:04:06.188" v="815" actId="478"/>
          <ac:spMkLst>
            <pc:docMk/>
            <pc:sldMk cId="2334055778" sldId="290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4:04.806" v="814" actId="478"/>
          <ac:spMkLst>
            <pc:docMk/>
            <pc:sldMk cId="2334055778" sldId="290"/>
            <ac:spMk id="3" creationId="{00000000-0000-0000-0000-000000000000}"/>
          </ac:spMkLst>
        </pc:spChg>
        <pc:picChg chg="mod">
          <ac:chgData name="PEDRO NAVAS ALMODOVAR" userId="18be7a62-4044-48d4-a0e8-d0c331132e76" providerId="ADAL" clId="{F34DC1B2-51EC-1946-B487-4F2D0CBE811E}" dt="2021-02-16T09:04:09.494" v="816" actId="1076"/>
          <ac:picMkLst>
            <pc:docMk/>
            <pc:sldMk cId="2334055778" sldId="290"/>
            <ac:picMk id="4" creationId="{00000000-0000-0000-0000-000000000000}"/>
          </ac:picMkLst>
        </pc:picChg>
      </pc:sldChg>
      <pc:sldChg chg="delSp mod">
        <pc:chgData name="PEDRO NAVAS ALMODOVAR" userId="18be7a62-4044-48d4-a0e8-d0c331132e76" providerId="ADAL" clId="{F34DC1B2-51EC-1946-B487-4F2D0CBE811E}" dt="2021-02-16T09:03:57.174" v="812" actId="478"/>
        <pc:sldMkLst>
          <pc:docMk/>
          <pc:sldMk cId="3790871114" sldId="291"/>
        </pc:sldMkLst>
        <pc:spChg chg="del">
          <ac:chgData name="PEDRO NAVAS ALMODOVAR" userId="18be7a62-4044-48d4-a0e8-d0c331132e76" providerId="ADAL" clId="{F34DC1B2-51EC-1946-B487-4F2D0CBE811E}" dt="2021-02-16T09:03:57.174" v="812" actId="478"/>
          <ac:spMkLst>
            <pc:docMk/>
            <pc:sldMk cId="3790871114" sldId="291"/>
            <ac:spMk id="3" creationId="{00000000-0000-0000-0000-000000000000}"/>
          </ac:spMkLst>
        </pc:spChg>
      </pc:sldChg>
      <pc:sldChg chg="delSp mod">
        <pc:chgData name="PEDRO NAVAS ALMODOVAR" userId="18be7a62-4044-48d4-a0e8-d0c331132e76" providerId="ADAL" clId="{F34DC1B2-51EC-1946-B487-4F2D0CBE811E}" dt="2021-02-16T08:56:22.929" v="808" actId="478"/>
        <pc:sldMkLst>
          <pc:docMk/>
          <pc:sldMk cId="1761933920" sldId="292"/>
        </pc:sldMkLst>
        <pc:spChg chg="del">
          <ac:chgData name="PEDRO NAVAS ALMODOVAR" userId="18be7a62-4044-48d4-a0e8-d0c331132e76" providerId="ADAL" clId="{F34DC1B2-51EC-1946-B487-4F2D0CBE811E}" dt="2021-02-16T08:56:22.929" v="808" actId="478"/>
          <ac:spMkLst>
            <pc:docMk/>
            <pc:sldMk cId="1761933920" sldId="292"/>
            <ac:spMk id="3" creationId="{00000000-0000-0000-0000-000000000000}"/>
          </ac:spMkLst>
        </pc:spChg>
      </pc:sldChg>
      <pc:sldChg chg="addSp delSp modSp add mod ord">
        <pc:chgData name="PEDRO NAVAS ALMODOVAR" userId="18be7a62-4044-48d4-a0e8-d0c331132e76" providerId="ADAL" clId="{F34DC1B2-51EC-1946-B487-4F2D0CBE811E}" dt="2021-02-15T18:59:08.690" v="400" actId="14100"/>
        <pc:sldMkLst>
          <pc:docMk/>
          <pc:sldMk cId="4205263724" sldId="293"/>
        </pc:sldMkLst>
        <pc:spChg chg="mod">
          <ac:chgData name="PEDRO NAVAS ALMODOVAR" userId="18be7a62-4044-48d4-a0e8-d0c331132e76" providerId="ADAL" clId="{F34DC1B2-51EC-1946-B487-4F2D0CBE811E}" dt="2021-02-15T18:56:31.966" v="363" actId="20577"/>
          <ac:spMkLst>
            <pc:docMk/>
            <pc:sldMk cId="4205263724" sldId="293"/>
            <ac:spMk id="3" creationId="{00000000-0000-0000-0000-000000000000}"/>
          </ac:spMkLst>
        </pc:spChg>
        <pc:picChg chg="del">
          <ac:chgData name="PEDRO NAVAS ALMODOVAR" userId="18be7a62-4044-48d4-a0e8-d0c331132e76" providerId="ADAL" clId="{F34DC1B2-51EC-1946-B487-4F2D0CBE811E}" dt="2021-02-15T18:53:18.634" v="54" actId="478"/>
          <ac:picMkLst>
            <pc:docMk/>
            <pc:sldMk cId="4205263724" sldId="293"/>
            <ac:picMk id="4" creationId="{00000000-0000-0000-0000-000000000000}"/>
          </ac:picMkLst>
        </pc:picChg>
        <pc:picChg chg="add mod modCrop">
          <ac:chgData name="PEDRO NAVAS ALMODOVAR" userId="18be7a62-4044-48d4-a0e8-d0c331132e76" providerId="ADAL" clId="{F34DC1B2-51EC-1946-B487-4F2D0CBE811E}" dt="2021-02-15T18:56:58.883" v="378" actId="1036"/>
          <ac:picMkLst>
            <pc:docMk/>
            <pc:sldMk cId="4205263724" sldId="293"/>
            <ac:picMk id="5" creationId="{E925797A-49F2-4C42-9105-1365003D88BD}"/>
          </ac:picMkLst>
        </pc:picChg>
        <pc:cxnChg chg="add mod">
          <ac:chgData name="PEDRO NAVAS ALMODOVAR" userId="18be7a62-4044-48d4-a0e8-d0c331132e76" providerId="ADAL" clId="{F34DC1B2-51EC-1946-B487-4F2D0CBE811E}" dt="2021-02-15T18:58:24.582" v="384" actId="14100"/>
          <ac:cxnSpMkLst>
            <pc:docMk/>
            <pc:sldMk cId="4205263724" sldId="293"/>
            <ac:cxnSpMk id="7" creationId="{17826B90-46BA-F848-A0AC-F3C7D5C46C56}"/>
          </ac:cxnSpMkLst>
        </pc:cxnChg>
        <pc:cxnChg chg="add mod">
          <ac:chgData name="PEDRO NAVAS ALMODOVAR" userId="18be7a62-4044-48d4-a0e8-d0c331132e76" providerId="ADAL" clId="{F34DC1B2-51EC-1946-B487-4F2D0CBE811E}" dt="2021-02-15T18:58:30.864" v="386" actId="1076"/>
          <ac:cxnSpMkLst>
            <pc:docMk/>
            <pc:sldMk cId="4205263724" sldId="293"/>
            <ac:cxnSpMk id="9" creationId="{41D6F974-5C16-6744-B5CC-0D13F42D901A}"/>
          </ac:cxnSpMkLst>
        </pc:cxnChg>
        <pc:cxnChg chg="add mod">
          <ac:chgData name="PEDRO NAVAS ALMODOVAR" userId="18be7a62-4044-48d4-a0e8-d0c331132e76" providerId="ADAL" clId="{F34DC1B2-51EC-1946-B487-4F2D0CBE811E}" dt="2021-02-15T18:58:46.828" v="390" actId="14100"/>
          <ac:cxnSpMkLst>
            <pc:docMk/>
            <pc:sldMk cId="4205263724" sldId="293"/>
            <ac:cxnSpMk id="10" creationId="{034252E8-8004-C84F-8105-FD64C9E2749E}"/>
          </ac:cxnSpMkLst>
        </pc:cxnChg>
        <pc:cxnChg chg="add mod">
          <ac:chgData name="PEDRO NAVAS ALMODOVAR" userId="18be7a62-4044-48d4-a0e8-d0c331132e76" providerId="ADAL" clId="{F34DC1B2-51EC-1946-B487-4F2D0CBE811E}" dt="2021-02-15T18:58:56.944" v="395" actId="14100"/>
          <ac:cxnSpMkLst>
            <pc:docMk/>
            <pc:sldMk cId="4205263724" sldId="293"/>
            <ac:cxnSpMk id="12" creationId="{A363F812-D619-7E4B-9507-5B3504630F06}"/>
          </ac:cxnSpMkLst>
        </pc:cxnChg>
        <pc:cxnChg chg="add mod">
          <ac:chgData name="PEDRO NAVAS ALMODOVAR" userId="18be7a62-4044-48d4-a0e8-d0c331132e76" providerId="ADAL" clId="{F34DC1B2-51EC-1946-B487-4F2D0CBE811E}" dt="2021-02-15T18:59:02.041" v="397" actId="1076"/>
          <ac:cxnSpMkLst>
            <pc:docMk/>
            <pc:sldMk cId="4205263724" sldId="293"/>
            <ac:cxnSpMk id="16" creationId="{42DBEBFF-A208-8841-A955-20EE4FD053D1}"/>
          </ac:cxnSpMkLst>
        </pc:cxnChg>
        <pc:cxnChg chg="add mod">
          <ac:chgData name="PEDRO NAVAS ALMODOVAR" userId="18be7a62-4044-48d4-a0e8-d0c331132e76" providerId="ADAL" clId="{F34DC1B2-51EC-1946-B487-4F2D0CBE811E}" dt="2021-02-15T18:59:08.690" v="400" actId="14100"/>
          <ac:cxnSpMkLst>
            <pc:docMk/>
            <pc:sldMk cId="4205263724" sldId="293"/>
            <ac:cxnSpMk id="17" creationId="{969A2F83-5162-E449-BDD6-D0417BB6777C}"/>
          </ac:cxnSpMkLst>
        </pc:cxnChg>
      </pc:sldChg>
      <pc:sldChg chg="addSp delSp modSp add mod">
        <pc:chgData name="PEDRO NAVAS ALMODOVAR" userId="18be7a62-4044-48d4-a0e8-d0c331132e76" providerId="ADAL" clId="{F34DC1B2-51EC-1946-B487-4F2D0CBE811E}" dt="2021-02-15T19:05:28.956" v="504" actId="1076"/>
        <pc:sldMkLst>
          <pc:docMk/>
          <pc:sldMk cId="2732832790" sldId="294"/>
        </pc:sldMkLst>
        <pc:spChg chg="mod">
          <ac:chgData name="PEDRO NAVAS ALMODOVAR" userId="18be7a62-4044-48d4-a0e8-d0c331132e76" providerId="ADAL" clId="{F34DC1B2-51EC-1946-B487-4F2D0CBE811E}" dt="2021-02-15T18:59:39.881" v="402" actId="14100"/>
          <ac:spMkLst>
            <pc:docMk/>
            <pc:sldMk cId="2732832790" sldId="294"/>
            <ac:spMk id="2" creationId="{00000000-0000-0000-0000-000000000000}"/>
          </ac:spMkLst>
        </pc:spChg>
        <pc:spChg chg="mod">
          <ac:chgData name="PEDRO NAVAS ALMODOVAR" userId="18be7a62-4044-48d4-a0e8-d0c331132e76" providerId="ADAL" clId="{F34DC1B2-51EC-1946-B487-4F2D0CBE811E}" dt="2021-02-15T18:59:58.028" v="423" actId="20577"/>
          <ac:spMkLst>
            <pc:docMk/>
            <pc:sldMk cId="2732832790" sldId="294"/>
            <ac:spMk id="3" creationId="{00000000-0000-0000-0000-000000000000}"/>
          </ac:spMkLst>
        </pc:spChg>
        <pc:spChg chg="add mod">
          <ac:chgData name="PEDRO NAVAS ALMODOVAR" userId="18be7a62-4044-48d4-a0e8-d0c331132e76" providerId="ADAL" clId="{F34DC1B2-51EC-1946-B487-4F2D0CBE811E}" dt="2021-02-15T19:01:44.443" v="464" actId="1076"/>
          <ac:spMkLst>
            <pc:docMk/>
            <pc:sldMk cId="2732832790" sldId="294"/>
            <ac:spMk id="6" creationId="{DFAD749D-BABF-544C-8FEB-401F1008AD9F}"/>
          </ac:spMkLst>
        </pc:spChg>
        <pc:spChg chg="add mod">
          <ac:chgData name="PEDRO NAVAS ALMODOVAR" userId="18be7a62-4044-48d4-a0e8-d0c331132e76" providerId="ADAL" clId="{F34DC1B2-51EC-1946-B487-4F2D0CBE811E}" dt="2021-02-15T19:05:28.956" v="504" actId="1076"/>
          <ac:spMkLst>
            <pc:docMk/>
            <pc:sldMk cId="2732832790" sldId="294"/>
            <ac:spMk id="31" creationId="{CA71069E-D826-1844-95D6-7DBD20AFC47C}"/>
          </ac:spMkLst>
        </pc:spChg>
        <pc:grpChg chg="add mod">
          <ac:chgData name="PEDRO NAVAS ALMODOVAR" userId="18be7a62-4044-48d4-a0e8-d0c331132e76" providerId="ADAL" clId="{F34DC1B2-51EC-1946-B487-4F2D0CBE811E}" dt="2021-02-15T19:01:44.443" v="464" actId="1076"/>
          <ac:grpSpMkLst>
            <pc:docMk/>
            <pc:sldMk cId="2732832790" sldId="294"/>
            <ac:grpSpMk id="4" creationId="{C8AFC4DF-5DC8-5B4B-BD66-47F329E40A19}"/>
          </ac:grpSpMkLst>
        </pc:grpChg>
        <pc:grpChg chg="add del mod">
          <ac:chgData name="PEDRO NAVAS ALMODOVAR" userId="18be7a62-4044-48d4-a0e8-d0c331132e76" providerId="ADAL" clId="{F34DC1B2-51EC-1946-B487-4F2D0CBE811E}" dt="2021-02-15T19:02:06.891" v="473" actId="478"/>
          <ac:grpSpMkLst>
            <pc:docMk/>
            <pc:sldMk cId="2732832790" sldId="294"/>
            <ac:grpSpMk id="15" creationId="{8B8EDAE4-2AC3-8343-81CB-03B7ACFC0C88}"/>
          </ac:grpSpMkLst>
        </pc:grpChg>
        <pc:picChg chg="mod modCrop">
          <ac:chgData name="PEDRO NAVAS ALMODOVAR" userId="18be7a62-4044-48d4-a0e8-d0c331132e76" providerId="ADAL" clId="{F34DC1B2-51EC-1946-B487-4F2D0CBE811E}" dt="2021-02-15T19:00:32.729" v="427" actId="732"/>
          <ac:picMkLst>
            <pc:docMk/>
            <pc:sldMk cId="2732832790" sldId="294"/>
            <ac:picMk id="5" creationId="{E925797A-49F2-4C42-9105-1365003D88BD}"/>
          </ac:picMkLst>
        </pc:picChg>
        <pc:picChg chg="del mod">
          <ac:chgData name="PEDRO NAVAS ALMODOVAR" userId="18be7a62-4044-48d4-a0e8-d0c331132e76" providerId="ADAL" clId="{F34DC1B2-51EC-1946-B487-4F2D0CBE811E}" dt="2021-02-15T19:01:51.132" v="467" actId="478"/>
          <ac:picMkLst>
            <pc:docMk/>
            <pc:sldMk cId="2732832790" sldId="294"/>
            <ac:picMk id="18" creationId="{E9275FF5-48CF-5D4E-814B-BFA06510C9E4}"/>
          </ac:picMkLst>
        </pc:picChg>
        <pc:cxnChg chg="mod">
          <ac:chgData name="PEDRO NAVAS ALMODOVAR" userId="18be7a62-4044-48d4-a0e8-d0c331132e76" providerId="ADAL" clId="{F34DC1B2-51EC-1946-B487-4F2D0CBE811E}" dt="2021-02-15T19:00:15.443" v="425" actId="164"/>
          <ac:cxnSpMkLst>
            <pc:docMk/>
            <pc:sldMk cId="2732832790" sldId="294"/>
            <ac:cxnSpMk id="7" creationId="{17826B90-46BA-F848-A0AC-F3C7D5C46C56}"/>
          </ac:cxnSpMkLst>
        </pc:cxnChg>
        <pc:cxnChg chg="mod">
          <ac:chgData name="PEDRO NAVAS ALMODOVAR" userId="18be7a62-4044-48d4-a0e8-d0c331132e76" providerId="ADAL" clId="{F34DC1B2-51EC-1946-B487-4F2D0CBE811E}" dt="2021-02-15T19:00:15.443" v="425" actId="164"/>
          <ac:cxnSpMkLst>
            <pc:docMk/>
            <pc:sldMk cId="2732832790" sldId="294"/>
            <ac:cxnSpMk id="9" creationId="{41D6F974-5C16-6744-B5CC-0D13F42D901A}"/>
          </ac:cxnSpMkLst>
        </pc:cxnChg>
        <pc:cxnChg chg="mod">
          <ac:chgData name="PEDRO NAVAS ALMODOVAR" userId="18be7a62-4044-48d4-a0e8-d0c331132e76" providerId="ADAL" clId="{F34DC1B2-51EC-1946-B487-4F2D0CBE811E}" dt="2021-02-15T19:00:15.443" v="425" actId="164"/>
          <ac:cxnSpMkLst>
            <pc:docMk/>
            <pc:sldMk cId="2732832790" sldId="294"/>
            <ac:cxnSpMk id="10" creationId="{034252E8-8004-C84F-8105-FD64C9E2749E}"/>
          </ac:cxnSpMkLst>
        </pc:cxnChg>
        <pc:cxnChg chg="add mod">
          <ac:chgData name="PEDRO NAVAS ALMODOVAR" userId="18be7a62-4044-48d4-a0e8-d0c331132e76" providerId="ADAL" clId="{F34DC1B2-51EC-1946-B487-4F2D0CBE811E}" dt="2021-02-15T19:01:13.156" v="462" actId="1076"/>
          <ac:cxnSpMkLst>
            <pc:docMk/>
            <pc:sldMk cId="2732832790" sldId="294"/>
            <ac:cxnSpMk id="11" creationId="{026061C6-5411-8944-958F-F2EF60F464FF}"/>
          </ac:cxnSpMkLst>
        </pc:cxnChg>
        <pc:cxnChg chg="mod">
          <ac:chgData name="PEDRO NAVAS ALMODOVAR" userId="18be7a62-4044-48d4-a0e8-d0c331132e76" providerId="ADAL" clId="{F34DC1B2-51EC-1946-B487-4F2D0CBE811E}" dt="2021-02-15T19:00:15.443" v="425" actId="164"/>
          <ac:cxnSpMkLst>
            <pc:docMk/>
            <pc:sldMk cId="2732832790" sldId="294"/>
            <ac:cxnSpMk id="12" creationId="{A363F812-D619-7E4B-9507-5B3504630F06}"/>
          </ac:cxnSpMkLst>
        </pc:cxnChg>
        <pc:cxnChg chg="mod">
          <ac:chgData name="PEDRO NAVAS ALMODOVAR" userId="18be7a62-4044-48d4-a0e8-d0c331132e76" providerId="ADAL" clId="{F34DC1B2-51EC-1946-B487-4F2D0CBE811E}" dt="2021-02-15T19:00:15.443" v="425" actId="164"/>
          <ac:cxnSpMkLst>
            <pc:docMk/>
            <pc:sldMk cId="2732832790" sldId="294"/>
            <ac:cxnSpMk id="16" creationId="{42DBEBFF-A208-8841-A955-20EE4FD053D1}"/>
          </ac:cxnSpMkLst>
        </pc:cxnChg>
        <pc:cxnChg chg="mod">
          <ac:chgData name="PEDRO NAVAS ALMODOVAR" userId="18be7a62-4044-48d4-a0e8-d0c331132e76" providerId="ADAL" clId="{F34DC1B2-51EC-1946-B487-4F2D0CBE811E}" dt="2021-02-15T19:00:15.443" v="425" actId="164"/>
          <ac:cxnSpMkLst>
            <pc:docMk/>
            <pc:sldMk cId="2732832790" sldId="294"/>
            <ac:cxnSpMk id="17" creationId="{969A2F83-5162-E449-BDD6-D0417BB6777C}"/>
          </ac:cxnSpMkLst>
        </pc:cxnChg>
        <pc:cxnChg chg="mod">
          <ac:chgData name="PEDRO NAVAS ALMODOVAR" userId="18be7a62-4044-48d4-a0e8-d0c331132e76" providerId="ADAL" clId="{F34DC1B2-51EC-1946-B487-4F2D0CBE811E}" dt="2021-02-15T19:02:13.360" v="475" actId="1076"/>
          <ac:cxnSpMkLst>
            <pc:docMk/>
            <pc:sldMk cId="2732832790" sldId="294"/>
            <ac:cxnSpMk id="19" creationId="{4CC06DBA-AD39-EA46-8853-532C899D2CB4}"/>
          </ac:cxnSpMkLst>
        </pc:cxnChg>
        <pc:cxnChg chg="mod">
          <ac:chgData name="PEDRO NAVAS ALMODOVAR" userId="18be7a62-4044-48d4-a0e8-d0c331132e76" providerId="ADAL" clId="{F34DC1B2-51EC-1946-B487-4F2D0CBE811E}" dt="2021-02-15T19:02:14.697" v="476" actId="1076"/>
          <ac:cxnSpMkLst>
            <pc:docMk/>
            <pc:sldMk cId="2732832790" sldId="294"/>
            <ac:cxnSpMk id="20" creationId="{E437B64F-8D28-A641-83A3-C23229D95AC7}"/>
          </ac:cxnSpMkLst>
        </pc:cxnChg>
        <pc:cxnChg chg="del mod">
          <ac:chgData name="PEDRO NAVAS ALMODOVAR" userId="18be7a62-4044-48d4-a0e8-d0c331132e76" providerId="ADAL" clId="{F34DC1B2-51EC-1946-B487-4F2D0CBE811E}" dt="2021-02-15T19:02:08.603" v="474" actId="478"/>
          <ac:cxnSpMkLst>
            <pc:docMk/>
            <pc:sldMk cId="2732832790" sldId="294"/>
            <ac:cxnSpMk id="21" creationId="{B679A7E7-20C6-7E4A-892B-F46968AD897D}"/>
          </ac:cxnSpMkLst>
        </pc:cxnChg>
        <pc:cxnChg chg="del mod">
          <ac:chgData name="PEDRO NAVAS ALMODOVAR" userId="18be7a62-4044-48d4-a0e8-d0c331132e76" providerId="ADAL" clId="{F34DC1B2-51EC-1946-B487-4F2D0CBE811E}" dt="2021-02-15T19:01:58.370" v="468" actId="478"/>
          <ac:cxnSpMkLst>
            <pc:docMk/>
            <pc:sldMk cId="2732832790" sldId="294"/>
            <ac:cxnSpMk id="22" creationId="{EE6463B3-71C1-DA45-BC5E-D830B77B1E69}"/>
          </ac:cxnSpMkLst>
        </pc:cxnChg>
        <pc:cxnChg chg="del mod">
          <ac:chgData name="PEDRO NAVAS ALMODOVAR" userId="18be7a62-4044-48d4-a0e8-d0c331132e76" providerId="ADAL" clId="{F34DC1B2-51EC-1946-B487-4F2D0CBE811E}" dt="2021-02-15T19:02:02.994" v="471" actId="478"/>
          <ac:cxnSpMkLst>
            <pc:docMk/>
            <pc:sldMk cId="2732832790" sldId="294"/>
            <ac:cxnSpMk id="23" creationId="{5454CDD3-000A-3843-B9A7-A79892D09B39}"/>
          </ac:cxnSpMkLst>
        </pc:cxnChg>
        <pc:cxnChg chg="mod">
          <ac:chgData name="PEDRO NAVAS ALMODOVAR" userId="18be7a62-4044-48d4-a0e8-d0c331132e76" providerId="ADAL" clId="{F34DC1B2-51EC-1946-B487-4F2D0CBE811E}" dt="2021-02-15T19:02:32.410" v="483" actId="14100"/>
          <ac:cxnSpMkLst>
            <pc:docMk/>
            <pc:sldMk cId="2732832790" sldId="294"/>
            <ac:cxnSpMk id="24" creationId="{B26281DE-3EDB-C14A-B6EB-B8773AAA4490}"/>
          </ac:cxnSpMkLst>
        </pc:cxnChg>
        <pc:cxnChg chg="add mod">
          <ac:chgData name="PEDRO NAVAS ALMODOVAR" userId="18be7a62-4044-48d4-a0e8-d0c331132e76" providerId="ADAL" clId="{F34DC1B2-51EC-1946-B487-4F2D0CBE811E}" dt="2021-02-15T19:02:28.492" v="482" actId="14100"/>
          <ac:cxnSpMkLst>
            <pc:docMk/>
            <pc:sldMk cId="2732832790" sldId="294"/>
            <ac:cxnSpMk id="25" creationId="{986EC60B-9A32-5044-9250-1EF6A1449B91}"/>
          </ac:cxnSpMkLst>
        </pc:cxnChg>
        <pc:cxnChg chg="add">
          <ac:chgData name="PEDRO NAVAS ALMODOVAR" userId="18be7a62-4044-48d4-a0e8-d0c331132e76" providerId="ADAL" clId="{F34DC1B2-51EC-1946-B487-4F2D0CBE811E}" dt="2021-02-15T19:02:45.448" v="484" actId="11529"/>
          <ac:cxnSpMkLst>
            <pc:docMk/>
            <pc:sldMk cId="2732832790" sldId="294"/>
            <ac:cxnSpMk id="30" creationId="{9F2D2884-B662-364A-BE57-3CFD718003B2}"/>
          </ac:cxnSpMkLst>
        </pc:cxnChg>
      </pc:sldChg>
      <pc:sldChg chg="delSp add mod">
        <pc:chgData name="PEDRO NAVAS ALMODOVAR" userId="18be7a62-4044-48d4-a0e8-d0c331132e76" providerId="ADAL" clId="{F34DC1B2-51EC-1946-B487-4F2D0CBE811E}" dt="2021-02-16T09:07:03.745" v="862" actId="478"/>
        <pc:sldMkLst>
          <pc:docMk/>
          <pc:sldMk cId="3773774974" sldId="295"/>
        </pc:sldMkLst>
        <pc:spChg chg="del">
          <ac:chgData name="PEDRO NAVAS ALMODOVAR" userId="18be7a62-4044-48d4-a0e8-d0c331132e76" providerId="ADAL" clId="{F34DC1B2-51EC-1946-B487-4F2D0CBE811E}" dt="2021-02-16T09:07:03.745" v="862" actId="478"/>
          <ac:spMkLst>
            <pc:docMk/>
            <pc:sldMk cId="3773774974" sldId="295"/>
            <ac:spMk id="3" creationId="{00000000-0000-0000-0000-000000000000}"/>
          </ac:spMkLst>
        </pc:spChg>
      </pc:sldChg>
      <pc:sldChg chg="modSp add mod">
        <pc:chgData name="PEDRO NAVAS ALMODOVAR" userId="18be7a62-4044-48d4-a0e8-d0c331132e76" providerId="ADAL" clId="{F34DC1B2-51EC-1946-B487-4F2D0CBE811E}" dt="2021-02-15T19:43:33.828" v="632" actId="1076"/>
        <pc:sldMkLst>
          <pc:docMk/>
          <pc:sldMk cId="1429730968" sldId="296"/>
        </pc:sldMkLst>
        <pc:spChg chg="mod">
          <ac:chgData name="PEDRO NAVAS ALMODOVAR" userId="18be7a62-4044-48d4-a0e8-d0c331132e76" providerId="ADAL" clId="{F34DC1B2-51EC-1946-B487-4F2D0CBE811E}" dt="2021-02-15T19:43:33.828" v="632" actId="1076"/>
          <ac:spMkLst>
            <pc:docMk/>
            <pc:sldMk cId="1429730968" sldId="296"/>
            <ac:spMk id="3" creationId="{00000000-0000-0000-0000-000000000000}"/>
          </ac:spMkLst>
        </pc:spChg>
      </pc:sldChg>
      <pc:sldChg chg="addSp delSp modSp add mod">
        <pc:chgData name="PEDRO NAVAS ALMODOVAR" userId="18be7a62-4044-48d4-a0e8-d0c331132e76" providerId="ADAL" clId="{F34DC1B2-51EC-1946-B487-4F2D0CBE811E}" dt="2021-02-16T08:09:11.078" v="712" actId="1076"/>
        <pc:sldMkLst>
          <pc:docMk/>
          <pc:sldMk cId="1388250680" sldId="297"/>
        </pc:sldMkLst>
        <pc:spChg chg="mod">
          <ac:chgData name="PEDRO NAVAS ALMODOVAR" userId="18be7a62-4044-48d4-a0e8-d0c331132e76" providerId="ADAL" clId="{F34DC1B2-51EC-1946-B487-4F2D0CBE811E}" dt="2021-02-15T19:48:39.266" v="657" actId="20577"/>
          <ac:spMkLst>
            <pc:docMk/>
            <pc:sldMk cId="1388250680" sldId="297"/>
            <ac:spMk id="3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48:30.913" v="643" actId="478"/>
          <ac:spMkLst>
            <pc:docMk/>
            <pc:sldMk cId="1388250680" sldId="297"/>
            <ac:spMk id="6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5T19:48:32.288" v="644" actId="478"/>
          <ac:spMkLst>
            <pc:docMk/>
            <pc:sldMk cId="1388250680" sldId="297"/>
            <ac:spMk id="7" creationId="{00000000-0000-0000-0000-000000000000}"/>
          </ac:spMkLst>
        </pc:spChg>
        <pc:spChg chg="add mod">
          <ac:chgData name="PEDRO NAVAS ALMODOVAR" userId="18be7a62-4044-48d4-a0e8-d0c331132e76" providerId="ADAL" clId="{F34DC1B2-51EC-1946-B487-4F2D0CBE811E}" dt="2021-02-16T07:54:54.009" v="710" actId="20577"/>
          <ac:spMkLst>
            <pc:docMk/>
            <pc:sldMk cId="1388250680" sldId="297"/>
            <ac:spMk id="10" creationId="{C022AC4C-3883-194D-AC90-B36DBE934A8F}"/>
          </ac:spMkLst>
        </pc:spChg>
        <pc:spChg chg="del">
          <ac:chgData name="PEDRO NAVAS ALMODOVAR" userId="18be7a62-4044-48d4-a0e8-d0c331132e76" providerId="ADAL" clId="{F34DC1B2-51EC-1946-B487-4F2D0CBE811E}" dt="2021-02-15T19:48:09.930" v="640" actId="478"/>
          <ac:spMkLst>
            <pc:docMk/>
            <pc:sldMk cId="1388250680" sldId="297"/>
            <ac:spMk id="12" creationId="{00000000-0000-0000-0000-000000000000}"/>
          </ac:spMkLst>
        </pc:spChg>
        <pc:spChg chg="del mod">
          <ac:chgData name="PEDRO NAVAS ALMODOVAR" userId="18be7a62-4044-48d4-a0e8-d0c331132e76" providerId="ADAL" clId="{F34DC1B2-51EC-1946-B487-4F2D0CBE811E}" dt="2021-02-15T19:48:08.236" v="639" actId="478"/>
          <ac:spMkLst>
            <pc:docMk/>
            <pc:sldMk cId="1388250680" sldId="297"/>
            <ac:spMk id="13" creationId="{00000000-0000-0000-0000-000000000000}"/>
          </ac:spMkLst>
        </pc:spChg>
        <pc:picChg chg="del">
          <ac:chgData name="PEDRO NAVAS ALMODOVAR" userId="18be7a62-4044-48d4-a0e8-d0c331132e76" providerId="ADAL" clId="{F34DC1B2-51EC-1946-B487-4F2D0CBE811E}" dt="2021-02-15T19:48:29.143" v="642" actId="478"/>
          <ac:picMkLst>
            <pc:docMk/>
            <pc:sldMk cId="1388250680" sldId="297"/>
            <ac:picMk id="4" creationId="{00000000-0000-0000-0000-000000000000}"/>
          </ac:picMkLst>
        </pc:picChg>
        <pc:picChg chg="del">
          <ac:chgData name="PEDRO NAVAS ALMODOVAR" userId="18be7a62-4044-48d4-a0e8-d0c331132e76" providerId="ADAL" clId="{F34DC1B2-51EC-1946-B487-4F2D0CBE811E}" dt="2021-02-15T19:47:59.536" v="634" actId="478"/>
          <ac:picMkLst>
            <pc:docMk/>
            <pc:sldMk cId="1388250680" sldId="297"/>
            <ac:picMk id="5" creationId="{00000000-0000-0000-0000-000000000000}"/>
          </ac:picMkLst>
        </pc:picChg>
        <pc:picChg chg="add mod">
          <ac:chgData name="PEDRO NAVAS ALMODOVAR" userId="18be7a62-4044-48d4-a0e8-d0c331132e76" providerId="ADAL" clId="{F34DC1B2-51EC-1946-B487-4F2D0CBE811E}" dt="2021-02-16T07:54:16.401" v="664" actId="1076"/>
          <ac:picMkLst>
            <pc:docMk/>
            <pc:sldMk cId="1388250680" sldId="297"/>
            <ac:picMk id="8" creationId="{814C0E2C-6BBB-DF4B-A95B-F41CED155554}"/>
          </ac:picMkLst>
        </pc:picChg>
        <pc:picChg chg="add mod">
          <ac:chgData name="PEDRO NAVAS ALMODOVAR" userId="18be7a62-4044-48d4-a0e8-d0c331132e76" providerId="ADAL" clId="{F34DC1B2-51EC-1946-B487-4F2D0CBE811E}" dt="2021-02-16T08:09:11.078" v="712" actId="1076"/>
          <ac:picMkLst>
            <pc:docMk/>
            <pc:sldMk cId="1388250680" sldId="297"/>
            <ac:picMk id="15" creationId="{DA8C403B-9C1F-B549-BA23-F12FB7A3897A}"/>
          </ac:picMkLst>
        </pc:picChg>
        <pc:picChg chg="mod">
          <ac:chgData name="PEDRO NAVAS ALMODOVAR" userId="18be7a62-4044-48d4-a0e8-d0c331132e76" providerId="ADAL" clId="{F34DC1B2-51EC-1946-B487-4F2D0CBE811E}" dt="2021-02-15T19:48:44.824" v="659" actId="14100"/>
          <ac:picMkLst>
            <pc:docMk/>
            <pc:sldMk cId="1388250680" sldId="297"/>
            <ac:picMk id="16" creationId="{00000000-0000-0000-0000-000000000000}"/>
          </ac:picMkLst>
        </pc:picChg>
        <pc:cxnChg chg="del">
          <ac:chgData name="PEDRO NAVAS ALMODOVAR" userId="18be7a62-4044-48d4-a0e8-d0c331132e76" providerId="ADAL" clId="{F34DC1B2-51EC-1946-B487-4F2D0CBE811E}" dt="2021-02-15T19:48:11.293" v="641" actId="478"/>
          <ac:cxnSpMkLst>
            <pc:docMk/>
            <pc:sldMk cId="1388250680" sldId="297"/>
            <ac:cxnSpMk id="9" creationId="{00000000-0000-0000-0000-000000000000}"/>
          </ac:cxnSpMkLst>
        </pc:cxnChg>
        <pc:cxnChg chg="del">
          <ac:chgData name="PEDRO NAVAS ALMODOVAR" userId="18be7a62-4044-48d4-a0e8-d0c331132e76" providerId="ADAL" clId="{F34DC1B2-51EC-1946-B487-4F2D0CBE811E}" dt="2021-02-15T19:48:02.630" v="635" actId="478"/>
          <ac:cxnSpMkLst>
            <pc:docMk/>
            <pc:sldMk cId="1388250680" sldId="297"/>
            <ac:cxnSpMk id="27" creationId="{00000000-0000-0000-0000-000000000000}"/>
          </ac:cxnSpMkLst>
        </pc:cxnChg>
      </pc:sldChg>
      <pc:sldChg chg="delSp add mod">
        <pc:chgData name="PEDRO NAVAS ALMODOVAR" userId="18be7a62-4044-48d4-a0e8-d0c331132e76" providerId="ADAL" clId="{F34DC1B2-51EC-1946-B487-4F2D0CBE811E}" dt="2021-02-16T09:05:27.011" v="842" actId="478"/>
        <pc:sldMkLst>
          <pc:docMk/>
          <pc:sldMk cId="1099785508" sldId="298"/>
        </pc:sldMkLst>
        <pc:spChg chg="del">
          <ac:chgData name="PEDRO NAVAS ALMODOVAR" userId="18be7a62-4044-48d4-a0e8-d0c331132e76" providerId="ADAL" clId="{F34DC1B2-51EC-1946-B487-4F2D0CBE811E}" dt="2021-02-16T09:05:27.011" v="842" actId="478"/>
          <ac:spMkLst>
            <pc:docMk/>
            <pc:sldMk cId="1099785508" sldId="298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6T09:05:25.929" v="841" actId="478"/>
          <ac:spMkLst>
            <pc:docMk/>
            <pc:sldMk cId="1099785508" sldId="298"/>
            <ac:spMk id="3" creationId="{00000000-0000-0000-0000-000000000000}"/>
          </ac:spMkLst>
        </pc:spChg>
      </pc:sldChg>
      <pc:sldChg chg="addSp delSp modSp add mod">
        <pc:chgData name="PEDRO NAVAS ALMODOVAR" userId="18be7a62-4044-48d4-a0e8-d0c331132e76" providerId="ADAL" clId="{F34DC1B2-51EC-1946-B487-4F2D0CBE811E}" dt="2021-02-17T09:40:24.578" v="935" actId="478"/>
        <pc:sldMkLst>
          <pc:docMk/>
          <pc:sldMk cId="3766264411" sldId="299"/>
        </pc:sldMkLst>
        <pc:spChg chg="mod">
          <ac:chgData name="PEDRO NAVAS ALMODOVAR" userId="18be7a62-4044-48d4-a0e8-d0c331132e76" providerId="ADAL" clId="{F34DC1B2-51EC-1946-B487-4F2D0CBE811E}" dt="2021-02-17T09:35:45.429" v="875" actId="20577"/>
          <ac:spMkLst>
            <pc:docMk/>
            <pc:sldMk cId="3766264411" sldId="299"/>
            <ac:spMk id="2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7T09:35:35.395" v="871" actId="478"/>
          <ac:spMkLst>
            <pc:docMk/>
            <pc:sldMk cId="3766264411" sldId="299"/>
            <ac:spMk id="6" creationId="{00000000-0000-0000-0000-000000000000}"/>
          </ac:spMkLst>
        </pc:spChg>
        <pc:spChg chg="del">
          <ac:chgData name="PEDRO NAVAS ALMODOVAR" userId="18be7a62-4044-48d4-a0e8-d0c331132e76" providerId="ADAL" clId="{F34DC1B2-51EC-1946-B487-4F2D0CBE811E}" dt="2021-02-17T09:35:35.395" v="871" actId="478"/>
          <ac:spMkLst>
            <pc:docMk/>
            <pc:sldMk cId="3766264411" sldId="299"/>
            <ac:spMk id="7" creationId="{00000000-0000-0000-0000-000000000000}"/>
          </ac:spMkLst>
        </pc:spChg>
        <pc:spChg chg="add mod">
          <ac:chgData name="PEDRO NAVAS ALMODOVAR" userId="18be7a62-4044-48d4-a0e8-d0c331132e76" providerId="ADAL" clId="{F34DC1B2-51EC-1946-B487-4F2D0CBE811E}" dt="2021-02-17T09:37:52.255" v="913" actId="1076"/>
          <ac:spMkLst>
            <pc:docMk/>
            <pc:sldMk cId="3766264411" sldId="299"/>
            <ac:spMk id="27" creationId="{E76C6F5A-A50E-6E46-A1CC-C7BCEE93CEEE}"/>
          </ac:spMkLst>
        </pc:spChg>
        <pc:spChg chg="add mod">
          <ac:chgData name="PEDRO NAVAS ALMODOVAR" userId="18be7a62-4044-48d4-a0e8-d0c331132e76" providerId="ADAL" clId="{F34DC1B2-51EC-1946-B487-4F2D0CBE811E}" dt="2021-02-17T09:38:31.221" v="925" actId="58"/>
          <ac:spMkLst>
            <pc:docMk/>
            <pc:sldMk cId="3766264411" sldId="299"/>
            <ac:spMk id="33" creationId="{CC67F2B3-38CA-494C-9F82-D235EC8B2AFD}"/>
          </ac:spMkLst>
        </pc:spChg>
        <pc:spChg chg="add mod">
          <ac:chgData name="PEDRO NAVAS ALMODOVAR" userId="18be7a62-4044-48d4-a0e8-d0c331132e76" providerId="ADAL" clId="{F34DC1B2-51EC-1946-B487-4F2D0CBE811E}" dt="2021-02-17T09:38:41.602" v="931" actId="20577"/>
          <ac:spMkLst>
            <pc:docMk/>
            <pc:sldMk cId="3766264411" sldId="299"/>
            <ac:spMk id="34" creationId="{96F58C41-B6DA-6B44-AC9C-110C5CE0ED29}"/>
          </ac:spMkLst>
        </pc:spChg>
        <pc:picChg chg="del">
          <ac:chgData name="PEDRO NAVAS ALMODOVAR" userId="18be7a62-4044-48d4-a0e8-d0c331132e76" providerId="ADAL" clId="{F34DC1B2-51EC-1946-B487-4F2D0CBE811E}" dt="2021-02-17T09:35:39.744" v="873" actId="478"/>
          <ac:picMkLst>
            <pc:docMk/>
            <pc:sldMk cId="3766264411" sldId="299"/>
            <ac:picMk id="4" creationId="{00000000-0000-0000-0000-000000000000}"/>
          </ac:picMkLst>
        </pc:picChg>
        <pc:picChg chg="del">
          <ac:chgData name="PEDRO NAVAS ALMODOVAR" userId="18be7a62-4044-48d4-a0e8-d0c331132e76" providerId="ADAL" clId="{F34DC1B2-51EC-1946-B487-4F2D0CBE811E}" dt="2021-02-17T09:35:38.395" v="872" actId="478"/>
          <ac:picMkLst>
            <pc:docMk/>
            <pc:sldMk cId="3766264411" sldId="299"/>
            <ac:picMk id="5" creationId="{00000000-0000-0000-0000-000000000000}"/>
          </ac:picMkLst>
        </pc:picChg>
        <pc:picChg chg="add del mod">
          <ac:chgData name="PEDRO NAVAS ALMODOVAR" userId="18be7a62-4044-48d4-a0e8-d0c331132e76" providerId="ADAL" clId="{F34DC1B2-51EC-1946-B487-4F2D0CBE811E}" dt="2021-02-17T09:40:24.578" v="935" actId="478"/>
          <ac:picMkLst>
            <pc:docMk/>
            <pc:sldMk cId="3766264411" sldId="299"/>
            <ac:picMk id="35" creationId="{90637AC3-6484-CD47-A09D-19437AF1DC48}"/>
          </ac:picMkLst>
        </pc:picChg>
        <pc:cxnChg chg="add mod">
          <ac:chgData name="PEDRO NAVAS ALMODOVAR" userId="18be7a62-4044-48d4-a0e8-d0c331132e76" providerId="ADAL" clId="{F34DC1B2-51EC-1946-B487-4F2D0CBE811E}" dt="2021-02-17T09:36:03.972" v="877" actId="1582"/>
          <ac:cxnSpMkLst>
            <pc:docMk/>
            <pc:sldMk cId="3766264411" sldId="299"/>
            <ac:cxnSpMk id="8" creationId="{4E488C49-61B1-B549-B22A-503DE279A9B1}"/>
          </ac:cxnSpMkLst>
        </pc:cxnChg>
        <pc:cxnChg chg="add mod">
          <ac:chgData name="PEDRO NAVAS ALMODOVAR" userId="18be7a62-4044-48d4-a0e8-d0c331132e76" providerId="ADAL" clId="{F34DC1B2-51EC-1946-B487-4F2D0CBE811E}" dt="2021-02-17T09:36:15.932" v="880" actId="14100"/>
          <ac:cxnSpMkLst>
            <pc:docMk/>
            <pc:sldMk cId="3766264411" sldId="299"/>
            <ac:cxnSpMk id="9" creationId="{988B2399-DFB8-F547-823B-80973E1599F7}"/>
          </ac:cxnSpMkLst>
        </pc:cxnChg>
        <pc:cxnChg chg="add mod">
          <ac:chgData name="PEDRO NAVAS ALMODOVAR" userId="18be7a62-4044-48d4-a0e8-d0c331132e76" providerId="ADAL" clId="{F34DC1B2-51EC-1946-B487-4F2D0CBE811E}" dt="2021-02-17T09:36:22.149" v="884" actId="1076"/>
          <ac:cxnSpMkLst>
            <pc:docMk/>
            <pc:sldMk cId="3766264411" sldId="299"/>
            <ac:cxnSpMk id="11" creationId="{DD0F6887-6A44-3840-8851-49B36D6B08E2}"/>
          </ac:cxnSpMkLst>
        </pc:cxnChg>
        <pc:cxnChg chg="add mod">
          <ac:chgData name="PEDRO NAVAS ALMODOVAR" userId="18be7a62-4044-48d4-a0e8-d0c331132e76" providerId="ADAL" clId="{F34DC1B2-51EC-1946-B487-4F2D0CBE811E}" dt="2021-02-17T09:36:20.702" v="883" actId="1076"/>
          <ac:cxnSpMkLst>
            <pc:docMk/>
            <pc:sldMk cId="3766264411" sldId="299"/>
            <ac:cxnSpMk id="12" creationId="{24312578-1179-FE44-9E17-268D601531B6}"/>
          </ac:cxnSpMkLst>
        </pc:cxnChg>
        <pc:cxnChg chg="add mod">
          <ac:chgData name="PEDRO NAVAS ALMODOVAR" userId="18be7a62-4044-48d4-a0e8-d0c331132e76" providerId="ADAL" clId="{F34DC1B2-51EC-1946-B487-4F2D0CBE811E}" dt="2021-02-17T09:37:18.101" v="905" actId="14100"/>
          <ac:cxnSpMkLst>
            <pc:docMk/>
            <pc:sldMk cId="3766264411" sldId="299"/>
            <ac:cxnSpMk id="13" creationId="{3D11A277-ADE1-1441-94BF-333E568D8233}"/>
          </ac:cxnSpMkLst>
        </pc:cxnChg>
        <pc:cxnChg chg="add mod">
          <ac:chgData name="PEDRO NAVAS ALMODOVAR" userId="18be7a62-4044-48d4-a0e8-d0c331132e76" providerId="ADAL" clId="{F34DC1B2-51EC-1946-B487-4F2D0CBE811E}" dt="2021-02-17T09:36:59.949" v="898" actId="208"/>
          <ac:cxnSpMkLst>
            <pc:docMk/>
            <pc:sldMk cId="3766264411" sldId="299"/>
            <ac:cxnSpMk id="16" creationId="{EFC84D4D-5901-354D-9493-F236B2DADC6E}"/>
          </ac:cxnSpMkLst>
        </pc:cxnChg>
        <pc:cxnChg chg="add mod">
          <ac:chgData name="PEDRO NAVAS ALMODOVAR" userId="18be7a62-4044-48d4-a0e8-d0c331132e76" providerId="ADAL" clId="{F34DC1B2-51EC-1946-B487-4F2D0CBE811E}" dt="2021-02-17T09:37:08.617" v="901" actId="14100"/>
          <ac:cxnSpMkLst>
            <pc:docMk/>
            <pc:sldMk cId="3766264411" sldId="299"/>
            <ac:cxnSpMk id="18" creationId="{AD97C3FB-3456-9A45-AC04-2E345AC3D253}"/>
          </ac:cxnSpMkLst>
        </pc:cxnChg>
        <pc:cxnChg chg="add mod">
          <ac:chgData name="PEDRO NAVAS ALMODOVAR" userId="18be7a62-4044-48d4-a0e8-d0c331132e76" providerId="ADAL" clId="{F34DC1B2-51EC-1946-B487-4F2D0CBE811E}" dt="2021-02-17T09:37:15.274" v="904" actId="14100"/>
          <ac:cxnSpMkLst>
            <pc:docMk/>
            <pc:sldMk cId="3766264411" sldId="299"/>
            <ac:cxnSpMk id="20" creationId="{6D5DFDC0-91D4-534E-BDE3-FF726E4B58A4}"/>
          </ac:cxnSpMkLst>
        </pc:cxnChg>
        <pc:cxnChg chg="add mod">
          <ac:chgData name="PEDRO NAVAS ALMODOVAR" userId="18be7a62-4044-48d4-a0e8-d0c331132e76" providerId="ADAL" clId="{F34DC1B2-51EC-1946-B487-4F2D0CBE811E}" dt="2021-02-17T09:37:28.783" v="907" actId="208"/>
          <ac:cxnSpMkLst>
            <pc:docMk/>
            <pc:sldMk cId="3766264411" sldId="299"/>
            <ac:cxnSpMk id="24" creationId="{04F90E79-6940-7645-B8EF-1109F9B3031A}"/>
          </ac:cxnSpMkLst>
        </pc:cxnChg>
        <pc:cxnChg chg="add mod">
          <ac:chgData name="PEDRO NAVAS ALMODOVAR" userId="18be7a62-4044-48d4-a0e8-d0c331132e76" providerId="ADAL" clId="{F34DC1B2-51EC-1946-B487-4F2D0CBE811E}" dt="2021-02-17T09:37:35.440" v="910" actId="1076"/>
          <ac:cxnSpMkLst>
            <pc:docMk/>
            <pc:sldMk cId="3766264411" sldId="299"/>
            <ac:cxnSpMk id="25" creationId="{18866AA9-331B-6F46-9C64-4CC360AF5715}"/>
          </ac:cxnSpMkLst>
        </pc:cxnChg>
        <pc:cxnChg chg="add">
          <ac:chgData name="PEDRO NAVAS ALMODOVAR" userId="18be7a62-4044-48d4-a0e8-d0c331132e76" providerId="ADAL" clId="{F34DC1B2-51EC-1946-B487-4F2D0CBE811E}" dt="2021-02-17T09:38:05.249" v="914" actId="11529"/>
          <ac:cxnSpMkLst>
            <pc:docMk/>
            <pc:sldMk cId="3766264411" sldId="299"/>
            <ac:cxnSpMk id="29" creationId="{3E7B8515-490E-C548-87D6-651F884DDC76}"/>
          </ac:cxnSpMkLst>
        </pc:cxnChg>
        <pc:cxnChg chg="add del mod">
          <ac:chgData name="PEDRO NAVAS ALMODOVAR" userId="18be7a62-4044-48d4-a0e8-d0c331132e76" providerId="ADAL" clId="{F34DC1B2-51EC-1946-B487-4F2D0CBE811E}" dt="2021-02-17T09:38:09.095" v="916" actId="478"/>
          <ac:cxnSpMkLst>
            <pc:docMk/>
            <pc:sldMk cId="3766264411" sldId="299"/>
            <ac:cxnSpMk id="30" creationId="{07C90A81-22BF-C146-9278-8079AD24A5C4}"/>
          </ac:cxnSpMkLst>
        </pc:cxnChg>
        <pc:cxnChg chg="add mod">
          <ac:chgData name="PEDRO NAVAS ALMODOVAR" userId="18be7a62-4044-48d4-a0e8-d0c331132e76" providerId="ADAL" clId="{F34DC1B2-51EC-1946-B487-4F2D0CBE811E}" dt="2021-02-17T09:38:16.078" v="919" actId="14100"/>
          <ac:cxnSpMkLst>
            <pc:docMk/>
            <pc:sldMk cId="3766264411" sldId="299"/>
            <ac:cxnSpMk id="31" creationId="{15A6CBAE-1EEA-0B45-94A1-1AD41A30CF50}"/>
          </ac:cxnSpMkLst>
        </pc:cxnChg>
      </pc:sldChg>
      <pc:sldChg chg="addSp modSp add mod">
        <pc:chgData name="PEDRO NAVAS ALMODOVAR" userId="18be7a62-4044-48d4-a0e8-d0c331132e76" providerId="ADAL" clId="{F34DC1B2-51EC-1946-B487-4F2D0CBE811E}" dt="2021-02-17T09:44:47.839" v="938" actId="1076"/>
        <pc:sldMkLst>
          <pc:docMk/>
          <pc:sldMk cId="2751948973" sldId="300"/>
        </pc:sldMkLst>
        <pc:picChg chg="add mod">
          <ac:chgData name="PEDRO NAVAS ALMODOVAR" userId="18be7a62-4044-48d4-a0e8-d0c331132e76" providerId="ADAL" clId="{F34DC1B2-51EC-1946-B487-4F2D0CBE811E}" dt="2021-02-17T09:44:47.839" v="938" actId="1076"/>
          <ac:picMkLst>
            <pc:docMk/>
            <pc:sldMk cId="2751948973" sldId="300"/>
            <ac:picMk id="3" creationId="{DB5EFD84-92E3-6644-BFB7-12929F0AB7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02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2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04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2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8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9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09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3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4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DEF9-830B-4B6C-83BD-05272CDDA26C}" type="datetimeFigureOut">
              <a:rPr lang="es-ES" smtClean="0"/>
              <a:t>11/11/24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1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200" dirty="0"/>
              <a:t>Método de los Elementos Finitos</a:t>
            </a:r>
            <a:br>
              <a:rPr lang="es-ES" dirty="0"/>
            </a:br>
            <a:r>
              <a:rPr lang="es-ES" dirty="0"/>
              <a:t>Problemas de difusión</a:t>
            </a:r>
            <a:br>
              <a:rPr lang="es-ES" dirty="0"/>
            </a:br>
            <a:r>
              <a:rPr lang="es-ES" dirty="0"/>
              <a:t>estacionarios.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21" y="4778375"/>
            <a:ext cx="6705600" cy="1143000"/>
          </a:xfrm>
          <a:prstGeom prst="rect">
            <a:avLst/>
          </a:prstGeom>
        </p:spPr>
      </p:pic>
      <p:sp>
        <p:nvSpPr>
          <p:cNvPr id="8" name="SMARTInkShape-4"/>
          <p:cNvSpPr/>
          <p:nvPr>
            <p:custDataLst>
              <p:tags r:id="rId1"/>
            </p:custDataLst>
          </p:nvPr>
        </p:nvSpPr>
        <p:spPr>
          <a:xfrm>
            <a:off x="7487605" y="3006096"/>
            <a:ext cx="39357" cy="95293"/>
          </a:xfrm>
          <a:custGeom>
            <a:avLst/>
            <a:gdLst/>
            <a:ahLst/>
            <a:cxnLst/>
            <a:rect l="0" t="0" r="0" b="0"/>
            <a:pathLst>
              <a:path w="39357" h="95293">
                <a:moveTo>
                  <a:pt x="39356" y="0"/>
                </a:moveTo>
                <a:lnTo>
                  <a:pt x="30118" y="21875"/>
                </a:lnTo>
                <a:lnTo>
                  <a:pt x="6769" y="62288"/>
                </a:lnTo>
                <a:lnTo>
                  <a:pt x="0" y="95292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74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488C49-61B1-B549-B22A-503DE279A9B1}"/>
              </a:ext>
            </a:extLst>
          </p:cNvPr>
          <p:cNvCxnSpPr>
            <a:cxnSpLocks/>
          </p:cNvCxnSpPr>
          <p:nvPr/>
        </p:nvCxnSpPr>
        <p:spPr>
          <a:xfrm>
            <a:off x="1151467" y="2006600"/>
            <a:ext cx="16086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88B2399-DFB8-F547-823B-80973E1599F7}"/>
              </a:ext>
            </a:extLst>
          </p:cNvPr>
          <p:cNvCxnSpPr>
            <a:cxnSpLocks/>
          </p:cNvCxnSpPr>
          <p:nvPr/>
        </p:nvCxnSpPr>
        <p:spPr>
          <a:xfrm>
            <a:off x="1227667" y="2108200"/>
            <a:ext cx="2152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0F6887-6A44-3840-8851-49B36D6B08E2}"/>
              </a:ext>
            </a:extLst>
          </p:cNvPr>
          <p:cNvCxnSpPr>
            <a:cxnSpLocks/>
          </p:cNvCxnSpPr>
          <p:nvPr/>
        </p:nvCxnSpPr>
        <p:spPr>
          <a:xfrm>
            <a:off x="1371968" y="2195563"/>
            <a:ext cx="1922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4312578-1179-FE44-9E17-268D601531B6}"/>
              </a:ext>
            </a:extLst>
          </p:cNvPr>
          <p:cNvCxnSpPr>
            <a:cxnSpLocks/>
          </p:cNvCxnSpPr>
          <p:nvPr/>
        </p:nvCxnSpPr>
        <p:spPr>
          <a:xfrm>
            <a:off x="1487822" y="2108200"/>
            <a:ext cx="1602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C84D4D-5901-354D-9493-F236B2DADC6E}"/>
              </a:ext>
            </a:extLst>
          </p:cNvPr>
          <p:cNvCxnSpPr>
            <a:cxnSpLocks/>
          </p:cNvCxnSpPr>
          <p:nvPr/>
        </p:nvCxnSpPr>
        <p:spPr>
          <a:xfrm>
            <a:off x="1151467" y="2827867"/>
            <a:ext cx="16086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D97C3FB-3456-9A45-AC04-2E345AC3D253}"/>
              </a:ext>
            </a:extLst>
          </p:cNvPr>
          <p:cNvCxnSpPr>
            <a:cxnSpLocks/>
          </p:cNvCxnSpPr>
          <p:nvPr/>
        </p:nvCxnSpPr>
        <p:spPr>
          <a:xfrm>
            <a:off x="2760133" y="2827867"/>
            <a:ext cx="0" cy="533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5DFDC0-91D4-534E-BDE3-FF726E4B58A4}"/>
              </a:ext>
            </a:extLst>
          </p:cNvPr>
          <p:cNvCxnSpPr>
            <a:cxnSpLocks/>
          </p:cNvCxnSpPr>
          <p:nvPr/>
        </p:nvCxnSpPr>
        <p:spPr>
          <a:xfrm>
            <a:off x="2760133" y="3587769"/>
            <a:ext cx="269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F90E79-6940-7645-B8EF-1109F9B3031A}"/>
              </a:ext>
            </a:extLst>
          </p:cNvPr>
          <p:cNvCxnSpPr/>
          <p:nvPr/>
        </p:nvCxnSpPr>
        <p:spPr>
          <a:xfrm flipV="1">
            <a:off x="8453307" y="5275821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66AA9-331B-6F46-9C64-4CC360AF5715}"/>
              </a:ext>
            </a:extLst>
          </p:cNvPr>
          <p:cNvCxnSpPr>
            <a:cxnSpLocks/>
          </p:cNvCxnSpPr>
          <p:nvPr/>
        </p:nvCxnSpPr>
        <p:spPr>
          <a:xfrm>
            <a:off x="8453307" y="5843087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E7B8515-490E-C548-87D6-651F884DDC76}"/>
              </a:ext>
            </a:extLst>
          </p:cNvPr>
          <p:cNvCxnSpPr/>
          <p:nvPr/>
        </p:nvCxnSpPr>
        <p:spPr>
          <a:xfrm>
            <a:off x="1151467" y="2006600"/>
            <a:ext cx="0" cy="82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15CBAF1-6F58-63EF-2E9F-C3E394803DC3}"/>
              </a:ext>
            </a:extLst>
          </p:cNvPr>
          <p:cNvCxnSpPr>
            <a:cxnSpLocks/>
          </p:cNvCxnSpPr>
          <p:nvPr/>
        </p:nvCxnSpPr>
        <p:spPr>
          <a:xfrm flipV="1">
            <a:off x="5452533" y="3587769"/>
            <a:ext cx="0" cy="2255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D4563FC-EB4B-ACD3-CBA4-F1F251FC827F}"/>
              </a:ext>
            </a:extLst>
          </p:cNvPr>
          <p:cNvCxnSpPr>
            <a:cxnSpLocks/>
          </p:cNvCxnSpPr>
          <p:nvPr/>
        </p:nvCxnSpPr>
        <p:spPr>
          <a:xfrm>
            <a:off x="5452533" y="3587769"/>
            <a:ext cx="0" cy="14791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8DC0DA3-13B5-3BF1-909B-197C7157F6C2}"/>
              </a:ext>
            </a:extLst>
          </p:cNvPr>
          <p:cNvCxnSpPr>
            <a:cxnSpLocks/>
          </p:cNvCxnSpPr>
          <p:nvPr/>
        </p:nvCxnSpPr>
        <p:spPr>
          <a:xfrm>
            <a:off x="1151467" y="5843087"/>
            <a:ext cx="6993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3A4DD349-5B08-1EFF-EA70-872CAB7E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64" y="5140354"/>
            <a:ext cx="965200" cy="4191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680EE25-D9CA-A37D-F21D-D7E643EC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85" y="2185589"/>
            <a:ext cx="1691120" cy="908977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82F1842-713B-F5D7-C2DC-0DDE951A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E75CB28-5B26-AB35-99F2-BA9C2852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B5B4100-037B-E3A1-B208-7E68A3DEA75A}"/>
              </a:ext>
            </a:extLst>
          </p:cNvPr>
          <p:cNvCxnSpPr>
            <a:cxnSpLocks/>
          </p:cNvCxnSpPr>
          <p:nvPr/>
        </p:nvCxnSpPr>
        <p:spPr>
          <a:xfrm>
            <a:off x="2760133" y="1852448"/>
            <a:ext cx="0" cy="1974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852F64-E6CB-7584-46BE-40C755E22360}"/>
              </a:ext>
            </a:extLst>
          </p:cNvPr>
          <p:cNvSpPr txBox="1"/>
          <p:nvPr/>
        </p:nvSpPr>
        <p:spPr>
          <a:xfrm>
            <a:off x="8453307" y="5253368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474446-2685-42AD-DE12-7C4DB5838AFF}"/>
              </a:ext>
            </a:extLst>
          </p:cNvPr>
          <p:cNvSpPr txBox="1"/>
          <p:nvPr/>
        </p:nvSpPr>
        <p:spPr>
          <a:xfrm>
            <a:off x="804332" y="2157968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1C5144-B3B5-AB14-0BE0-21F59538ECED}"/>
              </a:ext>
            </a:extLst>
          </p:cNvPr>
          <p:cNvSpPr txBox="1"/>
          <p:nvPr/>
        </p:nvSpPr>
        <p:spPr>
          <a:xfrm>
            <a:off x="1737881" y="29056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04EA0F-3A18-9EF7-DE18-651B2F7180D0}"/>
              </a:ext>
            </a:extLst>
          </p:cNvPr>
          <p:cNvSpPr txBox="1"/>
          <p:nvPr/>
        </p:nvSpPr>
        <p:spPr>
          <a:xfrm>
            <a:off x="5030089" y="52703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9102DA-C704-C14C-752E-414146BBF911}"/>
              </a:ext>
            </a:extLst>
          </p:cNvPr>
          <p:cNvSpPr txBox="1"/>
          <p:nvPr/>
        </p:nvSpPr>
        <p:spPr>
          <a:xfrm>
            <a:off x="3800138" y="35877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66150FD-F828-684C-49CC-4A7DE00A8041}"/>
              </a:ext>
            </a:extLst>
          </p:cNvPr>
          <p:cNvCxnSpPr>
            <a:cxnSpLocks/>
          </p:cNvCxnSpPr>
          <p:nvPr/>
        </p:nvCxnSpPr>
        <p:spPr>
          <a:xfrm>
            <a:off x="3558336" y="3587769"/>
            <a:ext cx="0" cy="2255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F22321-8311-F89F-E2ED-627F1C51F4A0}"/>
              </a:ext>
            </a:extLst>
          </p:cNvPr>
          <p:cNvSpPr txBox="1"/>
          <p:nvPr/>
        </p:nvSpPr>
        <p:spPr>
          <a:xfrm>
            <a:off x="3195435" y="4465562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s-ES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30BBDC-874B-C2AF-C6CE-2A63CF301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5"/>
          <a:stretch/>
        </p:blipFill>
        <p:spPr>
          <a:xfrm>
            <a:off x="8322998" y="2109251"/>
            <a:ext cx="2612648" cy="1154790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488C49-61B1-B549-B22A-503DE279A9B1}"/>
              </a:ext>
            </a:extLst>
          </p:cNvPr>
          <p:cNvCxnSpPr>
            <a:cxnSpLocks/>
          </p:cNvCxnSpPr>
          <p:nvPr/>
        </p:nvCxnSpPr>
        <p:spPr>
          <a:xfrm>
            <a:off x="1151467" y="2006600"/>
            <a:ext cx="16086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88B2399-DFB8-F547-823B-80973E1599F7}"/>
              </a:ext>
            </a:extLst>
          </p:cNvPr>
          <p:cNvCxnSpPr>
            <a:cxnSpLocks/>
          </p:cNvCxnSpPr>
          <p:nvPr/>
        </p:nvCxnSpPr>
        <p:spPr>
          <a:xfrm>
            <a:off x="1227667" y="2108200"/>
            <a:ext cx="2152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0F6887-6A44-3840-8851-49B36D6B08E2}"/>
              </a:ext>
            </a:extLst>
          </p:cNvPr>
          <p:cNvCxnSpPr>
            <a:cxnSpLocks/>
          </p:cNvCxnSpPr>
          <p:nvPr/>
        </p:nvCxnSpPr>
        <p:spPr>
          <a:xfrm>
            <a:off x="1371968" y="2195563"/>
            <a:ext cx="1922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4312578-1179-FE44-9E17-268D601531B6}"/>
              </a:ext>
            </a:extLst>
          </p:cNvPr>
          <p:cNvCxnSpPr>
            <a:cxnSpLocks/>
          </p:cNvCxnSpPr>
          <p:nvPr/>
        </p:nvCxnSpPr>
        <p:spPr>
          <a:xfrm>
            <a:off x="1487822" y="2108200"/>
            <a:ext cx="1602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11A277-ADE1-1441-94BF-333E568D8233}"/>
              </a:ext>
            </a:extLst>
          </p:cNvPr>
          <p:cNvCxnSpPr>
            <a:cxnSpLocks/>
          </p:cNvCxnSpPr>
          <p:nvPr/>
        </p:nvCxnSpPr>
        <p:spPr>
          <a:xfrm>
            <a:off x="2760133" y="1852448"/>
            <a:ext cx="0" cy="1974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C84D4D-5901-354D-9493-F236B2DADC6E}"/>
              </a:ext>
            </a:extLst>
          </p:cNvPr>
          <p:cNvCxnSpPr>
            <a:cxnSpLocks/>
          </p:cNvCxnSpPr>
          <p:nvPr/>
        </p:nvCxnSpPr>
        <p:spPr>
          <a:xfrm>
            <a:off x="1151467" y="2827867"/>
            <a:ext cx="16086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D97C3FB-3456-9A45-AC04-2E345AC3D253}"/>
              </a:ext>
            </a:extLst>
          </p:cNvPr>
          <p:cNvCxnSpPr>
            <a:cxnSpLocks/>
          </p:cNvCxnSpPr>
          <p:nvPr/>
        </p:nvCxnSpPr>
        <p:spPr>
          <a:xfrm>
            <a:off x="2760133" y="2827867"/>
            <a:ext cx="0" cy="533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5DFDC0-91D4-534E-BDE3-FF726E4B58A4}"/>
              </a:ext>
            </a:extLst>
          </p:cNvPr>
          <p:cNvCxnSpPr>
            <a:cxnSpLocks/>
          </p:cNvCxnSpPr>
          <p:nvPr/>
        </p:nvCxnSpPr>
        <p:spPr>
          <a:xfrm>
            <a:off x="2760133" y="3587769"/>
            <a:ext cx="269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F90E79-6940-7645-B8EF-1109F9B3031A}"/>
              </a:ext>
            </a:extLst>
          </p:cNvPr>
          <p:cNvCxnSpPr/>
          <p:nvPr/>
        </p:nvCxnSpPr>
        <p:spPr>
          <a:xfrm flipV="1">
            <a:off x="8453307" y="5275821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66AA9-331B-6F46-9C64-4CC360AF5715}"/>
              </a:ext>
            </a:extLst>
          </p:cNvPr>
          <p:cNvCxnSpPr>
            <a:cxnSpLocks/>
          </p:cNvCxnSpPr>
          <p:nvPr/>
        </p:nvCxnSpPr>
        <p:spPr>
          <a:xfrm>
            <a:off x="8453307" y="5843087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6C6F5A-A50E-6E46-A1CC-C7BCEE93CEEE}"/>
              </a:ext>
            </a:extLst>
          </p:cNvPr>
          <p:cNvSpPr txBox="1"/>
          <p:nvPr/>
        </p:nvSpPr>
        <p:spPr>
          <a:xfrm>
            <a:off x="8453307" y="5190122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E7B8515-490E-C548-87D6-651F884DDC76}"/>
              </a:ext>
            </a:extLst>
          </p:cNvPr>
          <p:cNvCxnSpPr/>
          <p:nvPr/>
        </p:nvCxnSpPr>
        <p:spPr>
          <a:xfrm>
            <a:off x="1151467" y="2006600"/>
            <a:ext cx="0" cy="82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15CBAF1-6F58-63EF-2E9F-C3E394803DC3}"/>
              </a:ext>
            </a:extLst>
          </p:cNvPr>
          <p:cNvCxnSpPr>
            <a:cxnSpLocks/>
          </p:cNvCxnSpPr>
          <p:nvPr/>
        </p:nvCxnSpPr>
        <p:spPr>
          <a:xfrm flipV="1">
            <a:off x="5452533" y="3587769"/>
            <a:ext cx="0" cy="2255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D4563FC-EB4B-ACD3-CBA4-F1F251FC827F}"/>
              </a:ext>
            </a:extLst>
          </p:cNvPr>
          <p:cNvCxnSpPr>
            <a:cxnSpLocks/>
          </p:cNvCxnSpPr>
          <p:nvPr/>
        </p:nvCxnSpPr>
        <p:spPr>
          <a:xfrm>
            <a:off x="5452533" y="3587769"/>
            <a:ext cx="0" cy="14791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8DC0DA3-13B5-3BF1-909B-197C7157F6C2}"/>
              </a:ext>
            </a:extLst>
          </p:cNvPr>
          <p:cNvCxnSpPr>
            <a:cxnSpLocks/>
          </p:cNvCxnSpPr>
          <p:nvPr/>
        </p:nvCxnSpPr>
        <p:spPr>
          <a:xfrm>
            <a:off x="1151467" y="5843087"/>
            <a:ext cx="6993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3A4DD349-5B08-1EFF-EA70-872CAB7E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64" y="5140354"/>
            <a:ext cx="965200" cy="419100"/>
          </a:xfrm>
          <a:prstGeom prst="rect">
            <a:avLst/>
          </a:prstGeom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F63131-F3E0-85F9-5244-9FC6DD0379D9}"/>
              </a:ext>
            </a:extLst>
          </p:cNvPr>
          <p:cNvCxnSpPr>
            <a:cxnSpLocks/>
          </p:cNvCxnSpPr>
          <p:nvPr/>
        </p:nvCxnSpPr>
        <p:spPr>
          <a:xfrm flipH="1">
            <a:off x="9259614" y="2108200"/>
            <a:ext cx="620110" cy="5784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0E1C3172-CE38-B418-B0B8-384E718D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0A50B76E-A631-7A1E-EDBF-3AC16F2F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1BCF39A-F663-1980-93F8-9640E4DF2D5E}"/>
              </a:ext>
            </a:extLst>
          </p:cNvPr>
          <p:cNvSpPr txBox="1"/>
          <p:nvPr/>
        </p:nvSpPr>
        <p:spPr>
          <a:xfrm>
            <a:off x="5030089" y="52703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E93453B-89BE-AB53-2E7D-D954FF61961D}"/>
              </a:ext>
            </a:extLst>
          </p:cNvPr>
          <p:cNvSpPr txBox="1"/>
          <p:nvPr/>
        </p:nvSpPr>
        <p:spPr>
          <a:xfrm>
            <a:off x="3800138" y="35877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3A92ACA-915E-4FC2-D8B6-32B90C2FC717}"/>
              </a:ext>
            </a:extLst>
          </p:cNvPr>
          <p:cNvCxnSpPr>
            <a:cxnSpLocks/>
          </p:cNvCxnSpPr>
          <p:nvPr/>
        </p:nvCxnSpPr>
        <p:spPr>
          <a:xfrm>
            <a:off x="3558336" y="3587769"/>
            <a:ext cx="0" cy="2255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03F3096-8FE6-DD75-841D-CCD063AE1CB0}"/>
              </a:ext>
            </a:extLst>
          </p:cNvPr>
          <p:cNvSpPr txBox="1"/>
          <p:nvPr/>
        </p:nvSpPr>
        <p:spPr>
          <a:xfrm>
            <a:off x="3195435" y="4465562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s-ES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0D11076-7E4B-1A7A-FDA0-EE19F61BEAD1}"/>
              </a:ext>
            </a:extLst>
          </p:cNvPr>
          <p:cNvSpPr txBox="1"/>
          <p:nvPr/>
        </p:nvSpPr>
        <p:spPr>
          <a:xfrm>
            <a:off x="804332" y="2157968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52F6B24-6829-9402-66AE-7C01EA7B7BE8}"/>
              </a:ext>
            </a:extLst>
          </p:cNvPr>
          <p:cNvSpPr txBox="1"/>
          <p:nvPr/>
        </p:nvSpPr>
        <p:spPr>
          <a:xfrm>
            <a:off x="1737881" y="29056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835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488C49-61B1-B549-B22A-503DE279A9B1}"/>
              </a:ext>
            </a:extLst>
          </p:cNvPr>
          <p:cNvCxnSpPr>
            <a:cxnSpLocks/>
          </p:cNvCxnSpPr>
          <p:nvPr/>
        </p:nvCxnSpPr>
        <p:spPr>
          <a:xfrm>
            <a:off x="1151467" y="2006600"/>
            <a:ext cx="16086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88B2399-DFB8-F547-823B-80973E1599F7}"/>
              </a:ext>
            </a:extLst>
          </p:cNvPr>
          <p:cNvCxnSpPr>
            <a:cxnSpLocks/>
          </p:cNvCxnSpPr>
          <p:nvPr/>
        </p:nvCxnSpPr>
        <p:spPr>
          <a:xfrm>
            <a:off x="1227667" y="2108200"/>
            <a:ext cx="2152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0F6887-6A44-3840-8851-49B36D6B08E2}"/>
              </a:ext>
            </a:extLst>
          </p:cNvPr>
          <p:cNvCxnSpPr>
            <a:cxnSpLocks/>
          </p:cNvCxnSpPr>
          <p:nvPr/>
        </p:nvCxnSpPr>
        <p:spPr>
          <a:xfrm>
            <a:off x="1371968" y="2195563"/>
            <a:ext cx="1922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4312578-1179-FE44-9E17-268D601531B6}"/>
              </a:ext>
            </a:extLst>
          </p:cNvPr>
          <p:cNvCxnSpPr>
            <a:cxnSpLocks/>
          </p:cNvCxnSpPr>
          <p:nvPr/>
        </p:nvCxnSpPr>
        <p:spPr>
          <a:xfrm>
            <a:off x="1487822" y="2108200"/>
            <a:ext cx="1602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C84D4D-5901-354D-9493-F236B2DADC6E}"/>
              </a:ext>
            </a:extLst>
          </p:cNvPr>
          <p:cNvCxnSpPr>
            <a:cxnSpLocks/>
          </p:cNvCxnSpPr>
          <p:nvPr/>
        </p:nvCxnSpPr>
        <p:spPr>
          <a:xfrm>
            <a:off x="1151467" y="2827867"/>
            <a:ext cx="16086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D97C3FB-3456-9A45-AC04-2E345AC3D253}"/>
              </a:ext>
            </a:extLst>
          </p:cNvPr>
          <p:cNvCxnSpPr>
            <a:cxnSpLocks/>
          </p:cNvCxnSpPr>
          <p:nvPr/>
        </p:nvCxnSpPr>
        <p:spPr>
          <a:xfrm>
            <a:off x="2760133" y="2827867"/>
            <a:ext cx="0" cy="533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5DFDC0-91D4-534E-BDE3-FF726E4B58A4}"/>
              </a:ext>
            </a:extLst>
          </p:cNvPr>
          <p:cNvCxnSpPr>
            <a:cxnSpLocks/>
          </p:cNvCxnSpPr>
          <p:nvPr/>
        </p:nvCxnSpPr>
        <p:spPr>
          <a:xfrm>
            <a:off x="2760133" y="3587769"/>
            <a:ext cx="269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F90E79-6940-7645-B8EF-1109F9B3031A}"/>
              </a:ext>
            </a:extLst>
          </p:cNvPr>
          <p:cNvCxnSpPr/>
          <p:nvPr/>
        </p:nvCxnSpPr>
        <p:spPr>
          <a:xfrm flipV="1">
            <a:off x="8453307" y="5275821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66AA9-331B-6F46-9C64-4CC360AF5715}"/>
              </a:ext>
            </a:extLst>
          </p:cNvPr>
          <p:cNvCxnSpPr>
            <a:cxnSpLocks/>
          </p:cNvCxnSpPr>
          <p:nvPr/>
        </p:nvCxnSpPr>
        <p:spPr>
          <a:xfrm>
            <a:off x="8453307" y="5843087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6C6F5A-A50E-6E46-A1CC-C7BCEE93CEEE}"/>
              </a:ext>
            </a:extLst>
          </p:cNvPr>
          <p:cNvSpPr txBox="1"/>
          <p:nvPr/>
        </p:nvSpPr>
        <p:spPr>
          <a:xfrm>
            <a:off x="8453307" y="5190122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E7B8515-490E-C548-87D6-651F884DDC76}"/>
              </a:ext>
            </a:extLst>
          </p:cNvPr>
          <p:cNvCxnSpPr/>
          <p:nvPr/>
        </p:nvCxnSpPr>
        <p:spPr>
          <a:xfrm>
            <a:off x="1151467" y="2006600"/>
            <a:ext cx="0" cy="82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15CBAF1-6F58-63EF-2E9F-C3E394803DC3}"/>
              </a:ext>
            </a:extLst>
          </p:cNvPr>
          <p:cNvCxnSpPr>
            <a:cxnSpLocks/>
          </p:cNvCxnSpPr>
          <p:nvPr/>
        </p:nvCxnSpPr>
        <p:spPr>
          <a:xfrm flipV="1">
            <a:off x="5452533" y="3587769"/>
            <a:ext cx="0" cy="22553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D4563FC-EB4B-ACD3-CBA4-F1F251FC827F}"/>
              </a:ext>
            </a:extLst>
          </p:cNvPr>
          <p:cNvCxnSpPr>
            <a:cxnSpLocks/>
          </p:cNvCxnSpPr>
          <p:nvPr/>
        </p:nvCxnSpPr>
        <p:spPr>
          <a:xfrm>
            <a:off x="5452533" y="3587769"/>
            <a:ext cx="0" cy="14791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8DC0DA3-13B5-3BF1-909B-197C7157F6C2}"/>
              </a:ext>
            </a:extLst>
          </p:cNvPr>
          <p:cNvCxnSpPr>
            <a:cxnSpLocks/>
          </p:cNvCxnSpPr>
          <p:nvPr/>
        </p:nvCxnSpPr>
        <p:spPr>
          <a:xfrm>
            <a:off x="1151467" y="5843087"/>
            <a:ext cx="69934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3A4DD349-5B08-1EFF-EA70-872CAB7E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564" y="5140354"/>
            <a:ext cx="965200" cy="419100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65B083A-8C8C-5C6E-FCF8-94D2511D6C7A}"/>
              </a:ext>
            </a:extLst>
          </p:cNvPr>
          <p:cNvCxnSpPr>
            <a:cxnSpLocks/>
          </p:cNvCxnSpPr>
          <p:nvPr/>
        </p:nvCxnSpPr>
        <p:spPr>
          <a:xfrm>
            <a:off x="2760133" y="1852448"/>
            <a:ext cx="0" cy="1974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859A219B-D061-8BA9-C0C9-EFBE5366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DEBBEAB-A3A3-2F5D-08ED-41B8A0446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21C0EA-ED1B-A77C-6244-9C5DD97FB274}"/>
              </a:ext>
            </a:extLst>
          </p:cNvPr>
          <p:cNvSpPr txBox="1"/>
          <p:nvPr/>
        </p:nvSpPr>
        <p:spPr>
          <a:xfrm>
            <a:off x="5030089" y="52703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C41D89-A64E-5A8F-F476-7DEC4DEBA2E1}"/>
              </a:ext>
            </a:extLst>
          </p:cNvPr>
          <p:cNvSpPr txBox="1"/>
          <p:nvPr/>
        </p:nvSpPr>
        <p:spPr>
          <a:xfrm>
            <a:off x="3800138" y="35877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51F38EE-A7A7-9A8A-D865-A1F4F96BAB04}"/>
              </a:ext>
            </a:extLst>
          </p:cNvPr>
          <p:cNvCxnSpPr>
            <a:cxnSpLocks/>
          </p:cNvCxnSpPr>
          <p:nvPr/>
        </p:nvCxnSpPr>
        <p:spPr>
          <a:xfrm>
            <a:off x="3558336" y="3587769"/>
            <a:ext cx="0" cy="2255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05EAE9-068E-A42B-3797-88D54B6EC173}"/>
              </a:ext>
            </a:extLst>
          </p:cNvPr>
          <p:cNvSpPr txBox="1"/>
          <p:nvPr/>
        </p:nvSpPr>
        <p:spPr>
          <a:xfrm>
            <a:off x="3195435" y="4465562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s-ES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E5B85EC-6C81-BCE9-FF54-0FE9AF9C8305}"/>
              </a:ext>
            </a:extLst>
          </p:cNvPr>
          <p:cNvSpPr txBox="1"/>
          <p:nvPr/>
        </p:nvSpPr>
        <p:spPr>
          <a:xfrm>
            <a:off x="804332" y="2157968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FB0A79B-470D-1B50-5A1E-626F86C132B3}"/>
              </a:ext>
            </a:extLst>
          </p:cNvPr>
          <p:cNvSpPr txBox="1"/>
          <p:nvPr/>
        </p:nvSpPr>
        <p:spPr>
          <a:xfrm>
            <a:off x="1737881" y="29056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400476E-116F-DCDA-9C7D-B1B0DA29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23" y="2643066"/>
            <a:ext cx="1485900" cy="647700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AA13DFB2-99DD-0D3C-38DD-B273865C0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57" y="1886698"/>
            <a:ext cx="1625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F90E79-6940-7645-B8EF-1109F9B3031A}"/>
              </a:ext>
            </a:extLst>
          </p:cNvPr>
          <p:cNvCxnSpPr/>
          <p:nvPr/>
        </p:nvCxnSpPr>
        <p:spPr>
          <a:xfrm flipV="1">
            <a:off x="1151467" y="5344477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66AA9-331B-6F46-9C64-4CC360AF5715}"/>
              </a:ext>
            </a:extLst>
          </p:cNvPr>
          <p:cNvCxnSpPr>
            <a:cxnSpLocks/>
          </p:cNvCxnSpPr>
          <p:nvPr/>
        </p:nvCxnSpPr>
        <p:spPr>
          <a:xfrm>
            <a:off x="1151467" y="5911743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6C6F5A-A50E-6E46-A1CC-C7BCEE93CEEE}"/>
              </a:ext>
            </a:extLst>
          </p:cNvPr>
          <p:cNvSpPr txBox="1"/>
          <p:nvPr/>
        </p:nvSpPr>
        <p:spPr>
          <a:xfrm>
            <a:off x="1151467" y="5258778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A791C08-24A1-AA5B-2C5F-64FD99EB01BF}"/>
              </a:ext>
            </a:extLst>
          </p:cNvPr>
          <p:cNvGrpSpPr/>
          <p:nvPr/>
        </p:nvGrpSpPr>
        <p:grpSpPr>
          <a:xfrm>
            <a:off x="1151467" y="1686910"/>
            <a:ext cx="5030028" cy="2874581"/>
            <a:chOff x="1151467" y="1846433"/>
            <a:chExt cx="6993466" cy="3996654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E488C49-61B1-B549-B22A-503DE279A9B1}"/>
                </a:ext>
              </a:extLst>
            </p:cNvPr>
            <p:cNvCxnSpPr>
              <a:cxnSpLocks/>
            </p:cNvCxnSpPr>
            <p:nvPr/>
          </p:nvCxnSpPr>
          <p:spPr>
            <a:xfrm>
              <a:off x="1151467" y="2006600"/>
              <a:ext cx="160866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988B2399-DFB8-F547-823B-80973E1599F7}"/>
                </a:ext>
              </a:extLst>
            </p:cNvPr>
            <p:cNvCxnSpPr>
              <a:cxnSpLocks/>
            </p:cNvCxnSpPr>
            <p:nvPr/>
          </p:nvCxnSpPr>
          <p:spPr>
            <a:xfrm>
              <a:off x="1227667" y="2108200"/>
              <a:ext cx="21523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DD0F6887-6A44-3840-8851-49B36D6B08E2}"/>
                </a:ext>
              </a:extLst>
            </p:cNvPr>
            <p:cNvCxnSpPr>
              <a:cxnSpLocks/>
            </p:cNvCxnSpPr>
            <p:nvPr/>
          </p:nvCxnSpPr>
          <p:spPr>
            <a:xfrm>
              <a:off x="1371968" y="2195563"/>
              <a:ext cx="192209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24312578-1179-FE44-9E17-268D601531B6}"/>
                </a:ext>
              </a:extLst>
            </p:cNvPr>
            <p:cNvCxnSpPr>
              <a:cxnSpLocks/>
            </p:cNvCxnSpPr>
            <p:nvPr/>
          </p:nvCxnSpPr>
          <p:spPr>
            <a:xfrm>
              <a:off x="1487822" y="2108200"/>
              <a:ext cx="16024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3D11A277-ADE1-1441-94BF-333E568D823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1846433"/>
              <a:ext cx="0" cy="19802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FC84D4D-5901-354D-9493-F236B2DADC6E}"/>
                </a:ext>
              </a:extLst>
            </p:cNvPr>
            <p:cNvCxnSpPr>
              <a:cxnSpLocks/>
            </p:cNvCxnSpPr>
            <p:nvPr/>
          </p:nvCxnSpPr>
          <p:spPr>
            <a:xfrm>
              <a:off x="1151467" y="2827867"/>
              <a:ext cx="16086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AD97C3FB-3456-9A45-AC04-2E345AC3D253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2827867"/>
              <a:ext cx="0" cy="5333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D5DFDC0-91D4-534E-BDE3-FF726E4B58A4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33" y="3587769"/>
              <a:ext cx="269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3E7B8515-490E-C548-87D6-651F884DDC76}"/>
                </a:ext>
              </a:extLst>
            </p:cNvPr>
            <p:cNvCxnSpPr/>
            <p:nvPr/>
          </p:nvCxnSpPr>
          <p:spPr>
            <a:xfrm>
              <a:off x="1151467" y="2006600"/>
              <a:ext cx="0" cy="82126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D15CBAF1-6F58-63EF-2E9F-C3E394803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33" y="3587769"/>
              <a:ext cx="0" cy="22553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D4563FC-EB4B-ACD3-CBA4-F1F251FC827F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33" y="3587769"/>
              <a:ext cx="0" cy="147918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8DC0DA3-13B5-3BF1-909B-197C7157F6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1467" y="5843087"/>
              <a:ext cx="69934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3A4DD349-5B08-1EFF-EA70-872CAB7EB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7564" y="5140354"/>
              <a:ext cx="965200" cy="419100"/>
            </a:xfrm>
            <a:prstGeom prst="rect">
              <a:avLst/>
            </a:prstGeom>
          </p:spPr>
        </p:pic>
      </p:grp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70CF02-B2FB-ACCB-3E51-6C158BF59040}"/>
              </a:ext>
            </a:extLst>
          </p:cNvPr>
          <p:cNvCxnSpPr/>
          <p:nvPr/>
        </p:nvCxnSpPr>
        <p:spPr>
          <a:xfrm>
            <a:off x="6181495" y="4561491"/>
            <a:ext cx="0" cy="1350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E5070265-396C-F225-F386-796126A8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45" y="5036528"/>
            <a:ext cx="762000" cy="4445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51F7115-45F6-72E2-6D99-D0C42254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5E3C5A6C-27EA-499E-E982-54B273AF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pic>
        <p:nvPicPr>
          <p:cNvPr id="21" name="Imagen 20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8AAFD1C7-AAC4-4304-D0E8-FB9D35B87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45" y="1970100"/>
            <a:ext cx="2146300" cy="6985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691E7294-48BB-9054-46AF-6AA77C867FFE}"/>
              </a:ext>
            </a:extLst>
          </p:cNvPr>
          <p:cNvSpPr txBox="1"/>
          <p:nvPr/>
        </p:nvSpPr>
        <p:spPr>
          <a:xfrm>
            <a:off x="3776730" y="40560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729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 Visualización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72007"/>
            <a:ext cx="10515600" cy="4351338"/>
          </a:xfrm>
        </p:spPr>
        <p:txBody>
          <a:bodyPr/>
          <a:lstStyle/>
          <a:p>
            <a:r>
              <a:rPr lang="es-ES" b="1" dirty="0"/>
              <a:t>Flujo saliente</a:t>
            </a:r>
          </a:p>
          <a:p>
            <a:pPr lvl="1"/>
            <a:r>
              <a:rPr lang="es-ES" dirty="0"/>
              <a:t>Integramos!!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rcRect b="7570"/>
          <a:stretch/>
        </p:blipFill>
        <p:spPr>
          <a:xfrm>
            <a:off x="266822" y="2507811"/>
            <a:ext cx="6524384" cy="34988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4C0E2C-6BBB-DF4B-A95B-F41CED15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96" y="2429435"/>
            <a:ext cx="3930639" cy="121723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A8C403B-9C1F-B549-BA23-F12FB7A38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565" y="1027906"/>
            <a:ext cx="2565000" cy="14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D45020C-3AD6-E946-854C-A614A3E1754B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Resultando de fuerzas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61D2E01-EE5C-B340-BD1D-ADAF34FB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/>
          <a:lstStyle/>
          <a:p>
            <a:r>
              <a:rPr lang="es-ES" dirty="0"/>
              <a:t>Módulo Visualización	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9D44EA-653F-134F-9DE6-86C05B3F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00" y="1773228"/>
            <a:ext cx="6481864" cy="113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7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flujo de un fluido en medios porosos ocurre cuando hay una </a:t>
            </a:r>
            <a:r>
              <a:rPr lang="es-ES" b="1" dirty="0"/>
              <a:t>diferencia de energía </a:t>
            </a:r>
            <a:r>
              <a:rPr lang="es-ES" dirty="0"/>
              <a:t>entre dos puntos del fluido. El flujo tiene lugar desde el punto de mayor energía (aguas arriba) al punto de menor energía (aguas abajo).</a:t>
            </a:r>
          </a:p>
          <a:p>
            <a:r>
              <a:rPr lang="es-ES" dirty="0"/>
              <a:t>El nivel de energía de un fluido incompresible en un punto para un régimen estacionario viene representado por la Ecuación de Bernoulli, que calcula la altura total o </a:t>
            </a:r>
            <a:r>
              <a:rPr lang="es-ES" dirty="0" err="1"/>
              <a:t>piezométrica</a:t>
            </a:r>
            <a:r>
              <a:rPr lang="es-ES" dirty="0"/>
              <a:t> del fluido, h, en un punto como la suma de tres componentes: altura de presión, altura de elevación y altura de velocidad…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CD7437-262B-7E04-3FCB-DB4E5D913124}"/>
              </a:ext>
            </a:extLst>
          </p:cNvPr>
          <p:cNvSpPr txBox="1"/>
          <p:nvPr/>
        </p:nvSpPr>
        <p:spPr>
          <a:xfrm>
            <a:off x="349321" y="681037"/>
            <a:ext cx="3821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El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flujo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843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Ecuaciones del problema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983589" cy="13300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05" y="3411893"/>
            <a:ext cx="9773190" cy="13874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62" y="5223630"/>
            <a:ext cx="3648001" cy="9533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124" y="5436310"/>
            <a:ext cx="1943505" cy="82494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204925" y="4883485"/>
            <a:ext cx="16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Ecuación </a:t>
            </a:r>
            <a:r>
              <a:rPr lang="es-ES" dirty="0" err="1"/>
              <a:t>Darcy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5096299" y="4912673"/>
            <a:ext cx="1782147" cy="3109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927664" y="1762280"/>
            <a:ext cx="220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Ecuación de Bernoulli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838200" y="1791467"/>
            <a:ext cx="2173753" cy="3109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927664" y="3088278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Gradiente hidráulico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838200" y="3117465"/>
            <a:ext cx="2173753" cy="3109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2E7BD42-E118-0648-A297-19E0657C2671}"/>
              </a:ext>
            </a:extLst>
          </p:cNvPr>
          <p:cNvCxnSpPr/>
          <p:nvPr/>
        </p:nvCxnSpPr>
        <p:spPr>
          <a:xfrm>
            <a:off x="7708739" y="1469985"/>
            <a:ext cx="1064871" cy="1618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3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Estrategia de modelización en </a:t>
            </a:r>
            <a:r>
              <a:rPr lang="es-ES" dirty="0" err="1"/>
              <a:t>Abaqus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 resuelve como un problema térmico</a:t>
            </a:r>
          </a:p>
          <a:p>
            <a:r>
              <a:rPr lang="es-ES" dirty="0"/>
              <a:t>En </a:t>
            </a:r>
            <a:r>
              <a:rPr lang="es-ES" dirty="0" err="1"/>
              <a:t>Abaqus</a:t>
            </a:r>
            <a:r>
              <a:rPr lang="es-ES" dirty="0"/>
              <a:t> el problema de flujo de un fluido en un medio poroso esta dentro de una formulación acoplada que resuelve:</a:t>
            </a:r>
          </a:p>
          <a:p>
            <a:pPr lvl="1"/>
            <a:r>
              <a:rPr lang="es-ES" dirty="0"/>
              <a:t>El problema mecánico de deformación del suelo (que podemos considerarlo rígido o deformable)</a:t>
            </a:r>
          </a:p>
          <a:p>
            <a:pPr lvl="1"/>
            <a:r>
              <a:rPr lang="es-ES" dirty="0"/>
              <a:t>El problema de transporte de un fluido dentro del suelo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/>
              <a:t>Abaqus</a:t>
            </a:r>
            <a:r>
              <a:rPr lang="es-ES" dirty="0"/>
              <a:t> también tiene implementado el problema de conducción de calor, que formalmente tiene la misma formulación que el problema de flujo de un fluido en un medio poroso – Ecuación de difusión</a:t>
            </a:r>
          </a:p>
          <a:p>
            <a:endParaRPr lang="es-ES" dirty="0"/>
          </a:p>
          <a:p>
            <a:r>
              <a:rPr lang="es-ES" dirty="0"/>
              <a:t>El problema de transporte de un fluido en  un medio poroso usando el modulo de conducción de calor de </a:t>
            </a:r>
            <a:r>
              <a:rPr lang="es-ES" dirty="0" err="1"/>
              <a:t>Abaqus</a:t>
            </a:r>
            <a:r>
              <a:rPr lang="es-ES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85" y="4910137"/>
            <a:ext cx="11382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6200001-3390-6853-146E-3B04A97F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551" y="3172072"/>
            <a:ext cx="5600700" cy="307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210" y="169641"/>
            <a:ext cx="10515600" cy="1325563"/>
          </a:xfrm>
        </p:spPr>
        <p:txBody>
          <a:bodyPr/>
          <a:lstStyle/>
          <a:p>
            <a:r>
              <a:rPr lang="es-ES" dirty="0"/>
              <a:t>Problema a resolver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00" y="1821468"/>
            <a:ext cx="2565000" cy="140066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657600" y="4957947"/>
            <a:ext cx="391887" cy="4207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/>
          <p:cNvCxnSpPr>
            <a:cxnSpLocks/>
            <a:stCxn id="6" idx="3"/>
          </p:cNvCxnSpPr>
          <p:nvPr/>
        </p:nvCxnSpPr>
        <p:spPr>
          <a:xfrm>
            <a:off x="4049487" y="5168309"/>
            <a:ext cx="3973991" cy="72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8093148" y="5194004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Permeabilidad isotrópica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91E1E0-8993-5C8C-8353-0BC44DB1F25D}"/>
              </a:ext>
            </a:extLst>
          </p:cNvPr>
          <p:cNvSpPr/>
          <p:nvPr/>
        </p:nvSpPr>
        <p:spPr>
          <a:xfrm>
            <a:off x="5470038" y="5240590"/>
            <a:ext cx="391887" cy="42072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4BC078A-D148-2D53-CC02-36C68B244B07}"/>
              </a:ext>
            </a:extLst>
          </p:cNvPr>
          <p:cNvCxnSpPr>
            <a:cxnSpLocks/>
          </p:cNvCxnSpPr>
          <p:nvPr/>
        </p:nvCxnSpPr>
        <p:spPr>
          <a:xfrm flipV="1">
            <a:off x="5861925" y="5581403"/>
            <a:ext cx="2204326" cy="71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81BE83A-EBB3-5B9E-A52F-5D3442F4B910}"/>
              </a:ext>
            </a:extLst>
          </p:cNvPr>
          <p:cNvSpPr txBox="1"/>
          <p:nvPr/>
        </p:nvSpPr>
        <p:spPr>
          <a:xfrm>
            <a:off x="934720" y="1355805"/>
            <a:ext cx="5162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Caudal de </a:t>
            </a:r>
            <a:r>
              <a:rPr lang="en-US" dirty="0" err="1"/>
              <a:t>agua</a:t>
            </a:r>
            <a:r>
              <a:rPr lang="en-US" dirty="0"/>
              <a:t> </a:t>
            </a:r>
            <a:r>
              <a:rPr lang="en-US" dirty="0" err="1"/>
              <a:t>saliente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punto dado</a:t>
            </a:r>
          </a:p>
          <a:p>
            <a:pPr marL="285750" indent="-285750">
              <a:buFontTx/>
              <a:buChar char="-"/>
            </a:pPr>
            <a:r>
              <a:rPr lang="en-US" dirty="0"/>
              <a:t>Carga </a:t>
            </a:r>
            <a:r>
              <a:rPr lang="en-US" dirty="0" err="1"/>
              <a:t>hidráulica</a:t>
            </a:r>
            <a:r>
              <a:rPr lang="en-US" dirty="0"/>
              <a:t> (</a:t>
            </a:r>
            <a:r>
              <a:rPr lang="en-US" dirty="0" err="1"/>
              <a:t>subpresiones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Presión</a:t>
            </a:r>
            <a:r>
              <a:rPr lang="en-US" dirty="0"/>
              <a:t> de </a:t>
            </a:r>
            <a:r>
              <a:rPr lang="en-US" dirty="0" err="1"/>
              <a:t>poro</a:t>
            </a:r>
            <a:r>
              <a:rPr lang="en-US" dirty="0"/>
              <a:t> /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piezométrica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punto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3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18061-E113-36AD-0004-3B4D68C5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39" y="3810635"/>
            <a:ext cx="5600700" cy="307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Estrategia de modelización en </a:t>
            </a:r>
            <a:r>
              <a:rPr lang="es-ES" dirty="0" err="1"/>
              <a:t>Abaqus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Condiciones de contorno</a:t>
            </a:r>
          </a:p>
          <a:p>
            <a:pPr lvl="1"/>
            <a:r>
              <a:rPr lang="es-ES" dirty="0" err="1"/>
              <a:t>Dirichlet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P, presión del fluido               </a:t>
            </a:r>
            <a:r>
              <a:rPr lang="es-ES" dirty="0">
                <a:solidFill>
                  <a:srgbClr val="FF0000"/>
                </a:solidFill>
              </a:rPr>
              <a:t>SE IMPONE COMO “z”, EN METROS</a:t>
            </a:r>
            <a:endParaRPr lang="es-ES" dirty="0"/>
          </a:p>
          <a:p>
            <a:pPr lvl="2"/>
            <a:r>
              <a:rPr lang="es-ES" dirty="0"/>
              <a:t>Impermeabilidad                   </a:t>
            </a:r>
            <a:r>
              <a:rPr lang="es-ES" dirty="0">
                <a:solidFill>
                  <a:schemeClr val="accent6"/>
                </a:solidFill>
              </a:rPr>
              <a:t>CONTORNOS DONDE NO SE IMPONE NADA</a:t>
            </a:r>
          </a:p>
          <a:p>
            <a:pPr lvl="1"/>
            <a:r>
              <a:rPr lang="es-ES" dirty="0"/>
              <a:t>Neumann:</a:t>
            </a:r>
          </a:p>
          <a:p>
            <a:pPr lvl="2"/>
            <a:r>
              <a:rPr lang="es-ES" dirty="0"/>
              <a:t>Flujo concentrado o drenajes (en negativo) -&gt;   Flujo de calor en </a:t>
            </a:r>
            <a:r>
              <a:rPr lang="es-ES" dirty="0" err="1"/>
              <a:t>Abaqus</a:t>
            </a:r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826B90-46BA-F848-A0AC-F3C7D5C46C56}"/>
              </a:ext>
            </a:extLst>
          </p:cNvPr>
          <p:cNvCxnSpPr>
            <a:cxnSpLocks/>
          </p:cNvCxnSpPr>
          <p:nvPr/>
        </p:nvCxnSpPr>
        <p:spPr>
          <a:xfrm>
            <a:off x="3826157" y="5459604"/>
            <a:ext cx="1824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1D6F974-5C16-6744-B5CC-0D13F42D901A}"/>
              </a:ext>
            </a:extLst>
          </p:cNvPr>
          <p:cNvCxnSpPr>
            <a:cxnSpLocks/>
          </p:cNvCxnSpPr>
          <p:nvPr/>
        </p:nvCxnSpPr>
        <p:spPr>
          <a:xfrm>
            <a:off x="6617208" y="5979043"/>
            <a:ext cx="0" cy="1996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34252E8-8004-C84F-8105-FD64C9E2749E}"/>
              </a:ext>
            </a:extLst>
          </p:cNvPr>
          <p:cNvCxnSpPr>
            <a:cxnSpLocks/>
          </p:cNvCxnSpPr>
          <p:nvPr/>
        </p:nvCxnSpPr>
        <p:spPr>
          <a:xfrm>
            <a:off x="3841467" y="5459604"/>
            <a:ext cx="0" cy="71554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363F812-D619-7E4B-9507-5B3504630F06}"/>
              </a:ext>
            </a:extLst>
          </p:cNvPr>
          <p:cNvCxnSpPr>
            <a:cxnSpLocks/>
          </p:cNvCxnSpPr>
          <p:nvPr/>
        </p:nvCxnSpPr>
        <p:spPr>
          <a:xfrm flipH="1">
            <a:off x="3826157" y="6175148"/>
            <a:ext cx="2791051" cy="358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2DBEBFF-A208-8841-A955-20EE4FD053D1}"/>
              </a:ext>
            </a:extLst>
          </p:cNvPr>
          <p:cNvCxnSpPr>
            <a:cxnSpLocks/>
          </p:cNvCxnSpPr>
          <p:nvPr/>
        </p:nvCxnSpPr>
        <p:spPr>
          <a:xfrm>
            <a:off x="5681024" y="5459604"/>
            <a:ext cx="0" cy="54409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69A2F83-5162-E449-BDD6-D0417BB6777C}"/>
              </a:ext>
            </a:extLst>
          </p:cNvPr>
          <p:cNvCxnSpPr>
            <a:cxnSpLocks/>
          </p:cNvCxnSpPr>
          <p:nvPr/>
        </p:nvCxnSpPr>
        <p:spPr>
          <a:xfrm flipH="1">
            <a:off x="5681024" y="5979043"/>
            <a:ext cx="93618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6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488C49-61B1-B549-B22A-503DE279A9B1}"/>
              </a:ext>
            </a:extLst>
          </p:cNvPr>
          <p:cNvCxnSpPr/>
          <p:nvPr/>
        </p:nvCxnSpPr>
        <p:spPr>
          <a:xfrm>
            <a:off x="1151467" y="2006600"/>
            <a:ext cx="43010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88B2399-DFB8-F547-823B-80973E1599F7}"/>
              </a:ext>
            </a:extLst>
          </p:cNvPr>
          <p:cNvCxnSpPr>
            <a:cxnSpLocks/>
          </p:cNvCxnSpPr>
          <p:nvPr/>
        </p:nvCxnSpPr>
        <p:spPr>
          <a:xfrm>
            <a:off x="1227667" y="2108200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0F6887-6A44-3840-8851-49B36D6B08E2}"/>
              </a:ext>
            </a:extLst>
          </p:cNvPr>
          <p:cNvCxnSpPr>
            <a:cxnSpLocks/>
          </p:cNvCxnSpPr>
          <p:nvPr/>
        </p:nvCxnSpPr>
        <p:spPr>
          <a:xfrm>
            <a:off x="1452033" y="2269067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4312578-1179-FE44-9E17-268D601531B6}"/>
              </a:ext>
            </a:extLst>
          </p:cNvPr>
          <p:cNvCxnSpPr>
            <a:cxnSpLocks/>
          </p:cNvCxnSpPr>
          <p:nvPr/>
        </p:nvCxnSpPr>
        <p:spPr>
          <a:xfrm>
            <a:off x="1735667" y="2108200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11A277-ADE1-1441-94BF-333E568D8233}"/>
              </a:ext>
            </a:extLst>
          </p:cNvPr>
          <p:cNvCxnSpPr>
            <a:cxnSpLocks/>
          </p:cNvCxnSpPr>
          <p:nvPr/>
        </p:nvCxnSpPr>
        <p:spPr>
          <a:xfrm>
            <a:off x="5452533" y="1684867"/>
            <a:ext cx="0" cy="25484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C84D4D-5901-354D-9493-F236B2DADC6E}"/>
              </a:ext>
            </a:extLst>
          </p:cNvPr>
          <p:cNvCxnSpPr>
            <a:cxnSpLocks/>
          </p:cNvCxnSpPr>
          <p:nvPr/>
        </p:nvCxnSpPr>
        <p:spPr>
          <a:xfrm>
            <a:off x="1151467" y="2827867"/>
            <a:ext cx="16086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D97C3FB-3456-9A45-AC04-2E345AC3D253}"/>
              </a:ext>
            </a:extLst>
          </p:cNvPr>
          <p:cNvCxnSpPr>
            <a:cxnSpLocks/>
          </p:cNvCxnSpPr>
          <p:nvPr/>
        </p:nvCxnSpPr>
        <p:spPr>
          <a:xfrm>
            <a:off x="2760133" y="2827867"/>
            <a:ext cx="0" cy="533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5DFDC0-91D4-534E-BDE3-FF726E4B58A4}"/>
              </a:ext>
            </a:extLst>
          </p:cNvPr>
          <p:cNvCxnSpPr>
            <a:cxnSpLocks/>
          </p:cNvCxnSpPr>
          <p:nvPr/>
        </p:nvCxnSpPr>
        <p:spPr>
          <a:xfrm>
            <a:off x="2760133" y="3361266"/>
            <a:ext cx="269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F90E79-6940-7645-B8EF-1109F9B3031A}"/>
              </a:ext>
            </a:extLst>
          </p:cNvPr>
          <p:cNvCxnSpPr/>
          <p:nvPr/>
        </p:nvCxnSpPr>
        <p:spPr>
          <a:xfrm flipV="1">
            <a:off x="6096000" y="2827867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66AA9-331B-6F46-9C64-4CC360AF5715}"/>
              </a:ext>
            </a:extLst>
          </p:cNvPr>
          <p:cNvCxnSpPr>
            <a:cxnSpLocks/>
          </p:cNvCxnSpPr>
          <p:nvPr/>
        </p:nvCxnSpPr>
        <p:spPr>
          <a:xfrm>
            <a:off x="6096000" y="3395133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6C6F5A-A50E-6E46-A1CC-C7BCEE93CEEE}"/>
              </a:ext>
            </a:extLst>
          </p:cNvPr>
          <p:cNvSpPr txBox="1"/>
          <p:nvPr/>
        </p:nvSpPr>
        <p:spPr>
          <a:xfrm>
            <a:off x="6096000" y="2742168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E7B8515-490E-C548-87D6-651F884DDC76}"/>
              </a:ext>
            </a:extLst>
          </p:cNvPr>
          <p:cNvCxnSpPr/>
          <p:nvPr/>
        </p:nvCxnSpPr>
        <p:spPr>
          <a:xfrm>
            <a:off x="1151467" y="2006600"/>
            <a:ext cx="0" cy="82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5A6CBAE-1EEA-0B45-94A1-1AD41A30CF50}"/>
              </a:ext>
            </a:extLst>
          </p:cNvPr>
          <p:cNvCxnSpPr>
            <a:cxnSpLocks/>
          </p:cNvCxnSpPr>
          <p:nvPr/>
        </p:nvCxnSpPr>
        <p:spPr>
          <a:xfrm>
            <a:off x="3691467" y="2006599"/>
            <a:ext cx="0" cy="1354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C67F2B3-38CA-494C-9F82-D235EC8B2AFD}"/>
              </a:ext>
            </a:extLst>
          </p:cNvPr>
          <p:cNvSpPr txBox="1"/>
          <p:nvPr/>
        </p:nvSpPr>
        <p:spPr>
          <a:xfrm>
            <a:off x="804332" y="2157968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F58C41-B6DA-6B44-AC9C-110C5CE0ED29}"/>
              </a:ext>
            </a:extLst>
          </p:cNvPr>
          <p:cNvSpPr txBox="1"/>
          <p:nvPr/>
        </p:nvSpPr>
        <p:spPr>
          <a:xfrm>
            <a:off x="3242742" y="2417233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4529C5F-F464-F1AE-282A-67D388DE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82B475B-2EAA-14B5-923E-EB48AB1C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938A0A-3028-28C5-D675-4E49EDC03BD1}"/>
              </a:ext>
            </a:extLst>
          </p:cNvPr>
          <p:cNvSpPr txBox="1"/>
          <p:nvPr/>
        </p:nvSpPr>
        <p:spPr>
          <a:xfrm>
            <a:off x="1737881" y="29056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4D95D6-6C15-C625-F033-60FD791314DC}"/>
              </a:ext>
            </a:extLst>
          </p:cNvPr>
          <p:cNvSpPr txBox="1"/>
          <p:nvPr/>
        </p:nvSpPr>
        <p:spPr>
          <a:xfrm>
            <a:off x="3691467" y="346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626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E488C49-61B1-B549-B22A-503DE279A9B1}"/>
              </a:ext>
            </a:extLst>
          </p:cNvPr>
          <p:cNvCxnSpPr/>
          <p:nvPr/>
        </p:nvCxnSpPr>
        <p:spPr>
          <a:xfrm>
            <a:off x="1151467" y="2006600"/>
            <a:ext cx="43010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88B2399-DFB8-F547-823B-80973E1599F7}"/>
              </a:ext>
            </a:extLst>
          </p:cNvPr>
          <p:cNvCxnSpPr>
            <a:cxnSpLocks/>
          </p:cNvCxnSpPr>
          <p:nvPr/>
        </p:nvCxnSpPr>
        <p:spPr>
          <a:xfrm>
            <a:off x="1227667" y="2108200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D0F6887-6A44-3840-8851-49B36D6B08E2}"/>
              </a:ext>
            </a:extLst>
          </p:cNvPr>
          <p:cNvCxnSpPr>
            <a:cxnSpLocks/>
          </p:cNvCxnSpPr>
          <p:nvPr/>
        </p:nvCxnSpPr>
        <p:spPr>
          <a:xfrm>
            <a:off x="1452033" y="2269067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4312578-1179-FE44-9E17-268D601531B6}"/>
              </a:ext>
            </a:extLst>
          </p:cNvPr>
          <p:cNvCxnSpPr>
            <a:cxnSpLocks/>
          </p:cNvCxnSpPr>
          <p:nvPr/>
        </p:nvCxnSpPr>
        <p:spPr>
          <a:xfrm>
            <a:off x="1735667" y="2108200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D11A277-ADE1-1441-94BF-333E568D8233}"/>
              </a:ext>
            </a:extLst>
          </p:cNvPr>
          <p:cNvCxnSpPr>
            <a:cxnSpLocks/>
          </p:cNvCxnSpPr>
          <p:nvPr/>
        </p:nvCxnSpPr>
        <p:spPr>
          <a:xfrm>
            <a:off x="5452533" y="1684867"/>
            <a:ext cx="0" cy="25484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C84D4D-5901-354D-9493-F236B2DADC6E}"/>
              </a:ext>
            </a:extLst>
          </p:cNvPr>
          <p:cNvCxnSpPr>
            <a:cxnSpLocks/>
          </p:cNvCxnSpPr>
          <p:nvPr/>
        </p:nvCxnSpPr>
        <p:spPr>
          <a:xfrm>
            <a:off x="1151467" y="2827867"/>
            <a:ext cx="16086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D97C3FB-3456-9A45-AC04-2E345AC3D253}"/>
              </a:ext>
            </a:extLst>
          </p:cNvPr>
          <p:cNvCxnSpPr>
            <a:cxnSpLocks/>
          </p:cNvCxnSpPr>
          <p:nvPr/>
        </p:nvCxnSpPr>
        <p:spPr>
          <a:xfrm>
            <a:off x="2760133" y="2827867"/>
            <a:ext cx="0" cy="533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D5DFDC0-91D4-534E-BDE3-FF726E4B58A4}"/>
              </a:ext>
            </a:extLst>
          </p:cNvPr>
          <p:cNvCxnSpPr>
            <a:cxnSpLocks/>
          </p:cNvCxnSpPr>
          <p:nvPr/>
        </p:nvCxnSpPr>
        <p:spPr>
          <a:xfrm>
            <a:off x="2760133" y="3361266"/>
            <a:ext cx="269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4F90E79-6940-7645-B8EF-1109F9B3031A}"/>
              </a:ext>
            </a:extLst>
          </p:cNvPr>
          <p:cNvCxnSpPr/>
          <p:nvPr/>
        </p:nvCxnSpPr>
        <p:spPr>
          <a:xfrm flipV="1">
            <a:off x="6096000" y="2827867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866AA9-331B-6F46-9C64-4CC360AF5715}"/>
              </a:ext>
            </a:extLst>
          </p:cNvPr>
          <p:cNvCxnSpPr>
            <a:cxnSpLocks/>
          </p:cNvCxnSpPr>
          <p:nvPr/>
        </p:nvCxnSpPr>
        <p:spPr>
          <a:xfrm>
            <a:off x="6096000" y="3395133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E7B8515-490E-C548-87D6-651F884DDC76}"/>
              </a:ext>
            </a:extLst>
          </p:cNvPr>
          <p:cNvCxnSpPr/>
          <p:nvPr/>
        </p:nvCxnSpPr>
        <p:spPr>
          <a:xfrm>
            <a:off x="1151467" y="2006600"/>
            <a:ext cx="0" cy="82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5A6CBAE-1EEA-0B45-94A1-1AD41A30CF50}"/>
              </a:ext>
            </a:extLst>
          </p:cNvPr>
          <p:cNvCxnSpPr>
            <a:cxnSpLocks/>
          </p:cNvCxnSpPr>
          <p:nvPr/>
        </p:nvCxnSpPr>
        <p:spPr>
          <a:xfrm>
            <a:off x="3691467" y="2006599"/>
            <a:ext cx="0" cy="1354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B5EFD84-92E3-6644-BFB7-12929F0A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9" y="1617134"/>
            <a:ext cx="3927109" cy="33552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8F2575E-803C-EB27-67E4-853CE00E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E152C5-DC41-117B-646A-36D5BDB9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8EC9E7-C84A-A5D6-B718-5C79683851EC}"/>
              </a:ext>
            </a:extLst>
          </p:cNvPr>
          <p:cNvSpPr txBox="1"/>
          <p:nvPr/>
        </p:nvSpPr>
        <p:spPr>
          <a:xfrm>
            <a:off x="6096000" y="2742168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0363EC-0D20-8828-5F56-299474C9BFC1}"/>
              </a:ext>
            </a:extLst>
          </p:cNvPr>
          <p:cNvSpPr txBox="1"/>
          <p:nvPr/>
        </p:nvSpPr>
        <p:spPr>
          <a:xfrm>
            <a:off x="804332" y="2157968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A1EA3D-FE3C-BDE3-6A15-9639C2BC47D7}"/>
              </a:ext>
            </a:extLst>
          </p:cNvPr>
          <p:cNvSpPr txBox="1"/>
          <p:nvPr/>
        </p:nvSpPr>
        <p:spPr>
          <a:xfrm>
            <a:off x="3242742" y="2417233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C0B1608-AC1C-5B0C-23D3-F3F01686DA19}"/>
              </a:ext>
            </a:extLst>
          </p:cNvPr>
          <p:cNvSpPr txBox="1"/>
          <p:nvPr/>
        </p:nvSpPr>
        <p:spPr>
          <a:xfrm>
            <a:off x="1737881" y="29056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9D0608-66A2-A4DB-33DA-1EB223795532}"/>
              </a:ext>
            </a:extLst>
          </p:cNvPr>
          <p:cNvSpPr txBox="1"/>
          <p:nvPr/>
        </p:nvSpPr>
        <p:spPr>
          <a:xfrm>
            <a:off x="3691467" y="346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194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E6B2B-B4D9-68F8-A169-205FFF45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733D689-7C42-1B9F-DF7B-67B709ECF8C5}"/>
              </a:ext>
            </a:extLst>
          </p:cNvPr>
          <p:cNvCxnSpPr/>
          <p:nvPr/>
        </p:nvCxnSpPr>
        <p:spPr>
          <a:xfrm>
            <a:off x="1151467" y="2006600"/>
            <a:ext cx="43010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ECD5930-CEBB-F19A-94C7-2B7C00465CA4}"/>
              </a:ext>
            </a:extLst>
          </p:cNvPr>
          <p:cNvCxnSpPr>
            <a:cxnSpLocks/>
          </p:cNvCxnSpPr>
          <p:nvPr/>
        </p:nvCxnSpPr>
        <p:spPr>
          <a:xfrm>
            <a:off x="1227667" y="2108200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B75119-5B11-5F57-C642-27C8747E12F5}"/>
              </a:ext>
            </a:extLst>
          </p:cNvPr>
          <p:cNvCxnSpPr>
            <a:cxnSpLocks/>
          </p:cNvCxnSpPr>
          <p:nvPr/>
        </p:nvCxnSpPr>
        <p:spPr>
          <a:xfrm>
            <a:off x="1452033" y="2269067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B29EE7F-052E-C269-1BEC-AF21762C1A13}"/>
              </a:ext>
            </a:extLst>
          </p:cNvPr>
          <p:cNvCxnSpPr>
            <a:cxnSpLocks/>
          </p:cNvCxnSpPr>
          <p:nvPr/>
        </p:nvCxnSpPr>
        <p:spPr>
          <a:xfrm>
            <a:off x="1735667" y="2108200"/>
            <a:ext cx="4487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CE98126-BAF5-6AF5-FE4B-F258501B53B0}"/>
              </a:ext>
            </a:extLst>
          </p:cNvPr>
          <p:cNvCxnSpPr>
            <a:cxnSpLocks/>
          </p:cNvCxnSpPr>
          <p:nvPr/>
        </p:nvCxnSpPr>
        <p:spPr>
          <a:xfrm>
            <a:off x="5452533" y="1684867"/>
            <a:ext cx="0" cy="25484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C6093ED-B147-8A80-44E9-BD71A8228934}"/>
              </a:ext>
            </a:extLst>
          </p:cNvPr>
          <p:cNvCxnSpPr>
            <a:cxnSpLocks/>
          </p:cNvCxnSpPr>
          <p:nvPr/>
        </p:nvCxnSpPr>
        <p:spPr>
          <a:xfrm>
            <a:off x="1151467" y="2827867"/>
            <a:ext cx="16086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16206C6-94E5-5DAC-509F-660B0065E16B}"/>
              </a:ext>
            </a:extLst>
          </p:cNvPr>
          <p:cNvCxnSpPr>
            <a:cxnSpLocks/>
          </p:cNvCxnSpPr>
          <p:nvPr/>
        </p:nvCxnSpPr>
        <p:spPr>
          <a:xfrm>
            <a:off x="2760133" y="2827867"/>
            <a:ext cx="0" cy="5333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7BF107C-6D9B-64FC-5136-6EB9B33278DC}"/>
              </a:ext>
            </a:extLst>
          </p:cNvPr>
          <p:cNvCxnSpPr>
            <a:cxnSpLocks/>
          </p:cNvCxnSpPr>
          <p:nvPr/>
        </p:nvCxnSpPr>
        <p:spPr>
          <a:xfrm>
            <a:off x="2760133" y="3361266"/>
            <a:ext cx="269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5FF96E0-6985-25D3-02F3-BBFA9B603EAC}"/>
              </a:ext>
            </a:extLst>
          </p:cNvPr>
          <p:cNvCxnSpPr/>
          <p:nvPr/>
        </p:nvCxnSpPr>
        <p:spPr>
          <a:xfrm flipV="1">
            <a:off x="6518462" y="4569957"/>
            <a:ext cx="0" cy="567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FB7C057-141F-1083-AFA2-48E5E28BBFC3}"/>
              </a:ext>
            </a:extLst>
          </p:cNvPr>
          <p:cNvCxnSpPr>
            <a:cxnSpLocks/>
          </p:cNvCxnSpPr>
          <p:nvPr/>
        </p:nvCxnSpPr>
        <p:spPr>
          <a:xfrm>
            <a:off x="6518462" y="5137223"/>
            <a:ext cx="4995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CE79279-F258-2D58-456B-4E1E0DD3AACA}"/>
              </a:ext>
            </a:extLst>
          </p:cNvPr>
          <p:cNvCxnSpPr/>
          <p:nvPr/>
        </p:nvCxnSpPr>
        <p:spPr>
          <a:xfrm>
            <a:off x="1151467" y="2006600"/>
            <a:ext cx="0" cy="82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AC0F7EB-ED7D-30C0-6703-0110855FD3D7}"/>
              </a:ext>
            </a:extLst>
          </p:cNvPr>
          <p:cNvCxnSpPr>
            <a:cxnSpLocks/>
          </p:cNvCxnSpPr>
          <p:nvPr/>
        </p:nvCxnSpPr>
        <p:spPr>
          <a:xfrm>
            <a:off x="3691467" y="2006599"/>
            <a:ext cx="0" cy="1354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810873DB-08A1-C100-C78D-5ABD0B36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09"/>
          </a:xfrm>
        </p:spPr>
        <p:txBody>
          <a:bodyPr>
            <a:normAutofit/>
          </a:bodyPr>
          <a:lstStyle/>
          <a:p>
            <a:r>
              <a:rPr lang="es-ES" sz="3200" dirty="0"/>
              <a:t>Estrategia de modelización en </a:t>
            </a:r>
            <a:r>
              <a:rPr lang="es-ES" sz="3200" dirty="0" err="1"/>
              <a:t>Abaqus</a:t>
            </a:r>
            <a:endParaRPr lang="es-ES" sz="32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CD356EF-A69A-35D7-222C-4F74EF9B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234"/>
            <a:ext cx="10515600" cy="4799769"/>
          </a:xfrm>
        </p:spPr>
        <p:txBody>
          <a:bodyPr>
            <a:normAutofit/>
          </a:bodyPr>
          <a:lstStyle/>
          <a:p>
            <a:r>
              <a:rPr lang="es-ES" sz="1800" dirty="0"/>
              <a:t>Condiciones de contorno</a:t>
            </a:r>
          </a:p>
          <a:p>
            <a:pPr lvl="1"/>
            <a:r>
              <a:rPr lang="es-ES" sz="1600" dirty="0"/>
              <a:t>Dirichlet: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B29E7305-EB10-6EAE-CD57-F47D5599E90B}"/>
              </a:ext>
            </a:extLst>
          </p:cNvPr>
          <p:cNvCxnSpPr/>
          <p:nvPr/>
        </p:nvCxnSpPr>
        <p:spPr>
          <a:xfrm>
            <a:off x="5738648" y="3361266"/>
            <a:ext cx="0" cy="17759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6838E5B-BCF3-03AB-44F3-8A9FD34BF290}"/>
              </a:ext>
            </a:extLst>
          </p:cNvPr>
          <p:cNvSpPr txBox="1"/>
          <p:nvPr/>
        </p:nvSpPr>
        <p:spPr>
          <a:xfrm>
            <a:off x="5841122" y="402808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7B4DF37-1339-F0DA-8E1F-18A96A2A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09" y="2622336"/>
            <a:ext cx="2222500" cy="685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4DC32D9-23DE-9EA2-4C91-424EB78D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1" y="3306745"/>
            <a:ext cx="2362200" cy="6985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DFF256F7-86FD-C9DA-4C6C-51CDD0461BD3}"/>
              </a:ext>
            </a:extLst>
          </p:cNvPr>
          <p:cNvSpPr txBox="1"/>
          <p:nvPr/>
        </p:nvSpPr>
        <p:spPr>
          <a:xfrm>
            <a:off x="6552331" y="4484258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5F6FE6-1A69-1B75-1585-F56C96C06DB2}"/>
              </a:ext>
            </a:extLst>
          </p:cNvPr>
          <p:cNvSpPr txBox="1"/>
          <p:nvPr/>
        </p:nvSpPr>
        <p:spPr>
          <a:xfrm>
            <a:off x="804332" y="2157968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9608D3D-6706-9565-022C-AEC1689D6D74}"/>
              </a:ext>
            </a:extLst>
          </p:cNvPr>
          <p:cNvSpPr txBox="1"/>
          <p:nvPr/>
        </p:nvSpPr>
        <p:spPr>
          <a:xfrm>
            <a:off x="3242742" y="2417233"/>
            <a:ext cx="44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</a:t>
            </a:r>
            <a:r>
              <a:rPr lang="es-ES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DD40B08-6535-14B6-60AD-D5981D114F46}"/>
              </a:ext>
            </a:extLst>
          </p:cNvPr>
          <p:cNvSpPr txBox="1"/>
          <p:nvPr/>
        </p:nvSpPr>
        <p:spPr>
          <a:xfrm>
            <a:off x="1737881" y="29056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9C559A6-76E7-EBB3-9EBB-F35B1FFB8ED0}"/>
              </a:ext>
            </a:extLst>
          </p:cNvPr>
          <p:cNvSpPr txBox="1"/>
          <p:nvPr/>
        </p:nvSpPr>
        <p:spPr>
          <a:xfrm>
            <a:off x="3691467" y="346211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</a:t>
            </a:r>
            <a:r>
              <a:rPr lang="en-US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7361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433</Words>
  <Application>Microsoft Macintosh PowerPoint</Application>
  <PresentationFormat>Panorámica</PresentationFormat>
  <Paragraphs>92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CMU Serif</vt:lpstr>
      <vt:lpstr>CMU Serif Roman</vt:lpstr>
      <vt:lpstr>CMU Serif Roman</vt:lpstr>
      <vt:lpstr>Tema de Office</vt:lpstr>
      <vt:lpstr>Método de los Elementos Finitos Problemas de difusión estacionarios.</vt:lpstr>
      <vt:lpstr>Presentación de PowerPoint</vt:lpstr>
      <vt:lpstr>Ecuaciones del problema</vt:lpstr>
      <vt:lpstr>Estrategia de modelización en Abaqus</vt:lpstr>
      <vt:lpstr>Problema a resolver</vt:lpstr>
      <vt:lpstr>Estrategia de modelización en Abaqus</vt:lpstr>
      <vt:lpstr>Estrategia de modelización en Abaqus</vt:lpstr>
      <vt:lpstr>Estrategia de modelización en Abaqus</vt:lpstr>
      <vt:lpstr>Estrategia de modelización en Abaqus</vt:lpstr>
      <vt:lpstr>Estrategia de modelización en Abaqus</vt:lpstr>
      <vt:lpstr>Estrategia de modelización en Abaqus</vt:lpstr>
      <vt:lpstr>Estrategia de modelización en Abaqus</vt:lpstr>
      <vt:lpstr>Estrategia de modelización en Abaqus</vt:lpstr>
      <vt:lpstr>Módulo Visualización </vt:lpstr>
      <vt:lpstr>Módulo Visualización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Manzanal</dc:creator>
  <cp:lastModifiedBy>Pedro Navas Almodovar</cp:lastModifiedBy>
  <cp:revision>21</cp:revision>
  <dcterms:created xsi:type="dcterms:W3CDTF">2020-02-11T14:31:04Z</dcterms:created>
  <dcterms:modified xsi:type="dcterms:W3CDTF">2024-11-11T11:44:25Z</dcterms:modified>
</cp:coreProperties>
</file>