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3" r:id="rId3"/>
    <p:sldId id="394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8C11F-D8DC-50F9-17F8-D33EB54FD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6456ED-5EBE-F834-985D-27DB42F11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3B45B-C736-FE97-A597-4063B681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8AB1-3E1A-4277-83F7-1974646C3695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F5EDA-9D20-B082-CA50-79E177AB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62846-6256-911B-AF69-8B792B9B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199C-4D23-4412-879D-61E8D21ACE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0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5D0F3-E8FE-0967-71BF-3ACDCE6C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183F9D-12F2-1E15-25E2-7B8BC1C19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2C7979-8A52-F338-2B87-CD8BCB0C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8AB1-3E1A-4277-83F7-1974646C3695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08333C-0373-974E-3DF8-C5CA0FAA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5BFF50-733D-D9CD-8AEC-B6EBFFAF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199C-4D23-4412-879D-61E8D21ACE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515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A12C80-6B2D-F44F-AFE6-E102A1B86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29941C-4BC2-4CAF-937F-5CA2344E0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0D808F-067C-DA2D-F194-5C8BC325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8AB1-3E1A-4277-83F7-1974646C3695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65FAE-684B-E030-233E-D1F921C9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3C3350-E34F-C83E-D5C7-0EE5A8BB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199C-4D23-4412-879D-61E8D21ACE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422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B0E58-6920-C940-12F6-4C2C3A36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F77EA2-98C5-4240-F2C0-5F1B3C9F7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B7386A-FB8E-774D-58C5-9A2DEF5D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8AB1-3E1A-4277-83F7-1974646C3695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9853B-83B8-3919-AA12-3D6A5AE8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2DEE1F-B2B2-AC8A-DCFB-84E0E806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199C-4D23-4412-879D-61E8D21ACE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65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FC9BC-02EC-A513-10CE-DCDDFED6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A7D5FC-DDFE-F9FC-9785-EBAF25A9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547B4-FEBC-188C-A811-1D11EF0C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8AB1-3E1A-4277-83F7-1974646C3695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24FDC6-0BD4-A845-FE39-13DCF3F8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40436-DA1D-E08F-FE3C-F3D17ED0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199C-4D23-4412-879D-61E8D21ACE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578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EA023-9588-3E94-3C1C-03E3DDC3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7B7B1-2C3D-32C7-D2AA-9DDD19797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A31B7E-6F96-EB4F-C6F3-264991B80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55E438-319B-2C8F-3542-99D4C766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8AB1-3E1A-4277-83F7-1974646C3695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39B733-6017-4256-4EAA-94062B21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ACE1AF-8CE7-F3B3-6B5E-07FE361B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199C-4D23-4412-879D-61E8D21ACE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93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75DA2-AE26-9096-B585-F0A2A903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FB3ADD-2FBD-5F93-A4FF-580475D12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08B2C2-BA15-2D16-339B-00A0BFBD2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7D7C43-8C14-6365-D66C-14569FDC5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E18504-191B-6CC4-C59B-4EFDDED82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45E3C1-AAF3-BF72-C36B-F683AD76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8AB1-3E1A-4277-83F7-1974646C3695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80AEFA-99FD-68C4-892D-2D29BED2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895CBA-F9AF-5947-B0DF-EB5BA9E1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199C-4D23-4412-879D-61E8D21ACE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606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8AF7D-6FBD-890A-FD45-0B07194D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B2E75B-2074-1B31-BA31-21CC46F1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8AB1-3E1A-4277-83F7-1974646C3695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9BC598-7EA9-687F-4041-109106F6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7C6D64-411F-A5A0-BEAD-D85C3AD6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199C-4D23-4412-879D-61E8D21ACE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609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E7B97D-FF1C-8E6E-B0AF-BA264EB2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8AB1-3E1A-4277-83F7-1974646C3695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8EE11F-F1E8-50D4-E7DA-EA30FFC3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422AE7-47C0-E783-BF71-521F08BC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199C-4D23-4412-879D-61E8D21ACE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474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3A6D0-A101-991F-6E0B-FC402558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61B07-8F32-08D6-90E5-5E78786DF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4D5FFA-7625-A143-4349-D75203EEB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8F0776-6E5E-B39B-A18C-54495AF5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8AB1-3E1A-4277-83F7-1974646C3695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AC43AD-BCFD-1358-EE60-CD580170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8B6236-8AC5-08C1-3986-45B34A9B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199C-4D23-4412-879D-61E8D21ACE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095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611A6-5C00-BEAB-F485-F1B739E2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8F2556-9B55-4F11-807D-05BB6F1A3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C1F651-5E0F-3CD0-E6D0-329F8E866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33420F-63D9-9F1B-0C5B-85445FF6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8AB1-3E1A-4277-83F7-1974646C3695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52B7A5-2DD1-A223-48EC-A2580B53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1076DB-A376-9C1A-FD98-BAA8BF12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199C-4D23-4412-879D-61E8D21ACE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16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CE3BE9-1E16-D43E-3368-840DEED2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896970-806B-22FE-EBBB-3CB7755FE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DFA3F6-32D0-FDB1-AF66-370EBC2EF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58AB1-3E1A-4277-83F7-1974646C3695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4F0E7-92E0-4221-8532-77ABCEB31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F0F914-9B2F-EF19-73B5-45884F7CE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199C-4D23-4412-879D-61E8D21ACE5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02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5528F-57E6-7F61-1D62-257060E02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19DD46-5269-9423-0248-045C843A9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27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8EBEFAD-263C-B748-07D1-AC3C7196D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48"/>
          <a:stretch/>
        </p:blipFill>
        <p:spPr>
          <a:xfrm>
            <a:off x="1062675" y="1384118"/>
            <a:ext cx="7262489" cy="394625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7C6C099-F0D8-8AD0-FCE5-091C4B64CE05}"/>
              </a:ext>
            </a:extLst>
          </p:cNvPr>
          <p:cNvSpPr/>
          <p:nvPr/>
        </p:nvSpPr>
        <p:spPr>
          <a:xfrm>
            <a:off x="1362892" y="1585686"/>
            <a:ext cx="97971" cy="37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C79BA-73E5-08B2-C7A3-01C33B9302AB}"/>
              </a:ext>
            </a:extLst>
          </p:cNvPr>
          <p:cNvSpPr/>
          <p:nvPr/>
        </p:nvSpPr>
        <p:spPr>
          <a:xfrm>
            <a:off x="4497978" y="1607458"/>
            <a:ext cx="97971" cy="3145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D75720B-FC7E-8E2B-177E-DB565DE027C4}"/>
              </a:ext>
            </a:extLst>
          </p:cNvPr>
          <p:cNvSpPr/>
          <p:nvPr/>
        </p:nvSpPr>
        <p:spPr>
          <a:xfrm>
            <a:off x="7643950" y="1607458"/>
            <a:ext cx="97971" cy="1872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F4972FA-A008-4375-224A-A1C950FE869A}"/>
              </a:ext>
            </a:extLst>
          </p:cNvPr>
          <p:cNvSpPr/>
          <p:nvPr/>
        </p:nvSpPr>
        <p:spPr>
          <a:xfrm rot="5400000">
            <a:off x="4478927" y="-1535793"/>
            <a:ext cx="146957" cy="63790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A790863-F3FA-5884-722D-DA95274D47DE}"/>
              </a:ext>
            </a:extLst>
          </p:cNvPr>
          <p:cNvSpPr/>
          <p:nvPr/>
        </p:nvSpPr>
        <p:spPr>
          <a:xfrm>
            <a:off x="1471749" y="4415971"/>
            <a:ext cx="1230086" cy="1774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1F02B5B-E965-CECE-E36F-2EBB64683843}"/>
              </a:ext>
            </a:extLst>
          </p:cNvPr>
          <p:cNvSpPr/>
          <p:nvPr/>
        </p:nvSpPr>
        <p:spPr>
          <a:xfrm>
            <a:off x="7301906" y="3507195"/>
            <a:ext cx="1230086" cy="1774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988AE58-A39D-B261-1D1D-B4D921C8705B}"/>
              </a:ext>
            </a:extLst>
          </p:cNvPr>
          <p:cNvSpPr/>
          <p:nvPr/>
        </p:nvSpPr>
        <p:spPr>
          <a:xfrm>
            <a:off x="121919" y="197938"/>
            <a:ext cx="9024258" cy="1382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FEFFDEE-D35E-4645-7CFF-9B57D481FF65}"/>
              </a:ext>
            </a:extLst>
          </p:cNvPr>
          <p:cNvCxnSpPr/>
          <p:nvPr/>
        </p:nvCxnSpPr>
        <p:spPr>
          <a:xfrm>
            <a:off x="1166949" y="5330371"/>
            <a:ext cx="468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A6B2D9B-C084-3565-FCCF-3917E1C59152}"/>
              </a:ext>
            </a:extLst>
          </p:cNvPr>
          <p:cNvCxnSpPr/>
          <p:nvPr/>
        </p:nvCxnSpPr>
        <p:spPr>
          <a:xfrm flipH="1">
            <a:off x="1162050" y="5330371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1252169-1F7E-5194-5A12-AF55EEAF208E}"/>
              </a:ext>
            </a:extLst>
          </p:cNvPr>
          <p:cNvCxnSpPr/>
          <p:nvPr/>
        </p:nvCxnSpPr>
        <p:spPr>
          <a:xfrm flipH="1">
            <a:off x="1244509" y="5332368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80156E5-D996-205C-2EEA-DCA7154257CD}"/>
              </a:ext>
            </a:extLst>
          </p:cNvPr>
          <p:cNvCxnSpPr/>
          <p:nvPr/>
        </p:nvCxnSpPr>
        <p:spPr>
          <a:xfrm flipH="1">
            <a:off x="1321254" y="5335814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177C1B9-588E-4873-9ABF-B6F2B51D5235}"/>
              </a:ext>
            </a:extLst>
          </p:cNvPr>
          <p:cNvCxnSpPr/>
          <p:nvPr/>
        </p:nvCxnSpPr>
        <p:spPr>
          <a:xfrm flipH="1">
            <a:off x="1389290" y="5332368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1BAF1BC-8252-10B9-60BC-4C8B92F3C3AB}"/>
              </a:ext>
            </a:extLst>
          </p:cNvPr>
          <p:cNvCxnSpPr/>
          <p:nvPr/>
        </p:nvCxnSpPr>
        <p:spPr>
          <a:xfrm flipH="1">
            <a:off x="1471749" y="5334365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3FDC810-06AB-B5F9-4715-BA30537A3A86}"/>
              </a:ext>
            </a:extLst>
          </p:cNvPr>
          <p:cNvCxnSpPr/>
          <p:nvPr/>
        </p:nvCxnSpPr>
        <p:spPr>
          <a:xfrm flipH="1">
            <a:off x="1548494" y="5337811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10C1264-E46F-8179-D4C7-9B31A41B9C9A}"/>
              </a:ext>
            </a:extLst>
          </p:cNvPr>
          <p:cNvCxnSpPr/>
          <p:nvPr/>
        </p:nvCxnSpPr>
        <p:spPr>
          <a:xfrm>
            <a:off x="4312375" y="4749710"/>
            <a:ext cx="468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441E792-4E84-F6FB-B60A-B48B754A7AEB}"/>
              </a:ext>
            </a:extLst>
          </p:cNvPr>
          <p:cNvCxnSpPr/>
          <p:nvPr/>
        </p:nvCxnSpPr>
        <p:spPr>
          <a:xfrm flipH="1">
            <a:off x="4307476" y="4749710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E01994A-0DE9-0639-03A0-3E1F59AABBDC}"/>
              </a:ext>
            </a:extLst>
          </p:cNvPr>
          <p:cNvCxnSpPr/>
          <p:nvPr/>
        </p:nvCxnSpPr>
        <p:spPr>
          <a:xfrm flipH="1">
            <a:off x="4389935" y="4751707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0DCF800-7A34-035B-D211-C4924EB415C9}"/>
              </a:ext>
            </a:extLst>
          </p:cNvPr>
          <p:cNvCxnSpPr/>
          <p:nvPr/>
        </p:nvCxnSpPr>
        <p:spPr>
          <a:xfrm flipH="1">
            <a:off x="4466680" y="4755153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2BC7511-E51A-CB24-E2D8-C2441C3B23DC}"/>
              </a:ext>
            </a:extLst>
          </p:cNvPr>
          <p:cNvCxnSpPr/>
          <p:nvPr/>
        </p:nvCxnSpPr>
        <p:spPr>
          <a:xfrm flipH="1">
            <a:off x="4534716" y="4751707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6E14429-E8B1-72F6-E4FA-61900CB650A5}"/>
              </a:ext>
            </a:extLst>
          </p:cNvPr>
          <p:cNvCxnSpPr/>
          <p:nvPr/>
        </p:nvCxnSpPr>
        <p:spPr>
          <a:xfrm flipH="1">
            <a:off x="4617175" y="4753704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C8BB147-96A4-115E-9C2A-4BBA24FBA2C7}"/>
              </a:ext>
            </a:extLst>
          </p:cNvPr>
          <p:cNvCxnSpPr/>
          <p:nvPr/>
        </p:nvCxnSpPr>
        <p:spPr>
          <a:xfrm flipH="1">
            <a:off x="4693920" y="4757150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68F3C48-0CC2-E0A2-371C-4007E0BC6983}"/>
              </a:ext>
            </a:extLst>
          </p:cNvPr>
          <p:cNvCxnSpPr/>
          <p:nvPr/>
        </p:nvCxnSpPr>
        <p:spPr>
          <a:xfrm>
            <a:off x="7452717" y="3488145"/>
            <a:ext cx="468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7E79C8B-9AB3-BE0F-63EC-634551C1AF1E}"/>
              </a:ext>
            </a:extLst>
          </p:cNvPr>
          <p:cNvCxnSpPr/>
          <p:nvPr/>
        </p:nvCxnSpPr>
        <p:spPr>
          <a:xfrm flipH="1">
            <a:off x="7447818" y="3488145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6595743-E782-59AF-2629-C11B1D4DF709}"/>
              </a:ext>
            </a:extLst>
          </p:cNvPr>
          <p:cNvCxnSpPr/>
          <p:nvPr/>
        </p:nvCxnSpPr>
        <p:spPr>
          <a:xfrm flipH="1">
            <a:off x="7530277" y="3490142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E307D382-A64E-A072-FA47-B62C5CBE3F74}"/>
              </a:ext>
            </a:extLst>
          </p:cNvPr>
          <p:cNvCxnSpPr/>
          <p:nvPr/>
        </p:nvCxnSpPr>
        <p:spPr>
          <a:xfrm flipH="1">
            <a:off x="7607022" y="3493588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590D504-A1B4-6665-3227-8724AA42D447}"/>
              </a:ext>
            </a:extLst>
          </p:cNvPr>
          <p:cNvCxnSpPr/>
          <p:nvPr/>
        </p:nvCxnSpPr>
        <p:spPr>
          <a:xfrm flipH="1">
            <a:off x="7675058" y="3490142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8AB7AE7-E41C-405D-45EA-4A582B29287F}"/>
              </a:ext>
            </a:extLst>
          </p:cNvPr>
          <p:cNvCxnSpPr/>
          <p:nvPr/>
        </p:nvCxnSpPr>
        <p:spPr>
          <a:xfrm flipH="1">
            <a:off x="7757517" y="3492139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4831FCB-5191-F727-3C7E-35F98F76CBE3}"/>
              </a:ext>
            </a:extLst>
          </p:cNvPr>
          <p:cNvCxnSpPr/>
          <p:nvPr/>
        </p:nvCxnSpPr>
        <p:spPr>
          <a:xfrm flipH="1">
            <a:off x="7834262" y="3495585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6206176-5BBA-CE70-83DD-9D954EF431B7}"/>
              </a:ext>
            </a:extLst>
          </p:cNvPr>
          <p:cNvCxnSpPr>
            <a:cxnSpLocks/>
          </p:cNvCxnSpPr>
          <p:nvPr/>
        </p:nvCxnSpPr>
        <p:spPr>
          <a:xfrm flipV="1">
            <a:off x="1162050" y="3479800"/>
            <a:ext cx="0" cy="185057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4B9713C-0613-2A4A-44B0-1A183DF8D79A}"/>
              </a:ext>
            </a:extLst>
          </p:cNvPr>
          <p:cNvCxnSpPr>
            <a:cxnSpLocks/>
          </p:cNvCxnSpPr>
          <p:nvPr/>
        </p:nvCxnSpPr>
        <p:spPr>
          <a:xfrm flipV="1">
            <a:off x="1162050" y="1615984"/>
            <a:ext cx="0" cy="185057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DDE518A-8A3B-D503-93FD-69D99F4192A2}"/>
              </a:ext>
            </a:extLst>
          </p:cNvPr>
          <p:cNvCxnSpPr>
            <a:cxnSpLocks/>
          </p:cNvCxnSpPr>
          <p:nvPr/>
        </p:nvCxnSpPr>
        <p:spPr>
          <a:xfrm flipV="1">
            <a:off x="4297316" y="1636304"/>
            <a:ext cx="0" cy="160473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BD5A350-F3E4-FBDD-9DB5-BE097D30B298}"/>
              </a:ext>
            </a:extLst>
          </p:cNvPr>
          <p:cNvCxnSpPr>
            <a:cxnSpLocks/>
          </p:cNvCxnSpPr>
          <p:nvPr/>
        </p:nvCxnSpPr>
        <p:spPr>
          <a:xfrm flipV="1">
            <a:off x="4298131" y="3261360"/>
            <a:ext cx="0" cy="148835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6AFB9B14-F2FD-8E70-0103-04D9F8F58739}"/>
              </a:ext>
            </a:extLst>
          </p:cNvPr>
          <p:cNvCxnSpPr>
            <a:cxnSpLocks/>
          </p:cNvCxnSpPr>
          <p:nvPr/>
        </p:nvCxnSpPr>
        <p:spPr>
          <a:xfrm flipV="1">
            <a:off x="7530277" y="1636304"/>
            <a:ext cx="0" cy="89353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2634C47-072F-44CD-5323-E0A13E6A8825}"/>
              </a:ext>
            </a:extLst>
          </p:cNvPr>
          <p:cNvCxnSpPr>
            <a:cxnSpLocks/>
          </p:cNvCxnSpPr>
          <p:nvPr/>
        </p:nvCxnSpPr>
        <p:spPr>
          <a:xfrm flipV="1">
            <a:off x="7540437" y="2550160"/>
            <a:ext cx="0" cy="95703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EE28A37-BC93-073E-CD61-08E1EDE8F801}"/>
              </a:ext>
            </a:extLst>
          </p:cNvPr>
          <p:cNvSpPr txBox="1"/>
          <p:nvPr/>
        </p:nvSpPr>
        <p:spPr>
          <a:xfrm>
            <a:off x="1463633" y="4994457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A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C9FF938-05D9-2BF5-60AD-1344D1CEEBF3}"/>
              </a:ext>
            </a:extLst>
          </p:cNvPr>
          <p:cNvSpPr txBox="1"/>
          <p:nvPr/>
        </p:nvSpPr>
        <p:spPr>
          <a:xfrm>
            <a:off x="1473945" y="3310919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B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463E3E6-300B-8445-D9C9-3D6CDA7E170D}"/>
              </a:ext>
            </a:extLst>
          </p:cNvPr>
          <p:cNvSpPr txBox="1"/>
          <p:nvPr/>
        </p:nvSpPr>
        <p:spPr>
          <a:xfrm>
            <a:off x="1449977" y="1716747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C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DA0E084-CE9E-680B-BB3F-9222D6157072}"/>
              </a:ext>
            </a:extLst>
          </p:cNvPr>
          <p:cNvSpPr txBox="1"/>
          <p:nvPr/>
        </p:nvSpPr>
        <p:spPr>
          <a:xfrm>
            <a:off x="4595949" y="4435987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D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E16F441-416B-6EB3-BB0C-1C1334D1BBF0}"/>
              </a:ext>
            </a:extLst>
          </p:cNvPr>
          <p:cNvSpPr txBox="1"/>
          <p:nvPr/>
        </p:nvSpPr>
        <p:spPr>
          <a:xfrm>
            <a:off x="4616178" y="3056374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E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8668212-CECA-B65C-DFE7-DF8D533FA2CB}"/>
              </a:ext>
            </a:extLst>
          </p:cNvPr>
          <p:cNvSpPr txBox="1"/>
          <p:nvPr/>
        </p:nvSpPr>
        <p:spPr>
          <a:xfrm>
            <a:off x="4616178" y="1715871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F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54874AB-5603-B76E-53D1-998F24CEF72E}"/>
              </a:ext>
            </a:extLst>
          </p:cNvPr>
          <p:cNvSpPr txBox="1"/>
          <p:nvPr/>
        </p:nvSpPr>
        <p:spPr>
          <a:xfrm>
            <a:off x="7736630" y="3158638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G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11B78476-0E69-B704-AF80-5305AF8C6E5C}"/>
              </a:ext>
            </a:extLst>
          </p:cNvPr>
          <p:cNvSpPr txBox="1"/>
          <p:nvPr/>
        </p:nvSpPr>
        <p:spPr>
          <a:xfrm>
            <a:off x="7747448" y="2354401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H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E7E8214-313C-383B-0EE5-1C8A0EEA9DC6}"/>
              </a:ext>
            </a:extLst>
          </p:cNvPr>
          <p:cNvSpPr txBox="1"/>
          <p:nvPr/>
        </p:nvSpPr>
        <p:spPr>
          <a:xfrm>
            <a:off x="7768898" y="1510577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I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A7EC1B11-768A-85E9-A0F8-89E6AAEC5C83}"/>
              </a:ext>
            </a:extLst>
          </p:cNvPr>
          <p:cNvSpPr txBox="1"/>
          <p:nvPr/>
        </p:nvSpPr>
        <p:spPr>
          <a:xfrm>
            <a:off x="538118" y="4115116"/>
            <a:ext cx="76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3 m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37367B07-F7E4-FB4E-0860-817F536EAAB8}"/>
              </a:ext>
            </a:extLst>
          </p:cNvPr>
          <p:cNvSpPr txBox="1"/>
          <p:nvPr/>
        </p:nvSpPr>
        <p:spPr>
          <a:xfrm>
            <a:off x="538118" y="2396911"/>
            <a:ext cx="76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3 m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92BE1802-495C-F229-E299-4B69BB752953}"/>
              </a:ext>
            </a:extLst>
          </p:cNvPr>
          <p:cNvSpPr txBox="1"/>
          <p:nvPr/>
        </p:nvSpPr>
        <p:spPr>
          <a:xfrm>
            <a:off x="3465242" y="2354401"/>
            <a:ext cx="76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2.5 m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A00D2A78-357D-731E-1A4F-064EEBAD180B}"/>
              </a:ext>
            </a:extLst>
          </p:cNvPr>
          <p:cNvSpPr txBox="1"/>
          <p:nvPr/>
        </p:nvSpPr>
        <p:spPr>
          <a:xfrm>
            <a:off x="3465242" y="3820869"/>
            <a:ext cx="76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2.5 m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C3963C13-7643-C2A7-0480-C15930E5909F}"/>
              </a:ext>
            </a:extLst>
          </p:cNvPr>
          <p:cNvSpPr txBox="1"/>
          <p:nvPr/>
        </p:nvSpPr>
        <p:spPr>
          <a:xfrm>
            <a:off x="6748005" y="1916062"/>
            <a:ext cx="76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1.5 m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95902702-2D6B-B07D-5F81-2B2DD9CC47D7}"/>
              </a:ext>
            </a:extLst>
          </p:cNvPr>
          <p:cNvSpPr txBox="1"/>
          <p:nvPr/>
        </p:nvSpPr>
        <p:spPr>
          <a:xfrm>
            <a:off x="6719424" y="2827650"/>
            <a:ext cx="76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</a:t>
            </a:r>
            <a:r>
              <a:rPr lang="es-PE"/>
              <a:t>.5 </a:t>
            </a:r>
            <a:r>
              <a:rPr lang="es-PE" dirty="0"/>
              <a:t>m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21A725F-A85C-B5AF-A60B-5878DAED06C3}"/>
              </a:ext>
            </a:extLst>
          </p:cNvPr>
          <p:cNvSpPr txBox="1"/>
          <p:nvPr/>
        </p:nvSpPr>
        <p:spPr>
          <a:xfrm>
            <a:off x="2760004" y="1700258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J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C80DCF3-BAC9-9DE3-45D9-B17B7EC5ECF9}"/>
              </a:ext>
            </a:extLst>
          </p:cNvPr>
          <p:cNvSpPr txBox="1"/>
          <p:nvPr/>
        </p:nvSpPr>
        <p:spPr>
          <a:xfrm>
            <a:off x="6073227" y="1741784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K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19FD7D7-E238-A7E8-4F16-623618C9AD58}"/>
              </a:ext>
            </a:extLst>
          </p:cNvPr>
          <p:cNvCxnSpPr/>
          <p:nvPr/>
        </p:nvCxnSpPr>
        <p:spPr>
          <a:xfrm>
            <a:off x="538118" y="1653721"/>
            <a:ext cx="76054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42F03023-B898-F0ED-BA90-FCCA7899CDD3}"/>
              </a:ext>
            </a:extLst>
          </p:cNvPr>
          <p:cNvSpPr txBox="1"/>
          <p:nvPr/>
        </p:nvSpPr>
        <p:spPr>
          <a:xfrm>
            <a:off x="175522" y="1265340"/>
            <a:ext cx="114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488.4 kN</a:t>
            </a: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8EF2E9CC-BD69-EFF9-AD45-B70D09D227CD}"/>
              </a:ext>
            </a:extLst>
          </p:cNvPr>
          <p:cNvCxnSpPr>
            <a:cxnSpLocks/>
          </p:cNvCxnSpPr>
          <p:nvPr/>
        </p:nvCxnSpPr>
        <p:spPr>
          <a:xfrm>
            <a:off x="1357449" y="1265340"/>
            <a:ext cx="6353804" cy="359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70FB6E09-6960-1188-E1FC-07BD656E52F3}"/>
              </a:ext>
            </a:extLst>
          </p:cNvPr>
          <p:cNvCxnSpPr/>
          <p:nvPr/>
        </p:nvCxnSpPr>
        <p:spPr>
          <a:xfrm>
            <a:off x="1357449" y="1265340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185F829D-DD53-B033-2DEE-33E29F042BBF}"/>
              </a:ext>
            </a:extLst>
          </p:cNvPr>
          <p:cNvCxnSpPr/>
          <p:nvPr/>
        </p:nvCxnSpPr>
        <p:spPr>
          <a:xfrm>
            <a:off x="1529988" y="1265340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FE557EA0-E436-DC85-F338-C5321D0756B9}"/>
              </a:ext>
            </a:extLst>
          </p:cNvPr>
          <p:cNvCxnSpPr/>
          <p:nvPr/>
        </p:nvCxnSpPr>
        <p:spPr>
          <a:xfrm>
            <a:off x="1692364" y="1272324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6743CB9E-507C-E5D5-00EA-1872D0902182}"/>
              </a:ext>
            </a:extLst>
          </p:cNvPr>
          <p:cNvCxnSpPr/>
          <p:nvPr/>
        </p:nvCxnSpPr>
        <p:spPr>
          <a:xfrm>
            <a:off x="1864903" y="1272324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AE4B6616-C71C-EF12-7197-05E25BEC94EE}"/>
              </a:ext>
            </a:extLst>
          </p:cNvPr>
          <p:cNvCxnSpPr/>
          <p:nvPr/>
        </p:nvCxnSpPr>
        <p:spPr>
          <a:xfrm>
            <a:off x="2028009" y="1272626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F9A6D23D-79F2-0CD2-C0B0-C74E1F3B7E9F}"/>
              </a:ext>
            </a:extLst>
          </p:cNvPr>
          <p:cNvCxnSpPr/>
          <p:nvPr/>
        </p:nvCxnSpPr>
        <p:spPr>
          <a:xfrm>
            <a:off x="2200548" y="1272626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4669B5F7-9EA1-4FDB-8B6A-0024BE7B0CF6}"/>
              </a:ext>
            </a:extLst>
          </p:cNvPr>
          <p:cNvCxnSpPr/>
          <p:nvPr/>
        </p:nvCxnSpPr>
        <p:spPr>
          <a:xfrm>
            <a:off x="2362924" y="1279610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50FE1BB5-F3DE-ABB8-011E-4AF9EEF9D5B9}"/>
              </a:ext>
            </a:extLst>
          </p:cNvPr>
          <p:cNvCxnSpPr/>
          <p:nvPr/>
        </p:nvCxnSpPr>
        <p:spPr>
          <a:xfrm>
            <a:off x="2535463" y="1279610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21AEF86-095F-291E-E8B0-75BE5E0A25AB}"/>
              </a:ext>
            </a:extLst>
          </p:cNvPr>
          <p:cNvCxnSpPr/>
          <p:nvPr/>
        </p:nvCxnSpPr>
        <p:spPr>
          <a:xfrm>
            <a:off x="2708729" y="127683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0AEF9017-2E81-6E70-848E-CAC9A9423E67}"/>
              </a:ext>
            </a:extLst>
          </p:cNvPr>
          <p:cNvCxnSpPr/>
          <p:nvPr/>
        </p:nvCxnSpPr>
        <p:spPr>
          <a:xfrm>
            <a:off x="2881268" y="127683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6821707C-D082-48D7-45FD-02E6C875BC4F}"/>
              </a:ext>
            </a:extLst>
          </p:cNvPr>
          <p:cNvCxnSpPr/>
          <p:nvPr/>
        </p:nvCxnSpPr>
        <p:spPr>
          <a:xfrm>
            <a:off x="3043644" y="1283815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F4674E89-B932-C88C-F5C2-641E4469B060}"/>
              </a:ext>
            </a:extLst>
          </p:cNvPr>
          <p:cNvCxnSpPr/>
          <p:nvPr/>
        </p:nvCxnSpPr>
        <p:spPr>
          <a:xfrm>
            <a:off x="3216183" y="1283815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163BA401-297D-5469-3949-49615DC317D2}"/>
              </a:ext>
            </a:extLst>
          </p:cNvPr>
          <p:cNvCxnSpPr/>
          <p:nvPr/>
        </p:nvCxnSpPr>
        <p:spPr>
          <a:xfrm>
            <a:off x="3379289" y="1284117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1D471CD2-3DC0-B102-9798-B6169E4A9A66}"/>
              </a:ext>
            </a:extLst>
          </p:cNvPr>
          <p:cNvCxnSpPr/>
          <p:nvPr/>
        </p:nvCxnSpPr>
        <p:spPr>
          <a:xfrm>
            <a:off x="3551828" y="1284117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6F7A458E-7F34-3180-F0EC-A23CDD46C679}"/>
              </a:ext>
            </a:extLst>
          </p:cNvPr>
          <p:cNvCxnSpPr/>
          <p:nvPr/>
        </p:nvCxnSpPr>
        <p:spPr>
          <a:xfrm>
            <a:off x="3714204" y="129110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B70E8B99-D3CB-D227-C8A0-0BDF3113056C}"/>
              </a:ext>
            </a:extLst>
          </p:cNvPr>
          <p:cNvCxnSpPr/>
          <p:nvPr/>
        </p:nvCxnSpPr>
        <p:spPr>
          <a:xfrm>
            <a:off x="3886743" y="129110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BC3EAAAC-44F6-4728-4323-D0C4EF8E6738}"/>
              </a:ext>
            </a:extLst>
          </p:cNvPr>
          <p:cNvCxnSpPr/>
          <p:nvPr/>
        </p:nvCxnSpPr>
        <p:spPr>
          <a:xfrm>
            <a:off x="4070169" y="127683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7EF3206D-6B4D-5EA7-1844-DDBCBF087AE8}"/>
              </a:ext>
            </a:extLst>
          </p:cNvPr>
          <p:cNvCxnSpPr/>
          <p:nvPr/>
        </p:nvCxnSpPr>
        <p:spPr>
          <a:xfrm>
            <a:off x="4242708" y="127683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2DF55BE7-8B97-4250-7801-C8A99AA68639}"/>
              </a:ext>
            </a:extLst>
          </p:cNvPr>
          <p:cNvCxnSpPr/>
          <p:nvPr/>
        </p:nvCxnSpPr>
        <p:spPr>
          <a:xfrm>
            <a:off x="4405084" y="1283815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24A6146D-E8F2-CBAF-B848-5EC9D3EA6148}"/>
              </a:ext>
            </a:extLst>
          </p:cNvPr>
          <p:cNvCxnSpPr/>
          <p:nvPr/>
        </p:nvCxnSpPr>
        <p:spPr>
          <a:xfrm>
            <a:off x="4577623" y="1283815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EF7D89AE-5767-ACF0-9F84-4419E697365D}"/>
              </a:ext>
            </a:extLst>
          </p:cNvPr>
          <p:cNvCxnSpPr/>
          <p:nvPr/>
        </p:nvCxnSpPr>
        <p:spPr>
          <a:xfrm>
            <a:off x="4740729" y="1284117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26A3E877-0512-30D5-2655-7D7AE42D3FC3}"/>
              </a:ext>
            </a:extLst>
          </p:cNvPr>
          <p:cNvCxnSpPr/>
          <p:nvPr/>
        </p:nvCxnSpPr>
        <p:spPr>
          <a:xfrm>
            <a:off x="4913268" y="1284117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EE541D30-67E5-46C3-033C-E8FF14F26F9A}"/>
              </a:ext>
            </a:extLst>
          </p:cNvPr>
          <p:cNvCxnSpPr/>
          <p:nvPr/>
        </p:nvCxnSpPr>
        <p:spPr>
          <a:xfrm>
            <a:off x="5075644" y="129110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43023F7F-38FC-46A6-8D93-6D7FA11795CE}"/>
              </a:ext>
            </a:extLst>
          </p:cNvPr>
          <p:cNvCxnSpPr/>
          <p:nvPr/>
        </p:nvCxnSpPr>
        <p:spPr>
          <a:xfrm>
            <a:off x="5248183" y="129110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F68F58F1-218D-B559-08C7-CF155E9E7EE9}"/>
              </a:ext>
            </a:extLst>
          </p:cNvPr>
          <p:cNvCxnSpPr/>
          <p:nvPr/>
        </p:nvCxnSpPr>
        <p:spPr>
          <a:xfrm>
            <a:off x="5411289" y="128699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5DAF6693-3B95-8B2C-41DE-A317800F3193}"/>
              </a:ext>
            </a:extLst>
          </p:cNvPr>
          <p:cNvCxnSpPr/>
          <p:nvPr/>
        </p:nvCxnSpPr>
        <p:spPr>
          <a:xfrm>
            <a:off x="5583828" y="128699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2635975C-2F07-6DCF-1D37-FBADD5CA14C6}"/>
              </a:ext>
            </a:extLst>
          </p:cNvPr>
          <p:cNvCxnSpPr/>
          <p:nvPr/>
        </p:nvCxnSpPr>
        <p:spPr>
          <a:xfrm>
            <a:off x="5746204" y="1293975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0DC46366-6870-C585-CDFD-937ED84E97E6}"/>
              </a:ext>
            </a:extLst>
          </p:cNvPr>
          <p:cNvCxnSpPr/>
          <p:nvPr/>
        </p:nvCxnSpPr>
        <p:spPr>
          <a:xfrm>
            <a:off x="5918743" y="1293975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047D40EB-86C8-5EF1-6FEF-62C6D364B73A}"/>
              </a:ext>
            </a:extLst>
          </p:cNvPr>
          <p:cNvCxnSpPr/>
          <p:nvPr/>
        </p:nvCxnSpPr>
        <p:spPr>
          <a:xfrm>
            <a:off x="6081849" y="1294277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49A68AEE-959F-B195-0488-4134977D8D42}"/>
              </a:ext>
            </a:extLst>
          </p:cNvPr>
          <p:cNvCxnSpPr/>
          <p:nvPr/>
        </p:nvCxnSpPr>
        <p:spPr>
          <a:xfrm>
            <a:off x="6365964" y="130126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ED29D374-A806-6F5A-DE58-979CA142F6C4}"/>
              </a:ext>
            </a:extLst>
          </p:cNvPr>
          <p:cNvCxnSpPr/>
          <p:nvPr/>
        </p:nvCxnSpPr>
        <p:spPr>
          <a:xfrm>
            <a:off x="6568983" y="130126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E824257E-9373-2E22-227F-0FD8825CD797}"/>
              </a:ext>
            </a:extLst>
          </p:cNvPr>
          <p:cNvCxnSpPr/>
          <p:nvPr/>
        </p:nvCxnSpPr>
        <p:spPr>
          <a:xfrm>
            <a:off x="6738935" y="1283728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3E4A93EE-5054-9AC4-2473-72B8C2B27C65}"/>
              </a:ext>
            </a:extLst>
          </p:cNvPr>
          <p:cNvCxnSpPr/>
          <p:nvPr/>
        </p:nvCxnSpPr>
        <p:spPr>
          <a:xfrm>
            <a:off x="6911474" y="1283728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A1328924-A692-4AE8-0AB9-60D3278EE9B3}"/>
              </a:ext>
            </a:extLst>
          </p:cNvPr>
          <p:cNvCxnSpPr/>
          <p:nvPr/>
        </p:nvCxnSpPr>
        <p:spPr>
          <a:xfrm>
            <a:off x="7073850" y="1290712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F3DAA9EA-5929-8878-FFBF-89ED827EE637}"/>
              </a:ext>
            </a:extLst>
          </p:cNvPr>
          <p:cNvCxnSpPr/>
          <p:nvPr/>
        </p:nvCxnSpPr>
        <p:spPr>
          <a:xfrm>
            <a:off x="7246389" y="1290712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CA93F688-5926-8AFF-D694-01D0A900300B}"/>
              </a:ext>
            </a:extLst>
          </p:cNvPr>
          <p:cNvCxnSpPr/>
          <p:nvPr/>
        </p:nvCxnSpPr>
        <p:spPr>
          <a:xfrm>
            <a:off x="7409495" y="1291014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68F60F21-F4CA-2D00-94F7-B66B9543D321}"/>
              </a:ext>
            </a:extLst>
          </p:cNvPr>
          <p:cNvCxnSpPr/>
          <p:nvPr/>
        </p:nvCxnSpPr>
        <p:spPr>
          <a:xfrm>
            <a:off x="7582034" y="1291014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4C9133A8-F0AB-893C-A588-BC06328D257F}"/>
              </a:ext>
            </a:extLst>
          </p:cNvPr>
          <p:cNvCxnSpPr/>
          <p:nvPr/>
        </p:nvCxnSpPr>
        <p:spPr>
          <a:xfrm>
            <a:off x="7744410" y="1297998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C743E44D-37F2-725A-2BCF-6FB367AAA4A6}"/>
              </a:ext>
            </a:extLst>
          </p:cNvPr>
          <p:cNvSpPr txBox="1"/>
          <p:nvPr/>
        </p:nvSpPr>
        <p:spPr>
          <a:xfrm>
            <a:off x="3995308" y="874224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100 Kn/m</a:t>
            </a:r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6916D9FA-9FFF-426D-0E31-189D5B2BB37B}"/>
              </a:ext>
            </a:extLst>
          </p:cNvPr>
          <p:cNvCxnSpPr>
            <a:cxnSpLocks/>
          </p:cNvCxnSpPr>
          <p:nvPr/>
        </p:nvCxnSpPr>
        <p:spPr>
          <a:xfrm>
            <a:off x="2895417" y="1089370"/>
            <a:ext cx="0" cy="4984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031EBB49-E44B-2458-AAAC-09A02CB63067}"/>
              </a:ext>
            </a:extLst>
          </p:cNvPr>
          <p:cNvCxnSpPr>
            <a:cxnSpLocks/>
          </p:cNvCxnSpPr>
          <p:nvPr/>
        </p:nvCxnSpPr>
        <p:spPr>
          <a:xfrm>
            <a:off x="6203588" y="1112048"/>
            <a:ext cx="0" cy="4984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9C9B7BB8-F5DD-A5F6-97F4-D3D2B5C9B69B}"/>
              </a:ext>
            </a:extLst>
          </p:cNvPr>
          <p:cNvSpPr txBox="1"/>
          <p:nvPr/>
        </p:nvSpPr>
        <p:spPr>
          <a:xfrm>
            <a:off x="2531833" y="724604"/>
            <a:ext cx="114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70 kN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81C2E91B-D294-EF53-FD06-2D990ACB66D7}"/>
              </a:ext>
            </a:extLst>
          </p:cNvPr>
          <p:cNvSpPr txBox="1"/>
          <p:nvPr/>
        </p:nvSpPr>
        <p:spPr>
          <a:xfrm>
            <a:off x="5839005" y="713867"/>
            <a:ext cx="114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50 kN</a:t>
            </a: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8FFD98D-C37B-F2C9-681F-E107E82BF595}"/>
              </a:ext>
            </a:extLst>
          </p:cNvPr>
          <p:cNvCxnSpPr>
            <a:cxnSpLocks/>
          </p:cNvCxnSpPr>
          <p:nvPr/>
        </p:nvCxnSpPr>
        <p:spPr>
          <a:xfrm>
            <a:off x="1316899" y="579120"/>
            <a:ext cx="3181079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1FCA1A4B-5C7E-4C1F-9EDD-C37BE92DE478}"/>
              </a:ext>
            </a:extLst>
          </p:cNvPr>
          <p:cNvCxnSpPr>
            <a:cxnSpLocks/>
          </p:cNvCxnSpPr>
          <p:nvPr/>
        </p:nvCxnSpPr>
        <p:spPr>
          <a:xfrm>
            <a:off x="4497978" y="579120"/>
            <a:ext cx="3213275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F3CFA9AE-368E-BDBF-F6CB-BD5FB9F0EAE7}"/>
              </a:ext>
            </a:extLst>
          </p:cNvPr>
          <p:cNvSpPr txBox="1"/>
          <p:nvPr/>
        </p:nvSpPr>
        <p:spPr>
          <a:xfrm>
            <a:off x="2760004" y="209788"/>
            <a:ext cx="76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5 m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CE4EF8EF-7067-99ED-05D3-DFC7F6BE52B8}"/>
              </a:ext>
            </a:extLst>
          </p:cNvPr>
          <p:cNvSpPr txBox="1"/>
          <p:nvPr/>
        </p:nvSpPr>
        <p:spPr>
          <a:xfrm>
            <a:off x="5953090" y="199783"/>
            <a:ext cx="76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5 m</a:t>
            </a: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F5BEA34E-7C18-3B4B-C666-271F5EC755E1}"/>
              </a:ext>
            </a:extLst>
          </p:cNvPr>
          <p:cNvCxnSpPr>
            <a:cxnSpLocks/>
          </p:cNvCxnSpPr>
          <p:nvPr/>
        </p:nvCxnSpPr>
        <p:spPr>
          <a:xfrm>
            <a:off x="1365338" y="5577840"/>
            <a:ext cx="147074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4947FAD6-D949-F876-06DA-CDACB06ED774}"/>
              </a:ext>
            </a:extLst>
          </p:cNvPr>
          <p:cNvCxnSpPr>
            <a:cxnSpLocks/>
          </p:cNvCxnSpPr>
          <p:nvPr/>
        </p:nvCxnSpPr>
        <p:spPr>
          <a:xfrm>
            <a:off x="2881268" y="5577840"/>
            <a:ext cx="1665239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ADA97924-7D59-B6FD-227D-85897D275D49}"/>
              </a:ext>
            </a:extLst>
          </p:cNvPr>
          <p:cNvCxnSpPr>
            <a:cxnSpLocks/>
          </p:cNvCxnSpPr>
          <p:nvPr/>
        </p:nvCxnSpPr>
        <p:spPr>
          <a:xfrm flipV="1">
            <a:off x="4576348" y="5568224"/>
            <a:ext cx="1528267" cy="961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CB781332-2494-9B7E-7FFE-D38DE0F869C9}"/>
              </a:ext>
            </a:extLst>
          </p:cNvPr>
          <p:cNvCxnSpPr>
            <a:cxnSpLocks/>
          </p:cNvCxnSpPr>
          <p:nvPr/>
        </p:nvCxnSpPr>
        <p:spPr>
          <a:xfrm>
            <a:off x="6211128" y="5568224"/>
            <a:ext cx="1463930" cy="961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B49C72C1-C56D-7AED-8DC1-EF645C0D0072}"/>
              </a:ext>
            </a:extLst>
          </p:cNvPr>
          <p:cNvSpPr txBox="1"/>
          <p:nvPr/>
        </p:nvSpPr>
        <p:spPr>
          <a:xfrm>
            <a:off x="1820274" y="5557185"/>
            <a:ext cx="76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2.5 m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D3835980-3755-DD3E-3023-F473C3C7F84A}"/>
              </a:ext>
            </a:extLst>
          </p:cNvPr>
          <p:cNvSpPr txBox="1"/>
          <p:nvPr/>
        </p:nvSpPr>
        <p:spPr>
          <a:xfrm>
            <a:off x="3346698" y="5568224"/>
            <a:ext cx="76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2.5 m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FF25330E-A472-CA1B-352C-A924BBD48799}"/>
              </a:ext>
            </a:extLst>
          </p:cNvPr>
          <p:cNvSpPr txBox="1"/>
          <p:nvPr/>
        </p:nvSpPr>
        <p:spPr>
          <a:xfrm>
            <a:off x="5014934" y="5557185"/>
            <a:ext cx="76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2.5 m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E93E728B-DEF7-5B6C-08EB-62BBFCD9B634}"/>
              </a:ext>
            </a:extLst>
          </p:cNvPr>
          <p:cNvSpPr txBox="1"/>
          <p:nvPr/>
        </p:nvSpPr>
        <p:spPr>
          <a:xfrm>
            <a:off x="6541358" y="5568224"/>
            <a:ext cx="76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2.5 m</a:t>
            </a:r>
          </a:p>
        </p:txBody>
      </p: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C500C81B-CE5E-E087-7FAE-61C336459976}"/>
              </a:ext>
            </a:extLst>
          </p:cNvPr>
          <p:cNvCxnSpPr>
            <a:cxnSpLocks/>
          </p:cNvCxnSpPr>
          <p:nvPr/>
        </p:nvCxnSpPr>
        <p:spPr>
          <a:xfrm>
            <a:off x="4534716" y="4757150"/>
            <a:ext cx="11791" cy="835510"/>
          </a:xfrm>
          <a:prstGeom prst="line">
            <a:avLst/>
          </a:prstGeom>
          <a:ln w="63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18CF57BC-FBDA-B678-0991-B48E68773509}"/>
              </a:ext>
            </a:extLst>
          </p:cNvPr>
          <p:cNvCxnSpPr>
            <a:cxnSpLocks/>
          </p:cNvCxnSpPr>
          <p:nvPr/>
        </p:nvCxnSpPr>
        <p:spPr>
          <a:xfrm flipH="1">
            <a:off x="7700282" y="3507195"/>
            <a:ext cx="10971" cy="2316361"/>
          </a:xfrm>
          <a:prstGeom prst="line">
            <a:avLst/>
          </a:prstGeom>
          <a:ln w="63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707E1BBE-51F4-162F-962D-68CD0DEA3FE1}"/>
              </a:ext>
            </a:extLst>
          </p:cNvPr>
          <p:cNvSpPr/>
          <p:nvPr/>
        </p:nvSpPr>
        <p:spPr>
          <a:xfrm>
            <a:off x="8928697" y="4133657"/>
            <a:ext cx="603374" cy="639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9F24DC32-2392-2382-69F2-8C89BB5F76E9}"/>
              </a:ext>
            </a:extLst>
          </p:cNvPr>
          <p:cNvSpPr txBox="1"/>
          <p:nvPr/>
        </p:nvSpPr>
        <p:spPr>
          <a:xfrm>
            <a:off x="8704083" y="4860410"/>
            <a:ext cx="15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Columna</a:t>
            </a:r>
          </a:p>
        </p:txBody>
      </p: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AB92785C-5307-9ABC-620F-9E9A586961CE}"/>
              </a:ext>
            </a:extLst>
          </p:cNvPr>
          <p:cNvCxnSpPr>
            <a:cxnSpLocks/>
          </p:cNvCxnSpPr>
          <p:nvPr/>
        </p:nvCxnSpPr>
        <p:spPr>
          <a:xfrm flipV="1">
            <a:off x="8841665" y="4126291"/>
            <a:ext cx="0" cy="68300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A5F35969-ABD9-6808-F62D-EF9E69A0D02A}"/>
              </a:ext>
            </a:extLst>
          </p:cNvPr>
          <p:cNvCxnSpPr>
            <a:cxnSpLocks/>
          </p:cNvCxnSpPr>
          <p:nvPr/>
        </p:nvCxnSpPr>
        <p:spPr>
          <a:xfrm>
            <a:off x="8927384" y="4024482"/>
            <a:ext cx="60468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2D0F8735-1970-F72B-364E-3B2E039318D8}"/>
              </a:ext>
            </a:extLst>
          </p:cNvPr>
          <p:cNvSpPr txBox="1"/>
          <p:nvPr/>
        </p:nvSpPr>
        <p:spPr>
          <a:xfrm>
            <a:off x="8863990" y="3626404"/>
            <a:ext cx="99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0.40 m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E5A52FF0-F2C3-AFFA-C81E-40B1C7957D33}"/>
              </a:ext>
            </a:extLst>
          </p:cNvPr>
          <p:cNvSpPr txBox="1"/>
          <p:nvPr/>
        </p:nvSpPr>
        <p:spPr>
          <a:xfrm>
            <a:off x="8071899" y="4299782"/>
            <a:ext cx="99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0.40 m</a:t>
            </a:r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70F8462E-94DA-3118-AF5D-2AEFC593A65C}"/>
              </a:ext>
            </a:extLst>
          </p:cNvPr>
          <p:cNvSpPr/>
          <p:nvPr/>
        </p:nvSpPr>
        <p:spPr>
          <a:xfrm>
            <a:off x="10027500" y="3680251"/>
            <a:ext cx="619900" cy="109278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7D8082E0-511B-6246-EA23-D37E64D3FD81}"/>
              </a:ext>
            </a:extLst>
          </p:cNvPr>
          <p:cNvCxnSpPr>
            <a:cxnSpLocks/>
          </p:cNvCxnSpPr>
          <p:nvPr/>
        </p:nvCxnSpPr>
        <p:spPr>
          <a:xfrm>
            <a:off x="10020297" y="3545892"/>
            <a:ext cx="60468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B1D8425E-2591-F46F-290F-50928B099AF8}"/>
              </a:ext>
            </a:extLst>
          </p:cNvPr>
          <p:cNvSpPr txBox="1"/>
          <p:nvPr/>
        </p:nvSpPr>
        <p:spPr>
          <a:xfrm>
            <a:off x="9956903" y="3147814"/>
            <a:ext cx="99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0.40 m</a:t>
            </a: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494F4756-A5BF-F579-10E8-234FDF664E9E}"/>
              </a:ext>
            </a:extLst>
          </p:cNvPr>
          <p:cNvSpPr txBox="1"/>
          <p:nvPr/>
        </p:nvSpPr>
        <p:spPr>
          <a:xfrm>
            <a:off x="10741629" y="4066655"/>
            <a:ext cx="99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0.60 m</a:t>
            </a:r>
          </a:p>
        </p:txBody>
      </p: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CCE5B087-B3A5-FE51-E689-1C4B042B51BD}"/>
              </a:ext>
            </a:extLst>
          </p:cNvPr>
          <p:cNvCxnSpPr>
            <a:cxnSpLocks/>
          </p:cNvCxnSpPr>
          <p:nvPr/>
        </p:nvCxnSpPr>
        <p:spPr>
          <a:xfrm flipV="1">
            <a:off x="10784734" y="3682979"/>
            <a:ext cx="0" cy="109005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09CEE64A-D1D1-7C63-CD7E-69B58476E5C3}"/>
              </a:ext>
            </a:extLst>
          </p:cNvPr>
          <p:cNvSpPr txBox="1"/>
          <p:nvPr/>
        </p:nvSpPr>
        <p:spPr>
          <a:xfrm>
            <a:off x="10101811" y="4860410"/>
            <a:ext cx="15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Viga</a:t>
            </a:r>
          </a:p>
        </p:txBody>
      </p:sp>
    </p:spTree>
    <p:extLst>
      <p:ext uri="{BB962C8B-B14F-4D97-AF65-F5344CB8AC3E}">
        <p14:creationId xmlns:p14="http://schemas.microsoft.com/office/powerpoint/2010/main" val="360108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8EBEFAD-263C-B748-07D1-AC3C7196D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48"/>
          <a:stretch/>
        </p:blipFill>
        <p:spPr>
          <a:xfrm>
            <a:off x="1062675" y="1384118"/>
            <a:ext cx="7262489" cy="394625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7C6C099-F0D8-8AD0-FCE5-091C4B64CE05}"/>
              </a:ext>
            </a:extLst>
          </p:cNvPr>
          <p:cNvSpPr/>
          <p:nvPr/>
        </p:nvSpPr>
        <p:spPr>
          <a:xfrm>
            <a:off x="1362892" y="1585686"/>
            <a:ext cx="97971" cy="37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C79BA-73E5-08B2-C7A3-01C33B9302AB}"/>
              </a:ext>
            </a:extLst>
          </p:cNvPr>
          <p:cNvSpPr/>
          <p:nvPr/>
        </p:nvSpPr>
        <p:spPr>
          <a:xfrm>
            <a:off x="4497978" y="1607458"/>
            <a:ext cx="97971" cy="3145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D75720B-FC7E-8E2B-177E-DB565DE027C4}"/>
              </a:ext>
            </a:extLst>
          </p:cNvPr>
          <p:cNvSpPr/>
          <p:nvPr/>
        </p:nvSpPr>
        <p:spPr>
          <a:xfrm>
            <a:off x="7643950" y="1607458"/>
            <a:ext cx="97971" cy="1872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F4972FA-A008-4375-224A-A1C950FE869A}"/>
              </a:ext>
            </a:extLst>
          </p:cNvPr>
          <p:cNvSpPr/>
          <p:nvPr/>
        </p:nvSpPr>
        <p:spPr>
          <a:xfrm rot="5400000">
            <a:off x="4478927" y="-1535793"/>
            <a:ext cx="146957" cy="63790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A790863-F3FA-5884-722D-DA95274D47DE}"/>
              </a:ext>
            </a:extLst>
          </p:cNvPr>
          <p:cNvSpPr/>
          <p:nvPr/>
        </p:nvSpPr>
        <p:spPr>
          <a:xfrm>
            <a:off x="1471749" y="4415971"/>
            <a:ext cx="1230086" cy="1774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1F02B5B-E965-CECE-E36F-2EBB64683843}"/>
              </a:ext>
            </a:extLst>
          </p:cNvPr>
          <p:cNvSpPr/>
          <p:nvPr/>
        </p:nvSpPr>
        <p:spPr>
          <a:xfrm>
            <a:off x="7301906" y="3507195"/>
            <a:ext cx="1230086" cy="1774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988AE58-A39D-B261-1D1D-B4D921C8705B}"/>
              </a:ext>
            </a:extLst>
          </p:cNvPr>
          <p:cNvSpPr/>
          <p:nvPr/>
        </p:nvSpPr>
        <p:spPr>
          <a:xfrm>
            <a:off x="121919" y="197938"/>
            <a:ext cx="9024258" cy="1382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FEFFDEE-D35E-4645-7CFF-9B57D481FF65}"/>
              </a:ext>
            </a:extLst>
          </p:cNvPr>
          <p:cNvCxnSpPr/>
          <p:nvPr/>
        </p:nvCxnSpPr>
        <p:spPr>
          <a:xfrm>
            <a:off x="1166949" y="5330371"/>
            <a:ext cx="468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A6B2D9B-C084-3565-FCCF-3917E1C59152}"/>
              </a:ext>
            </a:extLst>
          </p:cNvPr>
          <p:cNvCxnSpPr/>
          <p:nvPr/>
        </p:nvCxnSpPr>
        <p:spPr>
          <a:xfrm flipH="1">
            <a:off x="1142820" y="5162581"/>
            <a:ext cx="72390" cy="963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1252169-1F7E-5194-5A12-AF55EEAF208E}"/>
              </a:ext>
            </a:extLst>
          </p:cNvPr>
          <p:cNvCxnSpPr/>
          <p:nvPr/>
        </p:nvCxnSpPr>
        <p:spPr>
          <a:xfrm flipH="1">
            <a:off x="1244509" y="5332368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80156E5-D996-205C-2EEA-DCA7154257CD}"/>
              </a:ext>
            </a:extLst>
          </p:cNvPr>
          <p:cNvCxnSpPr/>
          <p:nvPr/>
        </p:nvCxnSpPr>
        <p:spPr>
          <a:xfrm flipH="1">
            <a:off x="1321254" y="5335814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177C1B9-588E-4873-9ABF-B6F2B51D5235}"/>
              </a:ext>
            </a:extLst>
          </p:cNvPr>
          <p:cNvCxnSpPr/>
          <p:nvPr/>
        </p:nvCxnSpPr>
        <p:spPr>
          <a:xfrm flipH="1">
            <a:off x="1389290" y="5332368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1BAF1BC-8252-10B9-60BC-4C8B92F3C3AB}"/>
              </a:ext>
            </a:extLst>
          </p:cNvPr>
          <p:cNvCxnSpPr/>
          <p:nvPr/>
        </p:nvCxnSpPr>
        <p:spPr>
          <a:xfrm flipH="1">
            <a:off x="1471749" y="5334365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3FDC810-06AB-B5F9-4715-BA30537A3A86}"/>
              </a:ext>
            </a:extLst>
          </p:cNvPr>
          <p:cNvCxnSpPr/>
          <p:nvPr/>
        </p:nvCxnSpPr>
        <p:spPr>
          <a:xfrm flipH="1">
            <a:off x="1548494" y="5337811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10C1264-E46F-8179-D4C7-9B31A41B9C9A}"/>
              </a:ext>
            </a:extLst>
          </p:cNvPr>
          <p:cNvCxnSpPr/>
          <p:nvPr/>
        </p:nvCxnSpPr>
        <p:spPr>
          <a:xfrm>
            <a:off x="4312375" y="4749710"/>
            <a:ext cx="468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441E792-4E84-F6FB-B60A-B48B754A7AEB}"/>
              </a:ext>
            </a:extLst>
          </p:cNvPr>
          <p:cNvCxnSpPr/>
          <p:nvPr/>
        </p:nvCxnSpPr>
        <p:spPr>
          <a:xfrm flipH="1">
            <a:off x="4307476" y="4749710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E01994A-0DE9-0639-03A0-3E1F59AABBDC}"/>
              </a:ext>
            </a:extLst>
          </p:cNvPr>
          <p:cNvCxnSpPr/>
          <p:nvPr/>
        </p:nvCxnSpPr>
        <p:spPr>
          <a:xfrm flipH="1">
            <a:off x="4389935" y="4751707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0DCF800-7A34-035B-D211-C4924EB415C9}"/>
              </a:ext>
            </a:extLst>
          </p:cNvPr>
          <p:cNvCxnSpPr/>
          <p:nvPr/>
        </p:nvCxnSpPr>
        <p:spPr>
          <a:xfrm flipH="1">
            <a:off x="4466680" y="4755153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2BC7511-E51A-CB24-E2D8-C2441C3B23DC}"/>
              </a:ext>
            </a:extLst>
          </p:cNvPr>
          <p:cNvCxnSpPr/>
          <p:nvPr/>
        </p:nvCxnSpPr>
        <p:spPr>
          <a:xfrm flipH="1">
            <a:off x="4534716" y="4751707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6E14429-E8B1-72F6-E4FA-61900CB650A5}"/>
              </a:ext>
            </a:extLst>
          </p:cNvPr>
          <p:cNvCxnSpPr/>
          <p:nvPr/>
        </p:nvCxnSpPr>
        <p:spPr>
          <a:xfrm flipH="1">
            <a:off x="4617175" y="4753704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C8BB147-96A4-115E-9C2A-4BBA24FBA2C7}"/>
              </a:ext>
            </a:extLst>
          </p:cNvPr>
          <p:cNvCxnSpPr/>
          <p:nvPr/>
        </p:nvCxnSpPr>
        <p:spPr>
          <a:xfrm flipH="1">
            <a:off x="4693920" y="4757150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68F3C48-0CC2-E0A2-371C-4007E0BC6983}"/>
              </a:ext>
            </a:extLst>
          </p:cNvPr>
          <p:cNvCxnSpPr/>
          <p:nvPr/>
        </p:nvCxnSpPr>
        <p:spPr>
          <a:xfrm>
            <a:off x="7452717" y="3488145"/>
            <a:ext cx="468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7E79C8B-9AB3-BE0F-63EC-634551C1AF1E}"/>
              </a:ext>
            </a:extLst>
          </p:cNvPr>
          <p:cNvCxnSpPr/>
          <p:nvPr/>
        </p:nvCxnSpPr>
        <p:spPr>
          <a:xfrm flipH="1">
            <a:off x="7447818" y="3488145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6595743-E782-59AF-2629-C11B1D4DF709}"/>
              </a:ext>
            </a:extLst>
          </p:cNvPr>
          <p:cNvCxnSpPr/>
          <p:nvPr/>
        </p:nvCxnSpPr>
        <p:spPr>
          <a:xfrm flipH="1">
            <a:off x="7530277" y="3490142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E307D382-A64E-A072-FA47-B62C5CBE3F74}"/>
              </a:ext>
            </a:extLst>
          </p:cNvPr>
          <p:cNvCxnSpPr/>
          <p:nvPr/>
        </p:nvCxnSpPr>
        <p:spPr>
          <a:xfrm flipH="1">
            <a:off x="7607022" y="3493588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590D504-A1B4-6665-3227-8724AA42D447}"/>
              </a:ext>
            </a:extLst>
          </p:cNvPr>
          <p:cNvCxnSpPr/>
          <p:nvPr/>
        </p:nvCxnSpPr>
        <p:spPr>
          <a:xfrm flipH="1">
            <a:off x="7675058" y="3490142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8AB7AE7-E41C-405D-45EA-4A582B29287F}"/>
              </a:ext>
            </a:extLst>
          </p:cNvPr>
          <p:cNvCxnSpPr/>
          <p:nvPr/>
        </p:nvCxnSpPr>
        <p:spPr>
          <a:xfrm flipH="1">
            <a:off x="7757517" y="3492139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4831FCB-5191-F727-3C7E-35F98F76CBE3}"/>
              </a:ext>
            </a:extLst>
          </p:cNvPr>
          <p:cNvCxnSpPr/>
          <p:nvPr/>
        </p:nvCxnSpPr>
        <p:spPr>
          <a:xfrm flipH="1">
            <a:off x="7834262" y="3495585"/>
            <a:ext cx="72390" cy="96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4B9713C-0613-2A4A-44B0-1A183DF8D79A}"/>
              </a:ext>
            </a:extLst>
          </p:cNvPr>
          <p:cNvCxnSpPr>
            <a:cxnSpLocks/>
          </p:cNvCxnSpPr>
          <p:nvPr/>
        </p:nvCxnSpPr>
        <p:spPr>
          <a:xfrm flipH="1" flipV="1">
            <a:off x="1162050" y="1615984"/>
            <a:ext cx="36195" cy="368717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DDE518A-8A3B-D503-93FD-69D99F4192A2}"/>
              </a:ext>
            </a:extLst>
          </p:cNvPr>
          <p:cNvCxnSpPr>
            <a:cxnSpLocks/>
          </p:cNvCxnSpPr>
          <p:nvPr/>
        </p:nvCxnSpPr>
        <p:spPr>
          <a:xfrm flipV="1">
            <a:off x="4297316" y="1636304"/>
            <a:ext cx="0" cy="311340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6AFB9B14-F2FD-8E70-0103-04D9F8F58739}"/>
              </a:ext>
            </a:extLst>
          </p:cNvPr>
          <p:cNvCxnSpPr>
            <a:cxnSpLocks/>
          </p:cNvCxnSpPr>
          <p:nvPr/>
        </p:nvCxnSpPr>
        <p:spPr>
          <a:xfrm flipV="1">
            <a:off x="7520208" y="1636304"/>
            <a:ext cx="10069" cy="182172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EE28A37-BC93-073E-CD61-08E1EDE8F801}"/>
              </a:ext>
            </a:extLst>
          </p:cNvPr>
          <p:cNvSpPr txBox="1"/>
          <p:nvPr/>
        </p:nvSpPr>
        <p:spPr>
          <a:xfrm>
            <a:off x="1463633" y="4994457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A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C9FF938-05D9-2BF5-60AD-1344D1CEEBF3}"/>
              </a:ext>
            </a:extLst>
          </p:cNvPr>
          <p:cNvSpPr txBox="1"/>
          <p:nvPr/>
        </p:nvSpPr>
        <p:spPr>
          <a:xfrm>
            <a:off x="1473945" y="3310919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B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463E3E6-300B-8445-D9C9-3D6CDA7E170D}"/>
              </a:ext>
            </a:extLst>
          </p:cNvPr>
          <p:cNvSpPr txBox="1"/>
          <p:nvPr/>
        </p:nvSpPr>
        <p:spPr>
          <a:xfrm>
            <a:off x="1449977" y="1716747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C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DA0E084-CE9E-680B-BB3F-9222D6157072}"/>
              </a:ext>
            </a:extLst>
          </p:cNvPr>
          <p:cNvSpPr txBox="1"/>
          <p:nvPr/>
        </p:nvSpPr>
        <p:spPr>
          <a:xfrm>
            <a:off x="4595949" y="4435987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D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E16F441-416B-6EB3-BB0C-1C1334D1BBF0}"/>
              </a:ext>
            </a:extLst>
          </p:cNvPr>
          <p:cNvSpPr txBox="1"/>
          <p:nvPr/>
        </p:nvSpPr>
        <p:spPr>
          <a:xfrm>
            <a:off x="4616178" y="3056374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E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8668212-CECA-B65C-DFE7-DF8D533FA2CB}"/>
              </a:ext>
            </a:extLst>
          </p:cNvPr>
          <p:cNvSpPr txBox="1"/>
          <p:nvPr/>
        </p:nvSpPr>
        <p:spPr>
          <a:xfrm>
            <a:off x="4616178" y="1715871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F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54874AB-5603-B76E-53D1-998F24CEF72E}"/>
              </a:ext>
            </a:extLst>
          </p:cNvPr>
          <p:cNvSpPr txBox="1"/>
          <p:nvPr/>
        </p:nvSpPr>
        <p:spPr>
          <a:xfrm>
            <a:off x="7736630" y="3158638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G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11B78476-0E69-B704-AF80-5305AF8C6E5C}"/>
              </a:ext>
            </a:extLst>
          </p:cNvPr>
          <p:cNvSpPr txBox="1"/>
          <p:nvPr/>
        </p:nvSpPr>
        <p:spPr>
          <a:xfrm>
            <a:off x="7747448" y="2354401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H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E7E8214-313C-383B-0EE5-1C8A0EEA9DC6}"/>
              </a:ext>
            </a:extLst>
          </p:cNvPr>
          <p:cNvSpPr txBox="1"/>
          <p:nvPr/>
        </p:nvSpPr>
        <p:spPr>
          <a:xfrm>
            <a:off x="7768898" y="1510577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I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21A725F-A85C-B5AF-A60B-5878DAED06C3}"/>
              </a:ext>
            </a:extLst>
          </p:cNvPr>
          <p:cNvSpPr txBox="1"/>
          <p:nvPr/>
        </p:nvSpPr>
        <p:spPr>
          <a:xfrm>
            <a:off x="2760004" y="1700258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J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2C80DCF3-BAC9-9DE3-45D9-B17B7EC5ECF9}"/>
              </a:ext>
            </a:extLst>
          </p:cNvPr>
          <p:cNvSpPr txBox="1"/>
          <p:nvPr/>
        </p:nvSpPr>
        <p:spPr>
          <a:xfrm>
            <a:off x="6073227" y="1741784"/>
            <a:ext cx="7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K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19FD7D7-E238-A7E8-4F16-623618C9AD58}"/>
              </a:ext>
            </a:extLst>
          </p:cNvPr>
          <p:cNvCxnSpPr/>
          <p:nvPr/>
        </p:nvCxnSpPr>
        <p:spPr>
          <a:xfrm>
            <a:off x="538118" y="1653721"/>
            <a:ext cx="76054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42F03023-B898-F0ED-BA90-FCCA7899CDD3}"/>
              </a:ext>
            </a:extLst>
          </p:cNvPr>
          <p:cNvSpPr txBox="1"/>
          <p:nvPr/>
        </p:nvSpPr>
        <p:spPr>
          <a:xfrm>
            <a:off x="414672" y="1213543"/>
            <a:ext cx="114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/>
              <a:t>H</a:t>
            </a:r>
            <a:r>
              <a:rPr lang="es-PE" b="1" baseline="-25000" dirty="0"/>
              <a:t>1</a:t>
            </a: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8EF2E9CC-BD69-EFF9-AD45-B70D09D227CD}"/>
              </a:ext>
            </a:extLst>
          </p:cNvPr>
          <p:cNvCxnSpPr>
            <a:cxnSpLocks/>
          </p:cNvCxnSpPr>
          <p:nvPr/>
        </p:nvCxnSpPr>
        <p:spPr>
          <a:xfrm>
            <a:off x="1357449" y="1265340"/>
            <a:ext cx="6353804" cy="359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70FB6E09-6960-1188-E1FC-07BD656E52F3}"/>
              </a:ext>
            </a:extLst>
          </p:cNvPr>
          <p:cNvCxnSpPr/>
          <p:nvPr/>
        </p:nvCxnSpPr>
        <p:spPr>
          <a:xfrm>
            <a:off x="1357449" y="1265340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185F829D-DD53-B033-2DEE-33E29F042BBF}"/>
              </a:ext>
            </a:extLst>
          </p:cNvPr>
          <p:cNvCxnSpPr/>
          <p:nvPr/>
        </p:nvCxnSpPr>
        <p:spPr>
          <a:xfrm>
            <a:off x="1529988" y="1265340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FE557EA0-E436-DC85-F338-C5321D0756B9}"/>
              </a:ext>
            </a:extLst>
          </p:cNvPr>
          <p:cNvCxnSpPr/>
          <p:nvPr/>
        </p:nvCxnSpPr>
        <p:spPr>
          <a:xfrm>
            <a:off x="1692364" y="1272324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6743CB9E-507C-E5D5-00EA-1872D0902182}"/>
              </a:ext>
            </a:extLst>
          </p:cNvPr>
          <p:cNvCxnSpPr/>
          <p:nvPr/>
        </p:nvCxnSpPr>
        <p:spPr>
          <a:xfrm>
            <a:off x="1864903" y="1272324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AE4B6616-C71C-EF12-7197-05E25BEC94EE}"/>
              </a:ext>
            </a:extLst>
          </p:cNvPr>
          <p:cNvCxnSpPr/>
          <p:nvPr/>
        </p:nvCxnSpPr>
        <p:spPr>
          <a:xfrm>
            <a:off x="2028009" y="1272626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F9A6D23D-79F2-0CD2-C0B0-C74E1F3B7E9F}"/>
              </a:ext>
            </a:extLst>
          </p:cNvPr>
          <p:cNvCxnSpPr/>
          <p:nvPr/>
        </p:nvCxnSpPr>
        <p:spPr>
          <a:xfrm>
            <a:off x="2200548" y="1272626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4669B5F7-9EA1-4FDB-8B6A-0024BE7B0CF6}"/>
              </a:ext>
            </a:extLst>
          </p:cNvPr>
          <p:cNvCxnSpPr/>
          <p:nvPr/>
        </p:nvCxnSpPr>
        <p:spPr>
          <a:xfrm>
            <a:off x="2362924" y="1279610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50FE1BB5-F3DE-ABB8-011E-4AF9EEF9D5B9}"/>
              </a:ext>
            </a:extLst>
          </p:cNvPr>
          <p:cNvCxnSpPr/>
          <p:nvPr/>
        </p:nvCxnSpPr>
        <p:spPr>
          <a:xfrm>
            <a:off x="2535463" y="1279610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21AEF86-095F-291E-E8B0-75BE5E0A25AB}"/>
              </a:ext>
            </a:extLst>
          </p:cNvPr>
          <p:cNvCxnSpPr/>
          <p:nvPr/>
        </p:nvCxnSpPr>
        <p:spPr>
          <a:xfrm>
            <a:off x="2708729" y="127683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0AEF9017-2E81-6E70-848E-CAC9A9423E67}"/>
              </a:ext>
            </a:extLst>
          </p:cNvPr>
          <p:cNvCxnSpPr/>
          <p:nvPr/>
        </p:nvCxnSpPr>
        <p:spPr>
          <a:xfrm>
            <a:off x="2881268" y="127683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6821707C-D082-48D7-45FD-02E6C875BC4F}"/>
              </a:ext>
            </a:extLst>
          </p:cNvPr>
          <p:cNvCxnSpPr/>
          <p:nvPr/>
        </p:nvCxnSpPr>
        <p:spPr>
          <a:xfrm>
            <a:off x="3043644" y="1283815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F4674E89-B932-C88C-F5C2-641E4469B060}"/>
              </a:ext>
            </a:extLst>
          </p:cNvPr>
          <p:cNvCxnSpPr/>
          <p:nvPr/>
        </p:nvCxnSpPr>
        <p:spPr>
          <a:xfrm>
            <a:off x="3216183" y="1283815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163BA401-297D-5469-3949-49615DC317D2}"/>
              </a:ext>
            </a:extLst>
          </p:cNvPr>
          <p:cNvCxnSpPr/>
          <p:nvPr/>
        </p:nvCxnSpPr>
        <p:spPr>
          <a:xfrm>
            <a:off x="3379289" y="1284117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1D471CD2-3DC0-B102-9798-B6169E4A9A66}"/>
              </a:ext>
            </a:extLst>
          </p:cNvPr>
          <p:cNvCxnSpPr/>
          <p:nvPr/>
        </p:nvCxnSpPr>
        <p:spPr>
          <a:xfrm>
            <a:off x="3551828" y="1284117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6F7A458E-7F34-3180-F0EC-A23CDD46C679}"/>
              </a:ext>
            </a:extLst>
          </p:cNvPr>
          <p:cNvCxnSpPr/>
          <p:nvPr/>
        </p:nvCxnSpPr>
        <p:spPr>
          <a:xfrm>
            <a:off x="3714204" y="129110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B70E8B99-D3CB-D227-C8A0-0BDF3113056C}"/>
              </a:ext>
            </a:extLst>
          </p:cNvPr>
          <p:cNvCxnSpPr/>
          <p:nvPr/>
        </p:nvCxnSpPr>
        <p:spPr>
          <a:xfrm>
            <a:off x="3886743" y="129110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BC3EAAAC-44F6-4728-4323-D0C4EF8E6738}"/>
              </a:ext>
            </a:extLst>
          </p:cNvPr>
          <p:cNvCxnSpPr/>
          <p:nvPr/>
        </p:nvCxnSpPr>
        <p:spPr>
          <a:xfrm>
            <a:off x="4070169" y="127683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7EF3206D-6B4D-5EA7-1844-DDBCBF087AE8}"/>
              </a:ext>
            </a:extLst>
          </p:cNvPr>
          <p:cNvCxnSpPr/>
          <p:nvPr/>
        </p:nvCxnSpPr>
        <p:spPr>
          <a:xfrm>
            <a:off x="4242708" y="127683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2DF55BE7-8B97-4250-7801-C8A99AA68639}"/>
              </a:ext>
            </a:extLst>
          </p:cNvPr>
          <p:cNvCxnSpPr/>
          <p:nvPr/>
        </p:nvCxnSpPr>
        <p:spPr>
          <a:xfrm>
            <a:off x="4405084" y="1283815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24A6146D-E8F2-CBAF-B848-5EC9D3EA6148}"/>
              </a:ext>
            </a:extLst>
          </p:cNvPr>
          <p:cNvCxnSpPr/>
          <p:nvPr/>
        </p:nvCxnSpPr>
        <p:spPr>
          <a:xfrm>
            <a:off x="4577623" y="1283815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EF7D89AE-5767-ACF0-9F84-4419E697365D}"/>
              </a:ext>
            </a:extLst>
          </p:cNvPr>
          <p:cNvCxnSpPr/>
          <p:nvPr/>
        </p:nvCxnSpPr>
        <p:spPr>
          <a:xfrm>
            <a:off x="4740729" y="1284117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26A3E877-0512-30D5-2655-7D7AE42D3FC3}"/>
              </a:ext>
            </a:extLst>
          </p:cNvPr>
          <p:cNvCxnSpPr/>
          <p:nvPr/>
        </p:nvCxnSpPr>
        <p:spPr>
          <a:xfrm>
            <a:off x="4913268" y="1284117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EE541D30-67E5-46C3-033C-E8FF14F26F9A}"/>
              </a:ext>
            </a:extLst>
          </p:cNvPr>
          <p:cNvCxnSpPr/>
          <p:nvPr/>
        </p:nvCxnSpPr>
        <p:spPr>
          <a:xfrm>
            <a:off x="5075644" y="129110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43023F7F-38FC-46A6-8D93-6D7FA11795CE}"/>
              </a:ext>
            </a:extLst>
          </p:cNvPr>
          <p:cNvCxnSpPr/>
          <p:nvPr/>
        </p:nvCxnSpPr>
        <p:spPr>
          <a:xfrm>
            <a:off x="5248183" y="129110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F68F58F1-218D-B559-08C7-CF155E9E7EE9}"/>
              </a:ext>
            </a:extLst>
          </p:cNvPr>
          <p:cNvCxnSpPr/>
          <p:nvPr/>
        </p:nvCxnSpPr>
        <p:spPr>
          <a:xfrm>
            <a:off x="5411289" y="128699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5DAF6693-3B95-8B2C-41DE-A317800F3193}"/>
              </a:ext>
            </a:extLst>
          </p:cNvPr>
          <p:cNvCxnSpPr/>
          <p:nvPr/>
        </p:nvCxnSpPr>
        <p:spPr>
          <a:xfrm>
            <a:off x="5583828" y="128699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2635975C-2F07-6DCF-1D37-FBADD5CA14C6}"/>
              </a:ext>
            </a:extLst>
          </p:cNvPr>
          <p:cNvCxnSpPr/>
          <p:nvPr/>
        </p:nvCxnSpPr>
        <p:spPr>
          <a:xfrm>
            <a:off x="5746204" y="1293975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0DC46366-6870-C585-CDFD-937ED84E97E6}"/>
              </a:ext>
            </a:extLst>
          </p:cNvPr>
          <p:cNvCxnSpPr/>
          <p:nvPr/>
        </p:nvCxnSpPr>
        <p:spPr>
          <a:xfrm>
            <a:off x="5918743" y="1293975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047D40EB-86C8-5EF1-6FEF-62C6D364B73A}"/>
              </a:ext>
            </a:extLst>
          </p:cNvPr>
          <p:cNvCxnSpPr/>
          <p:nvPr/>
        </p:nvCxnSpPr>
        <p:spPr>
          <a:xfrm>
            <a:off x="6081849" y="1294277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49A68AEE-959F-B195-0488-4134977D8D42}"/>
              </a:ext>
            </a:extLst>
          </p:cNvPr>
          <p:cNvCxnSpPr/>
          <p:nvPr/>
        </p:nvCxnSpPr>
        <p:spPr>
          <a:xfrm>
            <a:off x="6365964" y="130126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ED29D374-A806-6F5A-DE58-979CA142F6C4}"/>
              </a:ext>
            </a:extLst>
          </p:cNvPr>
          <p:cNvCxnSpPr/>
          <p:nvPr/>
        </p:nvCxnSpPr>
        <p:spPr>
          <a:xfrm>
            <a:off x="6568983" y="1301261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E824257E-9373-2E22-227F-0FD8825CD797}"/>
              </a:ext>
            </a:extLst>
          </p:cNvPr>
          <p:cNvCxnSpPr/>
          <p:nvPr/>
        </p:nvCxnSpPr>
        <p:spPr>
          <a:xfrm>
            <a:off x="6738935" y="1283728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3E4A93EE-5054-9AC4-2473-72B8C2B27C65}"/>
              </a:ext>
            </a:extLst>
          </p:cNvPr>
          <p:cNvCxnSpPr/>
          <p:nvPr/>
        </p:nvCxnSpPr>
        <p:spPr>
          <a:xfrm>
            <a:off x="6911474" y="1283728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A1328924-A692-4AE8-0AB9-60D3278EE9B3}"/>
              </a:ext>
            </a:extLst>
          </p:cNvPr>
          <p:cNvCxnSpPr/>
          <p:nvPr/>
        </p:nvCxnSpPr>
        <p:spPr>
          <a:xfrm>
            <a:off x="7073850" y="1290712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F3DAA9EA-5929-8878-FFBF-89ED827EE637}"/>
              </a:ext>
            </a:extLst>
          </p:cNvPr>
          <p:cNvCxnSpPr/>
          <p:nvPr/>
        </p:nvCxnSpPr>
        <p:spPr>
          <a:xfrm>
            <a:off x="7246389" y="1290712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CA93F688-5926-8AFF-D694-01D0A900300B}"/>
              </a:ext>
            </a:extLst>
          </p:cNvPr>
          <p:cNvCxnSpPr/>
          <p:nvPr/>
        </p:nvCxnSpPr>
        <p:spPr>
          <a:xfrm>
            <a:off x="7409495" y="1291014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68F60F21-F4CA-2D00-94F7-B66B9543D321}"/>
              </a:ext>
            </a:extLst>
          </p:cNvPr>
          <p:cNvCxnSpPr/>
          <p:nvPr/>
        </p:nvCxnSpPr>
        <p:spPr>
          <a:xfrm>
            <a:off x="7582034" y="1291014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4C9133A8-F0AB-893C-A588-BC06328D257F}"/>
              </a:ext>
            </a:extLst>
          </p:cNvPr>
          <p:cNvCxnSpPr/>
          <p:nvPr/>
        </p:nvCxnSpPr>
        <p:spPr>
          <a:xfrm>
            <a:off x="7744410" y="1297998"/>
            <a:ext cx="0" cy="3147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C743E44D-37F2-725A-2BCF-6FB367AAA4A6}"/>
              </a:ext>
            </a:extLst>
          </p:cNvPr>
          <p:cNvSpPr txBox="1"/>
          <p:nvPr/>
        </p:nvSpPr>
        <p:spPr>
          <a:xfrm>
            <a:off x="4366310" y="791393"/>
            <a:ext cx="1637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i="1" dirty="0">
                <a:latin typeface="Abadi" panose="020F0502020204030204" pitchFamily="34" charset="0"/>
              </a:rPr>
              <a:t>q</a:t>
            </a:r>
            <a:r>
              <a:rPr lang="es-PE" sz="2200" b="1" baseline="-25000" dirty="0"/>
              <a:t>1</a:t>
            </a:r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6916D9FA-9FFF-426D-0E31-189D5B2BB37B}"/>
              </a:ext>
            </a:extLst>
          </p:cNvPr>
          <p:cNvCxnSpPr>
            <a:cxnSpLocks/>
          </p:cNvCxnSpPr>
          <p:nvPr/>
        </p:nvCxnSpPr>
        <p:spPr>
          <a:xfrm>
            <a:off x="2895417" y="1089370"/>
            <a:ext cx="0" cy="4984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031EBB49-E44B-2458-AAAC-09A02CB63067}"/>
              </a:ext>
            </a:extLst>
          </p:cNvPr>
          <p:cNvCxnSpPr>
            <a:cxnSpLocks/>
          </p:cNvCxnSpPr>
          <p:nvPr/>
        </p:nvCxnSpPr>
        <p:spPr>
          <a:xfrm>
            <a:off x="6203588" y="1112048"/>
            <a:ext cx="0" cy="4984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ADA97924-7D59-B6FD-227D-85897D275D49}"/>
              </a:ext>
            </a:extLst>
          </p:cNvPr>
          <p:cNvCxnSpPr>
            <a:cxnSpLocks/>
          </p:cNvCxnSpPr>
          <p:nvPr/>
        </p:nvCxnSpPr>
        <p:spPr>
          <a:xfrm>
            <a:off x="4534351" y="4955668"/>
            <a:ext cx="3140554" cy="1115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C500C81B-CE5E-E087-7FAE-61C336459976}"/>
              </a:ext>
            </a:extLst>
          </p:cNvPr>
          <p:cNvCxnSpPr>
            <a:cxnSpLocks/>
          </p:cNvCxnSpPr>
          <p:nvPr/>
        </p:nvCxnSpPr>
        <p:spPr>
          <a:xfrm>
            <a:off x="4534716" y="4757150"/>
            <a:ext cx="11791" cy="835510"/>
          </a:xfrm>
          <a:prstGeom prst="line">
            <a:avLst/>
          </a:prstGeom>
          <a:ln w="63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18CF57BC-FBDA-B678-0991-B48E68773509}"/>
              </a:ext>
            </a:extLst>
          </p:cNvPr>
          <p:cNvCxnSpPr>
            <a:cxnSpLocks/>
          </p:cNvCxnSpPr>
          <p:nvPr/>
        </p:nvCxnSpPr>
        <p:spPr>
          <a:xfrm>
            <a:off x="7711253" y="3507195"/>
            <a:ext cx="6757" cy="1459629"/>
          </a:xfrm>
          <a:prstGeom prst="line">
            <a:avLst/>
          </a:prstGeom>
          <a:ln w="63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707E1BBE-51F4-162F-962D-68CD0DEA3FE1}"/>
              </a:ext>
            </a:extLst>
          </p:cNvPr>
          <p:cNvSpPr/>
          <p:nvPr/>
        </p:nvSpPr>
        <p:spPr>
          <a:xfrm>
            <a:off x="8928697" y="4133657"/>
            <a:ext cx="603374" cy="639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9F24DC32-2392-2382-69F2-8C89BB5F76E9}"/>
              </a:ext>
            </a:extLst>
          </p:cNvPr>
          <p:cNvSpPr txBox="1"/>
          <p:nvPr/>
        </p:nvSpPr>
        <p:spPr>
          <a:xfrm>
            <a:off x="8704083" y="4860410"/>
            <a:ext cx="15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Columna</a:t>
            </a:r>
          </a:p>
        </p:txBody>
      </p: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AB92785C-5307-9ABC-620F-9E9A586961CE}"/>
              </a:ext>
            </a:extLst>
          </p:cNvPr>
          <p:cNvCxnSpPr>
            <a:cxnSpLocks/>
          </p:cNvCxnSpPr>
          <p:nvPr/>
        </p:nvCxnSpPr>
        <p:spPr>
          <a:xfrm flipV="1">
            <a:off x="8841665" y="4126291"/>
            <a:ext cx="0" cy="68300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A5F35969-ABD9-6808-F62D-EF9E69A0D02A}"/>
              </a:ext>
            </a:extLst>
          </p:cNvPr>
          <p:cNvCxnSpPr>
            <a:cxnSpLocks/>
          </p:cNvCxnSpPr>
          <p:nvPr/>
        </p:nvCxnSpPr>
        <p:spPr>
          <a:xfrm>
            <a:off x="8927384" y="4024482"/>
            <a:ext cx="60468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E5A52FF0-F2C3-AFFA-C81E-40B1C7957D33}"/>
              </a:ext>
            </a:extLst>
          </p:cNvPr>
          <p:cNvSpPr txBox="1"/>
          <p:nvPr/>
        </p:nvSpPr>
        <p:spPr>
          <a:xfrm>
            <a:off x="8510439" y="4279701"/>
            <a:ext cx="99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70F8462E-94DA-3118-AF5D-2AEFC593A65C}"/>
              </a:ext>
            </a:extLst>
          </p:cNvPr>
          <p:cNvSpPr/>
          <p:nvPr/>
        </p:nvSpPr>
        <p:spPr>
          <a:xfrm>
            <a:off x="10027500" y="3680251"/>
            <a:ext cx="619900" cy="109278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7D8082E0-511B-6246-EA23-D37E64D3FD81}"/>
              </a:ext>
            </a:extLst>
          </p:cNvPr>
          <p:cNvCxnSpPr>
            <a:cxnSpLocks/>
          </p:cNvCxnSpPr>
          <p:nvPr/>
        </p:nvCxnSpPr>
        <p:spPr>
          <a:xfrm>
            <a:off x="10020297" y="3545892"/>
            <a:ext cx="604687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CCE5B087-B3A5-FE51-E689-1C4B042B51BD}"/>
              </a:ext>
            </a:extLst>
          </p:cNvPr>
          <p:cNvCxnSpPr>
            <a:cxnSpLocks/>
          </p:cNvCxnSpPr>
          <p:nvPr/>
        </p:nvCxnSpPr>
        <p:spPr>
          <a:xfrm flipV="1">
            <a:off x="10784734" y="3682979"/>
            <a:ext cx="0" cy="109005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09CEE64A-D1D1-7C63-CD7E-69B58476E5C3}"/>
              </a:ext>
            </a:extLst>
          </p:cNvPr>
          <p:cNvSpPr txBox="1"/>
          <p:nvPr/>
        </p:nvSpPr>
        <p:spPr>
          <a:xfrm>
            <a:off x="10101811" y="4860410"/>
            <a:ext cx="15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Viga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4359AD-753A-5EF7-D7BA-C1A0D04203D5}"/>
              </a:ext>
            </a:extLst>
          </p:cNvPr>
          <p:cNvSpPr txBox="1"/>
          <p:nvPr/>
        </p:nvSpPr>
        <p:spPr>
          <a:xfrm>
            <a:off x="782419" y="3243672"/>
            <a:ext cx="16373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PE" sz="2200" b="1" i="1" baseline="-25000" dirty="0">
                <a:latin typeface="+mj-lt"/>
              </a:rPr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BACA0C-2E7F-38A9-CA4B-2B405CE6E256}"/>
              </a:ext>
            </a:extLst>
          </p:cNvPr>
          <p:cNvSpPr txBox="1"/>
          <p:nvPr/>
        </p:nvSpPr>
        <p:spPr>
          <a:xfrm>
            <a:off x="2698090" y="722810"/>
            <a:ext cx="114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/>
              <a:t>V</a:t>
            </a:r>
            <a:r>
              <a:rPr lang="es-PE" b="1" baseline="-25000" dirty="0"/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8415526-FD1C-11F4-949C-3544886DC5BD}"/>
              </a:ext>
            </a:extLst>
          </p:cNvPr>
          <p:cNvSpPr txBox="1"/>
          <p:nvPr/>
        </p:nvSpPr>
        <p:spPr>
          <a:xfrm>
            <a:off x="6045301" y="753104"/>
            <a:ext cx="114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/>
              <a:t>V</a:t>
            </a:r>
            <a:r>
              <a:rPr lang="es-PE" b="1" baseline="-25000" dirty="0"/>
              <a:t>2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0054327-154C-B323-E60F-ECF82515E750}"/>
              </a:ext>
            </a:extLst>
          </p:cNvPr>
          <p:cNvSpPr txBox="1"/>
          <p:nvPr/>
        </p:nvSpPr>
        <p:spPr>
          <a:xfrm>
            <a:off x="3925496" y="3032398"/>
            <a:ext cx="16373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PE" sz="2200" b="1" i="1" baseline="-25000" dirty="0">
                <a:latin typeface="+mj-lt"/>
              </a:rPr>
              <a:t>2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6775DB8-1018-9BCD-A3BE-084472A4BDC2}"/>
              </a:ext>
            </a:extLst>
          </p:cNvPr>
          <p:cNvSpPr txBox="1"/>
          <p:nvPr/>
        </p:nvSpPr>
        <p:spPr>
          <a:xfrm>
            <a:off x="7158350" y="2384597"/>
            <a:ext cx="16373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PE" sz="2200" b="1" i="1" baseline="-25000" dirty="0">
                <a:latin typeface="+mj-lt"/>
              </a:rPr>
              <a:t>3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FC2F1546-7FAA-4667-5D5E-24B59ABCB8AA}"/>
              </a:ext>
            </a:extLst>
          </p:cNvPr>
          <p:cNvCxnSpPr>
            <a:cxnSpLocks/>
          </p:cNvCxnSpPr>
          <p:nvPr/>
        </p:nvCxnSpPr>
        <p:spPr>
          <a:xfrm>
            <a:off x="1383727" y="5503794"/>
            <a:ext cx="3140554" cy="1115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693AC21-07CF-8632-D539-D684FEA2C4D1}"/>
              </a:ext>
            </a:extLst>
          </p:cNvPr>
          <p:cNvSpPr txBox="1"/>
          <p:nvPr/>
        </p:nvSpPr>
        <p:spPr>
          <a:xfrm>
            <a:off x="2802322" y="5400543"/>
            <a:ext cx="16373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PE" sz="2200" b="1" i="1" baseline="-25000" dirty="0">
                <a:latin typeface="+mj-lt"/>
              </a:rPr>
              <a:t>4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885F842-139B-6EFE-A3C1-5EB2FBB5359C}"/>
              </a:ext>
            </a:extLst>
          </p:cNvPr>
          <p:cNvSpPr txBox="1"/>
          <p:nvPr/>
        </p:nvSpPr>
        <p:spPr>
          <a:xfrm>
            <a:off x="6010348" y="4874823"/>
            <a:ext cx="16373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PE" sz="2200" b="1" i="1" baseline="-25000" dirty="0">
                <a:latin typeface="+mj-lt"/>
              </a:rPr>
              <a:t>5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D7717A2-868E-C977-E7C3-2099B5849F87}"/>
              </a:ext>
            </a:extLst>
          </p:cNvPr>
          <p:cNvSpPr txBox="1"/>
          <p:nvPr/>
        </p:nvSpPr>
        <p:spPr>
          <a:xfrm>
            <a:off x="9067273" y="3673320"/>
            <a:ext cx="99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83A625F-3340-8111-F7EB-9C804779A4C4}"/>
              </a:ext>
            </a:extLst>
          </p:cNvPr>
          <p:cNvSpPr txBox="1"/>
          <p:nvPr/>
        </p:nvSpPr>
        <p:spPr>
          <a:xfrm>
            <a:off x="10126520" y="3147814"/>
            <a:ext cx="99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9B03EF6-EFA0-9C48-457E-F1A8CBAE65CF}"/>
              </a:ext>
            </a:extLst>
          </p:cNvPr>
          <p:cNvSpPr txBox="1"/>
          <p:nvPr/>
        </p:nvSpPr>
        <p:spPr>
          <a:xfrm>
            <a:off x="10787540" y="4004112"/>
            <a:ext cx="99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>
                <a:latin typeface="Century Gothic" panose="020B0502020202020204" pitchFamily="34" charset="0"/>
              </a:rPr>
              <a:t>c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B24F6AA6-9FFE-6782-D853-72A92AAA1489}"/>
              </a:ext>
            </a:extLst>
          </p:cNvPr>
          <p:cNvCxnSpPr/>
          <p:nvPr/>
        </p:nvCxnSpPr>
        <p:spPr>
          <a:xfrm flipV="1">
            <a:off x="518888" y="5266360"/>
            <a:ext cx="0" cy="7561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95B1E10A-30CD-276D-775E-D3F4F063E7CE}"/>
              </a:ext>
            </a:extLst>
          </p:cNvPr>
          <p:cNvCxnSpPr>
            <a:cxnSpLocks/>
          </p:cNvCxnSpPr>
          <p:nvPr/>
        </p:nvCxnSpPr>
        <p:spPr>
          <a:xfrm>
            <a:off x="512084" y="6022553"/>
            <a:ext cx="66693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>
            <a:extLst>
              <a:ext uri="{FF2B5EF4-FFF2-40B4-BE49-F238E27FC236}">
                <a16:creationId xmlns:a16="http://schemas.microsoft.com/office/drawing/2014/main" id="{29E127DA-4122-71A6-9323-C6A964547C71}"/>
              </a:ext>
            </a:extLst>
          </p:cNvPr>
          <p:cNvSpPr/>
          <p:nvPr/>
        </p:nvSpPr>
        <p:spPr>
          <a:xfrm>
            <a:off x="416224" y="5882982"/>
            <a:ext cx="208783" cy="22533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6C1C0F0B-E895-8E82-5631-32C16D135A09}"/>
              </a:ext>
            </a:extLst>
          </p:cNvPr>
          <p:cNvSpPr txBox="1"/>
          <p:nvPr/>
        </p:nvSpPr>
        <p:spPr>
          <a:xfrm>
            <a:off x="367878" y="4912235"/>
            <a:ext cx="67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A693592F-63AD-B06A-683B-FC83EED26A1D}"/>
              </a:ext>
            </a:extLst>
          </p:cNvPr>
          <p:cNvSpPr txBox="1"/>
          <p:nvPr/>
        </p:nvSpPr>
        <p:spPr>
          <a:xfrm>
            <a:off x="1185819" y="5833935"/>
            <a:ext cx="67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93E0EC6A-0C5C-3CC4-9E20-A099D789662B}"/>
              </a:ext>
            </a:extLst>
          </p:cNvPr>
          <p:cNvSpPr txBox="1"/>
          <p:nvPr/>
        </p:nvSpPr>
        <p:spPr>
          <a:xfrm>
            <a:off x="161277" y="5821011"/>
            <a:ext cx="67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00B05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747228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84</Words>
  <Application>Microsoft Office PowerPoint</Application>
  <PresentationFormat>Panorámica</PresentationFormat>
  <Paragraphs>62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Century Gothic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LEONEL LIPA CUSI</dc:creator>
  <cp:lastModifiedBy>SABINO NICOLA TARQUE RUIZ</cp:lastModifiedBy>
  <cp:revision>4</cp:revision>
  <dcterms:created xsi:type="dcterms:W3CDTF">2023-11-30T21:39:13Z</dcterms:created>
  <dcterms:modified xsi:type="dcterms:W3CDTF">2023-11-30T23:30:08Z</dcterms:modified>
</cp:coreProperties>
</file>