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71" r:id="rId4"/>
    <p:sldId id="310" r:id="rId5"/>
    <p:sldId id="311" r:id="rId6"/>
    <p:sldId id="312" r:id="rId7"/>
    <p:sldId id="313" r:id="rId8"/>
    <p:sldId id="316" r:id="rId9"/>
    <p:sldId id="314" r:id="rId10"/>
    <p:sldId id="31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3EC15C-AEC6-7D4D-A7E9-681008476FBC}" v="90" dt="2024-11-14T16:00:14.3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60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NAVAS ALMODOVAR" userId="18be7a62-4044-48d4-a0e8-d0c331132e76" providerId="ADAL" clId="{E119E147-60CD-2040-AFB5-310E39769CEE}"/>
    <pc:docChg chg="undo custSel addSld delSld modSld">
      <pc:chgData name="PEDRO NAVAS ALMODOVAR" userId="18be7a62-4044-48d4-a0e8-d0c331132e76" providerId="ADAL" clId="{E119E147-60CD-2040-AFB5-310E39769CEE}" dt="2024-11-11T11:44:23.884" v="549" actId="1076"/>
      <pc:docMkLst>
        <pc:docMk/>
      </pc:docMkLst>
      <pc:sldChg chg="modSp mod">
        <pc:chgData name="PEDRO NAVAS ALMODOVAR" userId="18be7a62-4044-48d4-a0e8-d0c331132e76" providerId="ADAL" clId="{E119E147-60CD-2040-AFB5-310E39769CEE}" dt="2024-11-11T11:18:52.548" v="74" actId="20577"/>
        <pc:sldMkLst>
          <pc:docMk/>
          <pc:sldMk cId="3167744245" sldId="256"/>
        </pc:sldMkLst>
        <pc:spChg chg="mod">
          <ac:chgData name="PEDRO NAVAS ALMODOVAR" userId="18be7a62-4044-48d4-a0e8-d0c331132e76" providerId="ADAL" clId="{E119E147-60CD-2040-AFB5-310E39769CEE}" dt="2024-11-11T11:18:52.548" v="74" actId="20577"/>
          <ac:spMkLst>
            <pc:docMk/>
            <pc:sldMk cId="3167744245" sldId="256"/>
            <ac:spMk id="2" creationId="{00000000-0000-0000-0000-000000000000}"/>
          </ac:spMkLst>
        </pc:spChg>
      </pc:sldChg>
      <pc:sldChg chg="add del">
        <pc:chgData name="PEDRO NAVAS ALMODOVAR" userId="18be7a62-4044-48d4-a0e8-d0c331132e76" providerId="ADAL" clId="{E119E147-60CD-2040-AFB5-310E39769CEE}" dt="2024-11-11T11:18:06.033" v="2" actId="2696"/>
        <pc:sldMkLst>
          <pc:docMk/>
          <pc:sldMk cId="531213916" sldId="257"/>
        </pc:sldMkLst>
      </pc:sldChg>
      <pc:sldChg chg="addSp modSp mod">
        <pc:chgData name="PEDRO NAVAS ALMODOVAR" userId="18be7a62-4044-48d4-a0e8-d0c331132e76" providerId="ADAL" clId="{E119E147-60CD-2040-AFB5-310E39769CEE}" dt="2024-11-11T11:18:34.501" v="34" actId="207"/>
        <pc:sldMkLst>
          <pc:docMk/>
          <pc:sldMk cId="3884352115" sldId="258"/>
        </pc:sldMkLst>
      </pc:sldChg>
      <pc:sldChg chg="addSp delSp modSp mod">
        <pc:chgData name="PEDRO NAVAS ALMODOVAR" userId="18be7a62-4044-48d4-a0e8-d0c331132e76" providerId="ADAL" clId="{E119E147-60CD-2040-AFB5-310E39769CEE}" dt="2024-11-11T11:26:23.476" v="252" actId="20577"/>
        <pc:sldMkLst>
          <pc:docMk/>
          <pc:sldMk cId="1801939537" sldId="260"/>
        </pc:sldMkLst>
      </pc:sldChg>
      <pc:sldChg chg="del">
        <pc:chgData name="PEDRO NAVAS ALMODOVAR" userId="18be7a62-4044-48d4-a0e8-d0c331132e76" providerId="ADAL" clId="{E119E147-60CD-2040-AFB5-310E39769CEE}" dt="2024-11-11T11:28:40.890" v="281" actId="2696"/>
        <pc:sldMkLst>
          <pc:docMk/>
          <pc:sldMk cId="4094658281" sldId="261"/>
        </pc:sldMkLst>
      </pc:sldChg>
      <pc:sldChg chg="del">
        <pc:chgData name="PEDRO NAVAS ALMODOVAR" userId="18be7a62-4044-48d4-a0e8-d0c331132e76" providerId="ADAL" clId="{E119E147-60CD-2040-AFB5-310E39769CEE}" dt="2024-11-11T11:28:40.905" v="284" actId="2696"/>
        <pc:sldMkLst>
          <pc:docMk/>
          <pc:sldMk cId="2036567279" sldId="262"/>
        </pc:sldMkLst>
      </pc:sldChg>
      <pc:sldChg chg="del">
        <pc:chgData name="PEDRO NAVAS ALMODOVAR" userId="18be7a62-4044-48d4-a0e8-d0c331132e76" providerId="ADAL" clId="{E119E147-60CD-2040-AFB5-310E39769CEE}" dt="2024-11-11T11:28:40.894" v="283" actId="2696"/>
        <pc:sldMkLst>
          <pc:docMk/>
          <pc:sldMk cId="1711208628" sldId="263"/>
        </pc:sldMkLst>
      </pc:sldChg>
      <pc:sldChg chg="del">
        <pc:chgData name="PEDRO NAVAS ALMODOVAR" userId="18be7a62-4044-48d4-a0e8-d0c331132e76" providerId="ADAL" clId="{E119E147-60CD-2040-AFB5-310E39769CEE}" dt="2024-11-11T11:28:40.932" v="285" actId="2696"/>
        <pc:sldMkLst>
          <pc:docMk/>
          <pc:sldMk cId="2002638123" sldId="264"/>
        </pc:sldMkLst>
      </pc:sldChg>
      <pc:sldChg chg="del">
        <pc:chgData name="PEDRO NAVAS ALMODOVAR" userId="18be7a62-4044-48d4-a0e8-d0c331132e76" providerId="ADAL" clId="{E119E147-60CD-2040-AFB5-310E39769CEE}" dt="2024-11-11T11:28:40.892" v="282" actId="2696"/>
        <pc:sldMkLst>
          <pc:docMk/>
          <pc:sldMk cId="1449316865" sldId="265"/>
        </pc:sldMkLst>
      </pc:sldChg>
      <pc:sldChg chg="del">
        <pc:chgData name="PEDRO NAVAS ALMODOVAR" userId="18be7a62-4044-48d4-a0e8-d0c331132e76" providerId="ADAL" clId="{E119E147-60CD-2040-AFB5-310E39769CEE}" dt="2024-11-11T11:28:57.401" v="288" actId="2696"/>
        <pc:sldMkLst>
          <pc:docMk/>
          <pc:sldMk cId="551000213" sldId="266"/>
        </pc:sldMkLst>
      </pc:sldChg>
      <pc:sldChg chg="del">
        <pc:chgData name="PEDRO NAVAS ALMODOVAR" userId="18be7a62-4044-48d4-a0e8-d0c331132e76" providerId="ADAL" clId="{E119E147-60CD-2040-AFB5-310E39769CEE}" dt="2024-11-11T11:28:47.244" v="286" actId="2696"/>
        <pc:sldMkLst>
          <pc:docMk/>
          <pc:sldMk cId="2220915620" sldId="267"/>
        </pc:sldMkLst>
      </pc:sldChg>
      <pc:sldChg chg="del">
        <pc:chgData name="PEDRO NAVAS ALMODOVAR" userId="18be7a62-4044-48d4-a0e8-d0c331132e76" providerId="ADAL" clId="{E119E147-60CD-2040-AFB5-310E39769CEE}" dt="2024-11-11T11:31:22.073" v="366" actId="2696"/>
        <pc:sldMkLst>
          <pc:docMk/>
          <pc:sldMk cId="2877123003" sldId="268"/>
        </pc:sldMkLst>
      </pc:sldChg>
      <pc:sldChg chg="del">
        <pc:chgData name="PEDRO NAVAS ALMODOVAR" userId="18be7a62-4044-48d4-a0e8-d0c331132e76" providerId="ADAL" clId="{E119E147-60CD-2040-AFB5-310E39769CEE}" dt="2024-11-11T11:31:22.085" v="367" actId="2696"/>
        <pc:sldMkLst>
          <pc:docMk/>
          <pc:sldMk cId="1032581371" sldId="269"/>
        </pc:sldMkLst>
      </pc:sldChg>
      <pc:sldChg chg="del">
        <pc:chgData name="PEDRO NAVAS ALMODOVAR" userId="18be7a62-4044-48d4-a0e8-d0c331132e76" providerId="ADAL" clId="{E119E147-60CD-2040-AFB5-310E39769CEE}" dt="2024-11-11T11:31:22.086" v="368" actId="2696"/>
        <pc:sldMkLst>
          <pc:docMk/>
          <pc:sldMk cId="3488925220" sldId="270"/>
        </pc:sldMkLst>
      </pc:sldChg>
      <pc:sldChg chg="del">
        <pc:chgData name="PEDRO NAVAS ALMODOVAR" userId="18be7a62-4044-48d4-a0e8-d0c331132e76" providerId="ADAL" clId="{E119E147-60CD-2040-AFB5-310E39769CEE}" dt="2024-11-11T11:30:27.512" v="360" actId="2696"/>
        <pc:sldMkLst>
          <pc:docMk/>
          <pc:sldMk cId="1902265995" sldId="272"/>
        </pc:sldMkLst>
      </pc:sldChg>
      <pc:sldChg chg="del">
        <pc:chgData name="PEDRO NAVAS ALMODOVAR" userId="18be7a62-4044-48d4-a0e8-d0c331132e76" providerId="ADAL" clId="{E119E147-60CD-2040-AFB5-310E39769CEE}" dt="2024-11-11T11:30:27.480" v="358" actId="2696"/>
        <pc:sldMkLst>
          <pc:docMk/>
          <pc:sldMk cId="717263513" sldId="273"/>
        </pc:sldMkLst>
      </pc:sldChg>
      <pc:sldChg chg="del">
        <pc:chgData name="PEDRO NAVAS ALMODOVAR" userId="18be7a62-4044-48d4-a0e8-d0c331132e76" providerId="ADAL" clId="{E119E147-60CD-2040-AFB5-310E39769CEE}" dt="2024-11-11T11:30:27.462" v="357" actId="2696"/>
        <pc:sldMkLst>
          <pc:docMk/>
          <pc:sldMk cId="2664537965" sldId="274"/>
        </pc:sldMkLst>
      </pc:sldChg>
      <pc:sldChg chg="del">
        <pc:chgData name="PEDRO NAVAS ALMODOVAR" userId="18be7a62-4044-48d4-a0e8-d0c331132e76" providerId="ADAL" clId="{E119E147-60CD-2040-AFB5-310E39769CEE}" dt="2024-11-11T11:30:27.491" v="359" actId="2696"/>
        <pc:sldMkLst>
          <pc:docMk/>
          <pc:sldMk cId="2669094845" sldId="275"/>
        </pc:sldMkLst>
      </pc:sldChg>
      <pc:sldChg chg="del">
        <pc:chgData name="PEDRO NAVAS ALMODOVAR" userId="18be7a62-4044-48d4-a0e8-d0c331132e76" providerId="ADAL" clId="{E119E147-60CD-2040-AFB5-310E39769CEE}" dt="2024-11-11T11:30:27.445" v="356" actId="2696"/>
        <pc:sldMkLst>
          <pc:docMk/>
          <pc:sldMk cId="3279657966" sldId="276"/>
        </pc:sldMkLst>
      </pc:sldChg>
      <pc:sldChg chg="del">
        <pc:chgData name="PEDRO NAVAS ALMODOVAR" userId="18be7a62-4044-48d4-a0e8-d0c331132e76" providerId="ADAL" clId="{E119E147-60CD-2040-AFB5-310E39769CEE}" dt="2024-11-11T11:30:22.511" v="355" actId="2696"/>
        <pc:sldMkLst>
          <pc:docMk/>
          <pc:sldMk cId="3767660350" sldId="277"/>
        </pc:sldMkLst>
      </pc:sldChg>
      <pc:sldChg chg="del">
        <pc:chgData name="PEDRO NAVAS ALMODOVAR" userId="18be7a62-4044-48d4-a0e8-d0c331132e76" providerId="ADAL" clId="{E119E147-60CD-2040-AFB5-310E39769CEE}" dt="2024-11-11T11:30:19.240" v="354" actId="2696"/>
        <pc:sldMkLst>
          <pc:docMk/>
          <pc:sldMk cId="3271345332" sldId="278"/>
        </pc:sldMkLst>
      </pc:sldChg>
      <pc:sldChg chg="del">
        <pc:chgData name="PEDRO NAVAS ALMODOVAR" userId="18be7a62-4044-48d4-a0e8-d0c331132e76" providerId="ADAL" clId="{E119E147-60CD-2040-AFB5-310E39769CEE}" dt="2024-11-11T11:30:17.367" v="353" actId="2696"/>
        <pc:sldMkLst>
          <pc:docMk/>
          <pc:sldMk cId="2118431304" sldId="279"/>
        </pc:sldMkLst>
      </pc:sldChg>
      <pc:sldChg chg="del">
        <pc:chgData name="PEDRO NAVAS ALMODOVAR" userId="18be7a62-4044-48d4-a0e8-d0c331132e76" providerId="ADAL" clId="{E119E147-60CD-2040-AFB5-310E39769CEE}" dt="2024-11-11T11:30:15.287" v="352" actId="2696"/>
        <pc:sldMkLst>
          <pc:docMk/>
          <pc:sldMk cId="1566441940" sldId="280"/>
        </pc:sldMkLst>
      </pc:sldChg>
      <pc:sldChg chg="del">
        <pc:chgData name="PEDRO NAVAS ALMODOVAR" userId="18be7a62-4044-48d4-a0e8-d0c331132e76" providerId="ADAL" clId="{E119E147-60CD-2040-AFB5-310E39769CEE}" dt="2024-11-11T11:29:57.049" v="346" actId="2696"/>
        <pc:sldMkLst>
          <pc:docMk/>
          <pc:sldMk cId="3031984661" sldId="284"/>
        </pc:sldMkLst>
      </pc:sldChg>
      <pc:sldChg chg="del">
        <pc:chgData name="PEDRO NAVAS ALMODOVAR" userId="18be7a62-4044-48d4-a0e8-d0c331132e76" providerId="ADAL" clId="{E119E147-60CD-2040-AFB5-310E39769CEE}" dt="2024-11-11T11:29:56.259" v="345" actId="2696"/>
        <pc:sldMkLst>
          <pc:docMk/>
          <pc:sldMk cId="160183220" sldId="285"/>
        </pc:sldMkLst>
      </pc:sldChg>
      <pc:sldChg chg="del">
        <pc:chgData name="PEDRO NAVAS ALMODOVAR" userId="18be7a62-4044-48d4-a0e8-d0c331132e76" providerId="ADAL" clId="{E119E147-60CD-2040-AFB5-310E39769CEE}" dt="2024-11-11T11:29:52.289" v="344" actId="2696"/>
        <pc:sldMkLst>
          <pc:docMk/>
          <pc:sldMk cId="2221262352" sldId="286"/>
        </pc:sldMkLst>
      </pc:sldChg>
      <pc:sldChg chg="del">
        <pc:chgData name="PEDRO NAVAS ALMODOVAR" userId="18be7a62-4044-48d4-a0e8-d0c331132e76" providerId="ADAL" clId="{E119E147-60CD-2040-AFB5-310E39769CEE}" dt="2024-11-11T11:29:51.610" v="343" actId="2696"/>
        <pc:sldMkLst>
          <pc:docMk/>
          <pc:sldMk cId="1309245005" sldId="287"/>
        </pc:sldMkLst>
      </pc:sldChg>
      <pc:sldChg chg="del">
        <pc:chgData name="PEDRO NAVAS ALMODOVAR" userId="18be7a62-4044-48d4-a0e8-d0c331132e76" providerId="ADAL" clId="{E119E147-60CD-2040-AFB5-310E39769CEE}" dt="2024-11-11T11:29:50.857" v="342" actId="2696"/>
        <pc:sldMkLst>
          <pc:docMk/>
          <pc:sldMk cId="1246592017" sldId="288"/>
        </pc:sldMkLst>
      </pc:sldChg>
      <pc:sldChg chg="del">
        <pc:chgData name="PEDRO NAVAS ALMODOVAR" userId="18be7a62-4044-48d4-a0e8-d0c331132e76" providerId="ADAL" clId="{E119E147-60CD-2040-AFB5-310E39769CEE}" dt="2024-11-11T11:29:49.337" v="341" actId="2696"/>
        <pc:sldMkLst>
          <pc:docMk/>
          <pc:sldMk cId="3209027496" sldId="289"/>
        </pc:sldMkLst>
      </pc:sldChg>
      <pc:sldChg chg="del">
        <pc:chgData name="PEDRO NAVAS ALMODOVAR" userId="18be7a62-4044-48d4-a0e8-d0c331132e76" providerId="ADAL" clId="{E119E147-60CD-2040-AFB5-310E39769CEE}" dt="2024-11-11T11:29:48.684" v="340" actId="2696"/>
        <pc:sldMkLst>
          <pc:docMk/>
          <pc:sldMk cId="2334055778" sldId="290"/>
        </pc:sldMkLst>
      </pc:sldChg>
      <pc:sldChg chg="del">
        <pc:chgData name="PEDRO NAVAS ALMODOVAR" userId="18be7a62-4044-48d4-a0e8-d0c331132e76" providerId="ADAL" clId="{E119E147-60CD-2040-AFB5-310E39769CEE}" dt="2024-11-11T11:29:47.504" v="339" actId="2696"/>
        <pc:sldMkLst>
          <pc:docMk/>
          <pc:sldMk cId="3790871114" sldId="291"/>
        </pc:sldMkLst>
      </pc:sldChg>
      <pc:sldChg chg="del">
        <pc:chgData name="PEDRO NAVAS ALMODOVAR" userId="18be7a62-4044-48d4-a0e8-d0c331132e76" providerId="ADAL" clId="{E119E147-60CD-2040-AFB5-310E39769CEE}" dt="2024-11-11T11:29:58.098" v="347" actId="2696"/>
        <pc:sldMkLst>
          <pc:docMk/>
          <pc:sldMk cId="1761933920" sldId="292"/>
        </pc:sldMkLst>
      </pc:sldChg>
      <pc:sldChg chg="addSp delSp modSp mod">
        <pc:chgData name="PEDRO NAVAS ALMODOVAR" userId="18be7a62-4044-48d4-a0e8-d0c331132e76" providerId="ADAL" clId="{E119E147-60CD-2040-AFB5-310E39769CEE}" dt="2024-11-11T11:28:12.491" v="280" actId="14100"/>
        <pc:sldMkLst>
          <pc:docMk/>
          <pc:sldMk cId="4205263724" sldId="293"/>
        </pc:sldMkLst>
      </pc:sldChg>
      <pc:sldChg chg="add del">
        <pc:chgData name="PEDRO NAVAS ALMODOVAR" userId="18be7a62-4044-48d4-a0e8-d0c331132e76" providerId="ADAL" clId="{E119E147-60CD-2040-AFB5-310E39769CEE}" dt="2024-11-11T11:34:27.619" v="405" actId="2696"/>
        <pc:sldMkLst>
          <pc:docMk/>
          <pc:sldMk cId="204826717" sldId="294"/>
        </pc:sldMkLst>
      </pc:sldChg>
      <pc:sldChg chg="delSp modSp del mod">
        <pc:chgData name="PEDRO NAVAS ALMODOVAR" userId="18be7a62-4044-48d4-a0e8-d0c331132e76" providerId="ADAL" clId="{E119E147-60CD-2040-AFB5-310E39769CEE}" dt="2024-11-11T11:32:20.822" v="370" actId="2696"/>
        <pc:sldMkLst>
          <pc:docMk/>
          <pc:sldMk cId="2732832790" sldId="294"/>
        </pc:sldMkLst>
      </pc:sldChg>
      <pc:sldChg chg="del">
        <pc:chgData name="PEDRO NAVAS ALMODOVAR" userId="18be7a62-4044-48d4-a0e8-d0c331132e76" providerId="ADAL" clId="{E119E147-60CD-2040-AFB5-310E39769CEE}" dt="2024-11-11T11:28:47.261" v="287" actId="2696"/>
        <pc:sldMkLst>
          <pc:docMk/>
          <pc:sldMk cId="3773774974" sldId="295"/>
        </pc:sldMkLst>
      </pc:sldChg>
      <pc:sldChg chg="del">
        <pc:chgData name="PEDRO NAVAS ALMODOVAR" userId="18be7a62-4044-48d4-a0e8-d0c331132e76" providerId="ADAL" clId="{E119E147-60CD-2040-AFB5-310E39769CEE}" dt="2024-11-11T11:31:12.282" v="364" actId="2696"/>
        <pc:sldMkLst>
          <pc:docMk/>
          <pc:sldMk cId="1429730968" sldId="296"/>
        </pc:sldMkLst>
      </pc:sldChg>
      <pc:sldChg chg="delSp modSp mod">
        <pc:chgData name="PEDRO NAVAS ALMODOVAR" userId="18be7a62-4044-48d4-a0e8-d0c331132e76" providerId="ADAL" clId="{E119E147-60CD-2040-AFB5-310E39769CEE}" dt="2024-11-11T11:31:07.981" v="363" actId="732"/>
        <pc:sldMkLst>
          <pc:docMk/>
          <pc:sldMk cId="1388250680" sldId="297"/>
        </pc:sldMkLst>
      </pc:sldChg>
      <pc:sldChg chg="addSp delSp modSp mod">
        <pc:chgData name="PEDRO NAVAS ALMODOVAR" userId="18be7a62-4044-48d4-a0e8-d0c331132e76" providerId="ADAL" clId="{E119E147-60CD-2040-AFB5-310E39769CEE}" dt="2024-11-11T11:38:57.772" v="479" actId="14100"/>
        <pc:sldMkLst>
          <pc:docMk/>
          <pc:sldMk cId="3766264411" sldId="299"/>
        </pc:sldMkLst>
      </pc:sldChg>
      <pc:sldChg chg="addSp delSp modSp mod">
        <pc:chgData name="PEDRO NAVAS ALMODOVAR" userId="18be7a62-4044-48d4-a0e8-d0c331132e76" providerId="ADAL" clId="{E119E147-60CD-2040-AFB5-310E39769CEE}" dt="2024-11-11T11:39:30.673" v="488"/>
        <pc:sldMkLst>
          <pc:docMk/>
          <pc:sldMk cId="2751948973" sldId="300"/>
        </pc:sldMkLst>
      </pc:sldChg>
      <pc:sldChg chg="del">
        <pc:chgData name="PEDRO NAVAS ALMODOVAR" userId="18be7a62-4044-48d4-a0e8-d0c331132e76" providerId="ADAL" clId="{E119E147-60CD-2040-AFB5-310E39769CEE}" dt="2024-11-11T11:31:22.095" v="369" actId="2696"/>
        <pc:sldMkLst>
          <pc:docMk/>
          <pc:sldMk cId="3368119435" sldId="301"/>
        </pc:sldMkLst>
      </pc:sldChg>
      <pc:sldChg chg="del">
        <pc:chgData name="PEDRO NAVAS ALMODOVAR" userId="18be7a62-4044-48d4-a0e8-d0c331132e76" providerId="ADAL" clId="{E119E147-60CD-2040-AFB5-310E39769CEE}" dt="2024-11-11T11:31:16.103" v="365" actId="2696"/>
        <pc:sldMkLst>
          <pc:docMk/>
          <pc:sldMk cId="2926576156" sldId="302"/>
        </pc:sldMkLst>
      </pc:sldChg>
      <pc:sldChg chg="delSp modSp mod">
        <pc:chgData name="PEDRO NAVAS ALMODOVAR" userId="18be7a62-4044-48d4-a0e8-d0c331132e76" providerId="ADAL" clId="{E119E147-60CD-2040-AFB5-310E39769CEE}" dt="2024-11-11T11:30:12.796" v="351" actId="1076"/>
        <pc:sldMkLst>
          <pc:docMk/>
          <pc:sldMk cId="2555576252" sldId="303"/>
        </pc:sldMkLst>
      </pc:sldChg>
      <pc:sldChg chg="addSp delSp modSp mod">
        <pc:chgData name="PEDRO NAVAS ALMODOVAR" userId="18be7a62-4044-48d4-a0e8-d0c331132e76" providerId="ADAL" clId="{E119E147-60CD-2040-AFB5-310E39769CEE}" dt="2024-11-11T11:41:53.313" v="529" actId="1076"/>
        <pc:sldMkLst>
          <pc:docMk/>
          <pc:sldMk cId="3820217828" sldId="305"/>
        </pc:sldMkLst>
      </pc:sldChg>
      <pc:sldChg chg="addSp delSp modSp mod">
        <pc:chgData name="PEDRO NAVAS ALMODOVAR" userId="18be7a62-4044-48d4-a0e8-d0c331132e76" providerId="ADAL" clId="{E119E147-60CD-2040-AFB5-310E39769CEE}" dt="2024-11-11T11:42:15.991" v="532"/>
        <pc:sldMkLst>
          <pc:docMk/>
          <pc:sldMk cId="2918359304" sldId="306"/>
        </pc:sldMkLst>
      </pc:sldChg>
      <pc:sldChg chg="addSp delSp modSp mod">
        <pc:chgData name="PEDRO NAVAS ALMODOVAR" userId="18be7a62-4044-48d4-a0e8-d0c331132e76" providerId="ADAL" clId="{E119E147-60CD-2040-AFB5-310E39769CEE}" dt="2024-11-11T11:43:30.798" v="542" actId="1037"/>
        <pc:sldMkLst>
          <pc:docMk/>
          <pc:sldMk cId="4259053047" sldId="307"/>
        </pc:sldMkLst>
      </pc:sldChg>
      <pc:sldChg chg="addSp delSp modSp mod">
        <pc:chgData name="PEDRO NAVAS ALMODOVAR" userId="18be7a62-4044-48d4-a0e8-d0c331132e76" providerId="ADAL" clId="{E119E147-60CD-2040-AFB5-310E39769CEE}" dt="2024-11-11T11:44:23.884" v="549" actId="1076"/>
        <pc:sldMkLst>
          <pc:docMk/>
          <pc:sldMk cId="477299648" sldId="308"/>
        </pc:sldMkLst>
      </pc:sldChg>
      <pc:sldChg chg="addSp delSp modSp add mod">
        <pc:chgData name="PEDRO NAVAS ALMODOVAR" userId="18be7a62-4044-48d4-a0e8-d0c331132e76" providerId="ADAL" clId="{E119E147-60CD-2040-AFB5-310E39769CEE}" dt="2024-11-11T11:39:57.973" v="494" actId="1076"/>
        <pc:sldMkLst>
          <pc:docMk/>
          <pc:sldMk cId="2237361744" sldId="309"/>
        </pc:sldMkLst>
      </pc:sldChg>
    </pc:docChg>
  </pc:docChgLst>
  <pc:docChgLst>
    <pc:chgData name="PEDRO NAVAS ALMODOVAR" userId="18be7a62-4044-48d4-a0e8-d0c331132e76" providerId="ADAL" clId="{5F48E71C-5791-D748-A824-F49EBB9235A7}"/>
    <pc:docChg chg="custSel modSld">
      <pc:chgData name="PEDRO NAVAS ALMODOVAR" userId="18be7a62-4044-48d4-a0e8-d0c331132e76" providerId="ADAL" clId="{5F48E71C-5791-D748-A824-F49EBB9235A7}" dt="2023-02-13T18:24:28.227" v="1" actId="478"/>
      <pc:docMkLst>
        <pc:docMk/>
      </pc:docMkLst>
      <pc:sldChg chg="addSp delSp modSp mod">
        <pc:chgData name="PEDRO NAVAS ALMODOVAR" userId="18be7a62-4044-48d4-a0e8-d0c331132e76" providerId="ADAL" clId="{5F48E71C-5791-D748-A824-F49EBB9235A7}" dt="2023-02-13T18:24:28.227" v="1" actId="478"/>
        <pc:sldMkLst>
          <pc:docMk/>
          <pc:sldMk cId="3167744245" sldId="256"/>
        </pc:sldMkLst>
      </pc:sldChg>
    </pc:docChg>
  </pc:docChgLst>
  <pc:docChgLst>
    <pc:chgData name="PEDRO NAVAS ALMODOVAR" userId="18be7a62-4044-48d4-a0e8-d0c331132e76" providerId="ADAL" clId="{C3D4DBE1-C7CA-854F-8ABC-8736C372C9DF}"/>
    <pc:docChg chg="undo custSel addSld delSld modSld sldOrd">
      <pc:chgData name="PEDRO NAVAS ALMODOVAR" userId="18be7a62-4044-48d4-a0e8-d0c331132e76" providerId="ADAL" clId="{C3D4DBE1-C7CA-854F-8ABC-8736C372C9DF}" dt="2022-02-08T10:36:30.234" v="66" actId="20577"/>
      <pc:docMkLst>
        <pc:docMk/>
      </pc:docMkLst>
      <pc:sldChg chg="addSp modSp mod">
        <pc:chgData name="PEDRO NAVAS ALMODOVAR" userId="18be7a62-4044-48d4-a0e8-d0c331132e76" providerId="ADAL" clId="{C3D4DBE1-C7CA-854F-8ABC-8736C372C9DF}" dt="2022-02-08T10:15:49.547" v="25" actId="20577"/>
        <pc:sldMkLst>
          <pc:docMk/>
          <pc:sldMk cId="3488925220" sldId="270"/>
        </pc:sldMkLst>
      </pc:sldChg>
      <pc:sldChg chg="addSp modSp mod">
        <pc:chgData name="PEDRO NAVAS ALMODOVAR" userId="18be7a62-4044-48d4-a0e8-d0c331132e76" providerId="ADAL" clId="{C3D4DBE1-C7CA-854F-8ABC-8736C372C9DF}" dt="2022-02-08T09:47:43.645" v="3" actId="1582"/>
        <pc:sldMkLst>
          <pc:docMk/>
          <pc:sldMk cId="327332842" sldId="271"/>
        </pc:sldMkLst>
      </pc:sldChg>
      <pc:sldChg chg="addSp delSp modSp mod">
        <pc:chgData name="PEDRO NAVAS ALMODOVAR" userId="18be7a62-4044-48d4-a0e8-d0c331132e76" providerId="ADAL" clId="{C3D4DBE1-C7CA-854F-8ABC-8736C372C9DF}" dt="2022-02-08T10:36:06.887" v="41" actId="1076"/>
        <pc:sldMkLst>
          <pc:docMk/>
          <pc:sldMk cId="3767660350" sldId="277"/>
        </pc:sldMkLst>
      </pc:sldChg>
      <pc:sldChg chg="delSp del mod">
        <pc:chgData name="PEDRO NAVAS ALMODOVAR" userId="18be7a62-4044-48d4-a0e8-d0c331132e76" providerId="ADAL" clId="{C3D4DBE1-C7CA-854F-8ABC-8736C372C9DF}" dt="2022-02-08T10:36:09.477" v="42" actId="2696"/>
        <pc:sldMkLst>
          <pc:docMk/>
          <pc:sldMk cId="1099785508" sldId="298"/>
        </pc:sldMkLst>
      </pc:sldChg>
      <pc:sldChg chg="delSp add mod ord">
        <pc:chgData name="PEDRO NAVAS ALMODOVAR" userId="18be7a62-4044-48d4-a0e8-d0c331132e76" providerId="ADAL" clId="{C3D4DBE1-C7CA-854F-8ABC-8736C372C9DF}" dt="2022-02-08T10:14:50.585" v="7" actId="20578"/>
        <pc:sldMkLst>
          <pc:docMk/>
          <pc:sldMk cId="3368119435" sldId="301"/>
        </pc:sldMkLst>
      </pc:sldChg>
      <pc:sldChg chg="add">
        <pc:chgData name="PEDRO NAVAS ALMODOVAR" userId="18be7a62-4044-48d4-a0e8-d0c331132e76" providerId="ADAL" clId="{C3D4DBE1-C7CA-854F-8ABC-8736C372C9DF}" dt="2022-02-08T10:16:26.219" v="26"/>
        <pc:sldMkLst>
          <pc:docMk/>
          <pc:sldMk cId="2926576156" sldId="302"/>
        </pc:sldMkLst>
      </pc:sldChg>
      <pc:sldChg chg="modSp add mod ord">
        <pc:chgData name="PEDRO NAVAS ALMODOVAR" userId="18be7a62-4044-48d4-a0e8-d0c331132e76" providerId="ADAL" clId="{C3D4DBE1-C7CA-854F-8ABC-8736C372C9DF}" dt="2022-02-08T10:36:30.234" v="66" actId="20577"/>
        <pc:sldMkLst>
          <pc:docMk/>
          <pc:sldMk cId="2555576252" sldId="303"/>
        </pc:sldMkLst>
      </pc:sldChg>
      <pc:sldChg chg="new del">
        <pc:chgData name="PEDRO NAVAS ALMODOVAR" userId="18be7a62-4044-48d4-a0e8-d0c331132e76" providerId="ADAL" clId="{C3D4DBE1-C7CA-854F-8ABC-8736C372C9DF}" dt="2022-02-08T10:18:04.032" v="28" actId="680"/>
        <pc:sldMkLst>
          <pc:docMk/>
          <pc:sldMk cId="3545948605" sldId="303"/>
        </pc:sldMkLst>
      </pc:sldChg>
    </pc:docChg>
  </pc:docChgLst>
  <pc:docChgLst>
    <pc:chgData name="PEDRO NAVAS ALMODOVAR" userId="18be7a62-4044-48d4-a0e8-d0c331132e76" providerId="ADAL" clId="{8D3EC15C-AEC6-7D4D-A7E9-681008476FBC}"/>
    <pc:docChg chg="undo custSel addSld delSld modSld">
      <pc:chgData name="PEDRO NAVAS ALMODOVAR" userId="18be7a62-4044-48d4-a0e8-d0c331132e76" providerId="ADAL" clId="{8D3EC15C-AEC6-7D4D-A7E9-681008476FBC}" dt="2024-11-14T16:00:23.843" v="594" actId="113"/>
      <pc:docMkLst>
        <pc:docMk/>
      </pc:docMkLst>
      <pc:sldChg chg="addSp delSp modSp mod">
        <pc:chgData name="PEDRO NAVAS ALMODOVAR" userId="18be7a62-4044-48d4-a0e8-d0c331132e76" providerId="ADAL" clId="{8D3EC15C-AEC6-7D4D-A7E9-681008476FBC}" dt="2024-11-11T15:24:18.687" v="29" actId="1076"/>
        <pc:sldMkLst>
          <pc:docMk/>
          <pc:sldMk cId="3167744245" sldId="256"/>
        </pc:sldMkLst>
        <pc:spChg chg="mod">
          <ac:chgData name="PEDRO NAVAS ALMODOVAR" userId="18be7a62-4044-48d4-a0e8-d0c331132e76" providerId="ADAL" clId="{8D3EC15C-AEC6-7D4D-A7E9-681008476FBC}" dt="2024-11-11T15:24:16.417" v="28" actId="1076"/>
          <ac:spMkLst>
            <pc:docMk/>
            <pc:sldMk cId="3167744245" sldId="256"/>
            <ac:spMk id="2" creationId="{00000000-0000-0000-0000-000000000000}"/>
          </ac:spMkLst>
        </pc:spChg>
        <pc:picChg chg="add mod">
          <ac:chgData name="PEDRO NAVAS ALMODOVAR" userId="18be7a62-4044-48d4-a0e8-d0c331132e76" providerId="ADAL" clId="{8D3EC15C-AEC6-7D4D-A7E9-681008476FBC}" dt="2024-11-11T15:24:18.687" v="29" actId="1076"/>
          <ac:picMkLst>
            <pc:docMk/>
            <pc:sldMk cId="3167744245" sldId="256"/>
            <ac:picMk id="5" creationId="{AA38A823-80C4-383A-D417-E46381FF8CF0}"/>
          </ac:picMkLst>
        </pc:picChg>
      </pc:sldChg>
      <pc:sldChg chg="addSp delSp modSp mod">
        <pc:chgData name="PEDRO NAVAS ALMODOVAR" userId="18be7a62-4044-48d4-a0e8-d0c331132e76" providerId="ADAL" clId="{8D3EC15C-AEC6-7D4D-A7E9-681008476FBC}" dt="2024-11-11T15:25:40.733" v="41" actId="1076"/>
        <pc:sldMkLst>
          <pc:docMk/>
          <pc:sldMk cId="3884352115" sldId="258"/>
        </pc:sldMkLst>
        <pc:picChg chg="add mod">
          <ac:chgData name="PEDRO NAVAS ALMODOVAR" userId="18be7a62-4044-48d4-a0e8-d0c331132e76" providerId="ADAL" clId="{8D3EC15C-AEC6-7D4D-A7E9-681008476FBC}" dt="2024-11-11T15:25:35.671" v="39" actId="1076"/>
          <ac:picMkLst>
            <pc:docMk/>
            <pc:sldMk cId="3884352115" sldId="258"/>
            <ac:picMk id="9" creationId="{62E06233-37CA-6B5C-D487-AD2197F710F9}"/>
          </ac:picMkLst>
        </pc:picChg>
        <pc:picChg chg="add mod">
          <ac:chgData name="PEDRO NAVAS ALMODOVAR" userId="18be7a62-4044-48d4-a0e8-d0c331132e76" providerId="ADAL" clId="{8D3EC15C-AEC6-7D4D-A7E9-681008476FBC}" dt="2024-11-11T15:25:40.733" v="41" actId="1076"/>
          <ac:picMkLst>
            <pc:docMk/>
            <pc:sldMk cId="3884352115" sldId="258"/>
            <ac:picMk id="10" creationId="{63D31F4E-7A3D-4BD5-CCF8-C4439A2ACC33}"/>
          </ac:picMkLst>
        </pc:picChg>
      </pc:sldChg>
      <pc:sldChg chg="del">
        <pc:chgData name="PEDRO NAVAS ALMODOVAR" userId="18be7a62-4044-48d4-a0e8-d0c331132e76" providerId="ADAL" clId="{8D3EC15C-AEC6-7D4D-A7E9-681008476FBC}" dt="2024-11-11T15:37:50.829" v="247" actId="2696"/>
        <pc:sldMkLst>
          <pc:docMk/>
          <pc:sldMk cId="1173545627" sldId="259"/>
        </pc:sldMkLst>
      </pc:sldChg>
      <pc:sldChg chg="del">
        <pc:chgData name="PEDRO NAVAS ALMODOVAR" userId="18be7a62-4044-48d4-a0e8-d0c331132e76" providerId="ADAL" clId="{8D3EC15C-AEC6-7D4D-A7E9-681008476FBC}" dt="2024-11-11T15:37:52.312" v="248" actId="2696"/>
        <pc:sldMkLst>
          <pc:docMk/>
          <pc:sldMk cId="1801939537" sldId="260"/>
        </pc:sldMkLst>
      </pc:sldChg>
      <pc:sldChg chg="addSp delSp modSp mod delAnim">
        <pc:chgData name="PEDRO NAVAS ALMODOVAR" userId="18be7a62-4044-48d4-a0e8-d0c331132e76" providerId="ADAL" clId="{8D3EC15C-AEC6-7D4D-A7E9-681008476FBC}" dt="2024-11-11T15:33:10.948" v="177"/>
        <pc:sldMkLst>
          <pc:docMk/>
          <pc:sldMk cId="327332842" sldId="271"/>
        </pc:sldMkLst>
        <pc:spChg chg="mod">
          <ac:chgData name="PEDRO NAVAS ALMODOVAR" userId="18be7a62-4044-48d4-a0e8-d0c331132e76" providerId="ADAL" clId="{8D3EC15C-AEC6-7D4D-A7E9-681008476FBC}" dt="2024-11-11T15:31:41.963" v="166" actId="14100"/>
          <ac:spMkLst>
            <pc:docMk/>
            <pc:sldMk cId="327332842" sldId="271"/>
            <ac:spMk id="2" creationId="{00000000-0000-0000-0000-000000000000}"/>
          </ac:spMkLst>
        </pc:spChg>
        <pc:spChg chg="add">
          <ac:chgData name="PEDRO NAVAS ALMODOVAR" userId="18be7a62-4044-48d4-a0e8-d0c331132e76" providerId="ADAL" clId="{8D3EC15C-AEC6-7D4D-A7E9-681008476FBC}" dt="2024-11-11T15:26:05.187" v="53" actId="11529"/>
          <ac:spMkLst>
            <pc:docMk/>
            <pc:sldMk cId="327332842" sldId="271"/>
            <ac:spMk id="3" creationId="{5C86D749-F383-7991-EC91-7F27D4F2BC41}"/>
          </ac:spMkLst>
        </pc:spChg>
        <pc:spChg chg="add mod">
          <ac:chgData name="PEDRO NAVAS ALMODOVAR" userId="18be7a62-4044-48d4-a0e8-d0c331132e76" providerId="ADAL" clId="{8D3EC15C-AEC6-7D4D-A7E9-681008476FBC}" dt="2024-11-11T15:26:56.939" v="71" actId="14100"/>
          <ac:spMkLst>
            <pc:docMk/>
            <pc:sldMk cId="327332842" sldId="271"/>
            <ac:spMk id="16" creationId="{79DBE060-3432-7CFC-EF1D-A1550B4CFDFC}"/>
          </ac:spMkLst>
        </pc:spChg>
        <pc:spChg chg="add mod">
          <ac:chgData name="PEDRO NAVAS ALMODOVAR" userId="18be7a62-4044-48d4-a0e8-d0c331132e76" providerId="ADAL" clId="{8D3EC15C-AEC6-7D4D-A7E9-681008476FBC}" dt="2024-11-11T15:28:31.833" v="92" actId="1076"/>
          <ac:spMkLst>
            <pc:docMk/>
            <pc:sldMk cId="327332842" sldId="271"/>
            <ac:spMk id="25" creationId="{34BB0C6A-C512-19CA-D86A-BBD9EE5B34ED}"/>
          </ac:spMkLst>
        </pc:spChg>
        <pc:spChg chg="add mod">
          <ac:chgData name="PEDRO NAVAS ALMODOVAR" userId="18be7a62-4044-48d4-a0e8-d0c331132e76" providerId="ADAL" clId="{8D3EC15C-AEC6-7D4D-A7E9-681008476FBC}" dt="2024-11-11T15:32:31.205" v="176" actId="1076"/>
          <ac:spMkLst>
            <pc:docMk/>
            <pc:sldMk cId="327332842" sldId="271"/>
            <ac:spMk id="26" creationId="{6403666F-F4AB-B0F9-1F90-82EDB3F02F05}"/>
          </ac:spMkLst>
        </pc:spChg>
        <pc:spChg chg="add mod">
          <ac:chgData name="PEDRO NAVAS ALMODOVAR" userId="18be7a62-4044-48d4-a0e8-d0c331132e76" providerId="ADAL" clId="{8D3EC15C-AEC6-7D4D-A7E9-681008476FBC}" dt="2024-11-11T15:30:14.661" v="115" actId="1038"/>
          <ac:spMkLst>
            <pc:docMk/>
            <pc:sldMk cId="327332842" sldId="271"/>
            <ac:spMk id="27" creationId="{3B824B13-AA2C-45FA-74BF-447F59A0EC5E}"/>
          </ac:spMkLst>
        </pc:spChg>
        <pc:spChg chg="add mod">
          <ac:chgData name="PEDRO NAVAS ALMODOVAR" userId="18be7a62-4044-48d4-a0e8-d0c331132e76" providerId="ADAL" clId="{8D3EC15C-AEC6-7D4D-A7E9-681008476FBC}" dt="2024-11-11T15:30:17.645" v="118" actId="1037"/>
          <ac:spMkLst>
            <pc:docMk/>
            <pc:sldMk cId="327332842" sldId="271"/>
            <ac:spMk id="28" creationId="{20CA4FBF-1E03-4608-BA11-66BCC1C9B445}"/>
          </ac:spMkLst>
        </pc:spChg>
        <pc:spChg chg="add mod">
          <ac:chgData name="PEDRO NAVAS ALMODOVAR" userId="18be7a62-4044-48d4-a0e8-d0c331132e76" providerId="ADAL" clId="{8D3EC15C-AEC6-7D4D-A7E9-681008476FBC}" dt="2024-11-11T15:30:10.579" v="113" actId="1037"/>
          <ac:spMkLst>
            <pc:docMk/>
            <pc:sldMk cId="327332842" sldId="271"/>
            <ac:spMk id="29" creationId="{A9ADD235-800F-B620-32AF-DB29AAD7BCA9}"/>
          </ac:spMkLst>
        </pc:spChg>
        <pc:spChg chg="add mod">
          <ac:chgData name="PEDRO NAVAS ALMODOVAR" userId="18be7a62-4044-48d4-a0e8-d0c331132e76" providerId="ADAL" clId="{8D3EC15C-AEC6-7D4D-A7E9-681008476FBC}" dt="2024-11-11T15:30:10.579" v="113" actId="1037"/>
          <ac:spMkLst>
            <pc:docMk/>
            <pc:sldMk cId="327332842" sldId="271"/>
            <ac:spMk id="30" creationId="{3EA1F4F9-41B4-EEBB-5F01-2542166B04EA}"/>
          </ac:spMkLst>
        </pc:spChg>
        <pc:spChg chg="add mod">
          <ac:chgData name="PEDRO NAVAS ALMODOVAR" userId="18be7a62-4044-48d4-a0e8-d0c331132e76" providerId="ADAL" clId="{8D3EC15C-AEC6-7D4D-A7E9-681008476FBC}" dt="2024-11-11T15:31:02.744" v="140" actId="1037"/>
          <ac:spMkLst>
            <pc:docMk/>
            <pc:sldMk cId="327332842" sldId="271"/>
            <ac:spMk id="31" creationId="{A43F0A7A-CD0D-155F-270E-C12738A0D637}"/>
          </ac:spMkLst>
        </pc:spChg>
        <pc:spChg chg="add mod">
          <ac:chgData name="PEDRO NAVAS ALMODOVAR" userId="18be7a62-4044-48d4-a0e8-d0c331132e76" providerId="ADAL" clId="{8D3EC15C-AEC6-7D4D-A7E9-681008476FBC}" dt="2024-11-11T15:30:49.582" v="125" actId="1036"/>
          <ac:spMkLst>
            <pc:docMk/>
            <pc:sldMk cId="327332842" sldId="271"/>
            <ac:spMk id="33" creationId="{362FDFF8-11A8-CAA5-1A71-97C7B6151E76}"/>
          </ac:spMkLst>
        </pc:spChg>
        <pc:spChg chg="add mod">
          <ac:chgData name="PEDRO NAVAS ALMODOVAR" userId="18be7a62-4044-48d4-a0e8-d0c331132e76" providerId="ADAL" clId="{8D3EC15C-AEC6-7D4D-A7E9-681008476FBC}" dt="2024-11-11T15:30:59.383" v="130" actId="1037"/>
          <ac:spMkLst>
            <pc:docMk/>
            <pc:sldMk cId="327332842" sldId="271"/>
            <ac:spMk id="34" creationId="{2B6F9EB2-1E81-5A11-4111-8A9608E3DA47}"/>
          </ac:spMkLst>
        </pc:spChg>
        <pc:spChg chg="add mod">
          <ac:chgData name="PEDRO NAVAS ALMODOVAR" userId="18be7a62-4044-48d4-a0e8-d0c331132e76" providerId="ADAL" clId="{8D3EC15C-AEC6-7D4D-A7E9-681008476FBC}" dt="2024-11-11T15:31:10.758" v="142" actId="1076"/>
          <ac:spMkLst>
            <pc:docMk/>
            <pc:sldMk cId="327332842" sldId="271"/>
            <ac:spMk id="35" creationId="{C8FE8DFF-6E35-83F2-1C9E-5A8C8C34BB60}"/>
          </ac:spMkLst>
        </pc:spChg>
        <pc:spChg chg="add mod">
          <ac:chgData name="PEDRO NAVAS ALMODOVAR" userId="18be7a62-4044-48d4-a0e8-d0c331132e76" providerId="ADAL" clId="{8D3EC15C-AEC6-7D4D-A7E9-681008476FBC}" dt="2024-11-11T15:31:15.802" v="144" actId="1076"/>
          <ac:spMkLst>
            <pc:docMk/>
            <pc:sldMk cId="327332842" sldId="271"/>
            <ac:spMk id="36" creationId="{2E9C2058-DF95-C82A-77D6-D0EF479BA9E5}"/>
          </ac:spMkLst>
        </pc:spChg>
        <pc:spChg chg="add mod">
          <ac:chgData name="PEDRO NAVAS ALMODOVAR" userId="18be7a62-4044-48d4-a0e8-d0c331132e76" providerId="ADAL" clId="{8D3EC15C-AEC6-7D4D-A7E9-681008476FBC}" dt="2024-11-11T15:32:09.685" v="170" actId="164"/>
          <ac:spMkLst>
            <pc:docMk/>
            <pc:sldMk cId="327332842" sldId="271"/>
            <ac:spMk id="43" creationId="{01BF33C3-B43B-618D-8A22-1FBAE1A349DC}"/>
          </ac:spMkLst>
        </pc:spChg>
        <pc:spChg chg="add mod">
          <ac:chgData name="PEDRO NAVAS ALMODOVAR" userId="18be7a62-4044-48d4-a0e8-d0c331132e76" providerId="ADAL" clId="{8D3EC15C-AEC6-7D4D-A7E9-681008476FBC}" dt="2024-11-11T15:32:09.685" v="170" actId="164"/>
          <ac:spMkLst>
            <pc:docMk/>
            <pc:sldMk cId="327332842" sldId="271"/>
            <ac:spMk id="44" creationId="{AFA5F17E-2B04-E7EE-9EAF-3B0F0DDD11B7}"/>
          </ac:spMkLst>
        </pc:spChg>
        <pc:spChg chg="add mod">
          <ac:chgData name="PEDRO NAVAS ALMODOVAR" userId="18be7a62-4044-48d4-a0e8-d0c331132e76" providerId="ADAL" clId="{8D3EC15C-AEC6-7D4D-A7E9-681008476FBC}" dt="2024-11-11T15:32:09.685" v="170" actId="164"/>
          <ac:spMkLst>
            <pc:docMk/>
            <pc:sldMk cId="327332842" sldId="271"/>
            <ac:spMk id="45" creationId="{2963DD6F-D85C-17E6-74DF-ADC6DB84E7FA}"/>
          </ac:spMkLst>
        </pc:spChg>
        <pc:spChg chg="add mod">
          <ac:chgData name="PEDRO NAVAS ALMODOVAR" userId="18be7a62-4044-48d4-a0e8-d0c331132e76" providerId="ADAL" clId="{8D3EC15C-AEC6-7D4D-A7E9-681008476FBC}" dt="2024-11-11T15:32:09.685" v="170" actId="164"/>
          <ac:spMkLst>
            <pc:docMk/>
            <pc:sldMk cId="327332842" sldId="271"/>
            <ac:spMk id="46" creationId="{4313962F-9423-9F89-BCD0-3C49EB319308}"/>
          </ac:spMkLst>
        </pc:spChg>
        <pc:spChg chg="add mod">
          <ac:chgData name="PEDRO NAVAS ALMODOVAR" userId="18be7a62-4044-48d4-a0e8-d0c331132e76" providerId="ADAL" clId="{8D3EC15C-AEC6-7D4D-A7E9-681008476FBC}" dt="2024-11-11T15:32:09.685" v="170" actId="164"/>
          <ac:spMkLst>
            <pc:docMk/>
            <pc:sldMk cId="327332842" sldId="271"/>
            <ac:spMk id="47" creationId="{60251F29-4478-38AA-3187-7895FE801C27}"/>
          </ac:spMkLst>
        </pc:spChg>
        <pc:spChg chg="add mod">
          <ac:chgData name="PEDRO NAVAS ALMODOVAR" userId="18be7a62-4044-48d4-a0e8-d0c331132e76" providerId="ADAL" clId="{8D3EC15C-AEC6-7D4D-A7E9-681008476FBC}" dt="2024-11-11T15:32:09.685" v="170" actId="164"/>
          <ac:spMkLst>
            <pc:docMk/>
            <pc:sldMk cId="327332842" sldId="271"/>
            <ac:spMk id="48" creationId="{0B348FAC-9FED-0A0D-DC99-BC5106BDF22F}"/>
          </ac:spMkLst>
        </pc:spChg>
        <pc:spChg chg="add mod">
          <ac:chgData name="PEDRO NAVAS ALMODOVAR" userId="18be7a62-4044-48d4-a0e8-d0c331132e76" providerId="ADAL" clId="{8D3EC15C-AEC6-7D4D-A7E9-681008476FBC}" dt="2024-11-11T15:32:09.685" v="170" actId="164"/>
          <ac:spMkLst>
            <pc:docMk/>
            <pc:sldMk cId="327332842" sldId="271"/>
            <ac:spMk id="49" creationId="{12AA97F5-B54E-2CC9-B71D-9BE47591BA3C}"/>
          </ac:spMkLst>
        </pc:spChg>
        <pc:spChg chg="add mod">
          <ac:chgData name="PEDRO NAVAS ALMODOVAR" userId="18be7a62-4044-48d4-a0e8-d0c331132e76" providerId="ADAL" clId="{8D3EC15C-AEC6-7D4D-A7E9-681008476FBC}" dt="2024-11-11T15:32:09.685" v="170" actId="164"/>
          <ac:spMkLst>
            <pc:docMk/>
            <pc:sldMk cId="327332842" sldId="271"/>
            <ac:spMk id="50" creationId="{5AAEDA97-5CC3-F5E8-C03E-3C1C053D7A31}"/>
          </ac:spMkLst>
        </pc:spChg>
        <pc:spChg chg="add mod">
          <ac:chgData name="PEDRO NAVAS ALMODOVAR" userId="18be7a62-4044-48d4-a0e8-d0c331132e76" providerId="ADAL" clId="{8D3EC15C-AEC6-7D4D-A7E9-681008476FBC}" dt="2024-11-11T15:32:09.685" v="170" actId="164"/>
          <ac:spMkLst>
            <pc:docMk/>
            <pc:sldMk cId="327332842" sldId="271"/>
            <ac:spMk id="51" creationId="{C0FD03F7-8A61-9A1F-2631-662C5464432C}"/>
          </ac:spMkLst>
        </pc:spChg>
        <pc:grpChg chg="add mod">
          <ac:chgData name="PEDRO NAVAS ALMODOVAR" userId="18be7a62-4044-48d4-a0e8-d0c331132e76" providerId="ADAL" clId="{8D3EC15C-AEC6-7D4D-A7E9-681008476FBC}" dt="2024-11-11T15:32:20.880" v="173" actId="1076"/>
          <ac:grpSpMkLst>
            <pc:docMk/>
            <pc:sldMk cId="327332842" sldId="271"/>
            <ac:grpSpMk id="52" creationId="{15FC7377-CDDB-D6BA-A661-4A585D391775}"/>
          </ac:grpSpMkLst>
        </pc:grpChg>
        <pc:cxnChg chg="add mod">
          <ac:chgData name="PEDRO NAVAS ALMODOVAR" userId="18be7a62-4044-48d4-a0e8-d0c331132e76" providerId="ADAL" clId="{8D3EC15C-AEC6-7D4D-A7E9-681008476FBC}" dt="2024-11-11T15:27:57.697" v="77" actId="13822"/>
          <ac:cxnSpMkLst>
            <pc:docMk/>
            <pc:sldMk cId="327332842" sldId="271"/>
            <ac:cxnSpMk id="15" creationId="{8383075A-E9B5-2F46-6E2D-537B869F8271}"/>
          </ac:cxnSpMkLst>
        </pc:cxnChg>
        <pc:cxnChg chg="add mod">
          <ac:chgData name="PEDRO NAVAS ALMODOVAR" userId="18be7a62-4044-48d4-a0e8-d0c331132e76" providerId="ADAL" clId="{8D3EC15C-AEC6-7D4D-A7E9-681008476FBC}" dt="2024-11-11T15:31:45.654" v="167" actId="14100"/>
          <ac:cxnSpMkLst>
            <pc:docMk/>
            <pc:sldMk cId="327332842" sldId="271"/>
            <ac:cxnSpMk id="20" creationId="{590E6B82-5CBA-0CB4-201B-F1480895DDA9}"/>
          </ac:cxnSpMkLst>
        </pc:cxnChg>
        <pc:cxnChg chg="add mod">
          <ac:chgData name="PEDRO NAVAS ALMODOVAR" userId="18be7a62-4044-48d4-a0e8-d0c331132e76" providerId="ADAL" clId="{8D3EC15C-AEC6-7D4D-A7E9-681008476FBC}" dt="2024-11-11T15:27:54.646" v="76" actId="13822"/>
          <ac:cxnSpMkLst>
            <pc:docMk/>
            <pc:sldMk cId="327332842" sldId="271"/>
            <ac:cxnSpMk id="22" creationId="{BCF0A7D8-F452-F340-A303-5785BF463642}"/>
          </ac:cxnSpMkLst>
        </pc:cxnChg>
        <pc:cxnChg chg="add mod">
          <ac:chgData name="PEDRO NAVAS ALMODOVAR" userId="18be7a62-4044-48d4-a0e8-d0c331132e76" providerId="ADAL" clId="{8D3EC15C-AEC6-7D4D-A7E9-681008476FBC}" dt="2024-11-11T15:32:28.013" v="175" actId="1076"/>
          <ac:cxnSpMkLst>
            <pc:docMk/>
            <pc:sldMk cId="327332842" sldId="271"/>
            <ac:cxnSpMk id="23" creationId="{2314D516-D8FA-5A8C-0DB6-4684C7EAC989}"/>
          </ac:cxnSpMkLst>
        </pc:cxnChg>
      </pc:sldChg>
      <pc:sldChg chg="del">
        <pc:chgData name="PEDRO NAVAS ALMODOVAR" userId="18be7a62-4044-48d4-a0e8-d0c331132e76" providerId="ADAL" clId="{8D3EC15C-AEC6-7D4D-A7E9-681008476FBC}" dt="2024-11-11T15:37:53.292" v="249" actId="2696"/>
        <pc:sldMkLst>
          <pc:docMk/>
          <pc:sldMk cId="4205263724" sldId="293"/>
        </pc:sldMkLst>
      </pc:sldChg>
      <pc:sldChg chg="del">
        <pc:chgData name="PEDRO NAVAS ALMODOVAR" userId="18be7a62-4044-48d4-a0e8-d0c331132e76" providerId="ADAL" clId="{8D3EC15C-AEC6-7D4D-A7E9-681008476FBC}" dt="2024-11-11T15:37:55.776" v="257" actId="2696"/>
        <pc:sldMkLst>
          <pc:docMk/>
          <pc:sldMk cId="1388250680" sldId="297"/>
        </pc:sldMkLst>
      </pc:sldChg>
      <pc:sldChg chg="del">
        <pc:chgData name="PEDRO NAVAS ALMODOVAR" userId="18be7a62-4044-48d4-a0e8-d0c331132e76" providerId="ADAL" clId="{8D3EC15C-AEC6-7D4D-A7E9-681008476FBC}" dt="2024-11-11T15:37:53.742" v="250" actId="2696"/>
        <pc:sldMkLst>
          <pc:docMk/>
          <pc:sldMk cId="3766264411" sldId="299"/>
        </pc:sldMkLst>
      </pc:sldChg>
      <pc:sldChg chg="del">
        <pc:chgData name="PEDRO NAVAS ALMODOVAR" userId="18be7a62-4044-48d4-a0e8-d0c331132e76" providerId="ADAL" clId="{8D3EC15C-AEC6-7D4D-A7E9-681008476FBC}" dt="2024-11-11T15:37:54.149" v="251" actId="2696"/>
        <pc:sldMkLst>
          <pc:docMk/>
          <pc:sldMk cId="2751948973" sldId="300"/>
        </pc:sldMkLst>
      </pc:sldChg>
      <pc:sldChg chg="del">
        <pc:chgData name="PEDRO NAVAS ALMODOVAR" userId="18be7a62-4044-48d4-a0e8-d0c331132e76" providerId="ADAL" clId="{8D3EC15C-AEC6-7D4D-A7E9-681008476FBC}" dt="2024-11-11T15:37:57.211" v="258" actId="2696"/>
        <pc:sldMkLst>
          <pc:docMk/>
          <pc:sldMk cId="2555576252" sldId="303"/>
        </pc:sldMkLst>
      </pc:sldChg>
      <pc:sldChg chg="del">
        <pc:chgData name="PEDRO NAVAS ALMODOVAR" userId="18be7a62-4044-48d4-a0e8-d0c331132e76" providerId="ADAL" clId="{8D3EC15C-AEC6-7D4D-A7E9-681008476FBC}" dt="2024-11-11T15:37:54.933" v="253" actId="2696"/>
        <pc:sldMkLst>
          <pc:docMk/>
          <pc:sldMk cId="3820217828" sldId="305"/>
        </pc:sldMkLst>
      </pc:sldChg>
      <pc:sldChg chg="del">
        <pc:chgData name="PEDRO NAVAS ALMODOVAR" userId="18be7a62-4044-48d4-a0e8-d0c331132e76" providerId="ADAL" clId="{8D3EC15C-AEC6-7D4D-A7E9-681008476FBC}" dt="2024-11-11T15:37:55.191" v="254" actId="2696"/>
        <pc:sldMkLst>
          <pc:docMk/>
          <pc:sldMk cId="2918359304" sldId="306"/>
        </pc:sldMkLst>
      </pc:sldChg>
      <pc:sldChg chg="del">
        <pc:chgData name="PEDRO NAVAS ALMODOVAR" userId="18be7a62-4044-48d4-a0e8-d0c331132e76" providerId="ADAL" clId="{8D3EC15C-AEC6-7D4D-A7E9-681008476FBC}" dt="2024-11-11T15:37:55.347" v="255" actId="2696"/>
        <pc:sldMkLst>
          <pc:docMk/>
          <pc:sldMk cId="4259053047" sldId="307"/>
        </pc:sldMkLst>
      </pc:sldChg>
      <pc:sldChg chg="del">
        <pc:chgData name="PEDRO NAVAS ALMODOVAR" userId="18be7a62-4044-48d4-a0e8-d0c331132e76" providerId="ADAL" clId="{8D3EC15C-AEC6-7D4D-A7E9-681008476FBC}" dt="2024-11-11T15:37:55.541" v="256" actId="2696"/>
        <pc:sldMkLst>
          <pc:docMk/>
          <pc:sldMk cId="477299648" sldId="308"/>
        </pc:sldMkLst>
      </pc:sldChg>
      <pc:sldChg chg="del">
        <pc:chgData name="PEDRO NAVAS ALMODOVAR" userId="18be7a62-4044-48d4-a0e8-d0c331132e76" providerId="ADAL" clId="{8D3EC15C-AEC6-7D4D-A7E9-681008476FBC}" dt="2024-11-11T15:37:54.539" v="252" actId="2696"/>
        <pc:sldMkLst>
          <pc:docMk/>
          <pc:sldMk cId="2237361744" sldId="309"/>
        </pc:sldMkLst>
      </pc:sldChg>
      <pc:sldChg chg="addSp delSp modSp add mod">
        <pc:chgData name="PEDRO NAVAS ALMODOVAR" userId="18be7a62-4044-48d4-a0e8-d0c331132e76" providerId="ADAL" clId="{8D3EC15C-AEC6-7D4D-A7E9-681008476FBC}" dt="2024-11-11T15:37:12.018" v="245" actId="14100"/>
        <pc:sldMkLst>
          <pc:docMk/>
          <pc:sldMk cId="2124135716" sldId="310"/>
        </pc:sldMkLst>
        <pc:spChg chg="mod">
          <ac:chgData name="PEDRO NAVAS ALMODOVAR" userId="18be7a62-4044-48d4-a0e8-d0c331132e76" providerId="ADAL" clId="{8D3EC15C-AEC6-7D4D-A7E9-681008476FBC}" dt="2024-11-11T15:35:28.407" v="204" actId="1076"/>
          <ac:spMkLst>
            <pc:docMk/>
            <pc:sldMk cId="2124135716" sldId="310"/>
            <ac:spMk id="2" creationId="{526A0C3C-B743-A5F5-6AC5-722C876B3AD9}"/>
          </ac:spMkLst>
        </pc:spChg>
        <pc:spChg chg="mod">
          <ac:chgData name="PEDRO NAVAS ALMODOVAR" userId="18be7a62-4044-48d4-a0e8-d0c331132e76" providerId="ADAL" clId="{8D3EC15C-AEC6-7D4D-A7E9-681008476FBC}" dt="2024-11-11T15:36:41.610" v="212" actId="14100"/>
          <ac:spMkLst>
            <pc:docMk/>
            <pc:sldMk cId="2124135716" sldId="310"/>
            <ac:spMk id="3" creationId="{68D86318-65CC-19E0-5AC6-2C66F99072B7}"/>
          </ac:spMkLst>
        </pc:spChg>
        <pc:spChg chg="add mod">
          <ac:chgData name="PEDRO NAVAS ALMODOVAR" userId="18be7a62-4044-48d4-a0e8-d0c331132e76" providerId="ADAL" clId="{8D3EC15C-AEC6-7D4D-A7E9-681008476FBC}" dt="2024-11-11T15:35:36.458" v="205" actId="164"/>
          <ac:spMkLst>
            <pc:docMk/>
            <pc:sldMk cId="2124135716" sldId="310"/>
            <ac:spMk id="5" creationId="{B57F6A48-35C9-2775-9C96-3F7A848FC2B9}"/>
          </ac:spMkLst>
        </pc:spChg>
        <pc:spChg chg="add mod">
          <ac:chgData name="PEDRO NAVAS ALMODOVAR" userId="18be7a62-4044-48d4-a0e8-d0c331132e76" providerId="ADAL" clId="{8D3EC15C-AEC6-7D4D-A7E9-681008476FBC}" dt="2024-11-11T15:35:36.458" v="205" actId="164"/>
          <ac:spMkLst>
            <pc:docMk/>
            <pc:sldMk cId="2124135716" sldId="310"/>
            <ac:spMk id="6" creationId="{D949EB26-E359-08D7-1555-0870D2A0B8C6}"/>
          </ac:spMkLst>
        </pc:spChg>
        <pc:spChg chg="mod">
          <ac:chgData name="PEDRO NAVAS ALMODOVAR" userId="18be7a62-4044-48d4-a0e8-d0c331132e76" providerId="ADAL" clId="{8D3EC15C-AEC6-7D4D-A7E9-681008476FBC}" dt="2024-11-11T15:35:42.700" v="206"/>
          <ac:spMkLst>
            <pc:docMk/>
            <pc:sldMk cId="2124135716" sldId="310"/>
            <ac:spMk id="11" creationId="{29FC95DF-1815-C54C-2ABB-1AB7E8A0500D}"/>
          </ac:spMkLst>
        </pc:spChg>
        <pc:spChg chg="mod">
          <ac:chgData name="PEDRO NAVAS ALMODOVAR" userId="18be7a62-4044-48d4-a0e8-d0c331132e76" providerId="ADAL" clId="{8D3EC15C-AEC6-7D4D-A7E9-681008476FBC}" dt="2024-11-11T15:35:42.700" v="206"/>
          <ac:spMkLst>
            <pc:docMk/>
            <pc:sldMk cId="2124135716" sldId="310"/>
            <ac:spMk id="12" creationId="{6D076303-E0FF-EC3A-DB7A-B4F0348F4E67}"/>
          </ac:spMkLst>
        </pc:spChg>
        <pc:spChg chg="mod">
          <ac:chgData name="PEDRO NAVAS ALMODOVAR" userId="18be7a62-4044-48d4-a0e8-d0c331132e76" providerId="ADAL" clId="{8D3EC15C-AEC6-7D4D-A7E9-681008476FBC}" dt="2024-11-11T15:37:01.566" v="242" actId="1036"/>
          <ac:spMkLst>
            <pc:docMk/>
            <pc:sldMk cId="2124135716" sldId="310"/>
            <ac:spMk id="25" creationId="{E9CE7F23-96E2-669B-50B6-FA4914B76551}"/>
          </ac:spMkLst>
        </pc:spChg>
        <pc:grpChg chg="add mod">
          <ac:chgData name="PEDRO NAVAS ALMODOVAR" userId="18be7a62-4044-48d4-a0e8-d0c331132e76" providerId="ADAL" clId="{8D3EC15C-AEC6-7D4D-A7E9-681008476FBC}" dt="2024-11-11T15:36:52.106" v="214" actId="14100"/>
          <ac:grpSpMkLst>
            <pc:docMk/>
            <pc:sldMk cId="2124135716" sldId="310"/>
            <ac:grpSpMk id="9" creationId="{B056C9D0-8633-9B12-F86A-EC18061868B4}"/>
          </ac:grpSpMkLst>
        </pc:grpChg>
        <pc:grpChg chg="add mod">
          <ac:chgData name="PEDRO NAVAS ALMODOVAR" userId="18be7a62-4044-48d4-a0e8-d0c331132e76" providerId="ADAL" clId="{8D3EC15C-AEC6-7D4D-A7E9-681008476FBC}" dt="2024-11-11T15:36:46.958" v="213" actId="14100"/>
          <ac:grpSpMkLst>
            <pc:docMk/>
            <pc:sldMk cId="2124135716" sldId="310"/>
            <ac:grpSpMk id="10" creationId="{9698860E-D969-22AC-FDDB-792467BAC08B}"/>
          </ac:grpSpMkLst>
        </pc:grpChg>
        <pc:cxnChg chg="add mod">
          <ac:chgData name="PEDRO NAVAS ALMODOVAR" userId="18be7a62-4044-48d4-a0e8-d0c331132e76" providerId="ADAL" clId="{8D3EC15C-AEC6-7D4D-A7E9-681008476FBC}" dt="2024-11-11T15:35:36.458" v="205" actId="164"/>
          <ac:cxnSpMkLst>
            <pc:docMk/>
            <pc:sldMk cId="2124135716" sldId="310"/>
            <ac:cxnSpMk id="8" creationId="{A4540B8B-40F4-AEB1-7190-1F30C2805E16}"/>
          </ac:cxnSpMkLst>
        </pc:cxnChg>
        <pc:cxnChg chg="mod">
          <ac:chgData name="PEDRO NAVAS ALMODOVAR" userId="18be7a62-4044-48d4-a0e8-d0c331132e76" providerId="ADAL" clId="{8D3EC15C-AEC6-7D4D-A7E9-681008476FBC}" dt="2024-11-11T15:35:42.700" v="206"/>
          <ac:cxnSpMkLst>
            <pc:docMk/>
            <pc:sldMk cId="2124135716" sldId="310"/>
            <ac:cxnSpMk id="13" creationId="{B3587C79-FF3C-D1F7-8A75-880A8C41BB0B}"/>
          </ac:cxnSpMkLst>
        </pc:cxnChg>
        <pc:cxnChg chg="mod">
          <ac:chgData name="PEDRO NAVAS ALMODOVAR" userId="18be7a62-4044-48d4-a0e8-d0c331132e76" providerId="ADAL" clId="{8D3EC15C-AEC6-7D4D-A7E9-681008476FBC}" dt="2024-11-11T15:37:12.018" v="245" actId="14100"/>
          <ac:cxnSpMkLst>
            <pc:docMk/>
            <pc:sldMk cId="2124135716" sldId="310"/>
            <ac:cxnSpMk id="15" creationId="{8616F7ED-390E-94D2-849E-D3C62FC55AE6}"/>
          </ac:cxnSpMkLst>
        </pc:cxnChg>
        <pc:cxnChg chg="mod">
          <ac:chgData name="PEDRO NAVAS ALMODOVAR" userId="18be7a62-4044-48d4-a0e8-d0c331132e76" providerId="ADAL" clId="{8D3EC15C-AEC6-7D4D-A7E9-681008476FBC}" dt="2024-11-11T15:37:01.566" v="242" actId="1036"/>
          <ac:cxnSpMkLst>
            <pc:docMk/>
            <pc:sldMk cId="2124135716" sldId="310"/>
            <ac:cxnSpMk id="22" creationId="{02A6652A-B5C6-8B5C-2892-A9BF089FA904}"/>
          </ac:cxnSpMkLst>
        </pc:cxnChg>
        <pc:cxnChg chg="mod">
          <ac:chgData name="PEDRO NAVAS ALMODOVAR" userId="18be7a62-4044-48d4-a0e8-d0c331132e76" providerId="ADAL" clId="{8D3EC15C-AEC6-7D4D-A7E9-681008476FBC}" dt="2024-11-11T15:33:49.684" v="186" actId="14100"/>
          <ac:cxnSpMkLst>
            <pc:docMk/>
            <pc:sldMk cId="2124135716" sldId="310"/>
            <ac:cxnSpMk id="23" creationId="{062BC95E-E67C-A833-50F1-1C34B196A634}"/>
          </ac:cxnSpMkLst>
        </pc:cxnChg>
      </pc:sldChg>
      <pc:sldChg chg="addSp delSp modSp add mod">
        <pc:chgData name="PEDRO NAVAS ALMODOVAR" userId="18be7a62-4044-48d4-a0e8-d0c331132e76" providerId="ADAL" clId="{8D3EC15C-AEC6-7D4D-A7E9-681008476FBC}" dt="2024-11-11T15:59:24.250" v="511" actId="1037"/>
        <pc:sldMkLst>
          <pc:docMk/>
          <pc:sldMk cId="2739630576" sldId="311"/>
        </pc:sldMkLst>
        <pc:spChg chg="mod">
          <ac:chgData name="PEDRO NAVAS ALMODOVAR" userId="18be7a62-4044-48d4-a0e8-d0c331132e76" providerId="ADAL" clId="{8D3EC15C-AEC6-7D4D-A7E9-681008476FBC}" dt="2024-11-11T15:38:07.221" v="260" actId="20577"/>
          <ac:spMkLst>
            <pc:docMk/>
            <pc:sldMk cId="2739630576" sldId="311"/>
            <ac:spMk id="2" creationId="{450439A2-21B8-CDC7-D35F-ED4DD010419C}"/>
          </ac:spMkLst>
        </pc:spChg>
        <pc:spChg chg="add mod">
          <ac:chgData name="PEDRO NAVAS ALMODOVAR" userId="18be7a62-4044-48d4-a0e8-d0c331132e76" providerId="ADAL" clId="{8D3EC15C-AEC6-7D4D-A7E9-681008476FBC}" dt="2024-11-11T15:39:12.535" v="272" actId="164"/>
          <ac:spMkLst>
            <pc:docMk/>
            <pc:sldMk cId="2739630576" sldId="311"/>
            <ac:spMk id="7" creationId="{5A5E381F-B310-CAC0-3496-2A83066B816A}"/>
          </ac:spMkLst>
        </pc:spChg>
        <pc:spChg chg="add mod">
          <ac:chgData name="PEDRO NAVAS ALMODOVAR" userId="18be7a62-4044-48d4-a0e8-d0c331132e76" providerId="ADAL" clId="{8D3EC15C-AEC6-7D4D-A7E9-681008476FBC}" dt="2024-11-11T15:40:02.576" v="277" actId="1076"/>
          <ac:spMkLst>
            <pc:docMk/>
            <pc:sldMk cId="2739630576" sldId="311"/>
            <ac:spMk id="17" creationId="{61D94A56-9376-BA2C-3D17-3873B2DBC77F}"/>
          </ac:spMkLst>
        </pc:spChg>
        <pc:spChg chg="mod">
          <ac:chgData name="PEDRO NAVAS ALMODOVAR" userId="18be7a62-4044-48d4-a0e8-d0c331132e76" providerId="ADAL" clId="{8D3EC15C-AEC6-7D4D-A7E9-681008476FBC}" dt="2024-11-11T15:39:59.526" v="276"/>
          <ac:spMkLst>
            <pc:docMk/>
            <pc:sldMk cId="2739630576" sldId="311"/>
            <ac:spMk id="31" creationId="{D16E30D3-C78A-F3B2-4A6B-60E5FD7194C4}"/>
          </ac:spMkLst>
        </pc:spChg>
        <pc:spChg chg="mod">
          <ac:chgData name="PEDRO NAVAS ALMODOVAR" userId="18be7a62-4044-48d4-a0e8-d0c331132e76" providerId="ADAL" clId="{8D3EC15C-AEC6-7D4D-A7E9-681008476FBC}" dt="2024-11-11T15:39:59.526" v="276"/>
          <ac:spMkLst>
            <pc:docMk/>
            <pc:sldMk cId="2739630576" sldId="311"/>
            <ac:spMk id="32" creationId="{CB11BB82-B9D7-3591-1C04-A7D7F0EF2F1B}"/>
          </ac:spMkLst>
        </pc:spChg>
        <pc:spChg chg="mod">
          <ac:chgData name="PEDRO NAVAS ALMODOVAR" userId="18be7a62-4044-48d4-a0e8-d0c331132e76" providerId="ADAL" clId="{8D3EC15C-AEC6-7D4D-A7E9-681008476FBC}" dt="2024-11-11T15:39:59.526" v="276"/>
          <ac:spMkLst>
            <pc:docMk/>
            <pc:sldMk cId="2739630576" sldId="311"/>
            <ac:spMk id="35" creationId="{0C2BCC89-020D-3C9C-7E69-8823E5C407A6}"/>
          </ac:spMkLst>
        </pc:spChg>
        <pc:spChg chg="mod">
          <ac:chgData name="PEDRO NAVAS ALMODOVAR" userId="18be7a62-4044-48d4-a0e8-d0c331132e76" providerId="ADAL" clId="{8D3EC15C-AEC6-7D4D-A7E9-681008476FBC}" dt="2024-11-11T15:39:59.526" v="276"/>
          <ac:spMkLst>
            <pc:docMk/>
            <pc:sldMk cId="2739630576" sldId="311"/>
            <ac:spMk id="36" creationId="{3A165F01-CF66-8C3E-21E1-C2902CBA74CB}"/>
          </ac:spMkLst>
        </pc:spChg>
        <pc:spChg chg="add mod">
          <ac:chgData name="PEDRO NAVAS ALMODOVAR" userId="18be7a62-4044-48d4-a0e8-d0c331132e76" providerId="ADAL" clId="{8D3EC15C-AEC6-7D4D-A7E9-681008476FBC}" dt="2024-11-11T15:57:27.221" v="483" actId="108"/>
          <ac:spMkLst>
            <pc:docMk/>
            <pc:sldMk cId="2739630576" sldId="311"/>
            <ac:spMk id="38" creationId="{DF8F74EE-35A9-2A5C-2DAF-488BC6F0CE67}"/>
          </ac:spMkLst>
        </pc:spChg>
        <pc:spChg chg="add mod">
          <ac:chgData name="PEDRO NAVAS ALMODOVAR" userId="18be7a62-4044-48d4-a0e8-d0c331132e76" providerId="ADAL" clId="{8D3EC15C-AEC6-7D4D-A7E9-681008476FBC}" dt="2024-11-11T15:51:47.371" v="444" actId="2085"/>
          <ac:spMkLst>
            <pc:docMk/>
            <pc:sldMk cId="2739630576" sldId="311"/>
            <ac:spMk id="40" creationId="{FD1D050F-2737-4249-F299-41094A6B6EB7}"/>
          </ac:spMkLst>
        </pc:spChg>
        <pc:spChg chg="mod">
          <ac:chgData name="PEDRO NAVAS ALMODOVAR" userId="18be7a62-4044-48d4-a0e8-d0c331132e76" providerId="ADAL" clId="{8D3EC15C-AEC6-7D4D-A7E9-681008476FBC}" dt="2024-11-11T15:58:38.363" v="489" actId="206"/>
          <ac:spMkLst>
            <pc:docMk/>
            <pc:sldMk cId="2739630576" sldId="311"/>
            <ac:spMk id="46" creationId="{B39C59B5-E74D-3632-3C52-4529B0E07E08}"/>
          </ac:spMkLst>
        </pc:spChg>
        <pc:spChg chg="add mod">
          <ac:chgData name="PEDRO NAVAS ALMODOVAR" userId="18be7a62-4044-48d4-a0e8-d0c331132e76" providerId="ADAL" clId="{8D3EC15C-AEC6-7D4D-A7E9-681008476FBC}" dt="2024-11-11T15:59:16.119" v="494" actId="14100"/>
          <ac:spMkLst>
            <pc:docMk/>
            <pc:sldMk cId="2739630576" sldId="311"/>
            <ac:spMk id="47" creationId="{CAC21CEF-BBC4-F2E2-E1E6-1B0C9FD3376E}"/>
          </ac:spMkLst>
        </pc:spChg>
        <pc:grpChg chg="add mod">
          <ac:chgData name="PEDRO NAVAS ALMODOVAR" userId="18be7a62-4044-48d4-a0e8-d0c331132e76" providerId="ADAL" clId="{8D3EC15C-AEC6-7D4D-A7E9-681008476FBC}" dt="2024-11-11T15:59:24.250" v="511" actId="1037"/>
          <ac:grpSpMkLst>
            <pc:docMk/>
            <pc:sldMk cId="2739630576" sldId="311"/>
            <ac:grpSpMk id="14" creationId="{3B4D7967-67D4-1E63-79B9-CBE6B6AB2E7F}"/>
          </ac:grpSpMkLst>
        </pc:grpChg>
        <pc:grpChg chg="add mod">
          <ac:chgData name="PEDRO NAVAS ALMODOVAR" userId="18be7a62-4044-48d4-a0e8-d0c331132e76" providerId="ADAL" clId="{8D3EC15C-AEC6-7D4D-A7E9-681008476FBC}" dt="2024-11-11T15:40:02.576" v="277" actId="1076"/>
          <ac:grpSpMkLst>
            <pc:docMk/>
            <pc:sldMk cId="2739630576" sldId="311"/>
            <ac:grpSpMk id="30" creationId="{48E240E7-CF3E-9D0F-58DF-BA4CFBE65B83}"/>
          </ac:grpSpMkLst>
        </pc:grpChg>
        <pc:grpChg chg="add mod">
          <ac:chgData name="PEDRO NAVAS ALMODOVAR" userId="18be7a62-4044-48d4-a0e8-d0c331132e76" providerId="ADAL" clId="{8D3EC15C-AEC6-7D4D-A7E9-681008476FBC}" dt="2024-11-11T15:40:02.576" v="277" actId="1076"/>
          <ac:grpSpMkLst>
            <pc:docMk/>
            <pc:sldMk cId="2739630576" sldId="311"/>
            <ac:grpSpMk id="34" creationId="{FD319B15-7688-96DE-1BC3-66B5ECBE56DD}"/>
          </ac:grpSpMkLst>
        </pc:grpChg>
        <pc:grpChg chg="add mod">
          <ac:chgData name="PEDRO NAVAS ALMODOVAR" userId="18be7a62-4044-48d4-a0e8-d0c331132e76" providerId="ADAL" clId="{8D3EC15C-AEC6-7D4D-A7E9-681008476FBC}" dt="2024-11-11T15:42:12.914" v="382" actId="1076"/>
          <ac:grpSpMkLst>
            <pc:docMk/>
            <pc:sldMk cId="2739630576" sldId="311"/>
            <ac:grpSpMk id="41" creationId="{CC6E8FC7-B1AA-D376-A527-D131A2ED34C5}"/>
          </ac:grpSpMkLst>
        </pc:grpChg>
        <pc:picChg chg="add mod modCrop">
          <ac:chgData name="PEDRO NAVAS ALMODOVAR" userId="18be7a62-4044-48d4-a0e8-d0c331132e76" providerId="ADAL" clId="{8D3EC15C-AEC6-7D4D-A7E9-681008476FBC}" dt="2024-11-11T15:39:12.535" v="272" actId="164"/>
          <ac:picMkLst>
            <pc:docMk/>
            <pc:sldMk cId="2739630576" sldId="311"/>
            <ac:picMk id="4" creationId="{63DA1CAF-C8B4-DA97-8469-1C8971AF4E2B}"/>
          </ac:picMkLst>
        </pc:picChg>
        <pc:picChg chg="add mod modCrop">
          <ac:chgData name="PEDRO NAVAS ALMODOVAR" userId="18be7a62-4044-48d4-a0e8-d0c331132e76" providerId="ADAL" clId="{8D3EC15C-AEC6-7D4D-A7E9-681008476FBC}" dt="2024-11-11T15:51:47.371" v="444" actId="2085"/>
          <ac:picMkLst>
            <pc:docMk/>
            <pc:sldMk cId="2739630576" sldId="311"/>
            <ac:picMk id="39" creationId="{BBCC928A-6B19-9E0B-2BBB-FD97BF08C552}"/>
          </ac:picMkLst>
        </pc:picChg>
        <pc:cxnChg chg="add mod">
          <ac:chgData name="PEDRO NAVAS ALMODOVAR" userId="18be7a62-4044-48d4-a0e8-d0c331132e76" providerId="ADAL" clId="{8D3EC15C-AEC6-7D4D-A7E9-681008476FBC}" dt="2024-11-11T15:40:02.576" v="277" actId="1076"/>
          <ac:cxnSpMkLst>
            <pc:docMk/>
            <pc:sldMk cId="2739630576" sldId="311"/>
            <ac:cxnSpMk id="21" creationId="{5B153802-15B0-F390-8279-EC65F9766DEB}"/>
          </ac:cxnSpMkLst>
        </pc:cxnChg>
        <pc:cxnChg chg="mod">
          <ac:chgData name="PEDRO NAVAS ALMODOVAR" userId="18be7a62-4044-48d4-a0e8-d0c331132e76" providerId="ADAL" clId="{8D3EC15C-AEC6-7D4D-A7E9-681008476FBC}" dt="2024-11-11T15:39:59.526" v="276"/>
          <ac:cxnSpMkLst>
            <pc:docMk/>
            <pc:sldMk cId="2739630576" sldId="311"/>
            <ac:cxnSpMk id="33" creationId="{8D9F4534-9DB0-E8CD-0DFD-64D49692854E}"/>
          </ac:cxnSpMkLst>
        </pc:cxnChg>
        <pc:cxnChg chg="mod">
          <ac:chgData name="PEDRO NAVAS ALMODOVAR" userId="18be7a62-4044-48d4-a0e8-d0c331132e76" providerId="ADAL" clId="{8D3EC15C-AEC6-7D4D-A7E9-681008476FBC}" dt="2024-11-11T15:39:59.526" v="276"/>
          <ac:cxnSpMkLst>
            <pc:docMk/>
            <pc:sldMk cId="2739630576" sldId="311"/>
            <ac:cxnSpMk id="37" creationId="{F7FDE9DF-D8BD-5212-C338-40A47B445F97}"/>
          </ac:cxnSpMkLst>
        </pc:cxnChg>
      </pc:sldChg>
      <pc:sldChg chg="delSp modSp add mod">
        <pc:chgData name="PEDRO NAVAS ALMODOVAR" userId="18be7a62-4044-48d4-a0e8-d0c331132e76" providerId="ADAL" clId="{8D3EC15C-AEC6-7D4D-A7E9-681008476FBC}" dt="2024-11-11T16:01:55.448" v="559" actId="20577"/>
        <pc:sldMkLst>
          <pc:docMk/>
          <pc:sldMk cId="2262738865" sldId="312"/>
        </pc:sldMkLst>
        <pc:spChg chg="mod">
          <ac:chgData name="PEDRO NAVAS ALMODOVAR" userId="18be7a62-4044-48d4-a0e8-d0c331132e76" providerId="ADAL" clId="{8D3EC15C-AEC6-7D4D-A7E9-681008476FBC}" dt="2024-11-11T16:01:55.448" v="559" actId="20577"/>
          <ac:spMkLst>
            <pc:docMk/>
            <pc:sldMk cId="2262738865" sldId="312"/>
            <ac:spMk id="2" creationId="{E31C27E5-144A-60AD-B164-1AEB5DB66499}"/>
          </ac:spMkLst>
        </pc:spChg>
        <pc:grpChg chg="mod">
          <ac:chgData name="PEDRO NAVAS ALMODOVAR" userId="18be7a62-4044-48d4-a0e8-d0c331132e76" providerId="ADAL" clId="{8D3EC15C-AEC6-7D4D-A7E9-681008476FBC}" dt="2024-11-11T16:01:46.110" v="547" actId="1076"/>
          <ac:grpSpMkLst>
            <pc:docMk/>
            <pc:sldMk cId="2262738865" sldId="312"/>
            <ac:grpSpMk id="14" creationId="{A775809C-8B90-2636-C08A-6047E3A2A70C}"/>
          </ac:grpSpMkLst>
        </pc:grpChg>
      </pc:sldChg>
      <pc:sldChg chg="addSp delSp modSp add mod">
        <pc:chgData name="PEDRO NAVAS ALMODOVAR" userId="18be7a62-4044-48d4-a0e8-d0c331132e76" providerId="ADAL" clId="{8D3EC15C-AEC6-7D4D-A7E9-681008476FBC}" dt="2024-11-11T16:00:30.072" v="530" actId="14100"/>
        <pc:sldMkLst>
          <pc:docMk/>
          <pc:sldMk cId="3357148966" sldId="313"/>
        </pc:sldMkLst>
        <pc:spChg chg="mod">
          <ac:chgData name="PEDRO NAVAS ALMODOVAR" userId="18be7a62-4044-48d4-a0e8-d0c331132e76" providerId="ADAL" clId="{8D3EC15C-AEC6-7D4D-A7E9-681008476FBC}" dt="2024-11-11T16:00:06.457" v="524" actId="20577"/>
          <ac:spMkLst>
            <pc:docMk/>
            <pc:sldMk cId="3357148966" sldId="313"/>
            <ac:spMk id="2" creationId="{F813C380-30C8-958F-FE14-0A76081C9A69}"/>
          </ac:spMkLst>
        </pc:spChg>
        <pc:picChg chg="add mod">
          <ac:chgData name="PEDRO NAVAS ALMODOVAR" userId="18be7a62-4044-48d4-a0e8-d0c331132e76" providerId="ADAL" clId="{8D3EC15C-AEC6-7D4D-A7E9-681008476FBC}" dt="2024-11-11T16:00:30.072" v="530" actId="14100"/>
          <ac:picMkLst>
            <pc:docMk/>
            <pc:sldMk cId="3357148966" sldId="313"/>
            <ac:picMk id="3" creationId="{83B4930B-E1F1-0990-4EA5-6759B3C54273}"/>
          </ac:picMkLst>
        </pc:picChg>
      </pc:sldChg>
      <pc:sldChg chg="addSp delSp modSp add mod">
        <pc:chgData name="PEDRO NAVAS ALMODOVAR" userId="18be7a62-4044-48d4-a0e8-d0c331132e76" providerId="ADAL" clId="{8D3EC15C-AEC6-7D4D-A7E9-681008476FBC}" dt="2024-11-11T16:00:45.827" v="535" actId="1076"/>
        <pc:sldMkLst>
          <pc:docMk/>
          <pc:sldMk cId="1099199636" sldId="314"/>
        </pc:sldMkLst>
        <pc:picChg chg="mod">
          <ac:chgData name="PEDRO NAVAS ALMODOVAR" userId="18be7a62-4044-48d4-a0e8-d0c331132e76" providerId="ADAL" clId="{8D3EC15C-AEC6-7D4D-A7E9-681008476FBC}" dt="2024-11-11T16:00:45.827" v="535" actId="1076"/>
          <ac:picMkLst>
            <pc:docMk/>
            <pc:sldMk cId="1099199636" sldId="314"/>
            <ac:picMk id="5" creationId="{B7474714-17D1-88CD-CF17-1DD4A87E9AC1}"/>
          </ac:picMkLst>
        </pc:picChg>
      </pc:sldChg>
      <pc:sldChg chg="addSp delSp modSp add mod">
        <pc:chgData name="PEDRO NAVAS ALMODOVAR" userId="18be7a62-4044-48d4-a0e8-d0c331132e76" providerId="ADAL" clId="{8D3EC15C-AEC6-7D4D-A7E9-681008476FBC}" dt="2024-11-14T16:00:23.843" v="594" actId="113"/>
        <pc:sldMkLst>
          <pc:docMk/>
          <pc:sldMk cId="1028214436" sldId="315"/>
        </pc:sldMkLst>
        <pc:spChg chg="add mod">
          <ac:chgData name="PEDRO NAVAS ALMODOVAR" userId="18be7a62-4044-48d4-a0e8-d0c331132e76" providerId="ADAL" clId="{8D3EC15C-AEC6-7D4D-A7E9-681008476FBC}" dt="2024-11-14T16:00:23.843" v="594" actId="113"/>
          <ac:spMkLst>
            <pc:docMk/>
            <pc:sldMk cId="1028214436" sldId="315"/>
            <ac:spMk id="2" creationId="{34FE0A50-170F-3CA5-9885-9B47245D2DFB}"/>
          </ac:spMkLst>
        </pc:spChg>
        <pc:spChg chg="add mod">
          <ac:chgData name="PEDRO NAVAS ALMODOVAR" userId="18be7a62-4044-48d4-a0e8-d0c331132e76" providerId="ADAL" clId="{8D3EC15C-AEC6-7D4D-A7E9-681008476FBC}" dt="2024-11-14T15:43:07.742" v="571" actId="1076"/>
          <ac:spMkLst>
            <pc:docMk/>
            <pc:sldMk cId="1028214436" sldId="315"/>
            <ac:spMk id="3" creationId="{1861FE9A-920F-2F45-EB17-4E1CA39D7D21}"/>
          </ac:spMkLst>
        </pc:spChg>
        <pc:picChg chg="del">
          <ac:chgData name="PEDRO NAVAS ALMODOVAR" userId="18be7a62-4044-48d4-a0e8-d0c331132e76" providerId="ADAL" clId="{8D3EC15C-AEC6-7D4D-A7E9-681008476FBC}" dt="2024-11-14T15:42:49.604" v="561" actId="478"/>
          <ac:picMkLst>
            <pc:docMk/>
            <pc:sldMk cId="1028214436" sldId="315"/>
            <ac:picMk id="5" creationId="{F3C82D1C-F7CE-4A6A-E996-7028711DBB23}"/>
          </ac:picMkLst>
        </pc:picChg>
        <pc:picChg chg="add mod">
          <ac:chgData name="PEDRO NAVAS ALMODOVAR" userId="18be7a62-4044-48d4-a0e8-d0c331132e76" providerId="ADAL" clId="{8D3EC15C-AEC6-7D4D-A7E9-681008476FBC}" dt="2024-11-14T15:58:17.145" v="582" actId="1076"/>
          <ac:picMkLst>
            <pc:docMk/>
            <pc:sldMk cId="1028214436" sldId="315"/>
            <ac:picMk id="6" creationId="{69231492-5B5D-E562-52EC-575C93035BF3}"/>
          </ac:picMkLst>
        </pc:picChg>
      </pc:sldChg>
      <pc:sldChg chg="addSp delSp modSp new mod">
        <pc:chgData name="PEDRO NAVAS ALMODOVAR" userId="18be7a62-4044-48d4-a0e8-d0c331132e76" providerId="ADAL" clId="{8D3EC15C-AEC6-7D4D-A7E9-681008476FBC}" dt="2024-11-14T15:55:51.746" v="576" actId="1076"/>
        <pc:sldMkLst>
          <pc:docMk/>
          <pc:sldMk cId="2972142077" sldId="316"/>
        </pc:sldMkLst>
        <pc:spChg chg="del">
          <ac:chgData name="PEDRO NAVAS ALMODOVAR" userId="18be7a62-4044-48d4-a0e8-d0c331132e76" providerId="ADAL" clId="{8D3EC15C-AEC6-7D4D-A7E9-681008476FBC}" dt="2024-11-14T15:55:45.958" v="573" actId="478"/>
          <ac:spMkLst>
            <pc:docMk/>
            <pc:sldMk cId="2972142077" sldId="316"/>
            <ac:spMk id="2" creationId="{CE68D805-8245-A19F-339D-345B5BA03744}"/>
          </ac:spMkLst>
        </pc:spChg>
        <pc:spChg chg="del">
          <ac:chgData name="PEDRO NAVAS ALMODOVAR" userId="18be7a62-4044-48d4-a0e8-d0c331132e76" providerId="ADAL" clId="{8D3EC15C-AEC6-7D4D-A7E9-681008476FBC}" dt="2024-11-14T15:55:47.906" v="574" actId="478"/>
          <ac:spMkLst>
            <pc:docMk/>
            <pc:sldMk cId="2972142077" sldId="316"/>
            <ac:spMk id="3" creationId="{41B117EF-4A2D-01F1-E3DA-5D0D696B53B8}"/>
          </ac:spMkLst>
        </pc:spChg>
        <pc:spChg chg="add mod">
          <ac:chgData name="PEDRO NAVAS ALMODOVAR" userId="18be7a62-4044-48d4-a0e8-d0c331132e76" providerId="ADAL" clId="{8D3EC15C-AEC6-7D4D-A7E9-681008476FBC}" dt="2024-11-14T15:55:51.746" v="576" actId="1076"/>
          <ac:spMkLst>
            <pc:docMk/>
            <pc:sldMk cId="2972142077" sldId="316"/>
            <ac:spMk id="4" creationId="{E73370FB-CC94-E5A2-F621-3A523AB13A34}"/>
          </ac:spMkLst>
        </pc:spChg>
        <pc:spChg chg="add mod">
          <ac:chgData name="PEDRO NAVAS ALMODOVAR" userId="18be7a62-4044-48d4-a0e8-d0c331132e76" providerId="ADAL" clId="{8D3EC15C-AEC6-7D4D-A7E9-681008476FBC}" dt="2024-11-14T15:55:51.746" v="576" actId="1076"/>
          <ac:spMkLst>
            <pc:docMk/>
            <pc:sldMk cId="2972142077" sldId="316"/>
            <ac:spMk id="5" creationId="{52E9AEED-A01F-B753-ECCF-7F8913D38DFD}"/>
          </ac:spMkLst>
        </pc:spChg>
      </pc:sldChg>
    </pc:docChg>
  </pc:docChgLst>
  <pc:docChgLst>
    <pc:chgData name="PEDRO NAVAS ALMODOVAR" userId="18be7a62-4044-48d4-a0e8-d0c331132e76" providerId="ADAL" clId="{8C2520FF-CEF7-544B-968C-43503AABE5D9}"/>
    <pc:docChg chg="undo custSel addSld delSld modSld">
      <pc:chgData name="PEDRO NAVAS ALMODOVAR" userId="18be7a62-4044-48d4-a0e8-d0c331132e76" providerId="ADAL" clId="{8C2520FF-CEF7-544B-968C-43503AABE5D9}" dt="2024-02-14T07:49:57.883" v="93" actId="208"/>
      <pc:docMkLst>
        <pc:docMk/>
      </pc:docMkLst>
      <pc:sldChg chg="modSp mod">
        <pc:chgData name="PEDRO NAVAS ALMODOVAR" userId="18be7a62-4044-48d4-a0e8-d0c331132e76" providerId="ADAL" clId="{8C2520FF-CEF7-544B-968C-43503AABE5D9}" dt="2024-02-12T10:04:52.895" v="0" actId="14100"/>
        <pc:sldMkLst>
          <pc:docMk/>
          <pc:sldMk cId="2751948973" sldId="300"/>
        </pc:sldMkLst>
      </pc:sldChg>
      <pc:sldChg chg="addSp delSp modSp add del mod">
        <pc:chgData name="PEDRO NAVAS ALMODOVAR" userId="18be7a62-4044-48d4-a0e8-d0c331132e76" providerId="ADAL" clId="{8C2520FF-CEF7-544B-968C-43503AABE5D9}" dt="2024-02-14T07:45:59.433" v="47" actId="2696"/>
        <pc:sldMkLst>
          <pc:docMk/>
          <pc:sldMk cId="518041376" sldId="304"/>
        </pc:sldMkLst>
      </pc:sldChg>
      <pc:sldChg chg="addSp delSp modSp add mod">
        <pc:chgData name="PEDRO NAVAS ALMODOVAR" userId="18be7a62-4044-48d4-a0e8-d0c331132e76" providerId="ADAL" clId="{8C2520FF-CEF7-544B-968C-43503AABE5D9}" dt="2024-02-14T07:45:56.595" v="46" actId="478"/>
        <pc:sldMkLst>
          <pc:docMk/>
          <pc:sldMk cId="3820217828" sldId="305"/>
        </pc:sldMkLst>
      </pc:sldChg>
      <pc:sldChg chg="addSp delSp modSp add mod">
        <pc:chgData name="PEDRO NAVAS ALMODOVAR" userId="18be7a62-4044-48d4-a0e8-d0c331132e76" providerId="ADAL" clId="{8C2520FF-CEF7-544B-968C-43503AABE5D9}" dt="2024-02-14T07:47:37.049" v="63" actId="14100"/>
        <pc:sldMkLst>
          <pc:docMk/>
          <pc:sldMk cId="2918359304" sldId="306"/>
        </pc:sldMkLst>
      </pc:sldChg>
      <pc:sldChg chg="addSp delSp modSp add mod">
        <pc:chgData name="PEDRO NAVAS ALMODOVAR" userId="18be7a62-4044-48d4-a0e8-d0c331132e76" providerId="ADAL" clId="{8C2520FF-CEF7-544B-968C-43503AABE5D9}" dt="2024-02-14T07:48:15.716" v="71" actId="208"/>
        <pc:sldMkLst>
          <pc:docMk/>
          <pc:sldMk cId="4259053047" sldId="307"/>
        </pc:sldMkLst>
      </pc:sldChg>
      <pc:sldChg chg="addSp delSp modSp add mod">
        <pc:chgData name="PEDRO NAVAS ALMODOVAR" userId="18be7a62-4044-48d4-a0e8-d0c331132e76" providerId="ADAL" clId="{8C2520FF-CEF7-544B-968C-43503AABE5D9}" dt="2024-02-14T07:49:57.883" v="93" actId="208"/>
        <pc:sldMkLst>
          <pc:docMk/>
          <pc:sldMk cId="477299648" sldId="308"/>
        </pc:sldMkLst>
      </pc:sldChg>
    </pc:docChg>
  </pc:docChgLst>
  <pc:docChgLst>
    <pc:chgData name="PEDRO NAVAS ALMODOVAR" userId="18be7a62-4044-48d4-a0e8-d0c331132e76" providerId="ADAL" clId="{F34DC1B2-51EC-1946-B487-4F2D0CBE811E}"/>
    <pc:docChg chg="undo custSel addSld delSld modSld sldOrd">
      <pc:chgData name="PEDRO NAVAS ALMODOVAR" userId="18be7a62-4044-48d4-a0e8-d0c331132e76" providerId="ADAL" clId="{F34DC1B2-51EC-1946-B487-4F2D0CBE811E}" dt="2021-02-17T09:44:47.839" v="938" actId="1076"/>
      <pc:docMkLst>
        <pc:docMk/>
      </pc:docMkLst>
      <pc:sldChg chg="modSp mod">
        <pc:chgData name="PEDRO NAVAS ALMODOVAR" userId="18be7a62-4044-48d4-a0e8-d0c331132e76" providerId="ADAL" clId="{F34DC1B2-51EC-1946-B487-4F2D0CBE811E}" dt="2021-02-15T18:35:03.620" v="20" actId="20577"/>
        <pc:sldMkLst>
          <pc:docMk/>
          <pc:sldMk cId="3167744245" sldId="256"/>
        </pc:sldMkLst>
      </pc:sldChg>
      <pc:sldChg chg="modSp mod">
        <pc:chgData name="PEDRO NAVAS ALMODOVAR" userId="18be7a62-4044-48d4-a0e8-d0c331132e76" providerId="ADAL" clId="{F34DC1B2-51EC-1946-B487-4F2D0CBE811E}" dt="2021-02-15T18:35:45.221" v="22" actId="20577"/>
        <pc:sldMkLst>
          <pc:docMk/>
          <pc:sldMk cId="531213916" sldId="257"/>
        </pc:sldMkLst>
      </pc:sldChg>
      <pc:sldChg chg="delSp modSp mod">
        <pc:chgData name="PEDRO NAVAS ALMODOVAR" userId="18be7a62-4044-48d4-a0e8-d0c331132e76" providerId="ADAL" clId="{F34DC1B2-51EC-1946-B487-4F2D0CBE811E}" dt="2021-02-16T09:07:45.499" v="868" actId="478"/>
        <pc:sldMkLst>
          <pc:docMk/>
          <pc:sldMk cId="3884352115" sldId="258"/>
        </pc:sldMkLst>
      </pc:sldChg>
      <pc:sldChg chg="delSp mod">
        <pc:chgData name="PEDRO NAVAS ALMODOVAR" userId="18be7a62-4044-48d4-a0e8-d0c331132e76" providerId="ADAL" clId="{F34DC1B2-51EC-1946-B487-4F2D0CBE811E}" dt="2021-02-16T09:07:33.680" v="866" actId="478"/>
        <pc:sldMkLst>
          <pc:docMk/>
          <pc:sldMk cId="1801939537" sldId="260"/>
        </pc:sldMkLst>
      </pc:sldChg>
      <pc:sldChg chg="delSp mod">
        <pc:chgData name="PEDRO NAVAS ALMODOVAR" userId="18be7a62-4044-48d4-a0e8-d0c331132e76" providerId="ADAL" clId="{F34DC1B2-51EC-1946-B487-4F2D0CBE811E}" dt="2021-02-16T09:07:20.476" v="865" actId="478"/>
        <pc:sldMkLst>
          <pc:docMk/>
          <pc:sldMk cId="1711208628" sldId="263"/>
        </pc:sldMkLst>
      </pc:sldChg>
      <pc:sldChg chg="delSp mod">
        <pc:chgData name="PEDRO NAVAS ALMODOVAR" userId="18be7a62-4044-48d4-a0e8-d0c331132e76" providerId="ADAL" clId="{F34DC1B2-51EC-1946-B487-4F2D0CBE811E}" dt="2021-02-16T09:07:16.297" v="864" actId="478"/>
        <pc:sldMkLst>
          <pc:docMk/>
          <pc:sldMk cId="2002638123" sldId="264"/>
        </pc:sldMkLst>
      </pc:sldChg>
      <pc:sldChg chg="delSp mod">
        <pc:chgData name="PEDRO NAVAS ALMODOVAR" userId="18be7a62-4044-48d4-a0e8-d0c331132e76" providerId="ADAL" clId="{F34DC1B2-51EC-1946-B487-4F2D0CBE811E}" dt="2021-02-16T09:07:12.116" v="863" actId="478"/>
        <pc:sldMkLst>
          <pc:docMk/>
          <pc:sldMk cId="1449316865" sldId="265"/>
        </pc:sldMkLst>
      </pc:sldChg>
      <pc:sldChg chg="addSp delSp modSp mod">
        <pc:chgData name="PEDRO NAVAS ALMODOVAR" userId="18be7a62-4044-48d4-a0e8-d0c331132e76" providerId="ADAL" clId="{F34DC1B2-51EC-1946-B487-4F2D0CBE811E}" dt="2021-02-15T19:12:27.112" v="519" actId="1076"/>
        <pc:sldMkLst>
          <pc:docMk/>
          <pc:sldMk cId="551000213" sldId="266"/>
        </pc:sldMkLst>
      </pc:sldChg>
      <pc:sldChg chg="addSp delSp mod">
        <pc:chgData name="PEDRO NAVAS ALMODOVAR" userId="18be7a62-4044-48d4-a0e8-d0c331132e76" providerId="ADAL" clId="{F34DC1B2-51EC-1946-B487-4F2D0CBE811E}" dt="2021-02-16T09:06:58.857" v="861" actId="478"/>
        <pc:sldMkLst>
          <pc:docMk/>
          <pc:sldMk cId="2220915620" sldId="267"/>
        </pc:sldMkLst>
      </pc:sldChg>
      <pc:sldChg chg="delSp mod">
        <pc:chgData name="PEDRO NAVAS ALMODOVAR" userId="18be7a62-4044-48d4-a0e8-d0c331132e76" providerId="ADAL" clId="{F34DC1B2-51EC-1946-B487-4F2D0CBE811E}" dt="2021-02-16T09:06:46.952" v="856" actId="478"/>
        <pc:sldMkLst>
          <pc:docMk/>
          <pc:sldMk cId="2877123003" sldId="268"/>
        </pc:sldMkLst>
      </pc:sldChg>
      <pc:sldChg chg="addSp delSp modSp mod">
        <pc:chgData name="PEDRO NAVAS ALMODOVAR" userId="18be7a62-4044-48d4-a0e8-d0c331132e76" providerId="ADAL" clId="{F34DC1B2-51EC-1946-B487-4F2D0CBE811E}" dt="2021-02-16T09:06:50.748" v="858"/>
        <pc:sldMkLst>
          <pc:docMk/>
          <pc:sldMk cId="1032581371" sldId="269"/>
        </pc:sldMkLst>
      </pc:sldChg>
      <pc:sldChg chg="addSp delSp modSp mod">
        <pc:chgData name="PEDRO NAVAS ALMODOVAR" userId="18be7a62-4044-48d4-a0e8-d0c331132e76" providerId="ADAL" clId="{F34DC1B2-51EC-1946-B487-4F2D0CBE811E}" dt="2021-02-15T19:43:23.009" v="631" actId="1076"/>
        <pc:sldMkLst>
          <pc:docMk/>
          <pc:sldMk cId="3488925220" sldId="270"/>
        </pc:sldMkLst>
      </pc:sldChg>
      <pc:sldChg chg="delSp mod">
        <pc:chgData name="PEDRO NAVAS ALMODOVAR" userId="18be7a62-4044-48d4-a0e8-d0c331132e76" providerId="ADAL" clId="{F34DC1B2-51EC-1946-B487-4F2D0CBE811E}" dt="2021-02-16T09:07:39.948" v="867" actId="478"/>
        <pc:sldMkLst>
          <pc:docMk/>
          <pc:sldMk cId="327332842" sldId="271"/>
        </pc:sldMkLst>
      </pc:sldChg>
      <pc:sldChg chg="addSp delSp mod">
        <pc:chgData name="PEDRO NAVAS ALMODOVAR" userId="18be7a62-4044-48d4-a0e8-d0c331132e76" providerId="ADAL" clId="{F34DC1B2-51EC-1946-B487-4F2D0CBE811E}" dt="2021-02-16T09:06:15.106" v="855" actId="478"/>
        <pc:sldMkLst>
          <pc:docMk/>
          <pc:sldMk cId="1902265995" sldId="272"/>
        </pc:sldMkLst>
      </pc:sldChg>
      <pc:sldChg chg="delSp modSp mod">
        <pc:chgData name="PEDRO NAVAS ALMODOVAR" userId="18be7a62-4044-48d4-a0e8-d0c331132e76" providerId="ADAL" clId="{F34DC1B2-51EC-1946-B487-4F2D0CBE811E}" dt="2021-02-16T09:06:06.911" v="852" actId="1076"/>
        <pc:sldMkLst>
          <pc:docMk/>
          <pc:sldMk cId="717263513" sldId="273"/>
        </pc:sldMkLst>
      </pc:sldChg>
      <pc:sldChg chg="delSp modSp mod">
        <pc:chgData name="PEDRO NAVAS ALMODOVAR" userId="18be7a62-4044-48d4-a0e8-d0c331132e76" providerId="ADAL" clId="{F34DC1B2-51EC-1946-B487-4F2D0CBE811E}" dt="2021-02-16T09:06:00.931" v="849" actId="1076"/>
        <pc:sldMkLst>
          <pc:docMk/>
          <pc:sldMk cId="2664537965" sldId="274"/>
        </pc:sldMkLst>
      </pc:sldChg>
      <pc:sldChg chg="delSp mod">
        <pc:chgData name="PEDRO NAVAS ALMODOVAR" userId="18be7a62-4044-48d4-a0e8-d0c331132e76" providerId="ADAL" clId="{F34DC1B2-51EC-1946-B487-4F2D0CBE811E}" dt="2021-02-16T09:05:53.512" v="846" actId="478"/>
        <pc:sldMkLst>
          <pc:docMk/>
          <pc:sldMk cId="2669094845" sldId="275"/>
        </pc:sldMkLst>
      </pc:sldChg>
      <pc:sldChg chg="delSp mod">
        <pc:chgData name="PEDRO NAVAS ALMODOVAR" userId="18be7a62-4044-48d4-a0e8-d0c331132e76" providerId="ADAL" clId="{F34DC1B2-51EC-1946-B487-4F2D0CBE811E}" dt="2021-02-16T09:05:48.466" v="844" actId="478"/>
        <pc:sldMkLst>
          <pc:docMk/>
          <pc:sldMk cId="3279657966" sldId="276"/>
        </pc:sldMkLst>
      </pc:sldChg>
      <pc:sldChg chg="addSp delSp modSp mod">
        <pc:chgData name="PEDRO NAVAS ALMODOVAR" userId="18be7a62-4044-48d4-a0e8-d0c331132e76" providerId="ADAL" clId="{F34DC1B2-51EC-1946-B487-4F2D0CBE811E}" dt="2021-02-16T08:42:43.002" v="785" actId="1076"/>
        <pc:sldMkLst>
          <pc:docMk/>
          <pc:sldMk cId="3767660350" sldId="277"/>
        </pc:sldMkLst>
      </pc:sldChg>
      <pc:sldChg chg="delSp mod">
        <pc:chgData name="PEDRO NAVAS ALMODOVAR" userId="18be7a62-4044-48d4-a0e8-d0c331132e76" providerId="ADAL" clId="{F34DC1B2-51EC-1946-B487-4F2D0CBE811E}" dt="2021-02-16T09:05:21.801" v="840" actId="478"/>
        <pc:sldMkLst>
          <pc:docMk/>
          <pc:sldMk cId="3271345332" sldId="278"/>
        </pc:sldMkLst>
      </pc:sldChg>
      <pc:sldChg chg="delSp modSp mod">
        <pc:chgData name="PEDRO NAVAS ALMODOVAR" userId="18be7a62-4044-48d4-a0e8-d0c331132e76" providerId="ADAL" clId="{F34DC1B2-51EC-1946-B487-4F2D0CBE811E}" dt="2021-02-16T08:49:56.908" v="800" actId="1076"/>
        <pc:sldMkLst>
          <pc:docMk/>
          <pc:sldMk cId="2118431304" sldId="279"/>
        </pc:sldMkLst>
      </pc:sldChg>
      <pc:sldChg chg="addSp delSp modSp mod">
        <pc:chgData name="PEDRO NAVAS ALMODOVAR" userId="18be7a62-4044-48d4-a0e8-d0c331132e76" providerId="ADAL" clId="{F34DC1B2-51EC-1946-B487-4F2D0CBE811E}" dt="2021-02-16T08:53:41.815" v="807" actId="1076"/>
        <pc:sldMkLst>
          <pc:docMk/>
          <pc:sldMk cId="1566441940" sldId="280"/>
        </pc:sldMkLst>
      </pc:sldChg>
      <pc:sldChg chg="del">
        <pc:chgData name="PEDRO NAVAS ALMODOVAR" userId="18be7a62-4044-48d4-a0e8-d0c331132e76" providerId="ADAL" clId="{F34DC1B2-51EC-1946-B487-4F2D0CBE811E}" dt="2021-02-16T08:19:10.027" v="714" actId="2696"/>
        <pc:sldMkLst>
          <pc:docMk/>
          <pc:sldMk cId="3999368109" sldId="281"/>
        </pc:sldMkLst>
      </pc:sldChg>
      <pc:sldChg chg="del">
        <pc:chgData name="PEDRO NAVAS ALMODOVAR" userId="18be7a62-4044-48d4-a0e8-d0c331132e76" providerId="ADAL" clId="{F34DC1B2-51EC-1946-B487-4F2D0CBE811E}" dt="2021-02-16T08:19:11.201" v="715" actId="2696"/>
        <pc:sldMkLst>
          <pc:docMk/>
          <pc:sldMk cId="519486532" sldId="282"/>
        </pc:sldMkLst>
      </pc:sldChg>
      <pc:sldChg chg="del">
        <pc:chgData name="PEDRO NAVAS ALMODOVAR" userId="18be7a62-4044-48d4-a0e8-d0c331132e76" providerId="ADAL" clId="{F34DC1B2-51EC-1946-B487-4F2D0CBE811E}" dt="2021-02-16T09:03:54.949" v="811" actId="2696"/>
        <pc:sldMkLst>
          <pc:docMk/>
          <pc:sldMk cId="789081206" sldId="283"/>
        </pc:sldMkLst>
      </pc:sldChg>
      <pc:sldChg chg="delSp mod">
        <pc:chgData name="PEDRO NAVAS ALMODOVAR" userId="18be7a62-4044-48d4-a0e8-d0c331132e76" providerId="ADAL" clId="{F34DC1B2-51EC-1946-B487-4F2D0CBE811E}" dt="2021-02-16T08:56:31.606" v="810" actId="478"/>
        <pc:sldMkLst>
          <pc:docMk/>
          <pc:sldMk cId="3031984661" sldId="284"/>
        </pc:sldMkLst>
      </pc:sldChg>
      <pc:sldChg chg="delSp mod">
        <pc:chgData name="PEDRO NAVAS ALMODOVAR" userId="18be7a62-4044-48d4-a0e8-d0c331132e76" providerId="ADAL" clId="{F34DC1B2-51EC-1946-B487-4F2D0CBE811E}" dt="2021-02-16T09:05:09.163" v="838" actId="478"/>
        <pc:sldMkLst>
          <pc:docMk/>
          <pc:sldMk cId="160183220" sldId="285"/>
        </pc:sldMkLst>
      </pc:sldChg>
      <pc:sldChg chg="delSp modSp mod">
        <pc:chgData name="PEDRO NAVAS ALMODOVAR" userId="18be7a62-4044-48d4-a0e8-d0c331132e76" providerId="ADAL" clId="{F34DC1B2-51EC-1946-B487-4F2D0CBE811E}" dt="2021-02-16T09:05:03.516" v="836" actId="14100"/>
        <pc:sldMkLst>
          <pc:docMk/>
          <pc:sldMk cId="2221262352" sldId="286"/>
        </pc:sldMkLst>
      </pc:sldChg>
      <pc:sldChg chg="delSp modSp mod">
        <pc:chgData name="PEDRO NAVAS ALMODOVAR" userId="18be7a62-4044-48d4-a0e8-d0c331132e76" providerId="ADAL" clId="{F34DC1B2-51EC-1946-B487-4F2D0CBE811E}" dt="2021-02-16T09:04:44.978" v="830" actId="1076"/>
        <pc:sldMkLst>
          <pc:docMk/>
          <pc:sldMk cId="1309245005" sldId="287"/>
        </pc:sldMkLst>
      </pc:sldChg>
      <pc:sldChg chg="delSp modSp mod">
        <pc:chgData name="PEDRO NAVAS ALMODOVAR" userId="18be7a62-4044-48d4-a0e8-d0c331132e76" providerId="ADAL" clId="{F34DC1B2-51EC-1946-B487-4F2D0CBE811E}" dt="2021-02-16T09:04:34.910" v="826" actId="1076"/>
        <pc:sldMkLst>
          <pc:docMk/>
          <pc:sldMk cId="1246592017" sldId="288"/>
        </pc:sldMkLst>
      </pc:sldChg>
      <pc:sldChg chg="delSp modSp mod">
        <pc:chgData name="PEDRO NAVAS ALMODOVAR" userId="18be7a62-4044-48d4-a0e8-d0c331132e76" providerId="ADAL" clId="{F34DC1B2-51EC-1946-B487-4F2D0CBE811E}" dt="2021-02-16T09:04:25.077" v="822" actId="1076"/>
        <pc:sldMkLst>
          <pc:docMk/>
          <pc:sldMk cId="3209027496" sldId="289"/>
        </pc:sldMkLst>
      </pc:sldChg>
      <pc:sldChg chg="delSp modSp mod">
        <pc:chgData name="PEDRO NAVAS ALMODOVAR" userId="18be7a62-4044-48d4-a0e8-d0c331132e76" providerId="ADAL" clId="{F34DC1B2-51EC-1946-B487-4F2D0CBE811E}" dt="2021-02-16T09:04:09.494" v="816" actId="1076"/>
        <pc:sldMkLst>
          <pc:docMk/>
          <pc:sldMk cId="2334055778" sldId="290"/>
        </pc:sldMkLst>
      </pc:sldChg>
      <pc:sldChg chg="delSp mod">
        <pc:chgData name="PEDRO NAVAS ALMODOVAR" userId="18be7a62-4044-48d4-a0e8-d0c331132e76" providerId="ADAL" clId="{F34DC1B2-51EC-1946-B487-4F2D0CBE811E}" dt="2021-02-16T09:03:57.174" v="812" actId="478"/>
        <pc:sldMkLst>
          <pc:docMk/>
          <pc:sldMk cId="3790871114" sldId="291"/>
        </pc:sldMkLst>
      </pc:sldChg>
      <pc:sldChg chg="delSp mod">
        <pc:chgData name="PEDRO NAVAS ALMODOVAR" userId="18be7a62-4044-48d4-a0e8-d0c331132e76" providerId="ADAL" clId="{F34DC1B2-51EC-1946-B487-4F2D0CBE811E}" dt="2021-02-16T08:56:22.929" v="808" actId="478"/>
        <pc:sldMkLst>
          <pc:docMk/>
          <pc:sldMk cId="1761933920" sldId="292"/>
        </pc:sldMkLst>
      </pc:sldChg>
      <pc:sldChg chg="addSp delSp modSp add mod ord">
        <pc:chgData name="PEDRO NAVAS ALMODOVAR" userId="18be7a62-4044-48d4-a0e8-d0c331132e76" providerId="ADAL" clId="{F34DC1B2-51EC-1946-B487-4F2D0CBE811E}" dt="2021-02-15T18:59:08.690" v="400" actId="14100"/>
        <pc:sldMkLst>
          <pc:docMk/>
          <pc:sldMk cId="4205263724" sldId="293"/>
        </pc:sldMkLst>
      </pc:sldChg>
      <pc:sldChg chg="addSp delSp modSp add mod">
        <pc:chgData name="PEDRO NAVAS ALMODOVAR" userId="18be7a62-4044-48d4-a0e8-d0c331132e76" providerId="ADAL" clId="{F34DC1B2-51EC-1946-B487-4F2D0CBE811E}" dt="2021-02-15T19:05:28.956" v="504" actId="1076"/>
        <pc:sldMkLst>
          <pc:docMk/>
          <pc:sldMk cId="2732832790" sldId="294"/>
        </pc:sldMkLst>
      </pc:sldChg>
      <pc:sldChg chg="delSp add mod">
        <pc:chgData name="PEDRO NAVAS ALMODOVAR" userId="18be7a62-4044-48d4-a0e8-d0c331132e76" providerId="ADAL" clId="{F34DC1B2-51EC-1946-B487-4F2D0CBE811E}" dt="2021-02-16T09:07:03.745" v="862" actId="478"/>
        <pc:sldMkLst>
          <pc:docMk/>
          <pc:sldMk cId="3773774974" sldId="295"/>
        </pc:sldMkLst>
      </pc:sldChg>
      <pc:sldChg chg="modSp add mod">
        <pc:chgData name="PEDRO NAVAS ALMODOVAR" userId="18be7a62-4044-48d4-a0e8-d0c331132e76" providerId="ADAL" clId="{F34DC1B2-51EC-1946-B487-4F2D0CBE811E}" dt="2021-02-15T19:43:33.828" v="632" actId="1076"/>
        <pc:sldMkLst>
          <pc:docMk/>
          <pc:sldMk cId="1429730968" sldId="296"/>
        </pc:sldMkLst>
      </pc:sldChg>
      <pc:sldChg chg="addSp delSp modSp add mod">
        <pc:chgData name="PEDRO NAVAS ALMODOVAR" userId="18be7a62-4044-48d4-a0e8-d0c331132e76" providerId="ADAL" clId="{F34DC1B2-51EC-1946-B487-4F2D0CBE811E}" dt="2021-02-16T08:09:11.078" v="712" actId="1076"/>
        <pc:sldMkLst>
          <pc:docMk/>
          <pc:sldMk cId="1388250680" sldId="297"/>
        </pc:sldMkLst>
      </pc:sldChg>
      <pc:sldChg chg="delSp add mod">
        <pc:chgData name="PEDRO NAVAS ALMODOVAR" userId="18be7a62-4044-48d4-a0e8-d0c331132e76" providerId="ADAL" clId="{F34DC1B2-51EC-1946-B487-4F2D0CBE811E}" dt="2021-02-16T09:05:27.011" v="842" actId="478"/>
        <pc:sldMkLst>
          <pc:docMk/>
          <pc:sldMk cId="1099785508" sldId="298"/>
        </pc:sldMkLst>
      </pc:sldChg>
      <pc:sldChg chg="addSp delSp modSp add mod">
        <pc:chgData name="PEDRO NAVAS ALMODOVAR" userId="18be7a62-4044-48d4-a0e8-d0c331132e76" providerId="ADAL" clId="{F34DC1B2-51EC-1946-B487-4F2D0CBE811E}" dt="2021-02-17T09:40:24.578" v="935" actId="478"/>
        <pc:sldMkLst>
          <pc:docMk/>
          <pc:sldMk cId="3766264411" sldId="299"/>
        </pc:sldMkLst>
      </pc:sldChg>
      <pc:sldChg chg="addSp modSp add mod">
        <pc:chgData name="PEDRO NAVAS ALMODOVAR" userId="18be7a62-4044-48d4-a0e8-d0c331132e76" providerId="ADAL" clId="{F34DC1B2-51EC-1946-B487-4F2D0CBE811E}" dt="2021-02-17T09:44:47.839" v="938" actId="1076"/>
        <pc:sldMkLst>
          <pc:docMk/>
          <pc:sldMk cId="2751948973" sldId="30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950246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8261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0108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104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0209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7028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7986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7090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2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0364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3742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D7DEF9-830B-4B6C-83BD-05272CDDA26C}" type="datetimeFigureOut">
              <a:rPr lang="es-ES" smtClean="0"/>
              <a:t>14/11/24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1180B-64CA-40D0-97A2-6816262C5220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518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96087"/>
            <a:ext cx="9144000" cy="2387600"/>
          </a:xfrm>
        </p:spPr>
        <p:txBody>
          <a:bodyPr>
            <a:normAutofit/>
          </a:bodyPr>
          <a:lstStyle/>
          <a:p>
            <a:r>
              <a:rPr lang="es-ES" sz="2200" dirty="0"/>
              <a:t>Método de los Elementos Finitos</a:t>
            </a:r>
            <a:br>
              <a:rPr lang="es-ES" dirty="0"/>
            </a:br>
            <a:r>
              <a:rPr lang="es-ES" dirty="0"/>
              <a:t>Problemas de Elasticidad lineal</a:t>
            </a:r>
          </a:p>
        </p:txBody>
      </p:sp>
      <p:pic>
        <p:nvPicPr>
          <p:cNvPr id="5" name="Imagen 4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AA38A823-80C4-383A-D417-E46381FF8C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2588534"/>
            <a:ext cx="7772400" cy="40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42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FC074-DA7E-9661-6DCF-5825BF43E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861FE9A-920F-2F45-EB17-4E1CA39D7D21}"/>
              </a:ext>
            </a:extLst>
          </p:cNvPr>
          <p:cNvSpPr txBox="1"/>
          <p:nvPr/>
        </p:nvSpPr>
        <p:spPr>
          <a:xfrm>
            <a:off x="3529263" y="4810037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AR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RF_val</a:t>
            </a:r>
            <a:r>
              <a:rPr lang="es-AR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= </a:t>
            </a:r>
            <a:r>
              <a:rPr lang="es-AR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session.xyDataObjects</a:t>
            </a:r>
            <a:r>
              <a:rPr lang="es-AR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[‘</a:t>
            </a:r>
            <a:r>
              <a:rPr lang="es-AR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RF_curve</a:t>
            </a:r>
            <a:r>
              <a:rPr lang="es-AR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’].data</a:t>
            </a:r>
          </a:p>
          <a:p>
            <a:r>
              <a:rPr lang="es-AR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import</a:t>
            </a:r>
            <a:r>
              <a:rPr lang="es-AR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</a:t>
            </a:r>
            <a:r>
              <a:rPr lang="es-AR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numpy</a:t>
            </a:r>
            <a:r>
              <a:rPr lang="es-AR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as </a:t>
            </a:r>
            <a:r>
              <a:rPr lang="es-AR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np</a:t>
            </a:r>
            <a:endParaRPr lang="es-AR" dirty="0">
              <a:latin typeface="CMU Typewriter Text" panose="02000609000000000000" pitchFamily="49" charset="0"/>
              <a:ea typeface="CMU Typewriter Text" panose="02000609000000000000" pitchFamily="49" charset="0"/>
              <a:cs typeface="CMU Typewriter Text" panose="02000609000000000000" pitchFamily="49" charset="0"/>
            </a:endParaRPr>
          </a:p>
          <a:p>
            <a:r>
              <a:rPr lang="es-AR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R_line</a:t>
            </a:r>
            <a:r>
              <a:rPr lang="es-AR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 = </a:t>
            </a:r>
            <a:r>
              <a:rPr lang="es-AR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np.array</a:t>
            </a:r>
            <a:r>
              <a:rPr lang="es-AR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es-AR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RF_val</a:t>
            </a:r>
            <a:r>
              <a:rPr lang="es-AR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)</a:t>
            </a:r>
          </a:p>
          <a:p>
            <a:r>
              <a:rPr lang="es-AR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np.sum</a:t>
            </a:r>
            <a:r>
              <a:rPr lang="es-AR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(</a:t>
            </a:r>
            <a:r>
              <a:rPr lang="es-AR" dirty="0" err="1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R_line</a:t>
            </a:r>
            <a:r>
              <a:rPr lang="es-AR" dirty="0">
                <a:latin typeface="CMU Typewriter Text" panose="02000609000000000000" pitchFamily="49" charset="0"/>
                <a:ea typeface="CMU Typewriter Text" panose="02000609000000000000" pitchFamily="49" charset="0"/>
                <a:cs typeface="CMU Typewriter Text" panose="02000609000000000000" pitchFamily="49" charset="0"/>
              </a:rPr>
              <a:t>[:,1])</a:t>
            </a:r>
          </a:p>
        </p:txBody>
      </p:sp>
      <p:pic>
        <p:nvPicPr>
          <p:cNvPr id="6" name="Imagen 5" descr="Gráfico, Gráfico de líneas&#10;&#10;Descripción generada automáticamente">
            <a:extLst>
              <a:ext uri="{FF2B5EF4-FFF2-40B4-BE49-F238E27FC236}">
                <a16:creationId xmlns:a16="http://schemas.microsoft.com/office/drawing/2014/main" id="{69231492-5B5D-E562-52EC-575C93035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5821" y="275197"/>
            <a:ext cx="9280358" cy="4444115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34FE0A50-170F-3CA5-9885-9B47245D2DFB}"/>
              </a:ext>
            </a:extLst>
          </p:cNvPr>
          <p:cNvSpPr txBox="1"/>
          <p:nvPr/>
        </p:nvSpPr>
        <p:spPr>
          <a:xfrm>
            <a:off x="10154653" y="5410201"/>
            <a:ext cx="1120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-50 MN</a:t>
            </a:r>
          </a:p>
        </p:txBody>
      </p:sp>
    </p:spTree>
    <p:extLst>
      <p:ext uri="{BB962C8B-B14F-4D97-AF65-F5344CB8AC3E}">
        <p14:creationId xmlns:p14="http://schemas.microsoft.com/office/powerpoint/2010/main" val="1028214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62E06233-37CA-6B5C-D487-AD2197F710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2712" y="514350"/>
            <a:ext cx="4394200" cy="58293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3D31F4E-7A3D-4BD5-CCF8-C4439A2AC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338" y="2195895"/>
            <a:ext cx="4648694" cy="2466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4352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34340" y="153433"/>
            <a:ext cx="10502761" cy="867648"/>
          </a:xfrm>
        </p:spPr>
        <p:txBody>
          <a:bodyPr/>
          <a:lstStyle/>
          <a:p>
            <a:r>
              <a:rPr lang="es-ES" dirty="0"/>
              <a:t>Opción 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C86D749-F383-7991-EC91-7F27D4F2BC41}"/>
              </a:ext>
            </a:extLst>
          </p:cNvPr>
          <p:cNvSpPr/>
          <p:nvPr/>
        </p:nvSpPr>
        <p:spPr>
          <a:xfrm>
            <a:off x="5248894" y="1793174"/>
            <a:ext cx="847106" cy="4346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383075A-E9B5-2F46-6E2D-537B869F8271}"/>
              </a:ext>
            </a:extLst>
          </p:cNvPr>
          <p:cNvCxnSpPr>
            <a:cxnSpLocks/>
          </p:cNvCxnSpPr>
          <p:nvPr/>
        </p:nvCxnSpPr>
        <p:spPr>
          <a:xfrm>
            <a:off x="6483754" y="1793174"/>
            <a:ext cx="0" cy="434636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9DBE060-3432-7CFC-EF1D-A1550B4CFDFC}"/>
              </a:ext>
            </a:extLst>
          </p:cNvPr>
          <p:cNvSpPr txBox="1"/>
          <p:nvPr/>
        </p:nvSpPr>
        <p:spPr>
          <a:xfrm>
            <a:off x="6698765" y="3525502"/>
            <a:ext cx="60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590E6B82-5CBA-0CB4-201B-F1480895DDA9}"/>
              </a:ext>
            </a:extLst>
          </p:cNvPr>
          <p:cNvCxnSpPr>
            <a:cxnSpLocks/>
          </p:cNvCxnSpPr>
          <p:nvPr/>
        </p:nvCxnSpPr>
        <p:spPr>
          <a:xfrm>
            <a:off x="3647326" y="1021081"/>
            <a:ext cx="0" cy="534889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BCF0A7D8-F452-F340-A303-5785BF463642}"/>
              </a:ext>
            </a:extLst>
          </p:cNvPr>
          <p:cNvCxnSpPr/>
          <p:nvPr/>
        </p:nvCxnSpPr>
        <p:spPr>
          <a:xfrm>
            <a:off x="3647326" y="2298138"/>
            <a:ext cx="1601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2314D516-D8FA-5A8C-0DB6-4684C7EAC989}"/>
              </a:ext>
            </a:extLst>
          </p:cNvPr>
          <p:cNvCxnSpPr>
            <a:cxnSpLocks/>
          </p:cNvCxnSpPr>
          <p:nvPr/>
        </p:nvCxnSpPr>
        <p:spPr>
          <a:xfrm>
            <a:off x="3640989" y="3617814"/>
            <a:ext cx="24486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BB0C6A-C512-19CA-D86A-BBD9EE5B34ED}"/>
              </a:ext>
            </a:extLst>
          </p:cNvPr>
          <p:cNvSpPr txBox="1"/>
          <p:nvPr/>
        </p:nvSpPr>
        <p:spPr>
          <a:xfrm>
            <a:off x="4158988" y="2232484"/>
            <a:ext cx="60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s-ES" sz="2800" i="1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endParaRPr lang="es-ES" sz="280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6403666F-F4AB-B0F9-1F90-82EDB3F02F05}"/>
              </a:ext>
            </a:extLst>
          </p:cNvPr>
          <p:cNvSpPr txBox="1"/>
          <p:nvPr/>
        </p:nvSpPr>
        <p:spPr>
          <a:xfrm>
            <a:off x="4207109" y="3575196"/>
            <a:ext cx="60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s-ES" sz="28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sp>
        <p:nvSpPr>
          <p:cNvPr id="27" name="Triángulo 26">
            <a:extLst>
              <a:ext uri="{FF2B5EF4-FFF2-40B4-BE49-F238E27FC236}">
                <a16:creationId xmlns:a16="http://schemas.microsoft.com/office/drawing/2014/main" id="{3B824B13-AA2C-45FA-74BF-447F59A0EC5E}"/>
              </a:ext>
            </a:extLst>
          </p:cNvPr>
          <p:cNvSpPr/>
          <p:nvPr/>
        </p:nvSpPr>
        <p:spPr>
          <a:xfrm>
            <a:off x="5133515" y="6139543"/>
            <a:ext cx="250854" cy="24930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riángulo 27">
            <a:extLst>
              <a:ext uri="{FF2B5EF4-FFF2-40B4-BE49-F238E27FC236}">
                <a16:creationId xmlns:a16="http://schemas.microsoft.com/office/drawing/2014/main" id="{20CA4FBF-1E03-4608-BA11-66BCC1C9B445}"/>
              </a:ext>
            </a:extLst>
          </p:cNvPr>
          <p:cNvSpPr/>
          <p:nvPr/>
        </p:nvSpPr>
        <p:spPr>
          <a:xfrm>
            <a:off x="5412627" y="6139543"/>
            <a:ext cx="250854" cy="24930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riángulo 28">
            <a:extLst>
              <a:ext uri="{FF2B5EF4-FFF2-40B4-BE49-F238E27FC236}">
                <a16:creationId xmlns:a16="http://schemas.microsoft.com/office/drawing/2014/main" id="{A9ADD235-800F-B620-32AF-DB29AAD7BCA9}"/>
              </a:ext>
            </a:extLst>
          </p:cNvPr>
          <p:cNvSpPr/>
          <p:nvPr/>
        </p:nvSpPr>
        <p:spPr>
          <a:xfrm>
            <a:off x="5697336" y="6139543"/>
            <a:ext cx="250854" cy="24930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riángulo 29">
            <a:extLst>
              <a:ext uri="{FF2B5EF4-FFF2-40B4-BE49-F238E27FC236}">
                <a16:creationId xmlns:a16="http://schemas.microsoft.com/office/drawing/2014/main" id="{3EA1F4F9-41B4-EEBB-5F01-2542166B04EA}"/>
              </a:ext>
            </a:extLst>
          </p:cNvPr>
          <p:cNvSpPr/>
          <p:nvPr/>
        </p:nvSpPr>
        <p:spPr>
          <a:xfrm>
            <a:off x="5964236" y="6139542"/>
            <a:ext cx="250854" cy="249307"/>
          </a:xfrm>
          <a:prstGeom prst="triangl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A43F0A7A-CD0D-155F-270E-C12738A0D637}"/>
              </a:ext>
            </a:extLst>
          </p:cNvPr>
          <p:cNvSpPr/>
          <p:nvPr/>
        </p:nvSpPr>
        <p:spPr>
          <a:xfrm>
            <a:off x="5079871" y="6389879"/>
            <a:ext cx="135653" cy="135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362FDFF8-11A8-CAA5-1A71-97C7B6151E76}"/>
              </a:ext>
            </a:extLst>
          </p:cNvPr>
          <p:cNvSpPr/>
          <p:nvPr/>
        </p:nvSpPr>
        <p:spPr>
          <a:xfrm>
            <a:off x="5332663" y="6393216"/>
            <a:ext cx="135653" cy="135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Elipse 33">
            <a:extLst>
              <a:ext uri="{FF2B5EF4-FFF2-40B4-BE49-F238E27FC236}">
                <a16:creationId xmlns:a16="http://schemas.microsoft.com/office/drawing/2014/main" id="{2B6F9EB2-1E81-5A11-4111-8A9608E3DA47}"/>
              </a:ext>
            </a:extLst>
          </p:cNvPr>
          <p:cNvSpPr/>
          <p:nvPr/>
        </p:nvSpPr>
        <p:spPr>
          <a:xfrm>
            <a:off x="5611476" y="6389879"/>
            <a:ext cx="135653" cy="135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Elipse 34">
            <a:extLst>
              <a:ext uri="{FF2B5EF4-FFF2-40B4-BE49-F238E27FC236}">
                <a16:creationId xmlns:a16="http://schemas.microsoft.com/office/drawing/2014/main" id="{C8FE8DFF-6E35-83F2-1C9E-5A8C8C34BB60}"/>
              </a:ext>
            </a:extLst>
          </p:cNvPr>
          <p:cNvSpPr/>
          <p:nvPr/>
        </p:nvSpPr>
        <p:spPr>
          <a:xfrm>
            <a:off x="5893538" y="6388849"/>
            <a:ext cx="135653" cy="135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Elipse 35">
            <a:extLst>
              <a:ext uri="{FF2B5EF4-FFF2-40B4-BE49-F238E27FC236}">
                <a16:creationId xmlns:a16="http://schemas.microsoft.com/office/drawing/2014/main" id="{2E9C2058-DF95-C82A-77D6-D0EF479BA9E5}"/>
              </a:ext>
            </a:extLst>
          </p:cNvPr>
          <p:cNvSpPr/>
          <p:nvPr/>
        </p:nvSpPr>
        <p:spPr>
          <a:xfrm>
            <a:off x="6157566" y="6388848"/>
            <a:ext cx="135653" cy="13565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2" name="Grupo 51">
            <a:extLst>
              <a:ext uri="{FF2B5EF4-FFF2-40B4-BE49-F238E27FC236}">
                <a16:creationId xmlns:a16="http://schemas.microsoft.com/office/drawing/2014/main" id="{15FC7377-CDDB-D6BA-A661-4A585D391775}"/>
              </a:ext>
            </a:extLst>
          </p:cNvPr>
          <p:cNvGrpSpPr/>
          <p:nvPr/>
        </p:nvGrpSpPr>
        <p:grpSpPr>
          <a:xfrm rot="10800000">
            <a:off x="5056807" y="1405088"/>
            <a:ext cx="1213348" cy="389327"/>
            <a:chOff x="5232271" y="6291942"/>
            <a:chExt cx="1213348" cy="389327"/>
          </a:xfrm>
        </p:grpSpPr>
        <p:sp>
          <p:nvSpPr>
            <p:cNvPr id="43" name="Triángulo 42">
              <a:extLst>
                <a:ext uri="{FF2B5EF4-FFF2-40B4-BE49-F238E27FC236}">
                  <a16:creationId xmlns:a16="http://schemas.microsoft.com/office/drawing/2014/main" id="{01BF33C3-B43B-618D-8A22-1FBAE1A349DC}"/>
                </a:ext>
              </a:extLst>
            </p:cNvPr>
            <p:cNvSpPr/>
            <p:nvPr/>
          </p:nvSpPr>
          <p:spPr>
            <a:xfrm>
              <a:off x="5285915" y="6291943"/>
              <a:ext cx="250854" cy="249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ángulo 43">
              <a:extLst>
                <a:ext uri="{FF2B5EF4-FFF2-40B4-BE49-F238E27FC236}">
                  <a16:creationId xmlns:a16="http://schemas.microsoft.com/office/drawing/2014/main" id="{AFA5F17E-2B04-E7EE-9EAF-3B0F0DDD11B7}"/>
                </a:ext>
              </a:extLst>
            </p:cNvPr>
            <p:cNvSpPr/>
            <p:nvPr/>
          </p:nvSpPr>
          <p:spPr>
            <a:xfrm>
              <a:off x="5565027" y="6291943"/>
              <a:ext cx="250854" cy="249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ángulo 44">
              <a:extLst>
                <a:ext uri="{FF2B5EF4-FFF2-40B4-BE49-F238E27FC236}">
                  <a16:creationId xmlns:a16="http://schemas.microsoft.com/office/drawing/2014/main" id="{2963DD6F-D85C-17E6-74DF-ADC6DB84E7FA}"/>
                </a:ext>
              </a:extLst>
            </p:cNvPr>
            <p:cNvSpPr/>
            <p:nvPr/>
          </p:nvSpPr>
          <p:spPr>
            <a:xfrm>
              <a:off x="5849736" y="6291943"/>
              <a:ext cx="250854" cy="249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ángulo 45">
              <a:extLst>
                <a:ext uri="{FF2B5EF4-FFF2-40B4-BE49-F238E27FC236}">
                  <a16:creationId xmlns:a16="http://schemas.microsoft.com/office/drawing/2014/main" id="{4313962F-9423-9F89-BCD0-3C49EB319308}"/>
                </a:ext>
              </a:extLst>
            </p:cNvPr>
            <p:cNvSpPr/>
            <p:nvPr/>
          </p:nvSpPr>
          <p:spPr>
            <a:xfrm>
              <a:off x="6116636" y="6291942"/>
              <a:ext cx="250854" cy="249307"/>
            </a:xfrm>
            <a:prstGeom prst="triangl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60251F29-4478-38AA-3187-7895FE801C27}"/>
                </a:ext>
              </a:extLst>
            </p:cNvPr>
            <p:cNvSpPr/>
            <p:nvPr/>
          </p:nvSpPr>
          <p:spPr>
            <a:xfrm>
              <a:off x="5232271" y="6542279"/>
              <a:ext cx="135653" cy="1356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0B348FAC-9FED-0A0D-DC99-BC5106BDF22F}"/>
                </a:ext>
              </a:extLst>
            </p:cNvPr>
            <p:cNvSpPr/>
            <p:nvPr/>
          </p:nvSpPr>
          <p:spPr>
            <a:xfrm>
              <a:off x="5485063" y="6545616"/>
              <a:ext cx="135653" cy="1356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Elipse 48">
              <a:extLst>
                <a:ext uri="{FF2B5EF4-FFF2-40B4-BE49-F238E27FC236}">
                  <a16:creationId xmlns:a16="http://schemas.microsoft.com/office/drawing/2014/main" id="{12AA97F5-B54E-2CC9-B71D-9BE47591BA3C}"/>
                </a:ext>
              </a:extLst>
            </p:cNvPr>
            <p:cNvSpPr/>
            <p:nvPr/>
          </p:nvSpPr>
          <p:spPr>
            <a:xfrm>
              <a:off x="5763876" y="6542279"/>
              <a:ext cx="135653" cy="1356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5AAEDA97-5CC3-F5E8-C03E-3C1C053D7A31}"/>
                </a:ext>
              </a:extLst>
            </p:cNvPr>
            <p:cNvSpPr/>
            <p:nvPr/>
          </p:nvSpPr>
          <p:spPr>
            <a:xfrm>
              <a:off x="6045938" y="6541249"/>
              <a:ext cx="135653" cy="1356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C0FD03F7-8A61-9A1F-2631-662C5464432C}"/>
                </a:ext>
              </a:extLst>
            </p:cNvPr>
            <p:cNvSpPr/>
            <p:nvPr/>
          </p:nvSpPr>
          <p:spPr>
            <a:xfrm>
              <a:off x="6309966" y="6541248"/>
              <a:ext cx="135653" cy="13565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33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63EB4-6274-8AFF-BF9D-5C92F25F99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A0C3C-B743-A5F5-6AC5-722C876B3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153433"/>
            <a:ext cx="10502761" cy="867648"/>
          </a:xfrm>
        </p:spPr>
        <p:txBody>
          <a:bodyPr/>
          <a:lstStyle/>
          <a:p>
            <a:r>
              <a:rPr lang="es-ES" dirty="0"/>
              <a:t>Opción 1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68D86318-65CC-19E0-5AC6-2C66F99072B7}"/>
              </a:ext>
            </a:extLst>
          </p:cNvPr>
          <p:cNvSpPr/>
          <p:nvPr/>
        </p:nvSpPr>
        <p:spPr>
          <a:xfrm>
            <a:off x="5248894" y="2993212"/>
            <a:ext cx="300754" cy="1487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616F7ED-390E-94D2-849E-D3C62FC55AE6}"/>
              </a:ext>
            </a:extLst>
          </p:cNvPr>
          <p:cNvCxnSpPr>
            <a:cxnSpLocks/>
          </p:cNvCxnSpPr>
          <p:nvPr/>
        </p:nvCxnSpPr>
        <p:spPr>
          <a:xfrm>
            <a:off x="6414448" y="2993212"/>
            <a:ext cx="0" cy="148734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CuadroTexto 15">
            <a:extLst>
              <a:ext uri="{FF2B5EF4-FFF2-40B4-BE49-F238E27FC236}">
                <a16:creationId xmlns:a16="http://schemas.microsoft.com/office/drawing/2014/main" id="{06DF4993-9275-2374-B267-FEFA0B411E95}"/>
              </a:ext>
            </a:extLst>
          </p:cNvPr>
          <p:cNvSpPr txBox="1"/>
          <p:nvPr/>
        </p:nvSpPr>
        <p:spPr>
          <a:xfrm>
            <a:off x="6698765" y="3525502"/>
            <a:ext cx="6057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6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L</a:t>
            </a:r>
          </a:p>
        </p:txBody>
      </p:sp>
      <p:cxnSp>
        <p:nvCxnSpPr>
          <p:cNvPr id="20" name="Conector recto 19">
            <a:extLst>
              <a:ext uri="{FF2B5EF4-FFF2-40B4-BE49-F238E27FC236}">
                <a16:creationId xmlns:a16="http://schemas.microsoft.com/office/drawing/2014/main" id="{856DAE4A-7A27-807F-4200-3AA1C7AAED9D}"/>
              </a:ext>
            </a:extLst>
          </p:cNvPr>
          <p:cNvCxnSpPr>
            <a:cxnSpLocks/>
          </p:cNvCxnSpPr>
          <p:nvPr/>
        </p:nvCxnSpPr>
        <p:spPr>
          <a:xfrm>
            <a:off x="3647326" y="1021081"/>
            <a:ext cx="0" cy="534889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02A6652A-B5C6-8B5C-2892-A9BF089FA904}"/>
              </a:ext>
            </a:extLst>
          </p:cNvPr>
          <p:cNvCxnSpPr/>
          <p:nvPr/>
        </p:nvCxnSpPr>
        <p:spPr>
          <a:xfrm>
            <a:off x="3647326" y="3130242"/>
            <a:ext cx="16015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62BC95E-E67C-A833-50F1-1C34B196A634}"/>
              </a:ext>
            </a:extLst>
          </p:cNvPr>
          <p:cNvCxnSpPr>
            <a:cxnSpLocks/>
          </p:cNvCxnSpPr>
          <p:nvPr/>
        </p:nvCxnSpPr>
        <p:spPr>
          <a:xfrm>
            <a:off x="3640989" y="3617814"/>
            <a:ext cx="19086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9CE7F23-96E2-669B-50B6-FA4914B76551}"/>
              </a:ext>
            </a:extLst>
          </p:cNvPr>
          <p:cNvSpPr txBox="1"/>
          <p:nvPr/>
        </p:nvSpPr>
        <p:spPr>
          <a:xfrm>
            <a:off x="4158988" y="3064588"/>
            <a:ext cx="60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1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s-ES" sz="2800" i="1" baseline="-25000" dirty="0" err="1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i</a:t>
            </a:r>
            <a:endParaRPr lang="es-ES" sz="2800" i="1" baseline="-25000" dirty="0">
              <a:latin typeface="CMU Serif Roman" panose="02000603000000000000" pitchFamily="2" charset="0"/>
              <a:ea typeface="CMU Serif Roman" panose="02000603000000000000" pitchFamily="2" charset="0"/>
              <a:cs typeface="CMU Serif Roman" panose="02000603000000000000" pitchFamily="2" charset="0"/>
            </a:endParaRP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25EDEE7E-6BA9-BE5C-B72F-B9677A5614EA}"/>
              </a:ext>
            </a:extLst>
          </p:cNvPr>
          <p:cNvSpPr txBox="1"/>
          <p:nvPr/>
        </p:nvSpPr>
        <p:spPr>
          <a:xfrm>
            <a:off x="4207109" y="3575196"/>
            <a:ext cx="6057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i="1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r</a:t>
            </a:r>
            <a:r>
              <a:rPr lang="es-ES" sz="2800" i="1" baseline="-25000" dirty="0">
                <a:latin typeface="CMU Serif Roman" panose="02000603000000000000" pitchFamily="2" charset="0"/>
                <a:ea typeface="CMU Serif Roman" panose="02000603000000000000" pitchFamily="2" charset="0"/>
                <a:cs typeface="CMU Serif Roman" panose="02000603000000000000" pitchFamily="2" charset="0"/>
              </a:rPr>
              <a:t>e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B056C9D0-8633-9B12-F86A-EC18061868B4}"/>
              </a:ext>
            </a:extLst>
          </p:cNvPr>
          <p:cNvGrpSpPr/>
          <p:nvPr/>
        </p:nvGrpSpPr>
        <p:grpSpPr>
          <a:xfrm>
            <a:off x="4813427" y="1233258"/>
            <a:ext cx="736221" cy="3567342"/>
            <a:chOff x="4813427" y="1233258"/>
            <a:chExt cx="736221" cy="1794933"/>
          </a:xfrm>
        </p:grpSpPr>
        <p:sp>
          <p:nvSpPr>
            <p:cNvPr id="5" name="Arco 4">
              <a:extLst>
                <a:ext uri="{FF2B5EF4-FFF2-40B4-BE49-F238E27FC236}">
                  <a16:creationId xmlns:a16="http://schemas.microsoft.com/office/drawing/2014/main" id="{B57F6A48-35C9-2775-9C96-3F7A848FC2B9}"/>
                </a:ext>
              </a:extLst>
            </p:cNvPr>
            <p:cNvSpPr/>
            <p:nvPr/>
          </p:nvSpPr>
          <p:spPr>
            <a:xfrm>
              <a:off x="4813427" y="1233258"/>
              <a:ext cx="436013" cy="179493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Arco 5">
              <a:extLst>
                <a:ext uri="{FF2B5EF4-FFF2-40B4-BE49-F238E27FC236}">
                  <a16:creationId xmlns:a16="http://schemas.microsoft.com/office/drawing/2014/main" id="{D949EB26-E359-08D7-1555-0870D2A0B8C6}"/>
                </a:ext>
              </a:extLst>
            </p:cNvPr>
            <p:cNvSpPr/>
            <p:nvPr/>
          </p:nvSpPr>
          <p:spPr>
            <a:xfrm>
              <a:off x="5113635" y="1233258"/>
              <a:ext cx="436013" cy="179493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A4540B8B-40F4-AEB1-7190-1F30C2805E16}"/>
                </a:ext>
              </a:extLst>
            </p:cNvPr>
            <p:cNvCxnSpPr>
              <a:stCxn id="5" idx="0"/>
              <a:endCxn id="6" idx="0"/>
            </p:cNvCxnSpPr>
            <p:nvPr/>
          </p:nvCxnSpPr>
          <p:spPr>
            <a:xfrm>
              <a:off x="5031433" y="1233258"/>
              <a:ext cx="3002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upo 9">
            <a:extLst>
              <a:ext uri="{FF2B5EF4-FFF2-40B4-BE49-F238E27FC236}">
                <a16:creationId xmlns:a16="http://schemas.microsoft.com/office/drawing/2014/main" id="{9698860E-D969-22AC-FDDB-792467BAC08B}"/>
              </a:ext>
            </a:extLst>
          </p:cNvPr>
          <p:cNvGrpSpPr/>
          <p:nvPr/>
        </p:nvGrpSpPr>
        <p:grpSpPr>
          <a:xfrm flipV="1">
            <a:off x="4812881" y="2862071"/>
            <a:ext cx="736221" cy="3245749"/>
            <a:chOff x="4813427" y="1233258"/>
            <a:chExt cx="736221" cy="1794933"/>
          </a:xfrm>
        </p:grpSpPr>
        <p:sp>
          <p:nvSpPr>
            <p:cNvPr id="11" name="Arco 10">
              <a:extLst>
                <a:ext uri="{FF2B5EF4-FFF2-40B4-BE49-F238E27FC236}">
                  <a16:creationId xmlns:a16="http://schemas.microsoft.com/office/drawing/2014/main" id="{29FC95DF-1815-C54C-2ABB-1AB7E8A0500D}"/>
                </a:ext>
              </a:extLst>
            </p:cNvPr>
            <p:cNvSpPr/>
            <p:nvPr/>
          </p:nvSpPr>
          <p:spPr>
            <a:xfrm>
              <a:off x="4813427" y="1233258"/>
              <a:ext cx="436013" cy="179493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co 11">
              <a:extLst>
                <a:ext uri="{FF2B5EF4-FFF2-40B4-BE49-F238E27FC236}">
                  <a16:creationId xmlns:a16="http://schemas.microsoft.com/office/drawing/2014/main" id="{6D076303-E0FF-EC3A-DB7A-B4F0348F4E67}"/>
                </a:ext>
              </a:extLst>
            </p:cNvPr>
            <p:cNvSpPr/>
            <p:nvPr/>
          </p:nvSpPr>
          <p:spPr>
            <a:xfrm>
              <a:off x="5113635" y="1233258"/>
              <a:ext cx="436013" cy="179493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Conector recto 12">
              <a:extLst>
                <a:ext uri="{FF2B5EF4-FFF2-40B4-BE49-F238E27FC236}">
                  <a16:creationId xmlns:a16="http://schemas.microsoft.com/office/drawing/2014/main" id="{B3587C79-FF3C-D1F7-8A75-880A8C41BB0B}"/>
                </a:ext>
              </a:extLst>
            </p:cNvPr>
            <p:cNvCxnSpPr>
              <a:stCxn id="11" idx="0"/>
              <a:endCxn id="12" idx="0"/>
            </p:cNvCxnSpPr>
            <p:nvPr/>
          </p:nvCxnSpPr>
          <p:spPr>
            <a:xfrm>
              <a:off x="5031433" y="1233258"/>
              <a:ext cx="3002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4135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EFC2C2-04E0-671E-683D-328227F4D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0439A2-21B8-CDC7-D35F-ED4DD0104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153433"/>
            <a:ext cx="10502761" cy="867648"/>
          </a:xfrm>
        </p:spPr>
        <p:txBody>
          <a:bodyPr/>
          <a:lstStyle/>
          <a:p>
            <a:r>
              <a:rPr lang="es-ES" dirty="0"/>
              <a:t>Opción 2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3B4D7967-67D4-1E63-79B9-CBE6B6AB2E7F}"/>
              </a:ext>
            </a:extLst>
          </p:cNvPr>
          <p:cNvGrpSpPr/>
          <p:nvPr/>
        </p:nvGrpSpPr>
        <p:grpSpPr>
          <a:xfrm>
            <a:off x="6338311" y="1523028"/>
            <a:ext cx="6627316" cy="4389041"/>
            <a:chOff x="3017520" y="1648206"/>
            <a:chExt cx="4525296" cy="2996946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63DA1CAF-C8B4-DA97-8469-1C8971AF4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981"/>
            <a:stretch/>
          </p:blipFill>
          <p:spPr>
            <a:xfrm>
              <a:off x="3148616" y="1648206"/>
              <a:ext cx="4394200" cy="2740914"/>
            </a:xfrm>
            <a:prstGeom prst="rect">
              <a:avLst/>
            </a:prstGeom>
          </p:spPr>
        </p:pic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5A5E381F-B310-CAC0-3496-2A83066B816A}"/>
                </a:ext>
              </a:extLst>
            </p:cNvPr>
            <p:cNvSpPr/>
            <p:nvPr/>
          </p:nvSpPr>
          <p:spPr>
            <a:xfrm>
              <a:off x="3017520" y="3611880"/>
              <a:ext cx="1929384" cy="1033272"/>
            </a:xfrm>
            <a:custGeom>
              <a:avLst/>
              <a:gdLst>
                <a:gd name="connsiteX0" fmla="*/ 0 w 1929384"/>
                <a:gd name="connsiteY0" fmla="*/ 1033272 h 1033272"/>
                <a:gd name="connsiteX1" fmla="*/ 548640 w 1929384"/>
                <a:gd name="connsiteY1" fmla="*/ 0 h 1033272"/>
                <a:gd name="connsiteX2" fmla="*/ 1929384 w 1929384"/>
                <a:gd name="connsiteY2" fmla="*/ 905256 h 1033272"/>
                <a:gd name="connsiteX3" fmla="*/ 0 w 1929384"/>
                <a:gd name="connsiteY3" fmla="*/ 1033272 h 103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9384" h="1033272">
                  <a:moveTo>
                    <a:pt x="0" y="1033272"/>
                  </a:moveTo>
                  <a:lnTo>
                    <a:pt x="548640" y="0"/>
                  </a:lnTo>
                  <a:lnTo>
                    <a:pt x="1929384" y="905256"/>
                  </a:lnTo>
                  <a:lnTo>
                    <a:pt x="0" y="10332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1D94A56-9376-BA2C-3D17-3873B2DBC77F}"/>
              </a:ext>
            </a:extLst>
          </p:cNvPr>
          <p:cNvSpPr/>
          <p:nvPr/>
        </p:nvSpPr>
        <p:spPr>
          <a:xfrm>
            <a:off x="2092458" y="3135860"/>
            <a:ext cx="300754" cy="14873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5B153802-15B0-F390-8279-EC65F9766DEB}"/>
              </a:ext>
            </a:extLst>
          </p:cNvPr>
          <p:cNvCxnSpPr>
            <a:cxnSpLocks/>
          </p:cNvCxnSpPr>
          <p:nvPr/>
        </p:nvCxnSpPr>
        <p:spPr>
          <a:xfrm>
            <a:off x="490890" y="1163729"/>
            <a:ext cx="0" cy="5348897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upo 29">
            <a:extLst>
              <a:ext uri="{FF2B5EF4-FFF2-40B4-BE49-F238E27FC236}">
                <a16:creationId xmlns:a16="http://schemas.microsoft.com/office/drawing/2014/main" id="{48E240E7-CF3E-9D0F-58DF-BA4CFBE65B83}"/>
              </a:ext>
            </a:extLst>
          </p:cNvPr>
          <p:cNvGrpSpPr/>
          <p:nvPr/>
        </p:nvGrpSpPr>
        <p:grpSpPr>
          <a:xfrm>
            <a:off x="1656991" y="1375906"/>
            <a:ext cx="736221" cy="3567342"/>
            <a:chOff x="4813427" y="1233258"/>
            <a:chExt cx="736221" cy="1794933"/>
          </a:xfrm>
        </p:grpSpPr>
        <p:sp>
          <p:nvSpPr>
            <p:cNvPr id="31" name="Arco 30">
              <a:extLst>
                <a:ext uri="{FF2B5EF4-FFF2-40B4-BE49-F238E27FC236}">
                  <a16:creationId xmlns:a16="http://schemas.microsoft.com/office/drawing/2014/main" id="{D16E30D3-C78A-F3B2-4A6B-60E5FD7194C4}"/>
                </a:ext>
              </a:extLst>
            </p:cNvPr>
            <p:cNvSpPr/>
            <p:nvPr/>
          </p:nvSpPr>
          <p:spPr>
            <a:xfrm>
              <a:off x="4813427" y="1233258"/>
              <a:ext cx="436013" cy="179493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Arco 31">
              <a:extLst>
                <a:ext uri="{FF2B5EF4-FFF2-40B4-BE49-F238E27FC236}">
                  <a16:creationId xmlns:a16="http://schemas.microsoft.com/office/drawing/2014/main" id="{CB11BB82-B9D7-3591-1C04-A7D7F0EF2F1B}"/>
                </a:ext>
              </a:extLst>
            </p:cNvPr>
            <p:cNvSpPr/>
            <p:nvPr/>
          </p:nvSpPr>
          <p:spPr>
            <a:xfrm>
              <a:off x="5113635" y="1233258"/>
              <a:ext cx="436013" cy="179493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Conector recto 32">
              <a:extLst>
                <a:ext uri="{FF2B5EF4-FFF2-40B4-BE49-F238E27FC236}">
                  <a16:creationId xmlns:a16="http://schemas.microsoft.com/office/drawing/2014/main" id="{8D9F4534-9DB0-E8CD-0DFD-64D49692854E}"/>
                </a:ext>
              </a:extLst>
            </p:cNvPr>
            <p:cNvCxnSpPr>
              <a:stCxn id="31" idx="0"/>
              <a:endCxn id="32" idx="0"/>
            </p:cNvCxnSpPr>
            <p:nvPr/>
          </p:nvCxnSpPr>
          <p:spPr>
            <a:xfrm>
              <a:off x="5031433" y="1233258"/>
              <a:ext cx="3002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upo 33">
            <a:extLst>
              <a:ext uri="{FF2B5EF4-FFF2-40B4-BE49-F238E27FC236}">
                <a16:creationId xmlns:a16="http://schemas.microsoft.com/office/drawing/2014/main" id="{FD319B15-7688-96DE-1BC3-66B5ECBE56DD}"/>
              </a:ext>
            </a:extLst>
          </p:cNvPr>
          <p:cNvGrpSpPr/>
          <p:nvPr/>
        </p:nvGrpSpPr>
        <p:grpSpPr>
          <a:xfrm flipV="1">
            <a:off x="1656445" y="3004719"/>
            <a:ext cx="736221" cy="3245749"/>
            <a:chOff x="4813427" y="1233258"/>
            <a:chExt cx="736221" cy="1794933"/>
          </a:xfrm>
        </p:grpSpPr>
        <p:sp>
          <p:nvSpPr>
            <p:cNvPr id="35" name="Arco 34">
              <a:extLst>
                <a:ext uri="{FF2B5EF4-FFF2-40B4-BE49-F238E27FC236}">
                  <a16:creationId xmlns:a16="http://schemas.microsoft.com/office/drawing/2014/main" id="{0C2BCC89-020D-3C9C-7E69-8823E5C407A6}"/>
                </a:ext>
              </a:extLst>
            </p:cNvPr>
            <p:cNvSpPr/>
            <p:nvPr/>
          </p:nvSpPr>
          <p:spPr>
            <a:xfrm>
              <a:off x="4813427" y="1233258"/>
              <a:ext cx="436013" cy="179493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Arco 35">
              <a:extLst>
                <a:ext uri="{FF2B5EF4-FFF2-40B4-BE49-F238E27FC236}">
                  <a16:creationId xmlns:a16="http://schemas.microsoft.com/office/drawing/2014/main" id="{3A165F01-CF66-8C3E-21E1-C2902CBA74CB}"/>
                </a:ext>
              </a:extLst>
            </p:cNvPr>
            <p:cNvSpPr/>
            <p:nvPr/>
          </p:nvSpPr>
          <p:spPr>
            <a:xfrm>
              <a:off x="5113635" y="1233258"/>
              <a:ext cx="436013" cy="1794933"/>
            </a:xfrm>
            <a:prstGeom prst="arc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Conector recto 36">
              <a:extLst>
                <a:ext uri="{FF2B5EF4-FFF2-40B4-BE49-F238E27FC236}">
                  <a16:creationId xmlns:a16="http://schemas.microsoft.com/office/drawing/2014/main" id="{F7FDE9DF-D8BD-5212-C338-40A47B445F97}"/>
                </a:ext>
              </a:extLst>
            </p:cNvPr>
            <p:cNvCxnSpPr>
              <a:stCxn id="35" idx="0"/>
              <a:endCxn id="36" idx="0"/>
            </p:cNvCxnSpPr>
            <p:nvPr/>
          </p:nvCxnSpPr>
          <p:spPr>
            <a:xfrm>
              <a:off x="5031433" y="1233258"/>
              <a:ext cx="30020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ángulo 37">
            <a:extLst>
              <a:ext uri="{FF2B5EF4-FFF2-40B4-BE49-F238E27FC236}">
                <a16:creationId xmlns:a16="http://schemas.microsoft.com/office/drawing/2014/main" id="{DF8F74EE-35A9-2A5C-2DAF-488BC6F0CE67}"/>
              </a:ext>
            </a:extLst>
          </p:cNvPr>
          <p:cNvSpPr/>
          <p:nvPr/>
        </p:nvSpPr>
        <p:spPr>
          <a:xfrm>
            <a:off x="219456" y="3788736"/>
            <a:ext cx="2560320" cy="88320"/>
          </a:xfrm>
          <a:prstGeom prst="rect">
            <a:avLst/>
          </a:prstGeom>
          <a:solidFill>
            <a:schemeClr val="accent2">
              <a:alpha val="23509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upo 40">
            <a:extLst>
              <a:ext uri="{FF2B5EF4-FFF2-40B4-BE49-F238E27FC236}">
                <a16:creationId xmlns:a16="http://schemas.microsoft.com/office/drawing/2014/main" id="{CC6E8FC7-B1AA-D376-A527-D131A2ED34C5}"/>
              </a:ext>
            </a:extLst>
          </p:cNvPr>
          <p:cNvGrpSpPr/>
          <p:nvPr/>
        </p:nvGrpSpPr>
        <p:grpSpPr>
          <a:xfrm>
            <a:off x="3286970" y="341709"/>
            <a:ext cx="4413822" cy="5117394"/>
            <a:chOff x="3587178" y="956833"/>
            <a:chExt cx="4413822" cy="5117394"/>
          </a:xfrm>
        </p:grpSpPr>
        <p:pic>
          <p:nvPicPr>
            <p:cNvPr id="39" name="Imagen 38">
              <a:extLst>
                <a:ext uri="{FF2B5EF4-FFF2-40B4-BE49-F238E27FC236}">
                  <a16:creationId xmlns:a16="http://schemas.microsoft.com/office/drawing/2014/main" id="{BBCC928A-6B19-9E0B-2BBB-FD97BF08C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-1" t="38803" r="-446"/>
            <a:stretch/>
          </p:blipFill>
          <p:spPr>
            <a:xfrm>
              <a:off x="3587178" y="2506885"/>
              <a:ext cx="4413822" cy="3567342"/>
            </a:xfrm>
            <a:prstGeom prst="rect">
              <a:avLst/>
            </a:prstGeom>
            <a:ln>
              <a:noFill/>
            </a:ln>
          </p:spPr>
        </p:pic>
        <p:sp>
          <p:nvSpPr>
            <p:cNvPr id="40" name="Forma libre 39">
              <a:extLst>
                <a:ext uri="{FF2B5EF4-FFF2-40B4-BE49-F238E27FC236}">
                  <a16:creationId xmlns:a16="http://schemas.microsoft.com/office/drawing/2014/main" id="{FD1D050F-2737-4249-F299-41094A6B6EB7}"/>
                </a:ext>
              </a:extLst>
            </p:cNvPr>
            <p:cNvSpPr/>
            <p:nvPr/>
          </p:nvSpPr>
          <p:spPr>
            <a:xfrm rot="1736374">
              <a:off x="4916963" y="956833"/>
              <a:ext cx="2481362" cy="2315343"/>
            </a:xfrm>
            <a:custGeom>
              <a:avLst/>
              <a:gdLst>
                <a:gd name="connsiteX0" fmla="*/ 0 w 1929384"/>
                <a:gd name="connsiteY0" fmla="*/ 1033272 h 1033272"/>
                <a:gd name="connsiteX1" fmla="*/ 548640 w 1929384"/>
                <a:gd name="connsiteY1" fmla="*/ 0 h 1033272"/>
                <a:gd name="connsiteX2" fmla="*/ 1929384 w 1929384"/>
                <a:gd name="connsiteY2" fmla="*/ 905256 h 1033272"/>
                <a:gd name="connsiteX3" fmla="*/ 0 w 1929384"/>
                <a:gd name="connsiteY3" fmla="*/ 1033272 h 103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9384" h="1033272">
                  <a:moveTo>
                    <a:pt x="0" y="1033272"/>
                  </a:moveTo>
                  <a:lnTo>
                    <a:pt x="548640" y="0"/>
                  </a:lnTo>
                  <a:lnTo>
                    <a:pt x="1929384" y="905256"/>
                  </a:lnTo>
                  <a:lnTo>
                    <a:pt x="0" y="10332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6" name="Forma libre 45">
            <a:extLst>
              <a:ext uri="{FF2B5EF4-FFF2-40B4-BE49-F238E27FC236}">
                <a16:creationId xmlns:a16="http://schemas.microsoft.com/office/drawing/2014/main" id="{B39C59B5-E74D-3632-3C52-4529B0E07E08}"/>
              </a:ext>
            </a:extLst>
          </p:cNvPr>
          <p:cNvSpPr/>
          <p:nvPr/>
        </p:nvSpPr>
        <p:spPr>
          <a:xfrm>
            <a:off x="4136035" y="1552919"/>
            <a:ext cx="1748077" cy="3348495"/>
          </a:xfrm>
          <a:custGeom>
            <a:avLst/>
            <a:gdLst>
              <a:gd name="connsiteX0" fmla="*/ 1023619 w 1599234"/>
              <a:gd name="connsiteY0" fmla="*/ 628522 h 2352675"/>
              <a:gd name="connsiteX1" fmla="*/ 1007308 w 1599234"/>
              <a:gd name="connsiteY1" fmla="*/ 634639 h 2352675"/>
              <a:gd name="connsiteX2" fmla="*/ 1003337 w 1599234"/>
              <a:gd name="connsiteY2" fmla="*/ 636636 h 2352675"/>
              <a:gd name="connsiteX3" fmla="*/ 1010152 w 1599234"/>
              <a:gd name="connsiteY3" fmla="*/ 635888 h 2352675"/>
              <a:gd name="connsiteX4" fmla="*/ 1016888 w 1599234"/>
              <a:gd name="connsiteY4" fmla="*/ 635634 h 2352675"/>
              <a:gd name="connsiteX5" fmla="*/ 1587500 w 1599234"/>
              <a:gd name="connsiteY5" fmla="*/ 0 h 2352675"/>
              <a:gd name="connsiteX6" fmla="*/ 1586411 w 1599234"/>
              <a:gd name="connsiteY6" fmla="*/ 78732 h 2352675"/>
              <a:gd name="connsiteX7" fmla="*/ 1590132 w 1599234"/>
              <a:gd name="connsiteY7" fmla="*/ 79731 h 2352675"/>
              <a:gd name="connsiteX8" fmla="*/ 1586823 w 1599234"/>
              <a:gd name="connsiteY8" fmla="*/ 150321 h 2352675"/>
              <a:gd name="connsiteX9" fmla="*/ 1585263 w 1599234"/>
              <a:gd name="connsiteY9" fmla="*/ 161631 h 2352675"/>
              <a:gd name="connsiteX10" fmla="*/ 1574800 w 1599234"/>
              <a:gd name="connsiteY10" fmla="*/ 917575 h 2352675"/>
              <a:gd name="connsiteX11" fmla="*/ 1526771 w 1599234"/>
              <a:gd name="connsiteY11" fmla="*/ 892033 h 2352675"/>
              <a:gd name="connsiteX12" fmla="*/ 1526539 w 1599234"/>
              <a:gd name="connsiteY12" fmla="*/ 893698 h 2352675"/>
              <a:gd name="connsiteX13" fmla="*/ 1515660 w 1599234"/>
              <a:gd name="connsiteY13" fmla="*/ 890430 h 2352675"/>
              <a:gd name="connsiteX14" fmla="*/ 1504198 w 1599234"/>
              <a:gd name="connsiteY14" fmla="*/ 880030 h 2352675"/>
              <a:gd name="connsiteX15" fmla="*/ 1489473 w 1599234"/>
              <a:gd name="connsiteY15" fmla="*/ 872199 h 2352675"/>
              <a:gd name="connsiteX16" fmla="*/ 1471675 w 1599234"/>
              <a:gd name="connsiteY16" fmla="*/ 866266 h 2352675"/>
              <a:gd name="connsiteX17" fmla="*/ 1445488 w 1599234"/>
              <a:gd name="connsiteY17" fmla="*/ 848808 h 2352675"/>
              <a:gd name="connsiteX18" fmla="*/ 1443555 w 1599234"/>
              <a:gd name="connsiteY18" fmla="*/ 847780 h 2352675"/>
              <a:gd name="connsiteX19" fmla="*/ 1416220 w 1599234"/>
              <a:gd name="connsiteY19" fmla="*/ 839908 h 2352675"/>
              <a:gd name="connsiteX20" fmla="*/ 1389379 w 1599234"/>
              <a:gd name="connsiteY20" fmla="*/ 829690 h 2352675"/>
              <a:gd name="connsiteX21" fmla="*/ 1307083 w 1599234"/>
              <a:gd name="connsiteY21" fmla="*/ 783970 h 2352675"/>
              <a:gd name="connsiteX22" fmla="*/ 1291728 w 1599234"/>
              <a:gd name="connsiteY22" fmla="*/ 767040 h 2352675"/>
              <a:gd name="connsiteX23" fmla="*/ 1049291 w 1599234"/>
              <a:gd name="connsiteY23" fmla="*/ 638114 h 2352675"/>
              <a:gd name="connsiteX24" fmla="*/ 1003045 w 1599234"/>
              <a:gd name="connsiteY24" fmla="*/ 638428 h 2352675"/>
              <a:gd name="connsiteX25" fmla="*/ 1002751 w 1599234"/>
              <a:gd name="connsiteY25" fmla="*/ 636931 h 2352675"/>
              <a:gd name="connsiteX26" fmla="*/ 953682 w 1599234"/>
              <a:gd name="connsiteY26" fmla="*/ 661614 h 2352675"/>
              <a:gd name="connsiteX27" fmla="*/ 844320 w 1599234"/>
              <a:gd name="connsiteY27" fmla="*/ 714209 h 2352675"/>
              <a:gd name="connsiteX28" fmla="*/ 832605 w 1599234"/>
              <a:gd name="connsiteY28" fmla="*/ 719808 h 2352675"/>
              <a:gd name="connsiteX29" fmla="*/ 829888 w 1599234"/>
              <a:gd name="connsiteY29" fmla="*/ 722836 h 2352675"/>
              <a:gd name="connsiteX30" fmla="*/ 813307 w 1599234"/>
              <a:gd name="connsiteY30" fmla="*/ 738250 h 2352675"/>
              <a:gd name="connsiteX31" fmla="*/ 785875 w 1599234"/>
              <a:gd name="connsiteY31" fmla="*/ 756538 h 2352675"/>
              <a:gd name="connsiteX32" fmla="*/ 731011 w 1599234"/>
              <a:gd name="connsiteY32" fmla="*/ 811402 h 2352675"/>
              <a:gd name="connsiteX33" fmla="*/ 721867 w 1599234"/>
              <a:gd name="connsiteY33" fmla="*/ 838834 h 2352675"/>
              <a:gd name="connsiteX34" fmla="*/ 667003 w 1599234"/>
              <a:gd name="connsiteY34" fmla="*/ 930274 h 2352675"/>
              <a:gd name="connsiteX35" fmla="*/ 657859 w 1599234"/>
              <a:gd name="connsiteY35" fmla="*/ 966850 h 2352675"/>
              <a:gd name="connsiteX36" fmla="*/ 639571 w 1599234"/>
              <a:gd name="connsiteY36" fmla="*/ 1003426 h 2352675"/>
              <a:gd name="connsiteX37" fmla="*/ 612139 w 1599234"/>
              <a:gd name="connsiteY37" fmla="*/ 1122298 h 2352675"/>
              <a:gd name="connsiteX38" fmla="*/ 603979 w 1599234"/>
              <a:gd name="connsiteY38" fmla="*/ 1203901 h 2352675"/>
              <a:gd name="connsiteX39" fmla="*/ 604453 w 1599234"/>
              <a:gd name="connsiteY39" fmla="*/ 1266209 h 2352675"/>
              <a:gd name="connsiteX40" fmla="*/ 612139 w 1599234"/>
              <a:gd name="connsiteY40" fmla="*/ 1542922 h 2352675"/>
              <a:gd name="connsiteX41" fmla="*/ 621283 w 1599234"/>
              <a:gd name="connsiteY41" fmla="*/ 1579498 h 2352675"/>
              <a:gd name="connsiteX42" fmla="*/ 667003 w 1599234"/>
              <a:gd name="connsiteY42" fmla="*/ 1680082 h 2352675"/>
              <a:gd name="connsiteX43" fmla="*/ 685291 w 1599234"/>
              <a:gd name="connsiteY43" fmla="*/ 1707514 h 2352675"/>
              <a:gd name="connsiteX44" fmla="*/ 694435 w 1599234"/>
              <a:gd name="connsiteY44" fmla="*/ 1734946 h 2352675"/>
              <a:gd name="connsiteX45" fmla="*/ 731011 w 1599234"/>
              <a:gd name="connsiteY45" fmla="*/ 1789810 h 2352675"/>
              <a:gd name="connsiteX46" fmla="*/ 749299 w 1599234"/>
              <a:gd name="connsiteY46" fmla="*/ 1817242 h 2352675"/>
              <a:gd name="connsiteX47" fmla="*/ 767587 w 1599234"/>
              <a:gd name="connsiteY47" fmla="*/ 1844674 h 2352675"/>
              <a:gd name="connsiteX48" fmla="*/ 787094 w 1599234"/>
              <a:gd name="connsiteY48" fmla="*/ 1905020 h 2352675"/>
              <a:gd name="connsiteX49" fmla="*/ 787219 w 1599234"/>
              <a:gd name="connsiteY49" fmla="*/ 1905486 h 2352675"/>
              <a:gd name="connsiteX50" fmla="*/ 787266 w 1599234"/>
              <a:gd name="connsiteY50" fmla="*/ 1906298 h 2352675"/>
              <a:gd name="connsiteX51" fmla="*/ 788432 w 1599234"/>
              <a:gd name="connsiteY51" fmla="*/ 1909991 h 2352675"/>
              <a:gd name="connsiteX52" fmla="*/ 787219 w 1599234"/>
              <a:gd name="connsiteY52" fmla="*/ 1905486 h 2352675"/>
              <a:gd name="connsiteX53" fmla="*/ 786743 w 1599234"/>
              <a:gd name="connsiteY53" fmla="*/ 1897337 h 2352675"/>
              <a:gd name="connsiteX54" fmla="*/ 804163 w 1599234"/>
              <a:gd name="connsiteY54" fmla="*/ 1926970 h 2352675"/>
              <a:gd name="connsiteX55" fmla="*/ 813307 w 1599234"/>
              <a:gd name="connsiteY55" fmla="*/ 1954402 h 2352675"/>
              <a:gd name="connsiteX56" fmla="*/ 849883 w 1599234"/>
              <a:gd name="connsiteY56" fmla="*/ 2009266 h 2352675"/>
              <a:gd name="connsiteX57" fmla="*/ 923035 w 1599234"/>
              <a:gd name="connsiteY57" fmla="*/ 2118994 h 2352675"/>
              <a:gd name="connsiteX58" fmla="*/ 940569 w 1599234"/>
              <a:gd name="connsiteY58" fmla="*/ 2152987 h 2352675"/>
              <a:gd name="connsiteX59" fmla="*/ 942077 w 1599234"/>
              <a:gd name="connsiteY59" fmla="*/ 2156166 h 2352675"/>
              <a:gd name="connsiteX60" fmla="*/ 1060450 w 1599234"/>
              <a:gd name="connsiteY60" fmla="*/ 2232025 h 2352675"/>
              <a:gd name="connsiteX61" fmla="*/ 152400 w 1599234"/>
              <a:gd name="connsiteY61" fmla="*/ 2352675 h 2352675"/>
              <a:gd name="connsiteX62" fmla="*/ 0 w 1599234"/>
              <a:gd name="connsiteY62" fmla="*/ 41275 h 2352675"/>
              <a:gd name="connsiteX0" fmla="*/ 896619 w 1599234"/>
              <a:gd name="connsiteY0" fmla="*/ 352297 h 2352675"/>
              <a:gd name="connsiteX1" fmla="*/ 1007308 w 1599234"/>
              <a:gd name="connsiteY1" fmla="*/ 634639 h 2352675"/>
              <a:gd name="connsiteX2" fmla="*/ 1003337 w 1599234"/>
              <a:gd name="connsiteY2" fmla="*/ 636636 h 2352675"/>
              <a:gd name="connsiteX3" fmla="*/ 1010152 w 1599234"/>
              <a:gd name="connsiteY3" fmla="*/ 635888 h 2352675"/>
              <a:gd name="connsiteX4" fmla="*/ 1016888 w 1599234"/>
              <a:gd name="connsiteY4" fmla="*/ 635634 h 2352675"/>
              <a:gd name="connsiteX5" fmla="*/ 896619 w 1599234"/>
              <a:gd name="connsiteY5" fmla="*/ 352297 h 2352675"/>
              <a:gd name="connsiteX6" fmla="*/ 1587500 w 1599234"/>
              <a:gd name="connsiteY6" fmla="*/ 0 h 2352675"/>
              <a:gd name="connsiteX7" fmla="*/ 1586411 w 1599234"/>
              <a:gd name="connsiteY7" fmla="*/ 78732 h 2352675"/>
              <a:gd name="connsiteX8" fmla="*/ 1590132 w 1599234"/>
              <a:gd name="connsiteY8" fmla="*/ 79731 h 2352675"/>
              <a:gd name="connsiteX9" fmla="*/ 1586823 w 1599234"/>
              <a:gd name="connsiteY9" fmla="*/ 150321 h 2352675"/>
              <a:gd name="connsiteX10" fmla="*/ 1585263 w 1599234"/>
              <a:gd name="connsiteY10" fmla="*/ 161631 h 2352675"/>
              <a:gd name="connsiteX11" fmla="*/ 1574800 w 1599234"/>
              <a:gd name="connsiteY11" fmla="*/ 917575 h 2352675"/>
              <a:gd name="connsiteX12" fmla="*/ 1526771 w 1599234"/>
              <a:gd name="connsiteY12" fmla="*/ 892033 h 2352675"/>
              <a:gd name="connsiteX13" fmla="*/ 1526539 w 1599234"/>
              <a:gd name="connsiteY13" fmla="*/ 893698 h 2352675"/>
              <a:gd name="connsiteX14" fmla="*/ 1515660 w 1599234"/>
              <a:gd name="connsiteY14" fmla="*/ 890430 h 2352675"/>
              <a:gd name="connsiteX15" fmla="*/ 1504198 w 1599234"/>
              <a:gd name="connsiteY15" fmla="*/ 880030 h 2352675"/>
              <a:gd name="connsiteX16" fmla="*/ 1489473 w 1599234"/>
              <a:gd name="connsiteY16" fmla="*/ 872199 h 2352675"/>
              <a:gd name="connsiteX17" fmla="*/ 1471675 w 1599234"/>
              <a:gd name="connsiteY17" fmla="*/ 866266 h 2352675"/>
              <a:gd name="connsiteX18" fmla="*/ 1445488 w 1599234"/>
              <a:gd name="connsiteY18" fmla="*/ 848808 h 2352675"/>
              <a:gd name="connsiteX19" fmla="*/ 1443555 w 1599234"/>
              <a:gd name="connsiteY19" fmla="*/ 847780 h 2352675"/>
              <a:gd name="connsiteX20" fmla="*/ 1416220 w 1599234"/>
              <a:gd name="connsiteY20" fmla="*/ 839908 h 2352675"/>
              <a:gd name="connsiteX21" fmla="*/ 1389379 w 1599234"/>
              <a:gd name="connsiteY21" fmla="*/ 829690 h 2352675"/>
              <a:gd name="connsiteX22" fmla="*/ 1307083 w 1599234"/>
              <a:gd name="connsiteY22" fmla="*/ 783970 h 2352675"/>
              <a:gd name="connsiteX23" fmla="*/ 1291728 w 1599234"/>
              <a:gd name="connsiteY23" fmla="*/ 767040 h 2352675"/>
              <a:gd name="connsiteX24" fmla="*/ 1049291 w 1599234"/>
              <a:gd name="connsiteY24" fmla="*/ 638114 h 2352675"/>
              <a:gd name="connsiteX25" fmla="*/ 1003045 w 1599234"/>
              <a:gd name="connsiteY25" fmla="*/ 638428 h 2352675"/>
              <a:gd name="connsiteX26" fmla="*/ 1002751 w 1599234"/>
              <a:gd name="connsiteY26" fmla="*/ 636931 h 2352675"/>
              <a:gd name="connsiteX27" fmla="*/ 953682 w 1599234"/>
              <a:gd name="connsiteY27" fmla="*/ 661614 h 2352675"/>
              <a:gd name="connsiteX28" fmla="*/ 844320 w 1599234"/>
              <a:gd name="connsiteY28" fmla="*/ 714209 h 2352675"/>
              <a:gd name="connsiteX29" fmla="*/ 832605 w 1599234"/>
              <a:gd name="connsiteY29" fmla="*/ 719808 h 2352675"/>
              <a:gd name="connsiteX30" fmla="*/ 829888 w 1599234"/>
              <a:gd name="connsiteY30" fmla="*/ 722836 h 2352675"/>
              <a:gd name="connsiteX31" fmla="*/ 813307 w 1599234"/>
              <a:gd name="connsiteY31" fmla="*/ 738250 h 2352675"/>
              <a:gd name="connsiteX32" fmla="*/ 785875 w 1599234"/>
              <a:gd name="connsiteY32" fmla="*/ 756538 h 2352675"/>
              <a:gd name="connsiteX33" fmla="*/ 731011 w 1599234"/>
              <a:gd name="connsiteY33" fmla="*/ 811402 h 2352675"/>
              <a:gd name="connsiteX34" fmla="*/ 721867 w 1599234"/>
              <a:gd name="connsiteY34" fmla="*/ 838834 h 2352675"/>
              <a:gd name="connsiteX35" fmla="*/ 667003 w 1599234"/>
              <a:gd name="connsiteY35" fmla="*/ 930274 h 2352675"/>
              <a:gd name="connsiteX36" fmla="*/ 657859 w 1599234"/>
              <a:gd name="connsiteY36" fmla="*/ 966850 h 2352675"/>
              <a:gd name="connsiteX37" fmla="*/ 639571 w 1599234"/>
              <a:gd name="connsiteY37" fmla="*/ 1003426 h 2352675"/>
              <a:gd name="connsiteX38" fmla="*/ 612139 w 1599234"/>
              <a:gd name="connsiteY38" fmla="*/ 1122298 h 2352675"/>
              <a:gd name="connsiteX39" fmla="*/ 603979 w 1599234"/>
              <a:gd name="connsiteY39" fmla="*/ 1203901 h 2352675"/>
              <a:gd name="connsiteX40" fmla="*/ 604453 w 1599234"/>
              <a:gd name="connsiteY40" fmla="*/ 1266209 h 2352675"/>
              <a:gd name="connsiteX41" fmla="*/ 612139 w 1599234"/>
              <a:gd name="connsiteY41" fmla="*/ 1542922 h 2352675"/>
              <a:gd name="connsiteX42" fmla="*/ 621283 w 1599234"/>
              <a:gd name="connsiteY42" fmla="*/ 1579498 h 2352675"/>
              <a:gd name="connsiteX43" fmla="*/ 667003 w 1599234"/>
              <a:gd name="connsiteY43" fmla="*/ 1680082 h 2352675"/>
              <a:gd name="connsiteX44" fmla="*/ 685291 w 1599234"/>
              <a:gd name="connsiteY44" fmla="*/ 1707514 h 2352675"/>
              <a:gd name="connsiteX45" fmla="*/ 694435 w 1599234"/>
              <a:gd name="connsiteY45" fmla="*/ 1734946 h 2352675"/>
              <a:gd name="connsiteX46" fmla="*/ 731011 w 1599234"/>
              <a:gd name="connsiteY46" fmla="*/ 1789810 h 2352675"/>
              <a:gd name="connsiteX47" fmla="*/ 749299 w 1599234"/>
              <a:gd name="connsiteY47" fmla="*/ 1817242 h 2352675"/>
              <a:gd name="connsiteX48" fmla="*/ 767587 w 1599234"/>
              <a:gd name="connsiteY48" fmla="*/ 1844674 h 2352675"/>
              <a:gd name="connsiteX49" fmla="*/ 787094 w 1599234"/>
              <a:gd name="connsiteY49" fmla="*/ 1905020 h 2352675"/>
              <a:gd name="connsiteX50" fmla="*/ 787219 w 1599234"/>
              <a:gd name="connsiteY50" fmla="*/ 1905486 h 2352675"/>
              <a:gd name="connsiteX51" fmla="*/ 787266 w 1599234"/>
              <a:gd name="connsiteY51" fmla="*/ 1906298 h 2352675"/>
              <a:gd name="connsiteX52" fmla="*/ 788432 w 1599234"/>
              <a:gd name="connsiteY52" fmla="*/ 1909991 h 2352675"/>
              <a:gd name="connsiteX53" fmla="*/ 787219 w 1599234"/>
              <a:gd name="connsiteY53" fmla="*/ 1905486 h 2352675"/>
              <a:gd name="connsiteX54" fmla="*/ 786743 w 1599234"/>
              <a:gd name="connsiteY54" fmla="*/ 1897337 h 2352675"/>
              <a:gd name="connsiteX55" fmla="*/ 804163 w 1599234"/>
              <a:gd name="connsiteY55" fmla="*/ 1926970 h 2352675"/>
              <a:gd name="connsiteX56" fmla="*/ 813307 w 1599234"/>
              <a:gd name="connsiteY56" fmla="*/ 1954402 h 2352675"/>
              <a:gd name="connsiteX57" fmla="*/ 849883 w 1599234"/>
              <a:gd name="connsiteY57" fmla="*/ 2009266 h 2352675"/>
              <a:gd name="connsiteX58" fmla="*/ 923035 w 1599234"/>
              <a:gd name="connsiteY58" fmla="*/ 2118994 h 2352675"/>
              <a:gd name="connsiteX59" fmla="*/ 940569 w 1599234"/>
              <a:gd name="connsiteY59" fmla="*/ 2152987 h 2352675"/>
              <a:gd name="connsiteX60" fmla="*/ 942077 w 1599234"/>
              <a:gd name="connsiteY60" fmla="*/ 2156166 h 2352675"/>
              <a:gd name="connsiteX61" fmla="*/ 1060450 w 1599234"/>
              <a:gd name="connsiteY61" fmla="*/ 2232025 h 2352675"/>
              <a:gd name="connsiteX62" fmla="*/ 152400 w 1599234"/>
              <a:gd name="connsiteY62" fmla="*/ 2352675 h 2352675"/>
              <a:gd name="connsiteX63" fmla="*/ 0 w 1599234"/>
              <a:gd name="connsiteY63" fmla="*/ 41275 h 2352675"/>
              <a:gd name="connsiteX64" fmla="*/ 1587500 w 1599234"/>
              <a:gd name="connsiteY64" fmla="*/ 0 h 2352675"/>
              <a:gd name="connsiteX0" fmla="*/ 474344 w 1599234"/>
              <a:gd name="connsiteY0" fmla="*/ 498347 h 2352675"/>
              <a:gd name="connsiteX1" fmla="*/ 1007308 w 1599234"/>
              <a:gd name="connsiteY1" fmla="*/ 634639 h 2352675"/>
              <a:gd name="connsiteX2" fmla="*/ 1003337 w 1599234"/>
              <a:gd name="connsiteY2" fmla="*/ 636636 h 2352675"/>
              <a:gd name="connsiteX3" fmla="*/ 1010152 w 1599234"/>
              <a:gd name="connsiteY3" fmla="*/ 635888 h 2352675"/>
              <a:gd name="connsiteX4" fmla="*/ 1016888 w 1599234"/>
              <a:gd name="connsiteY4" fmla="*/ 635634 h 2352675"/>
              <a:gd name="connsiteX5" fmla="*/ 474344 w 1599234"/>
              <a:gd name="connsiteY5" fmla="*/ 498347 h 2352675"/>
              <a:gd name="connsiteX6" fmla="*/ 1587500 w 1599234"/>
              <a:gd name="connsiteY6" fmla="*/ 0 h 2352675"/>
              <a:gd name="connsiteX7" fmla="*/ 1586411 w 1599234"/>
              <a:gd name="connsiteY7" fmla="*/ 78732 h 2352675"/>
              <a:gd name="connsiteX8" fmla="*/ 1590132 w 1599234"/>
              <a:gd name="connsiteY8" fmla="*/ 79731 h 2352675"/>
              <a:gd name="connsiteX9" fmla="*/ 1586823 w 1599234"/>
              <a:gd name="connsiteY9" fmla="*/ 150321 h 2352675"/>
              <a:gd name="connsiteX10" fmla="*/ 1585263 w 1599234"/>
              <a:gd name="connsiteY10" fmla="*/ 161631 h 2352675"/>
              <a:gd name="connsiteX11" fmla="*/ 1574800 w 1599234"/>
              <a:gd name="connsiteY11" fmla="*/ 917575 h 2352675"/>
              <a:gd name="connsiteX12" fmla="*/ 1526771 w 1599234"/>
              <a:gd name="connsiteY12" fmla="*/ 892033 h 2352675"/>
              <a:gd name="connsiteX13" fmla="*/ 1526539 w 1599234"/>
              <a:gd name="connsiteY13" fmla="*/ 893698 h 2352675"/>
              <a:gd name="connsiteX14" fmla="*/ 1515660 w 1599234"/>
              <a:gd name="connsiteY14" fmla="*/ 890430 h 2352675"/>
              <a:gd name="connsiteX15" fmla="*/ 1504198 w 1599234"/>
              <a:gd name="connsiteY15" fmla="*/ 880030 h 2352675"/>
              <a:gd name="connsiteX16" fmla="*/ 1489473 w 1599234"/>
              <a:gd name="connsiteY16" fmla="*/ 872199 h 2352675"/>
              <a:gd name="connsiteX17" fmla="*/ 1471675 w 1599234"/>
              <a:gd name="connsiteY17" fmla="*/ 866266 h 2352675"/>
              <a:gd name="connsiteX18" fmla="*/ 1445488 w 1599234"/>
              <a:gd name="connsiteY18" fmla="*/ 848808 h 2352675"/>
              <a:gd name="connsiteX19" fmla="*/ 1443555 w 1599234"/>
              <a:gd name="connsiteY19" fmla="*/ 847780 h 2352675"/>
              <a:gd name="connsiteX20" fmla="*/ 1416220 w 1599234"/>
              <a:gd name="connsiteY20" fmla="*/ 839908 h 2352675"/>
              <a:gd name="connsiteX21" fmla="*/ 1389379 w 1599234"/>
              <a:gd name="connsiteY21" fmla="*/ 829690 h 2352675"/>
              <a:gd name="connsiteX22" fmla="*/ 1307083 w 1599234"/>
              <a:gd name="connsiteY22" fmla="*/ 783970 h 2352675"/>
              <a:gd name="connsiteX23" fmla="*/ 1291728 w 1599234"/>
              <a:gd name="connsiteY23" fmla="*/ 767040 h 2352675"/>
              <a:gd name="connsiteX24" fmla="*/ 1049291 w 1599234"/>
              <a:gd name="connsiteY24" fmla="*/ 638114 h 2352675"/>
              <a:gd name="connsiteX25" fmla="*/ 1003045 w 1599234"/>
              <a:gd name="connsiteY25" fmla="*/ 638428 h 2352675"/>
              <a:gd name="connsiteX26" fmla="*/ 1002751 w 1599234"/>
              <a:gd name="connsiteY26" fmla="*/ 636931 h 2352675"/>
              <a:gd name="connsiteX27" fmla="*/ 953682 w 1599234"/>
              <a:gd name="connsiteY27" fmla="*/ 661614 h 2352675"/>
              <a:gd name="connsiteX28" fmla="*/ 844320 w 1599234"/>
              <a:gd name="connsiteY28" fmla="*/ 714209 h 2352675"/>
              <a:gd name="connsiteX29" fmla="*/ 832605 w 1599234"/>
              <a:gd name="connsiteY29" fmla="*/ 719808 h 2352675"/>
              <a:gd name="connsiteX30" fmla="*/ 829888 w 1599234"/>
              <a:gd name="connsiteY30" fmla="*/ 722836 h 2352675"/>
              <a:gd name="connsiteX31" fmla="*/ 813307 w 1599234"/>
              <a:gd name="connsiteY31" fmla="*/ 738250 h 2352675"/>
              <a:gd name="connsiteX32" fmla="*/ 785875 w 1599234"/>
              <a:gd name="connsiteY32" fmla="*/ 756538 h 2352675"/>
              <a:gd name="connsiteX33" fmla="*/ 731011 w 1599234"/>
              <a:gd name="connsiteY33" fmla="*/ 811402 h 2352675"/>
              <a:gd name="connsiteX34" fmla="*/ 721867 w 1599234"/>
              <a:gd name="connsiteY34" fmla="*/ 838834 h 2352675"/>
              <a:gd name="connsiteX35" fmla="*/ 667003 w 1599234"/>
              <a:gd name="connsiteY35" fmla="*/ 930274 h 2352675"/>
              <a:gd name="connsiteX36" fmla="*/ 657859 w 1599234"/>
              <a:gd name="connsiteY36" fmla="*/ 966850 h 2352675"/>
              <a:gd name="connsiteX37" fmla="*/ 639571 w 1599234"/>
              <a:gd name="connsiteY37" fmla="*/ 1003426 h 2352675"/>
              <a:gd name="connsiteX38" fmla="*/ 612139 w 1599234"/>
              <a:gd name="connsiteY38" fmla="*/ 1122298 h 2352675"/>
              <a:gd name="connsiteX39" fmla="*/ 603979 w 1599234"/>
              <a:gd name="connsiteY39" fmla="*/ 1203901 h 2352675"/>
              <a:gd name="connsiteX40" fmla="*/ 604453 w 1599234"/>
              <a:gd name="connsiteY40" fmla="*/ 1266209 h 2352675"/>
              <a:gd name="connsiteX41" fmla="*/ 612139 w 1599234"/>
              <a:gd name="connsiteY41" fmla="*/ 1542922 h 2352675"/>
              <a:gd name="connsiteX42" fmla="*/ 621283 w 1599234"/>
              <a:gd name="connsiteY42" fmla="*/ 1579498 h 2352675"/>
              <a:gd name="connsiteX43" fmla="*/ 667003 w 1599234"/>
              <a:gd name="connsiteY43" fmla="*/ 1680082 h 2352675"/>
              <a:gd name="connsiteX44" fmla="*/ 685291 w 1599234"/>
              <a:gd name="connsiteY44" fmla="*/ 1707514 h 2352675"/>
              <a:gd name="connsiteX45" fmla="*/ 694435 w 1599234"/>
              <a:gd name="connsiteY45" fmla="*/ 1734946 h 2352675"/>
              <a:gd name="connsiteX46" fmla="*/ 731011 w 1599234"/>
              <a:gd name="connsiteY46" fmla="*/ 1789810 h 2352675"/>
              <a:gd name="connsiteX47" fmla="*/ 749299 w 1599234"/>
              <a:gd name="connsiteY47" fmla="*/ 1817242 h 2352675"/>
              <a:gd name="connsiteX48" fmla="*/ 767587 w 1599234"/>
              <a:gd name="connsiteY48" fmla="*/ 1844674 h 2352675"/>
              <a:gd name="connsiteX49" fmla="*/ 787094 w 1599234"/>
              <a:gd name="connsiteY49" fmla="*/ 1905020 h 2352675"/>
              <a:gd name="connsiteX50" fmla="*/ 787219 w 1599234"/>
              <a:gd name="connsiteY50" fmla="*/ 1905486 h 2352675"/>
              <a:gd name="connsiteX51" fmla="*/ 787266 w 1599234"/>
              <a:gd name="connsiteY51" fmla="*/ 1906298 h 2352675"/>
              <a:gd name="connsiteX52" fmla="*/ 788432 w 1599234"/>
              <a:gd name="connsiteY52" fmla="*/ 1909991 h 2352675"/>
              <a:gd name="connsiteX53" fmla="*/ 787219 w 1599234"/>
              <a:gd name="connsiteY53" fmla="*/ 1905486 h 2352675"/>
              <a:gd name="connsiteX54" fmla="*/ 786743 w 1599234"/>
              <a:gd name="connsiteY54" fmla="*/ 1897337 h 2352675"/>
              <a:gd name="connsiteX55" fmla="*/ 804163 w 1599234"/>
              <a:gd name="connsiteY55" fmla="*/ 1926970 h 2352675"/>
              <a:gd name="connsiteX56" fmla="*/ 813307 w 1599234"/>
              <a:gd name="connsiteY56" fmla="*/ 1954402 h 2352675"/>
              <a:gd name="connsiteX57" fmla="*/ 849883 w 1599234"/>
              <a:gd name="connsiteY57" fmla="*/ 2009266 h 2352675"/>
              <a:gd name="connsiteX58" fmla="*/ 923035 w 1599234"/>
              <a:gd name="connsiteY58" fmla="*/ 2118994 h 2352675"/>
              <a:gd name="connsiteX59" fmla="*/ 940569 w 1599234"/>
              <a:gd name="connsiteY59" fmla="*/ 2152987 h 2352675"/>
              <a:gd name="connsiteX60" fmla="*/ 942077 w 1599234"/>
              <a:gd name="connsiteY60" fmla="*/ 2156166 h 2352675"/>
              <a:gd name="connsiteX61" fmla="*/ 1060450 w 1599234"/>
              <a:gd name="connsiteY61" fmla="*/ 2232025 h 2352675"/>
              <a:gd name="connsiteX62" fmla="*/ 152400 w 1599234"/>
              <a:gd name="connsiteY62" fmla="*/ 2352675 h 2352675"/>
              <a:gd name="connsiteX63" fmla="*/ 0 w 1599234"/>
              <a:gd name="connsiteY63" fmla="*/ 41275 h 2352675"/>
              <a:gd name="connsiteX64" fmla="*/ 1587500 w 1599234"/>
              <a:gd name="connsiteY64" fmla="*/ 0 h 2352675"/>
              <a:gd name="connsiteX0" fmla="*/ 1010919 w 1599234"/>
              <a:gd name="connsiteY0" fmla="*/ 634872 h 2352675"/>
              <a:gd name="connsiteX1" fmla="*/ 1007308 w 1599234"/>
              <a:gd name="connsiteY1" fmla="*/ 634639 h 2352675"/>
              <a:gd name="connsiteX2" fmla="*/ 1003337 w 1599234"/>
              <a:gd name="connsiteY2" fmla="*/ 636636 h 2352675"/>
              <a:gd name="connsiteX3" fmla="*/ 1010152 w 1599234"/>
              <a:gd name="connsiteY3" fmla="*/ 635888 h 2352675"/>
              <a:gd name="connsiteX4" fmla="*/ 1016888 w 1599234"/>
              <a:gd name="connsiteY4" fmla="*/ 635634 h 2352675"/>
              <a:gd name="connsiteX5" fmla="*/ 1010919 w 1599234"/>
              <a:gd name="connsiteY5" fmla="*/ 634872 h 2352675"/>
              <a:gd name="connsiteX6" fmla="*/ 1587500 w 1599234"/>
              <a:gd name="connsiteY6" fmla="*/ 0 h 2352675"/>
              <a:gd name="connsiteX7" fmla="*/ 1586411 w 1599234"/>
              <a:gd name="connsiteY7" fmla="*/ 78732 h 2352675"/>
              <a:gd name="connsiteX8" fmla="*/ 1590132 w 1599234"/>
              <a:gd name="connsiteY8" fmla="*/ 79731 h 2352675"/>
              <a:gd name="connsiteX9" fmla="*/ 1586823 w 1599234"/>
              <a:gd name="connsiteY9" fmla="*/ 150321 h 2352675"/>
              <a:gd name="connsiteX10" fmla="*/ 1585263 w 1599234"/>
              <a:gd name="connsiteY10" fmla="*/ 161631 h 2352675"/>
              <a:gd name="connsiteX11" fmla="*/ 1574800 w 1599234"/>
              <a:gd name="connsiteY11" fmla="*/ 917575 h 2352675"/>
              <a:gd name="connsiteX12" fmla="*/ 1526771 w 1599234"/>
              <a:gd name="connsiteY12" fmla="*/ 892033 h 2352675"/>
              <a:gd name="connsiteX13" fmla="*/ 1526539 w 1599234"/>
              <a:gd name="connsiteY13" fmla="*/ 893698 h 2352675"/>
              <a:gd name="connsiteX14" fmla="*/ 1515660 w 1599234"/>
              <a:gd name="connsiteY14" fmla="*/ 890430 h 2352675"/>
              <a:gd name="connsiteX15" fmla="*/ 1504198 w 1599234"/>
              <a:gd name="connsiteY15" fmla="*/ 880030 h 2352675"/>
              <a:gd name="connsiteX16" fmla="*/ 1489473 w 1599234"/>
              <a:gd name="connsiteY16" fmla="*/ 872199 h 2352675"/>
              <a:gd name="connsiteX17" fmla="*/ 1471675 w 1599234"/>
              <a:gd name="connsiteY17" fmla="*/ 866266 h 2352675"/>
              <a:gd name="connsiteX18" fmla="*/ 1445488 w 1599234"/>
              <a:gd name="connsiteY18" fmla="*/ 848808 h 2352675"/>
              <a:gd name="connsiteX19" fmla="*/ 1443555 w 1599234"/>
              <a:gd name="connsiteY19" fmla="*/ 847780 h 2352675"/>
              <a:gd name="connsiteX20" fmla="*/ 1416220 w 1599234"/>
              <a:gd name="connsiteY20" fmla="*/ 839908 h 2352675"/>
              <a:gd name="connsiteX21" fmla="*/ 1389379 w 1599234"/>
              <a:gd name="connsiteY21" fmla="*/ 829690 h 2352675"/>
              <a:gd name="connsiteX22" fmla="*/ 1307083 w 1599234"/>
              <a:gd name="connsiteY22" fmla="*/ 783970 h 2352675"/>
              <a:gd name="connsiteX23" fmla="*/ 1291728 w 1599234"/>
              <a:gd name="connsiteY23" fmla="*/ 767040 h 2352675"/>
              <a:gd name="connsiteX24" fmla="*/ 1049291 w 1599234"/>
              <a:gd name="connsiteY24" fmla="*/ 638114 h 2352675"/>
              <a:gd name="connsiteX25" fmla="*/ 1003045 w 1599234"/>
              <a:gd name="connsiteY25" fmla="*/ 638428 h 2352675"/>
              <a:gd name="connsiteX26" fmla="*/ 1002751 w 1599234"/>
              <a:gd name="connsiteY26" fmla="*/ 636931 h 2352675"/>
              <a:gd name="connsiteX27" fmla="*/ 953682 w 1599234"/>
              <a:gd name="connsiteY27" fmla="*/ 661614 h 2352675"/>
              <a:gd name="connsiteX28" fmla="*/ 844320 w 1599234"/>
              <a:gd name="connsiteY28" fmla="*/ 714209 h 2352675"/>
              <a:gd name="connsiteX29" fmla="*/ 832605 w 1599234"/>
              <a:gd name="connsiteY29" fmla="*/ 719808 h 2352675"/>
              <a:gd name="connsiteX30" fmla="*/ 829888 w 1599234"/>
              <a:gd name="connsiteY30" fmla="*/ 722836 h 2352675"/>
              <a:gd name="connsiteX31" fmla="*/ 813307 w 1599234"/>
              <a:gd name="connsiteY31" fmla="*/ 738250 h 2352675"/>
              <a:gd name="connsiteX32" fmla="*/ 785875 w 1599234"/>
              <a:gd name="connsiteY32" fmla="*/ 756538 h 2352675"/>
              <a:gd name="connsiteX33" fmla="*/ 731011 w 1599234"/>
              <a:gd name="connsiteY33" fmla="*/ 811402 h 2352675"/>
              <a:gd name="connsiteX34" fmla="*/ 721867 w 1599234"/>
              <a:gd name="connsiteY34" fmla="*/ 838834 h 2352675"/>
              <a:gd name="connsiteX35" fmla="*/ 667003 w 1599234"/>
              <a:gd name="connsiteY35" fmla="*/ 930274 h 2352675"/>
              <a:gd name="connsiteX36" fmla="*/ 657859 w 1599234"/>
              <a:gd name="connsiteY36" fmla="*/ 966850 h 2352675"/>
              <a:gd name="connsiteX37" fmla="*/ 639571 w 1599234"/>
              <a:gd name="connsiteY37" fmla="*/ 1003426 h 2352675"/>
              <a:gd name="connsiteX38" fmla="*/ 612139 w 1599234"/>
              <a:gd name="connsiteY38" fmla="*/ 1122298 h 2352675"/>
              <a:gd name="connsiteX39" fmla="*/ 603979 w 1599234"/>
              <a:gd name="connsiteY39" fmla="*/ 1203901 h 2352675"/>
              <a:gd name="connsiteX40" fmla="*/ 604453 w 1599234"/>
              <a:gd name="connsiteY40" fmla="*/ 1266209 h 2352675"/>
              <a:gd name="connsiteX41" fmla="*/ 612139 w 1599234"/>
              <a:gd name="connsiteY41" fmla="*/ 1542922 h 2352675"/>
              <a:gd name="connsiteX42" fmla="*/ 621283 w 1599234"/>
              <a:gd name="connsiteY42" fmla="*/ 1579498 h 2352675"/>
              <a:gd name="connsiteX43" fmla="*/ 667003 w 1599234"/>
              <a:gd name="connsiteY43" fmla="*/ 1680082 h 2352675"/>
              <a:gd name="connsiteX44" fmla="*/ 685291 w 1599234"/>
              <a:gd name="connsiteY44" fmla="*/ 1707514 h 2352675"/>
              <a:gd name="connsiteX45" fmla="*/ 694435 w 1599234"/>
              <a:gd name="connsiteY45" fmla="*/ 1734946 h 2352675"/>
              <a:gd name="connsiteX46" fmla="*/ 731011 w 1599234"/>
              <a:gd name="connsiteY46" fmla="*/ 1789810 h 2352675"/>
              <a:gd name="connsiteX47" fmla="*/ 749299 w 1599234"/>
              <a:gd name="connsiteY47" fmla="*/ 1817242 h 2352675"/>
              <a:gd name="connsiteX48" fmla="*/ 767587 w 1599234"/>
              <a:gd name="connsiteY48" fmla="*/ 1844674 h 2352675"/>
              <a:gd name="connsiteX49" fmla="*/ 787094 w 1599234"/>
              <a:gd name="connsiteY49" fmla="*/ 1905020 h 2352675"/>
              <a:gd name="connsiteX50" fmla="*/ 787219 w 1599234"/>
              <a:gd name="connsiteY50" fmla="*/ 1905486 h 2352675"/>
              <a:gd name="connsiteX51" fmla="*/ 787266 w 1599234"/>
              <a:gd name="connsiteY51" fmla="*/ 1906298 h 2352675"/>
              <a:gd name="connsiteX52" fmla="*/ 788432 w 1599234"/>
              <a:gd name="connsiteY52" fmla="*/ 1909991 h 2352675"/>
              <a:gd name="connsiteX53" fmla="*/ 787219 w 1599234"/>
              <a:gd name="connsiteY53" fmla="*/ 1905486 h 2352675"/>
              <a:gd name="connsiteX54" fmla="*/ 786743 w 1599234"/>
              <a:gd name="connsiteY54" fmla="*/ 1897337 h 2352675"/>
              <a:gd name="connsiteX55" fmla="*/ 804163 w 1599234"/>
              <a:gd name="connsiteY55" fmla="*/ 1926970 h 2352675"/>
              <a:gd name="connsiteX56" fmla="*/ 813307 w 1599234"/>
              <a:gd name="connsiteY56" fmla="*/ 1954402 h 2352675"/>
              <a:gd name="connsiteX57" fmla="*/ 849883 w 1599234"/>
              <a:gd name="connsiteY57" fmla="*/ 2009266 h 2352675"/>
              <a:gd name="connsiteX58" fmla="*/ 923035 w 1599234"/>
              <a:gd name="connsiteY58" fmla="*/ 2118994 h 2352675"/>
              <a:gd name="connsiteX59" fmla="*/ 940569 w 1599234"/>
              <a:gd name="connsiteY59" fmla="*/ 2152987 h 2352675"/>
              <a:gd name="connsiteX60" fmla="*/ 942077 w 1599234"/>
              <a:gd name="connsiteY60" fmla="*/ 2156166 h 2352675"/>
              <a:gd name="connsiteX61" fmla="*/ 1060450 w 1599234"/>
              <a:gd name="connsiteY61" fmla="*/ 2232025 h 2352675"/>
              <a:gd name="connsiteX62" fmla="*/ 152400 w 1599234"/>
              <a:gd name="connsiteY62" fmla="*/ 2352675 h 2352675"/>
              <a:gd name="connsiteX63" fmla="*/ 0 w 1599234"/>
              <a:gd name="connsiteY63" fmla="*/ 41275 h 2352675"/>
              <a:gd name="connsiteX64" fmla="*/ 1587500 w 1599234"/>
              <a:gd name="connsiteY64" fmla="*/ 0 h 2352675"/>
              <a:gd name="connsiteX0" fmla="*/ 1010919 w 1599234"/>
              <a:gd name="connsiteY0" fmla="*/ 634872 h 2352675"/>
              <a:gd name="connsiteX1" fmla="*/ 1007308 w 1599234"/>
              <a:gd name="connsiteY1" fmla="*/ 634639 h 2352675"/>
              <a:gd name="connsiteX2" fmla="*/ 1003337 w 1599234"/>
              <a:gd name="connsiteY2" fmla="*/ 636636 h 2352675"/>
              <a:gd name="connsiteX3" fmla="*/ 1010152 w 1599234"/>
              <a:gd name="connsiteY3" fmla="*/ 635888 h 2352675"/>
              <a:gd name="connsiteX4" fmla="*/ 1016888 w 1599234"/>
              <a:gd name="connsiteY4" fmla="*/ 635634 h 2352675"/>
              <a:gd name="connsiteX5" fmla="*/ 1010919 w 1599234"/>
              <a:gd name="connsiteY5" fmla="*/ 634872 h 2352675"/>
              <a:gd name="connsiteX6" fmla="*/ 1587500 w 1599234"/>
              <a:gd name="connsiteY6" fmla="*/ 0 h 2352675"/>
              <a:gd name="connsiteX7" fmla="*/ 1586411 w 1599234"/>
              <a:gd name="connsiteY7" fmla="*/ 78732 h 2352675"/>
              <a:gd name="connsiteX8" fmla="*/ 1590132 w 1599234"/>
              <a:gd name="connsiteY8" fmla="*/ 79731 h 2352675"/>
              <a:gd name="connsiteX9" fmla="*/ 1586823 w 1599234"/>
              <a:gd name="connsiteY9" fmla="*/ 150321 h 2352675"/>
              <a:gd name="connsiteX10" fmla="*/ 1585263 w 1599234"/>
              <a:gd name="connsiteY10" fmla="*/ 161631 h 2352675"/>
              <a:gd name="connsiteX11" fmla="*/ 1574800 w 1599234"/>
              <a:gd name="connsiteY11" fmla="*/ 917575 h 2352675"/>
              <a:gd name="connsiteX12" fmla="*/ 1526771 w 1599234"/>
              <a:gd name="connsiteY12" fmla="*/ 892033 h 2352675"/>
              <a:gd name="connsiteX13" fmla="*/ 1526539 w 1599234"/>
              <a:gd name="connsiteY13" fmla="*/ 893698 h 2352675"/>
              <a:gd name="connsiteX14" fmla="*/ 1515660 w 1599234"/>
              <a:gd name="connsiteY14" fmla="*/ 890430 h 2352675"/>
              <a:gd name="connsiteX15" fmla="*/ 1504198 w 1599234"/>
              <a:gd name="connsiteY15" fmla="*/ 880030 h 2352675"/>
              <a:gd name="connsiteX16" fmla="*/ 1489473 w 1599234"/>
              <a:gd name="connsiteY16" fmla="*/ 872199 h 2352675"/>
              <a:gd name="connsiteX17" fmla="*/ 1471675 w 1599234"/>
              <a:gd name="connsiteY17" fmla="*/ 866266 h 2352675"/>
              <a:gd name="connsiteX18" fmla="*/ 1445488 w 1599234"/>
              <a:gd name="connsiteY18" fmla="*/ 848808 h 2352675"/>
              <a:gd name="connsiteX19" fmla="*/ 1443555 w 1599234"/>
              <a:gd name="connsiteY19" fmla="*/ 847780 h 2352675"/>
              <a:gd name="connsiteX20" fmla="*/ 1416220 w 1599234"/>
              <a:gd name="connsiteY20" fmla="*/ 839908 h 2352675"/>
              <a:gd name="connsiteX21" fmla="*/ 1389379 w 1599234"/>
              <a:gd name="connsiteY21" fmla="*/ 829690 h 2352675"/>
              <a:gd name="connsiteX22" fmla="*/ 1307083 w 1599234"/>
              <a:gd name="connsiteY22" fmla="*/ 783970 h 2352675"/>
              <a:gd name="connsiteX23" fmla="*/ 1291728 w 1599234"/>
              <a:gd name="connsiteY23" fmla="*/ 767040 h 2352675"/>
              <a:gd name="connsiteX24" fmla="*/ 1049291 w 1599234"/>
              <a:gd name="connsiteY24" fmla="*/ 638114 h 2352675"/>
              <a:gd name="connsiteX25" fmla="*/ 1003045 w 1599234"/>
              <a:gd name="connsiteY25" fmla="*/ 638428 h 2352675"/>
              <a:gd name="connsiteX26" fmla="*/ 953682 w 1599234"/>
              <a:gd name="connsiteY26" fmla="*/ 661614 h 2352675"/>
              <a:gd name="connsiteX27" fmla="*/ 844320 w 1599234"/>
              <a:gd name="connsiteY27" fmla="*/ 714209 h 2352675"/>
              <a:gd name="connsiteX28" fmla="*/ 832605 w 1599234"/>
              <a:gd name="connsiteY28" fmla="*/ 719808 h 2352675"/>
              <a:gd name="connsiteX29" fmla="*/ 829888 w 1599234"/>
              <a:gd name="connsiteY29" fmla="*/ 722836 h 2352675"/>
              <a:gd name="connsiteX30" fmla="*/ 813307 w 1599234"/>
              <a:gd name="connsiteY30" fmla="*/ 738250 h 2352675"/>
              <a:gd name="connsiteX31" fmla="*/ 785875 w 1599234"/>
              <a:gd name="connsiteY31" fmla="*/ 756538 h 2352675"/>
              <a:gd name="connsiteX32" fmla="*/ 731011 w 1599234"/>
              <a:gd name="connsiteY32" fmla="*/ 811402 h 2352675"/>
              <a:gd name="connsiteX33" fmla="*/ 721867 w 1599234"/>
              <a:gd name="connsiteY33" fmla="*/ 838834 h 2352675"/>
              <a:gd name="connsiteX34" fmla="*/ 667003 w 1599234"/>
              <a:gd name="connsiteY34" fmla="*/ 930274 h 2352675"/>
              <a:gd name="connsiteX35" fmla="*/ 657859 w 1599234"/>
              <a:gd name="connsiteY35" fmla="*/ 966850 h 2352675"/>
              <a:gd name="connsiteX36" fmla="*/ 639571 w 1599234"/>
              <a:gd name="connsiteY36" fmla="*/ 1003426 h 2352675"/>
              <a:gd name="connsiteX37" fmla="*/ 612139 w 1599234"/>
              <a:gd name="connsiteY37" fmla="*/ 1122298 h 2352675"/>
              <a:gd name="connsiteX38" fmla="*/ 603979 w 1599234"/>
              <a:gd name="connsiteY38" fmla="*/ 1203901 h 2352675"/>
              <a:gd name="connsiteX39" fmla="*/ 604453 w 1599234"/>
              <a:gd name="connsiteY39" fmla="*/ 1266209 h 2352675"/>
              <a:gd name="connsiteX40" fmla="*/ 612139 w 1599234"/>
              <a:gd name="connsiteY40" fmla="*/ 1542922 h 2352675"/>
              <a:gd name="connsiteX41" fmla="*/ 621283 w 1599234"/>
              <a:gd name="connsiteY41" fmla="*/ 1579498 h 2352675"/>
              <a:gd name="connsiteX42" fmla="*/ 667003 w 1599234"/>
              <a:gd name="connsiteY42" fmla="*/ 1680082 h 2352675"/>
              <a:gd name="connsiteX43" fmla="*/ 685291 w 1599234"/>
              <a:gd name="connsiteY43" fmla="*/ 1707514 h 2352675"/>
              <a:gd name="connsiteX44" fmla="*/ 694435 w 1599234"/>
              <a:gd name="connsiteY44" fmla="*/ 1734946 h 2352675"/>
              <a:gd name="connsiteX45" fmla="*/ 731011 w 1599234"/>
              <a:gd name="connsiteY45" fmla="*/ 1789810 h 2352675"/>
              <a:gd name="connsiteX46" fmla="*/ 749299 w 1599234"/>
              <a:gd name="connsiteY46" fmla="*/ 1817242 h 2352675"/>
              <a:gd name="connsiteX47" fmla="*/ 767587 w 1599234"/>
              <a:gd name="connsiteY47" fmla="*/ 1844674 h 2352675"/>
              <a:gd name="connsiteX48" fmla="*/ 787094 w 1599234"/>
              <a:gd name="connsiteY48" fmla="*/ 1905020 h 2352675"/>
              <a:gd name="connsiteX49" fmla="*/ 787219 w 1599234"/>
              <a:gd name="connsiteY49" fmla="*/ 1905486 h 2352675"/>
              <a:gd name="connsiteX50" fmla="*/ 787266 w 1599234"/>
              <a:gd name="connsiteY50" fmla="*/ 1906298 h 2352675"/>
              <a:gd name="connsiteX51" fmla="*/ 788432 w 1599234"/>
              <a:gd name="connsiteY51" fmla="*/ 1909991 h 2352675"/>
              <a:gd name="connsiteX52" fmla="*/ 787219 w 1599234"/>
              <a:gd name="connsiteY52" fmla="*/ 1905486 h 2352675"/>
              <a:gd name="connsiteX53" fmla="*/ 786743 w 1599234"/>
              <a:gd name="connsiteY53" fmla="*/ 1897337 h 2352675"/>
              <a:gd name="connsiteX54" fmla="*/ 804163 w 1599234"/>
              <a:gd name="connsiteY54" fmla="*/ 1926970 h 2352675"/>
              <a:gd name="connsiteX55" fmla="*/ 813307 w 1599234"/>
              <a:gd name="connsiteY55" fmla="*/ 1954402 h 2352675"/>
              <a:gd name="connsiteX56" fmla="*/ 849883 w 1599234"/>
              <a:gd name="connsiteY56" fmla="*/ 2009266 h 2352675"/>
              <a:gd name="connsiteX57" fmla="*/ 923035 w 1599234"/>
              <a:gd name="connsiteY57" fmla="*/ 2118994 h 2352675"/>
              <a:gd name="connsiteX58" fmla="*/ 940569 w 1599234"/>
              <a:gd name="connsiteY58" fmla="*/ 2152987 h 2352675"/>
              <a:gd name="connsiteX59" fmla="*/ 942077 w 1599234"/>
              <a:gd name="connsiteY59" fmla="*/ 2156166 h 2352675"/>
              <a:gd name="connsiteX60" fmla="*/ 1060450 w 1599234"/>
              <a:gd name="connsiteY60" fmla="*/ 2232025 h 2352675"/>
              <a:gd name="connsiteX61" fmla="*/ 152400 w 1599234"/>
              <a:gd name="connsiteY61" fmla="*/ 2352675 h 2352675"/>
              <a:gd name="connsiteX62" fmla="*/ 0 w 1599234"/>
              <a:gd name="connsiteY62" fmla="*/ 41275 h 2352675"/>
              <a:gd name="connsiteX63" fmla="*/ 1587500 w 1599234"/>
              <a:gd name="connsiteY63" fmla="*/ 0 h 2352675"/>
              <a:gd name="connsiteX0" fmla="*/ 1010919 w 1590133"/>
              <a:gd name="connsiteY0" fmla="*/ 634872 h 2352675"/>
              <a:gd name="connsiteX1" fmla="*/ 1007308 w 1590133"/>
              <a:gd name="connsiteY1" fmla="*/ 634639 h 2352675"/>
              <a:gd name="connsiteX2" fmla="*/ 1003337 w 1590133"/>
              <a:gd name="connsiteY2" fmla="*/ 636636 h 2352675"/>
              <a:gd name="connsiteX3" fmla="*/ 1010152 w 1590133"/>
              <a:gd name="connsiteY3" fmla="*/ 635888 h 2352675"/>
              <a:gd name="connsiteX4" fmla="*/ 1016888 w 1590133"/>
              <a:gd name="connsiteY4" fmla="*/ 635634 h 2352675"/>
              <a:gd name="connsiteX5" fmla="*/ 1010919 w 1590133"/>
              <a:gd name="connsiteY5" fmla="*/ 634872 h 2352675"/>
              <a:gd name="connsiteX6" fmla="*/ 1587500 w 1590133"/>
              <a:gd name="connsiteY6" fmla="*/ 0 h 2352675"/>
              <a:gd name="connsiteX7" fmla="*/ 1586411 w 1590133"/>
              <a:gd name="connsiteY7" fmla="*/ 78732 h 2352675"/>
              <a:gd name="connsiteX8" fmla="*/ 1590132 w 1590133"/>
              <a:gd name="connsiteY8" fmla="*/ 79731 h 2352675"/>
              <a:gd name="connsiteX9" fmla="*/ 1586823 w 1590133"/>
              <a:gd name="connsiteY9" fmla="*/ 150321 h 2352675"/>
              <a:gd name="connsiteX10" fmla="*/ 1585263 w 1590133"/>
              <a:gd name="connsiteY10" fmla="*/ 161631 h 2352675"/>
              <a:gd name="connsiteX11" fmla="*/ 1574800 w 1590133"/>
              <a:gd name="connsiteY11" fmla="*/ 917575 h 2352675"/>
              <a:gd name="connsiteX12" fmla="*/ 1526771 w 1590133"/>
              <a:gd name="connsiteY12" fmla="*/ 892033 h 2352675"/>
              <a:gd name="connsiteX13" fmla="*/ 1526539 w 1590133"/>
              <a:gd name="connsiteY13" fmla="*/ 893698 h 2352675"/>
              <a:gd name="connsiteX14" fmla="*/ 1515660 w 1590133"/>
              <a:gd name="connsiteY14" fmla="*/ 890430 h 2352675"/>
              <a:gd name="connsiteX15" fmla="*/ 1504198 w 1590133"/>
              <a:gd name="connsiteY15" fmla="*/ 880030 h 2352675"/>
              <a:gd name="connsiteX16" fmla="*/ 1489473 w 1590133"/>
              <a:gd name="connsiteY16" fmla="*/ 872199 h 2352675"/>
              <a:gd name="connsiteX17" fmla="*/ 1471675 w 1590133"/>
              <a:gd name="connsiteY17" fmla="*/ 866266 h 2352675"/>
              <a:gd name="connsiteX18" fmla="*/ 1445488 w 1590133"/>
              <a:gd name="connsiteY18" fmla="*/ 848808 h 2352675"/>
              <a:gd name="connsiteX19" fmla="*/ 1443555 w 1590133"/>
              <a:gd name="connsiteY19" fmla="*/ 847780 h 2352675"/>
              <a:gd name="connsiteX20" fmla="*/ 1416220 w 1590133"/>
              <a:gd name="connsiteY20" fmla="*/ 839908 h 2352675"/>
              <a:gd name="connsiteX21" fmla="*/ 1389379 w 1590133"/>
              <a:gd name="connsiteY21" fmla="*/ 829690 h 2352675"/>
              <a:gd name="connsiteX22" fmla="*/ 1307083 w 1590133"/>
              <a:gd name="connsiteY22" fmla="*/ 783970 h 2352675"/>
              <a:gd name="connsiteX23" fmla="*/ 1291728 w 1590133"/>
              <a:gd name="connsiteY23" fmla="*/ 767040 h 2352675"/>
              <a:gd name="connsiteX24" fmla="*/ 1049291 w 1590133"/>
              <a:gd name="connsiteY24" fmla="*/ 638114 h 2352675"/>
              <a:gd name="connsiteX25" fmla="*/ 1003045 w 1590133"/>
              <a:gd name="connsiteY25" fmla="*/ 638428 h 2352675"/>
              <a:gd name="connsiteX26" fmla="*/ 953682 w 1590133"/>
              <a:gd name="connsiteY26" fmla="*/ 661614 h 2352675"/>
              <a:gd name="connsiteX27" fmla="*/ 844320 w 1590133"/>
              <a:gd name="connsiteY27" fmla="*/ 714209 h 2352675"/>
              <a:gd name="connsiteX28" fmla="*/ 832605 w 1590133"/>
              <a:gd name="connsiteY28" fmla="*/ 719808 h 2352675"/>
              <a:gd name="connsiteX29" fmla="*/ 829888 w 1590133"/>
              <a:gd name="connsiteY29" fmla="*/ 722836 h 2352675"/>
              <a:gd name="connsiteX30" fmla="*/ 813307 w 1590133"/>
              <a:gd name="connsiteY30" fmla="*/ 738250 h 2352675"/>
              <a:gd name="connsiteX31" fmla="*/ 785875 w 1590133"/>
              <a:gd name="connsiteY31" fmla="*/ 756538 h 2352675"/>
              <a:gd name="connsiteX32" fmla="*/ 731011 w 1590133"/>
              <a:gd name="connsiteY32" fmla="*/ 811402 h 2352675"/>
              <a:gd name="connsiteX33" fmla="*/ 721867 w 1590133"/>
              <a:gd name="connsiteY33" fmla="*/ 838834 h 2352675"/>
              <a:gd name="connsiteX34" fmla="*/ 667003 w 1590133"/>
              <a:gd name="connsiteY34" fmla="*/ 930274 h 2352675"/>
              <a:gd name="connsiteX35" fmla="*/ 657859 w 1590133"/>
              <a:gd name="connsiteY35" fmla="*/ 966850 h 2352675"/>
              <a:gd name="connsiteX36" fmla="*/ 639571 w 1590133"/>
              <a:gd name="connsiteY36" fmla="*/ 1003426 h 2352675"/>
              <a:gd name="connsiteX37" fmla="*/ 612139 w 1590133"/>
              <a:gd name="connsiteY37" fmla="*/ 1122298 h 2352675"/>
              <a:gd name="connsiteX38" fmla="*/ 603979 w 1590133"/>
              <a:gd name="connsiteY38" fmla="*/ 1203901 h 2352675"/>
              <a:gd name="connsiteX39" fmla="*/ 604453 w 1590133"/>
              <a:gd name="connsiteY39" fmla="*/ 1266209 h 2352675"/>
              <a:gd name="connsiteX40" fmla="*/ 612139 w 1590133"/>
              <a:gd name="connsiteY40" fmla="*/ 1542922 h 2352675"/>
              <a:gd name="connsiteX41" fmla="*/ 621283 w 1590133"/>
              <a:gd name="connsiteY41" fmla="*/ 1579498 h 2352675"/>
              <a:gd name="connsiteX42" fmla="*/ 667003 w 1590133"/>
              <a:gd name="connsiteY42" fmla="*/ 1680082 h 2352675"/>
              <a:gd name="connsiteX43" fmla="*/ 685291 w 1590133"/>
              <a:gd name="connsiteY43" fmla="*/ 1707514 h 2352675"/>
              <a:gd name="connsiteX44" fmla="*/ 694435 w 1590133"/>
              <a:gd name="connsiteY44" fmla="*/ 1734946 h 2352675"/>
              <a:gd name="connsiteX45" fmla="*/ 731011 w 1590133"/>
              <a:gd name="connsiteY45" fmla="*/ 1789810 h 2352675"/>
              <a:gd name="connsiteX46" fmla="*/ 749299 w 1590133"/>
              <a:gd name="connsiteY46" fmla="*/ 1817242 h 2352675"/>
              <a:gd name="connsiteX47" fmla="*/ 767587 w 1590133"/>
              <a:gd name="connsiteY47" fmla="*/ 1844674 h 2352675"/>
              <a:gd name="connsiteX48" fmla="*/ 787094 w 1590133"/>
              <a:gd name="connsiteY48" fmla="*/ 1905020 h 2352675"/>
              <a:gd name="connsiteX49" fmla="*/ 787219 w 1590133"/>
              <a:gd name="connsiteY49" fmla="*/ 1905486 h 2352675"/>
              <a:gd name="connsiteX50" fmla="*/ 787266 w 1590133"/>
              <a:gd name="connsiteY50" fmla="*/ 1906298 h 2352675"/>
              <a:gd name="connsiteX51" fmla="*/ 788432 w 1590133"/>
              <a:gd name="connsiteY51" fmla="*/ 1909991 h 2352675"/>
              <a:gd name="connsiteX52" fmla="*/ 787219 w 1590133"/>
              <a:gd name="connsiteY52" fmla="*/ 1905486 h 2352675"/>
              <a:gd name="connsiteX53" fmla="*/ 786743 w 1590133"/>
              <a:gd name="connsiteY53" fmla="*/ 1897337 h 2352675"/>
              <a:gd name="connsiteX54" fmla="*/ 804163 w 1590133"/>
              <a:gd name="connsiteY54" fmla="*/ 1926970 h 2352675"/>
              <a:gd name="connsiteX55" fmla="*/ 813307 w 1590133"/>
              <a:gd name="connsiteY55" fmla="*/ 1954402 h 2352675"/>
              <a:gd name="connsiteX56" fmla="*/ 849883 w 1590133"/>
              <a:gd name="connsiteY56" fmla="*/ 2009266 h 2352675"/>
              <a:gd name="connsiteX57" fmla="*/ 923035 w 1590133"/>
              <a:gd name="connsiteY57" fmla="*/ 2118994 h 2352675"/>
              <a:gd name="connsiteX58" fmla="*/ 940569 w 1590133"/>
              <a:gd name="connsiteY58" fmla="*/ 2152987 h 2352675"/>
              <a:gd name="connsiteX59" fmla="*/ 942077 w 1590133"/>
              <a:gd name="connsiteY59" fmla="*/ 2156166 h 2352675"/>
              <a:gd name="connsiteX60" fmla="*/ 1060450 w 1590133"/>
              <a:gd name="connsiteY60" fmla="*/ 2232025 h 2352675"/>
              <a:gd name="connsiteX61" fmla="*/ 152400 w 1590133"/>
              <a:gd name="connsiteY61" fmla="*/ 2352675 h 2352675"/>
              <a:gd name="connsiteX62" fmla="*/ 0 w 1590133"/>
              <a:gd name="connsiteY62" fmla="*/ 41275 h 2352675"/>
              <a:gd name="connsiteX63" fmla="*/ 1587500 w 1590133"/>
              <a:gd name="connsiteY63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86411 w 1587500"/>
              <a:gd name="connsiteY7" fmla="*/ 78732 h 2352675"/>
              <a:gd name="connsiteX8" fmla="*/ 1586823 w 1587500"/>
              <a:gd name="connsiteY8" fmla="*/ 150321 h 2352675"/>
              <a:gd name="connsiteX9" fmla="*/ 1585263 w 1587500"/>
              <a:gd name="connsiteY9" fmla="*/ 161631 h 2352675"/>
              <a:gd name="connsiteX10" fmla="*/ 1574800 w 1587500"/>
              <a:gd name="connsiteY10" fmla="*/ 917575 h 2352675"/>
              <a:gd name="connsiteX11" fmla="*/ 1526771 w 1587500"/>
              <a:gd name="connsiteY11" fmla="*/ 892033 h 2352675"/>
              <a:gd name="connsiteX12" fmla="*/ 1526539 w 1587500"/>
              <a:gd name="connsiteY12" fmla="*/ 893698 h 2352675"/>
              <a:gd name="connsiteX13" fmla="*/ 1515660 w 1587500"/>
              <a:gd name="connsiteY13" fmla="*/ 890430 h 2352675"/>
              <a:gd name="connsiteX14" fmla="*/ 1504198 w 1587500"/>
              <a:gd name="connsiteY14" fmla="*/ 880030 h 2352675"/>
              <a:gd name="connsiteX15" fmla="*/ 1489473 w 1587500"/>
              <a:gd name="connsiteY15" fmla="*/ 872199 h 2352675"/>
              <a:gd name="connsiteX16" fmla="*/ 1471675 w 1587500"/>
              <a:gd name="connsiteY16" fmla="*/ 866266 h 2352675"/>
              <a:gd name="connsiteX17" fmla="*/ 1445488 w 1587500"/>
              <a:gd name="connsiteY17" fmla="*/ 848808 h 2352675"/>
              <a:gd name="connsiteX18" fmla="*/ 1443555 w 1587500"/>
              <a:gd name="connsiteY18" fmla="*/ 847780 h 2352675"/>
              <a:gd name="connsiteX19" fmla="*/ 1416220 w 1587500"/>
              <a:gd name="connsiteY19" fmla="*/ 839908 h 2352675"/>
              <a:gd name="connsiteX20" fmla="*/ 1389379 w 1587500"/>
              <a:gd name="connsiteY20" fmla="*/ 829690 h 2352675"/>
              <a:gd name="connsiteX21" fmla="*/ 1307083 w 1587500"/>
              <a:gd name="connsiteY21" fmla="*/ 783970 h 2352675"/>
              <a:gd name="connsiteX22" fmla="*/ 1291728 w 1587500"/>
              <a:gd name="connsiteY22" fmla="*/ 767040 h 2352675"/>
              <a:gd name="connsiteX23" fmla="*/ 1049291 w 1587500"/>
              <a:gd name="connsiteY23" fmla="*/ 638114 h 2352675"/>
              <a:gd name="connsiteX24" fmla="*/ 1003045 w 1587500"/>
              <a:gd name="connsiteY24" fmla="*/ 638428 h 2352675"/>
              <a:gd name="connsiteX25" fmla="*/ 953682 w 1587500"/>
              <a:gd name="connsiteY25" fmla="*/ 661614 h 2352675"/>
              <a:gd name="connsiteX26" fmla="*/ 844320 w 1587500"/>
              <a:gd name="connsiteY26" fmla="*/ 714209 h 2352675"/>
              <a:gd name="connsiteX27" fmla="*/ 832605 w 1587500"/>
              <a:gd name="connsiteY27" fmla="*/ 719808 h 2352675"/>
              <a:gd name="connsiteX28" fmla="*/ 829888 w 1587500"/>
              <a:gd name="connsiteY28" fmla="*/ 722836 h 2352675"/>
              <a:gd name="connsiteX29" fmla="*/ 813307 w 1587500"/>
              <a:gd name="connsiteY29" fmla="*/ 738250 h 2352675"/>
              <a:gd name="connsiteX30" fmla="*/ 785875 w 1587500"/>
              <a:gd name="connsiteY30" fmla="*/ 756538 h 2352675"/>
              <a:gd name="connsiteX31" fmla="*/ 731011 w 1587500"/>
              <a:gd name="connsiteY31" fmla="*/ 811402 h 2352675"/>
              <a:gd name="connsiteX32" fmla="*/ 721867 w 1587500"/>
              <a:gd name="connsiteY32" fmla="*/ 838834 h 2352675"/>
              <a:gd name="connsiteX33" fmla="*/ 667003 w 1587500"/>
              <a:gd name="connsiteY33" fmla="*/ 930274 h 2352675"/>
              <a:gd name="connsiteX34" fmla="*/ 657859 w 1587500"/>
              <a:gd name="connsiteY34" fmla="*/ 966850 h 2352675"/>
              <a:gd name="connsiteX35" fmla="*/ 639571 w 1587500"/>
              <a:gd name="connsiteY35" fmla="*/ 1003426 h 2352675"/>
              <a:gd name="connsiteX36" fmla="*/ 612139 w 1587500"/>
              <a:gd name="connsiteY36" fmla="*/ 1122298 h 2352675"/>
              <a:gd name="connsiteX37" fmla="*/ 603979 w 1587500"/>
              <a:gd name="connsiteY37" fmla="*/ 1203901 h 2352675"/>
              <a:gd name="connsiteX38" fmla="*/ 604453 w 1587500"/>
              <a:gd name="connsiteY38" fmla="*/ 1266209 h 2352675"/>
              <a:gd name="connsiteX39" fmla="*/ 612139 w 1587500"/>
              <a:gd name="connsiteY39" fmla="*/ 1542922 h 2352675"/>
              <a:gd name="connsiteX40" fmla="*/ 621283 w 1587500"/>
              <a:gd name="connsiteY40" fmla="*/ 1579498 h 2352675"/>
              <a:gd name="connsiteX41" fmla="*/ 667003 w 1587500"/>
              <a:gd name="connsiteY41" fmla="*/ 1680082 h 2352675"/>
              <a:gd name="connsiteX42" fmla="*/ 685291 w 1587500"/>
              <a:gd name="connsiteY42" fmla="*/ 1707514 h 2352675"/>
              <a:gd name="connsiteX43" fmla="*/ 694435 w 1587500"/>
              <a:gd name="connsiteY43" fmla="*/ 1734946 h 2352675"/>
              <a:gd name="connsiteX44" fmla="*/ 731011 w 1587500"/>
              <a:gd name="connsiteY44" fmla="*/ 1789810 h 2352675"/>
              <a:gd name="connsiteX45" fmla="*/ 749299 w 1587500"/>
              <a:gd name="connsiteY45" fmla="*/ 1817242 h 2352675"/>
              <a:gd name="connsiteX46" fmla="*/ 767587 w 1587500"/>
              <a:gd name="connsiteY46" fmla="*/ 1844674 h 2352675"/>
              <a:gd name="connsiteX47" fmla="*/ 787094 w 1587500"/>
              <a:gd name="connsiteY47" fmla="*/ 1905020 h 2352675"/>
              <a:gd name="connsiteX48" fmla="*/ 787219 w 1587500"/>
              <a:gd name="connsiteY48" fmla="*/ 1905486 h 2352675"/>
              <a:gd name="connsiteX49" fmla="*/ 787266 w 1587500"/>
              <a:gd name="connsiteY49" fmla="*/ 1906298 h 2352675"/>
              <a:gd name="connsiteX50" fmla="*/ 788432 w 1587500"/>
              <a:gd name="connsiteY50" fmla="*/ 1909991 h 2352675"/>
              <a:gd name="connsiteX51" fmla="*/ 787219 w 1587500"/>
              <a:gd name="connsiteY51" fmla="*/ 1905486 h 2352675"/>
              <a:gd name="connsiteX52" fmla="*/ 786743 w 1587500"/>
              <a:gd name="connsiteY52" fmla="*/ 1897337 h 2352675"/>
              <a:gd name="connsiteX53" fmla="*/ 804163 w 1587500"/>
              <a:gd name="connsiteY53" fmla="*/ 1926970 h 2352675"/>
              <a:gd name="connsiteX54" fmla="*/ 813307 w 1587500"/>
              <a:gd name="connsiteY54" fmla="*/ 1954402 h 2352675"/>
              <a:gd name="connsiteX55" fmla="*/ 849883 w 1587500"/>
              <a:gd name="connsiteY55" fmla="*/ 2009266 h 2352675"/>
              <a:gd name="connsiteX56" fmla="*/ 923035 w 1587500"/>
              <a:gd name="connsiteY56" fmla="*/ 2118994 h 2352675"/>
              <a:gd name="connsiteX57" fmla="*/ 940569 w 1587500"/>
              <a:gd name="connsiteY57" fmla="*/ 2152987 h 2352675"/>
              <a:gd name="connsiteX58" fmla="*/ 942077 w 1587500"/>
              <a:gd name="connsiteY58" fmla="*/ 2156166 h 2352675"/>
              <a:gd name="connsiteX59" fmla="*/ 1060450 w 1587500"/>
              <a:gd name="connsiteY59" fmla="*/ 2232025 h 2352675"/>
              <a:gd name="connsiteX60" fmla="*/ 152400 w 1587500"/>
              <a:gd name="connsiteY60" fmla="*/ 2352675 h 2352675"/>
              <a:gd name="connsiteX61" fmla="*/ 0 w 1587500"/>
              <a:gd name="connsiteY61" fmla="*/ 41275 h 2352675"/>
              <a:gd name="connsiteX62" fmla="*/ 1587500 w 1587500"/>
              <a:gd name="connsiteY62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86411 w 1587500"/>
              <a:gd name="connsiteY7" fmla="*/ 78732 h 2352675"/>
              <a:gd name="connsiteX8" fmla="*/ 1586823 w 1587500"/>
              <a:gd name="connsiteY8" fmla="*/ 150321 h 2352675"/>
              <a:gd name="connsiteX9" fmla="*/ 1574800 w 1587500"/>
              <a:gd name="connsiteY9" fmla="*/ 917575 h 2352675"/>
              <a:gd name="connsiteX10" fmla="*/ 1526771 w 1587500"/>
              <a:gd name="connsiteY10" fmla="*/ 892033 h 2352675"/>
              <a:gd name="connsiteX11" fmla="*/ 1526539 w 1587500"/>
              <a:gd name="connsiteY11" fmla="*/ 893698 h 2352675"/>
              <a:gd name="connsiteX12" fmla="*/ 1515660 w 1587500"/>
              <a:gd name="connsiteY12" fmla="*/ 890430 h 2352675"/>
              <a:gd name="connsiteX13" fmla="*/ 1504198 w 1587500"/>
              <a:gd name="connsiteY13" fmla="*/ 880030 h 2352675"/>
              <a:gd name="connsiteX14" fmla="*/ 1489473 w 1587500"/>
              <a:gd name="connsiteY14" fmla="*/ 872199 h 2352675"/>
              <a:gd name="connsiteX15" fmla="*/ 1471675 w 1587500"/>
              <a:gd name="connsiteY15" fmla="*/ 866266 h 2352675"/>
              <a:gd name="connsiteX16" fmla="*/ 1445488 w 1587500"/>
              <a:gd name="connsiteY16" fmla="*/ 848808 h 2352675"/>
              <a:gd name="connsiteX17" fmla="*/ 1443555 w 1587500"/>
              <a:gd name="connsiteY17" fmla="*/ 847780 h 2352675"/>
              <a:gd name="connsiteX18" fmla="*/ 1416220 w 1587500"/>
              <a:gd name="connsiteY18" fmla="*/ 839908 h 2352675"/>
              <a:gd name="connsiteX19" fmla="*/ 1389379 w 1587500"/>
              <a:gd name="connsiteY19" fmla="*/ 829690 h 2352675"/>
              <a:gd name="connsiteX20" fmla="*/ 1307083 w 1587500"/>
              <a:gd name="connsiteY20" fmla="*/ 783970 h 2352675"/>
              <a:gd name="connsiteX21" fmla="*/ 1291728 w 1587500"/>
              <a:gd name="connsiteY21" fmla="*/ 767040 h 2352675"/>
              <a:gd name="connsiteX22" fmla="*/ 1049291 w 1587500"/>
              <a:gd name="connsiteY22" fmla="*/ 638114 h 2352675"/>
              <a:gd name="connsiteX23" fmla="*/ 1003045 w 1587500"/>
              <a:gd name="connsiteY23" fmla="*/ 638428 h 2352675"/>
              <a:gd name="connsiteX24" fmla="*/ 953682 w 1587500"/>
              <a:gd name="connsiteY24" fmla="*/ 661614 h 2352675"/>
              <a:gd name="connsiteX25" fmla="*/ 844320 w 1587500"/>
              <a:gd name="connsiteY25" fmla="*/ 714209 h 2352675"/>
              <a:gd name="connsiteX26" fmla="*/ 832605 w 1587500"/>
              <a:gd name="connsiteY26" fmla="*/ 719808 h 2352675"/>
              <a:gd name="connsiteX27" fmla="*/ 829888 w 1587500"/>
              <a:gd name="connsiteY27" fmla="*/ 722836 h 2352675"/>
              <a:gd name="connsiteX28" fmla="*/ 813307 w 1587500"/>
              <a:gd name="connsiteY28" fmla="*/ 738250 h 2352675"/>
              <a:gd name="connsiteX29" fmla="*/ 785875 w 1587500"/>
              <a:gd name="connsiteY29" fmla="*/ 756538 h 2352675"/>
              <a:gd name="connsiteX30" fmla="*/ 731011 w 1587500"/>
              <a:gd name="connsiteY30" fmla="*/ 811402 h 2352675"/>
              <a:gd name="connsiteX31" fmla="*/ 721867 w 1587500"/>
              <a:gd name="connsiteY31" fmla="*/ 838834 h 2352675"/>
              <a:gd name="connsiteX32" fmla="*/ 667003 w 1587500"/>
              <a:gd name="connsiteY32" fmla="*/ 930274 h 2352675"/>
              <a:gd name="connsiteX33" fmla="*/ 657859 w 1587500"/>
              <a:gd name="connsiteY33" fmla="*/ 966850 h 2352675"/>
              <a:gd name="connsiteX34" fmla="*/ 639571 w 1587500"/>
              <a:gd name="connsiteY34" fmla="*/ 1003426 h 2352675"/>
              <a:gd name="connsiteX35" fmla="*/ 612139 w 1587500"/>
              <a:gd name="connsiteY35" fmla="*/ 1122298 h 2352675"/>
              <a:gd name="connsiteX36" fmla="*/ 603979 w 1587500"/>
              <a:gd name="connsiteY36" fmla="*/ 1203901 h 2352675"/>
              <a:gd name="connsiteX37" fmla="*/ 604453 w 1587500"/>
              <a:gd name="connsiteY37" fmla="*/ 1266209 h 2352675"/>
              <a:gd name="connsiteX38" fmla="*/ 612139 w 1587500"/>
              <a:gd name="connsiteY38" fmla="*/ 1542922 h 2352675"/>
              <a:gd name="connsiteX39" fmla="*/ 621283 w 1587500"/>
              <a:gd name="connsiteY39" fmla="*/ 1579498 h 2352675"/>
              <a:gd name="connsiteX40" fmla="*/ 667003 w 1587500"/>
              <a:gd name="connsiteY40" fmla="*/ 1680082 h 2352675"/>
              <a:gd name="connsiteX41" fmla="*/ 685291 w 1587500"/>
              <a:gd name="connsiteY41" fmla="*/ 1707514 h 2352675"/>
              <a:gd name="connsiteX42" fmla="*/ 694435 w 1587500"/>
              <a:gd name="connsiteY42" fmla="*/ 1734946 h 2352675"/>
              <a:gd name="connsiteX43" fmla="*/ 731011 w 1587500"/>
              <a:gd name="connsiteY43" fmla="*/ 1789810 h 2352675"/>
              <a:gd name="connsiteX44" fmla="*/ 749299 w 1587500"/>
              <a:gd name="connsiteY44" fmla="*/ 1817242 h 2352675"/>
              <a:gd name="connsiteX45" fmla="*/ 767587 w 1587500"/>
              <a:gd name="connsiteY45" fmla="*/ 1844674 h 2352675"/>
              <a:gd name="connsiteX46" fmla="*/ 787094 w 1587500"/>
              <a:gd name="connsiteY46" fmla="*/ 1905020 h 2352675"/>
              <a:gd name="connsiteX47" fmla="*/ 787219 w 1587500"/>
              <a:gd name="connsiteY47" fmla="*/ 1905486 h 2352675"/>
              <a:gd name="connsiteX48" fmla="*/ 787266 w 1587500"/>
              <a:gd name="connsiteY48" fmla="*/ 1906298 h 2352675"/>
              <a:gd name="connsiteX49" fmla="*/ 788432 w 1587500"/>
              <a:gd name="connsiteY49" fmla="*/ 1909991 h 2352675"/>
              <a:gd name="connsiteX50" fmla="*/ 787219 w 1587500"/>
              <a:gd name="connsiteY50" fmla="*/ 1905486 h 2352675"/>
              <a:gd name="connsiteX51" fmla="*/ 786743 w 1587500"/>
              <a:gd name="connsiteY51" fmla="*/ 1897337 h 2352675"/>
              <a:gd name="connsiteX52" fmla="*/ 804163 w 1587500"/>
              <a:gd name="connsiteY52" fmla="*/ 1926970 h 2352675"/>
              <a:gd name="connsiteX53" fmla="*/ 813307 w 1587500"/>
              <a:gd name="connsiteY53" fmla="*/ 1954402 h 2352675"/>
              <a:gd name="connsiteX54" fmla="*/ 849883 w 1587500"/>
              <a:gd name="connsiteY54" fmla="*/ 2009266 h 2352675"/>
              <a:gd name="connsiteX55" fmla="*/ 923035 w 1587500"/>
              <a:gd name="connsiteY55" fmla="*/ 2118994 h 2352675"/>
              <a:gd name="connsiteX56" fmla="*/ 940569 w 1587500"/>
              <a:gd name="connsiteY56" fmla="*/ 2152987 h 2352675"/>
              <a:gd name="connsiteX57" fmla="*/ 942077 w 1587500"/>
              <a:gd name="connsiteY57" fmla="*/ 2156166 h 2352675"/>
              <a:gd name="connsiteX58" fmla="*/ 1060450 w 1587500"/>
              <a:gd name="connsiteY58" fmla="*/ 2232025 h 2352675"/>
              <a:gd name="connsiteX59" fmla="*/ 152400 w 1587500"/>
              <a:gd name="connsiteY59" fmla="*/ 2352675 h 2352675"/>
              <a:gd name="connsiteX60" fmla="*/ 0 w 1587500"/>
              <a:gd name="connsiteY60" fmla="*/ 41275 h 2352675"/>
              <a:gd name="connsiteX61" fmla="*/ 1587500 w 1587500"/>
              <a:gd name="connsiteY61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86411 w 1587500"/>
              <a:gd name="connsiteY7" fmla="*/ 78732 h 2352675"/>
              <a:gd name="connsiteX8" fmla="*/ 1574800 w 1587500"/>
              <a:gd name="connsiteY8" fmla="*/ 917575 h 2352675"/>
              <a:gd name="connsiteX9" fmla="*/ 1526771 w 1587500"/>
              <a:gd name="connsiteY9" fmla="*/ 892033 h 2352675"/>
              <a:gd name="connsiteX10" fmla="*/ 1526539 w 1587500"/>
              <a:gd name="connsiteY10" fmla="*/ 893698 h 2352675"/>
              <a:gd name="connsiteX11" fmla="*/ 1515660 w 1587500"/>
              <a:gd name="connsiteY11" fmla="*/ 890430 h 2352675"/>
              <a:gd name="connsiteX12" fmla="*/ 1504198 w 1587500"/>
              <a:gd name="connsiteY12" fmla="*/ 880030 h 2352675"/>
              <a:gd name="connsiteX13" fmla="*/ 1489473 w 1587500"/>
              <a:gd name="connsiteY13" fmla="*/ 872199 h 2352675"/>
              <a:gd name="connsiteX14" fmla="*/ 1471675 w 1587500"/>
              <a:gd name="connsiteY14" fmla="*/ 866266 h 2352675"/>
              <a:gd name="connsiteX15" fmla="*/ 1445488 w 1587500"/>
              <a:gd name="connsiteY15" fmla="*/ 848808 h 2352675"/>
              <a:gd name="connsiteX16" fmla="*/ 1443555 w 1587500"/>
              <a:gd name="connsiteY16" fmla="*/ 847780 h 2352675"/>
              <a:gd name="connsiteX17" fmla="*/ 1416220 w 1587500"/>
              <a:gd name="connsiteY17" fmla="*/ 839908 h 2352675"/>
              <a:gd name="connsiteX18" fmla="*/ 1389379 w 1587500"/>
              <a:gd name="connsiteY18" fmla="*/ 829690 h 2352675"/>
              <a:gd name="connsiteX19" fmla="*/ 1307083 w 1587500"/>
              <a:gd name="connsiteY19" fmla="*/ 783970 h 2352675"/>
              <a:gd name="connsiteX20" fmla="*/ 1291728 w 1587500"/>
              <a:gd name="connsiteY20" fmla="*/ 767040 h 2352675"/>
              <a:gd name="connsiteX21" fmla="*/ 1049291 w 1587500"/>
              <a:gd name="connsiteY21" fmla="*/ 638114 h 2352675"/>
              <a:gd name="connsiteX22" fmla="*/ 1003045 w 1587500"/>
              <a:gd name="connsiteY22" fmla="*/ 638428 h 2352675"/>
              <a:gd name="connsiteX23" fmla="*/ 953682 w 1587500"/>
              <a:gd name="connsiteY23" fmla="*/ 661614 h 2352675"/>
              <a:gd name="connsiteX24" fmla="*/ 844320 w 1587500"/>
              <a:gd name="connsiteY24" fmla="*/ 714209 h 2352675"/>
              <a:gd name="connsiteX25" fmla="*/ 832605 w 1587500"/>
              <a:gd name="connsiteY25" fmla="*/ 719808 h 2352675"/>
              <a:gd name="connsiteX26" fmla="*/ 829888 w 1587500"/>
              <a:gd name="connsiteY26" fmla="*/ 722836 h 2352675"/>
              <a:gd name="connsiteX27" fmla="*/ 813307 w 1587500"/>
              <a:gd name="connsiteY27" fmla="*/ 738250 h 2352675"/>
              <a:gd name="connsiteX28" fmla="*/ 785875 w 1587500"/>
              <a:gd name="connsiteY28" fmla="*/ 756538 h 2352675"/>
              <a:gd name="connsiteX29" fmla="*/ 731011 w 1587500"/>
              <a:gd name="connsiteY29" fmla="*/ 811402 h 2352675"/>
              <a:gd name="connsiteX30" fmla="*/ 721867 w 1587500"/>
              <a:gd name="connsiteY30" fmla="*/ 838834 h 2352675"/>
              <a:gd name="connsiteX31" fmla="*/ 667003 w 1587500"/>
              <a:gd name="connsiteY31" fmla="*/ 930274 h 2352675"/>
              <a:gd name="connsiteX32" fmla="*/ 657859 w 1587500"/>
              <a:gd name="connsiteY32" fmla="*/ 966850 h 2352675"/>
              <a:gd name="connsiteX33" fmla="*/ 639571 w 1587500"/>
              <a:gd name="connsiteY33" fmla="*/ 1003426 h 2352675"/>
              <a:gd name="connsiteX34" fmla="*/ 612139 w 1587500"/>
              <a:gd name="connsiteY34" fmla="*/ 1122298 h 2352675"/>
              <a:gd name="connsiteX35" fmla="*/ 603979 w 1587500"/>
              <a:gd name="connsiteY35" fmla="*/ 1203901 h 2352675"/>
              <a:gd name="connsiteX36" fmla="*/ 604453 w 1587500"/>
              <a:gd name="connsiteY36" fmla="*/ 1266209 h 2352675"/>
              <a:gd name="connsiteX37" fmla="*/ 612139 w 1587500"/>
              <a:gd name="connsiteY37" fmla="*/ 1542922 h 2352675"/>
              <a:gd name="connsiteX38" fmla="*/ 621283 w 1587500"/>
              <a:gd name="connsiteY38" fmla="*/ 1579498 h 2352675"/>
              <a:gd name="connsiteX39" fmla="*/ 667003 w 1587500"/>
              <a:gd name="connsiteY39" fmla="*/ 1680082 h 2352675"/>
              <a:gd name="connsiteX40" fmla="*/ 685291 w 1587500"/>
              <a:gd name="connsiteY40" fmla="*/ 1707514 h 2352675"/>
              <a:gd name="connsiteX41" fmla="*/ 694435 w 1587500"/>
              <a:gd name="connsiteY41" fmla="*/ 1734946 h 2352675"/>
              <a:gd name="connsiteX42" fmla="*/ 731011 w 1587500"/>
              <a:gd name="connsiteY42" fmla="*/ 1789810 h 2352675"/>
              <a:gd name="connsiteX43" fmla="*/ 749299 w 1587500"/>
              <a:gd name="connsiteY43" fmla="*/ 1817242 h 2352675"/>
              <a:gd name="connsiteX44" fmla="*/ 767587 w 1587500"/>
              <a:gd name="connsiteY44" fmla="*/ 1844674 h 2352675"/>
              <a:gd name="connsiteX45" fmla="*/ 787094 w 1587500"/>
              <a:gd name="connsiteY45" fmla="*/ 1905020 h 2352675"/>
              <a:gd name="connsiteX46" fmla="*/ 787219 w 1587500"/>
              <a:gd name="connsiteY46" fmla="*/ 1905486 h 2352675"/>
              <a:gd name="connsiteX47" fmla="*/ 787266 w 1587500"/>
              <a:gd name="connsiteY47" fmla="*/ 1906298 h 2352675"/>
              <a:gd name="connsiteX48" fmla="*/ 788432 w 1587500"/>
              <a:gd name="connsiteY48" fmla="*/ 1909991 h 2352675"/>
              <a:gd name="connsiteX49" fmla="*/ 787219 w 1587500"/>
              <a:gd name="connsiteY49" fmla="*/ 1905486 h 2352675"/>
              <a:gd name="connsiteX50" fmla="*/ 786743 w 1587500"/>
              <a:gd name="connsiteY50" fmla="*/ 1897337 h 2352675"/>
              <a:gd name="connsiteX51" fmla="*/ 804163 w 1587500"/>
              <a:gd name="connsiteY51" fmla="*/ 1926970 h 2352675"/>
              <a:gd name="connsiteX52" fmla="*/ 813307 w 1587500"/>
              <a:gd name="connsiteY52" fmla="*/ 1954402 h 2352675"/>
              <a:gd name="connsiteX53" fmla="*/ 849883 w 1587500"/>
              <a:gd name="connsiteY53" fmla="*/ 2009266 h 2352675"/>
              <a:gd name="connsiteX54" fmla="*/ 923035 w 1587500"/>
              <a:gd name="connsiteY54" fmla="*/ 2118994 h 2352675"/>
              <a:gd name="connsiteX55" fmla="*/ 940569 w 1587500"/>
              <a:gd name="connsiteY55" fmla="*/ 2152987 h 2352675"/>
              <a:gd name="connsiteX56" fmla="*/ 942077 w 1587500"/>
              <a:gd name="connsiteY56" fmla="*/ 2156166 h 2352675"/>
              <a:gd name="connsiteX57" fmla="*/ 1060450 w 1587500"/>
              <a:gd name="connsiteY57" fmla="*/ 2232025 h 2352675"/>
              <a:gd name="connsiteX58" fmla="*/ 152400 w 1587500"/>
              <a:gd name="connsiteY58" fmla="*/ 2352675 h 2352675"/>
              <a:gd name="connsiteX59" fmla="*/ 0 w 1587500"/>
              <a:gd name="connsiteY59" fmla="*/ 41275 h 2352675"/>
              <a:gd name="connsiteX60" fmla="*/ 1587500 w 1587500"/>
              <a:gd name="connsiteY60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526771 w 1587500"/>
              <a:gd name="connsiteY8" fmla="*/ 892033 h 2352675"/>
              <a:gd name="connsiteX9" fmla="*/ 1526539 w 1587500"/>
              <a:gd name="connsiteY9" fmla="*/ 893698 h 2352675"/>
              <a:gd name="connsiteX10" fmla="*/ 1515660 w 1587500"/>
              <a:gd name="connsiteY10" fmla="*/ 890430 h 2352675"/>
              <a:gd name="connsiteX11" fmla="*/ 1504198 w 1587500"/>
              <a:gd name="connsiteY11" fmla="*/ 880030 h 2352675"/>
              <a:gd name="connsiteX12" fmla="*/ 1489473 w 1587500"/>
              <a:gd name="connsiteY12" fmla="*/ 872199 h 2352675"/>
              <a:gd name="connsiteX13" fmla="*/ 1471675 w 1587500"/>
              <a:gd name="connsiteY13" fmla="*/ 866266 h 2352675"/>
              <a:gd name="connsiteX14" fmla="*/ 1445488 w 1587500"/>
              <a:gd name="connsiteY14" fmla="*/ 848808 h 2352675"/>
              <a:gd name="connsiteX15" fmla="*/ 1443555 w 1587500"/>
              <a:gd name="connsiteY15" fmla="*/ 847780 h 2352675"/>
              <a:gd name="connsiteX16" fmla="*/ 1416220 w 1587500"/>
              <a:gd name="connsiteY16" fmla="*/ 839908 h 2352675"/>
              <a:gd name="connsiteX17" fmla="*/ 1389379 w 1587500"/>
              <a:gd name="connsiteY17" fmla="*/ 829690 h 2352675"/>
              <a:gd name="connsiteX18" fmla="*/ 1307083 w 1587500"/>
              <a:gd name="connsiteY18" fmla="*/ 783970 h 2352675"/>
              <a:gd name="connsiteX19" fmla="*/ 1291728 w 1587500"/>
              <a:gd name="connsiteY19" fmla="*/ 767040 h 2352675"/>
              <a:gd name="connsiteX20" fmla="*/ 1049291 w 1587500"/>
              <a:gd name="connsiteY20" fmla="*/ 638114 h 2352675"/>
              <a:gd name="connsiteX21" fmla="*/ 1003045 w 1587500"/>
              <a:gd name="connsiteY21" fmla="*/ 638428 h 2352675"/>
              <a:gd name="connsiteX22" fmla="*/ 953682 w 1587500"/>
              <a:gd name="connsiteY22" fmla="*/ 661614 h 2352675"/>
              <a:gd name="connsiteX23" fmla="*/ 844320 w 1587500"/>
              <a:gd name="connsiteY23" fmla="*/ 714209 h 2352675"/>
              <a:gd name="connsiteX24" fmla="*/ 832605 w 1587500"/>
              <a:gd name="connsiteY24" fmla="*/ 719808 h 2352675"/>
              <a:gd name="connsiteX25" fmla="*/ 829888 w 1587500"/>
              <a:gd name="connsiteY25" fmla="*/ 722836 h 2352675"/>
              <a:gd name="connsiteX26" fmla="*/ 813307 w 1587500"/>
              <a:gd name="connsiteY26" fmla="*/ 738250 h 2352675"/>
              <a:gd name="connsiteX27" fmla="*/ 785875 w 1587500"/>
              <a:gd name="connsiteY27" fmla="*/ 756538 h 2352675"/>
              <a:gd name="connsiteX28" fmla="*/ 731011 w 1587500"/>
              <a:gd name="connsiteY28" fmla="*/ 811402 h 2352675"/>
              <a:gd name="connsiteX29" fmla="*/ 721867 w 1587500"/>
              <a:gd name="connsiteY29" fmla="*/ 838834 h 2352675"/>
              <a:gd name="connsiteX30" fmla="*/ 667003 w 1587500"/>
              <a:gd name="connsiteY30" fmla="*/ 930274 h 2352675"/>
              <a:gd name="connsiteX31" fmla="*/ 657859 w 1587500"/>
              <a:gd name="connsiteY31" fmla="*/ 966850 h 2352675"/>
              <a:gd name="connsiteX32" fmla="*/ 639571 w 1587500"/>
              <a:gd name="connsiteY32" fmla="*/ 1003426 h 2352675"/>
              <a:gd name="connsiteX33" fmla="*/ 612139 w 1587500"/>
              <a:gd name="connsiteY33" fmla="*/ 1122298 h 2352675"/>
              <a:gd name="connsiteX34" fmla="*/ 603979 w 1587500"/>
              <a:gd name="connsiteY34" fmla="*/ 1203901 h 2352675"/>
              <a:gd name="connsiteX35" fmla="*/ 604453 w 1587500"/>
              <a:gd name="connsiteY35" fmla="*/ 1266209 h 2352675"/>
              <a:gd name="connsiteX36" fmla="*/ 612139 w 1587500"/>
              <a:gd name="connsiteY36" fmla="*/ 1542922 h 2352675"/>
              <a:gd name="connsiteX37" fmla="*/ 621283 w 1587500"/>
              <a:gd name="connsiteY37" fmla="*/ 1579498 h 2352675"/>
              <a:gd name="connsiteX38" fmla="*/ 667003 w 1587500"/>
              <a:gd name="connsiteY38" fmla="*/ 1680082 h 2352675"/>
              <a:gd name="connsiteX39" fmla="*/ 685291 w 1587500"/>
              <a:gd name="connsiteY39" fmla="*/ 1707514 h 2352675"/>
              <a:gd name="connsiteX40" fmla="*/ 694435 w 1587500"/>
              <a:gd name="connsiteY40" fmla="*/ 1734946 h 2352675"/>
              <a:gd name="connsiteX41" fmla="*/ 731011 w 1587500"/>
              <a:gd name="connsiteY41" fmla="*/ 1789810 h 2352675"/>
              <a:gd name="connsiteX42" fmla="*/ 749299 w 1587500"/>
              <a:gd name="connsiteY42" fmla="*/ 1817242 h 2352675"/>
              <a:gd name="connsiteX43" fmla="*/ 767587 w 1587500"/>
              <a:gd name="connsiteY43" fmla="*/ 1844674 h 2352675"/>
              <a:gd name="connsiteX44" fmla="*/ 787094 w 1587500"/>
              <a:gd name="connsiteY44" fmla="*/ 1905020 h 2352675"/>
              <a:gd name="connsiteX45" fmla="*/ 787219 w 1587500"/>
              <a:gd name="connsiteY45" fmla="*/ 1905486 h 2352675"/>
              <a:gd name="connsiteX46" fmla="*/ 787266 w 1587500"/>
              <a:gd name="connsiteY46" fmla="*/ 1906298 h 2352675"/>
              <a:gd name="connsiteX47" fmla="*/ 788432 w 1587500"/>
              <a:gd name="connsiteY47" fmla="*/ 1909991 h 2352675"/>
              <a:gd name="connsiteX48" fmla="*/ 787219 w 1587500"/>
              <a:gd name="connsiteY48" fmla="*/ 1905486 h 2352675"/>
              <a:gd name="connsiteX49" fmla="*/ 786743 w 1587500"/>
              <a:gd name="connsiteY49" fmla="*/ 1897337 h 2352675"/>
              <a:gd name="connsiteX50" fmla="*/ 804163 w 1587500"/>
              <a:gd name="connsiteY50" fmla="*/ 1926970 h 2352675"/>
              <a:gd name="connsiteX51" fmla="*/ 813307 w 1587500"/>
              <a:gd name="connsiteY51" fmla="*/ 1954402 h 2352675"/>
              <a:gd name="connsiteX52" fmla="*/ 849883 w 1587500"/>
              <a:gd name="connsiteY52" fmla="*/ 2009266 h 2352675"/>
              <a:gd name="connsiteX53" fmla="*/ 923035 w 1587500"/>
              <a:gd name="connsiteY53" fmla="*/ 2118994 h 2352675"/>
              <a:gd name="connsiteX54" fmla="*/ 940569 w 1587500"/>
              <a:gd name="connsiteY54" fmla="*/ 2152987 h 2352675"/>
              <a:gd name="connsiteX55" fmla="*/ 942077 w 1587500"/>
              <a:gd name="connsiteY55" fmla="*/ 2156166 h 2352675"/>
              <a:gd name="connsiteX56" fmla="*/ 1060450 w 1587500"/>
              <a:gd name="connsiteY56" fmla="*/ 2232025 h 2352675"/>
              <a:gd name="connsiteX57" fmla="*/ 152400 w 1587500"/>
              <a:gd name="connsiteY57" fmla="*/ 2352675 h 2352675"/>
              <a:gd name="connsiteX58" fmla="*/ 0 w 1587500"/>
              <a:gd name="connsiteY58" fmla="*/ 41275 h 2352675"/>
              <a:gd name="connsiteX59" fmla="*/ 1587500 w 1587500"/>
              <a:gd name="connsiteY59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526771 w 1587500"/>
              <a:gd name="connsiteY8" fmla="*/ 892033 h 2352675"/>
              <a:gd name="connsiteX9" fmla="*/ 1526539 w 1587500"/>
              <a:gd name="connsiteY9" fmla="*/ 893698 h 2352675"/>
              <a:gd name="connsiteX10" fmla="*/ 1515660 w 1587500"/>
              <a:gd name="connsiteY10" fmla="*/ 890430 h 2352675"/>
              <a:gd name="connsiteX11" fmla="*/ 1504198 w 1587500"/>
              <a:gd name="connsiteY11" fmla="*/ 880030 h 2352675"/>
              <a:gd name="connsiteX12" fmla="*/ 1489473 w 1587500"/>
              <a:gd name="connsiteY12" fmla="*/ 872199 h 2352675"/>
              <a:gd name="connsiteX13" fmla="*/ 1445488 w 1587500"/>
              <a:gd name="connsiteY13" fmla="*/ 848808 h 2352675"/>
              <a:gd name="connsiteX14" fmla="*/ 1443555 w 1587500"/>
              <a:gd name="connsiteY14" fmla="*/ 847780 h 2352675"/>
              <a:gd name="connsiteX15" fmla="*/ 1416220 w 1587500"/>
              <a:gd name="connsiteY15" fmla="*/ 839908 h 2352675"/>
              <a:gd name="connsiteX16" fmla="*/ 1389379 w 1587500"/>
              <a:gd name="connsiteY16" fmla="*/ 829690 h 2352675"/>
              <a:gd name="connsiteX17" fmla="*/ 1307083 w 1587500"/>
              <a:gd name="connsiteY17" fmla="*/ 783970 h 2352675"/>
              <a:gd name="connsiteX18" fmla="*/ 1291728 w 1587500"/>
              <a:gd name="connsiteY18" fmla="*/ 767040 h 2352675"/>
              <a:gd name="connsiteX19" fmla="*/ 1049291 w 1587500"/>
              <a:gd name="connsiteY19" fmla="*/ 638114 h 2352675"/>
              <a:gd name="connsiteX20" fmla="*/ 1003045 w 1587500"/>
              <a:gd name="connsiteY20" fmla="*/ 638428 h 2352675"/>
              <a:gd name="connsiteX21" fmla="*/ 953682 w 1587500"/>
              <a:gd name="connsiteY21" fmla="*/ 661614 h 2352675"/>
              <a:gd name="connsiteX22" fmla="*/ 844320 w 1587500"/>
              <a:gd name="connsiteY22" fmla="*/ 714209 h 2352675"/>
              <a:gd name="connsiteX23" fmla="*/ 832605 w 1587500"/>
              <a:gd name="connsiteY23" fmla="*/ 719808 h 2352675"/>
              <a:gd name="connsiteX24" fmla="*/ 829888 w 1587500"/>
              <a:gd name="connsiteY24" fmla="*/ 722836 h 2352675"/>
              <a:gd name="connsiteX25" fmla="*/ 813307 w 1587500"/>
              <a:gd name="connsiteY25" fmla="*/ 738250 h 2352675"/>
              <a:gd name="connsiteX26" fmla="*/ 785875 w 1587500"/>
              <a:gd name="connsiteY26" fmla="*/ 756538 h 2352675"/>
              <a:gd name="connsiteX27" fmla="*/ 731011 w 1587500"/>
              <a:gd name="connsiteY27" fmla="*/ 811402 h 2352675"/>
              <a:gd name="connsiteX28" fmla="*/ 721867 w 1587500"/>
              <a:gd name="connsiteY28" fmla="*/ 838834 h 2352675"/>
              <a:gd name="connsiteX29" fmla="*/ 667003 w 1587500"/>
              <a:gd name="connsiteY29" fmla="*/ 930274 h 2352675"/>
              <a:gd name="connsiteX30" fmla="*/ 657859 w 1587500"/>
              <a:gd name="connsiteY30" fmla="*/ 966850 h 2352675"/>
              <a:gd name="connsiteX31" fmla="*/ 639571 w 1587500"/>
              <a:gd name="connsiteY31" fmla="*/ 1003426 h 2352675"/>
              <a:gd name="connsiteX32" fmla="*/ 612139 w 1587500"/>
              <a:gd name="connsiteY32" fmla="*/ 1122298 h 2352675"/>
              <a:gd name="connsiteX33" fmla="*/ 603979 w 1587500"/>
              <a:gd name="connsiteY33" fmla="*/ 1203901 h 2352675"/>
              <a:gd name="connsiteX34" fmla="*/ 604453 w 1587500"/>
              <a:gd name="connsiteY34" fmla="*/ 1266209 h 2352675"/>
              <a:gd name="connsiteX35" fmla="*/ 612139 w 1587500"/>
              <a:gd name="connsiteY35" fmla="*/ 1542922 h 2352675"/>
              <a:gd name="connsiteX36" fmla="*/ 621283 w 1587500"/>
              <a:gd name="connsiteY36" fmla="*/ 1579498 h 2352675"/>
              <a:gd name="connsiteX37" fmla="*/ 667003 w 1587500"/>
              <a:gd name="connsiteY37" fmla="*/ 1680082 h 2352675"/>
              <a:gd name="connsiteX38" fmla="*/ 685291 w 1587500"/>
              <a:gd name="connsiteY38" fmla="*/ 1707514 h 2352675"/>
              <a:gd name="connsiteX39" fmla="*/ 694435 w 1587500"/>
              <a:gd name="connsiteY39" fmla="*/ 1734946 h 2352675"/>
              <a:gd name="connsiteX40" fmla="*/ 731011 w 1587500"/>
              <a:gd name="connsiteY40" fmla="*/ 1789810 h 2352675"/>
              <a:gd name="connsiteX41" fmla="*/ 749299 w 1587500"/>
              <a:gd name="connsiteY41" fmla="*/ 1817242 h 2352675"/>
              <a:gd name="connsiteX42" fmla="*/ 767587 w 1587500"/>
              <a:gd name="connsiteY42" fmla="*/ 1844674 h 2352675"/>
              <a:gd name="connsiteX43" fmla="*/ 787094 w 1587500"/>
              <a:gd name="connsiteY43" fmla="*/ 1905020 h 2352675"/>
              <a:gd name="connsiteX44" fmla="*/ 787219 w 1587500"/>
              <a:gd name="connsiteY44" fmla="*/ 1905486 h 2352675"/>
              <a:gd name="connsiteX45" fmla="*/ 787266 w 1587500"/>
              <a:gd name="connsiteY45" fmla="*/ 1906298 h 2352675"/>
              <a:gd name="connsiteX46" fmla="*/ 788432 w 1587500"/>
              <a:gd name="connsiteY46" fmla="*/ 1909991 h 2352675"/>
              <a:gd name="connsiteX47" fmla="*/ 787219 w 1587500"/>
              <a:gd name="connsiteY47" fmla="*/ 1905486 h 2352675"/>
              <a:gd name="connsiteX48" fmla="*/ 786743 w 1587500"/>
              <a:gd name="connsiteY48" fmla="*/ 1897337 h 2352675"/>
              <a:gd name="connsiteX49" fmla="*/ 804163 w 1587500"/>
              <a:gd name="connsiteY49" fmla="*/ 1926970 h 2352675"/>
              <a:gd name="connsiteX50" fmla="*/ 813307 w 1587500"/>
              <a:gd name="connsiteY50" fmla="*/ 1954402 h 2352675"/>
              <a:gd name="connsiteX51" fmla="*/ 849883 w 1587500"/>
              <a:gd name="connsiteY51" fmla="*/ 2009266 h 2352675"/>
              <a:gd name="connsiteX52" fmla="*/ 923035 w 1587500"/>
              <a:gd name="connsiteY52" fmla="*/ 2118994 h 2352675"/>
              <a:gd name="connsiteX53" fmla="*/ 940569 w 1587500"/>
              <a:gd name="connsiteY53" fmla="*/ 2152987 h 2352675"/>
              <a:gd name="connsiteX54" fmla="*/ 942077 w 1587500"/>
              <a:gd name="connsiteY54" fmla="*/ 2156166 h 2352675"/>
              <a:gd name="connsiteX55" fmla="*/ 1060450 w 1587500"/>
              <a:gd name="connsiteY55" fmla="*/ 2232025 h 2352675"/>
              <a:gd name="connsiteX56" fmla="*/ 152400 w 1587500"/>
              <a:gd name="connsiteY56" fmla="*/ 2352675 h 2352675"/>
              <a:gd name="connsiteX57" fmla="*/ 0 w 1587500"/>
              <a:gd name="connsiteY57" fmla="*/ 41275 h 2352675"/>
              <a:gd name="connsiteX58" fmla="*/ 1587500 w 1587500"/>
              <a:gd name="connsiteY58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526771 w 1587500"/>
              <a:gd name="connsiteY8" fmla="*/ 892033 h 2352675"/>
              <a:gd name="connsiteX9" fmla="*/ 1526539 w 1587500"/>
              <a:gd name="connsiteY9" fmla="*/ 893698 h 2352675"/>
              <a:gd name="connsiteX10" fmla="*/ 1515660 w 1587500"/>
              <a:gd name="connsiteY10" fmla="*/ 890430 h 2352675"/>
              <a:gd name="connsiteX11" fmla="*/ 1504198 w 1587500"/>
              <a:gd name="connsiteY11" fmla="*/ 880030 h 2352675"/>
              <a:gd name="connsiteX12" fmla="*/ 1489473 w 1587500"/>
              <a:gd name="connsiteY12" fmla="*/ 872199 h 2352675"/>
              <a:gd name="connsiteX13" fmla="*/ 1445488 w 1587500"/>
              <a:gd name="connsiteY13" fmla="*/ 848808 h 2352675"/>
              <a:gd name="connsiteX14" fmla="*/ 1443555 w 1587500"/>
              <a:gd name="connsiteY14" fmla="*/ 847780 h 2352675"/>
              <a:gd name="connsiteX15" fmla="*/ 1389379 w 1587500"/>
              <a:gd name="connsiteY15" fmla="*/ 829690 h 2352675"/>
              <a:gd name="connsiteX16" fmla="*/ 1307083 w 1587500"/>
              <a:gd name="connsiteY16" fmla="*/ 783970 h 2352675"/>
              <a:gd name="connsiteX17" fmla="*/ 1291728 w 1587500"/>
              <a:gd name="connsiteY17" fmla="*/ 767040 h 2352675"/>
              <a:gd name="connsiteX18" fmla="*/ 1049291 w 1587500"/>
              <a:gd name="connsiteY18" fmla="*/ 638114 h 2352675"/>
              <a:gd name="connsiteX19" fmla="*/ 1003045 w 1587500"/>
              <a:gd name="connsiteY19" fmla="*/ 638428 h 2352675"/>
              <a:gd name="connsiteX20" fmla="*/ 953682 w 1587500"/>
              <a:gd name="connsiteY20" fmla="*/ 661614 h 2352675"/>
              <a:gd name="connsiteX21" fmla="*/ 844320 w 1587500"/>
              <a:gd name="connsiteY21" fmla="*/ 714209 h 2352675"/>
              <a:gd name="connsiteX22" fmla="*/ 832605 w 1587500"/>
              <a:gd name="connsiteY22" fmla="*/ 719808 h 2352675"/>
              <a:gd name="connsiteX23" fmla="*/ 829888 w 1587500"/>
              <a:gd name="connsiteY23" fmla="*/ 722836 h 2352675"/>
              <a:gd name="connsiteX24" fmla="*/ 813307 w 1587500"/>
              <a:gd name="connsiteY24" fmla="*/ 738250 h 2352675"/>
              <a:gd name="connsiteX25" fmla="*/ 785875 w 1587500"/>
              <a:gd name="connsiteY25" fmla="*/ 756538 h 2352675"/>
              <a:gd name="connsiteX26" fmla="*/ 731011 w 1587500"/>
              <a:gd name="connsiteY26" fmla="*/ 811402 h 2352675"/>
              <a:gd name="connsiteX27" fmla="*/ 721867 w 1587500"/>
              <a:gd name="connsiteY27" fmla="*/ 838834 h 2352675"/>
              <a:gd name="connsiteX28" fmla="*/ 667003 w 1587500"/>
              <a:gd name="connsiteY28" fmla="*/ 930274 h 2352675"/>
              <a:gd name="connsiteX29" fmla="*/ 657859 w 1587500"/>
              <a:gd name="connsiteY29" fmla="*/ 966850 h 2352675"/>
              <a:gd name="connsiteX30" fmla="*/ 639571 w 1587500"/>
              <a:gd name="connsiteY30" fmla="*/ 1003426 h 2352675"/>
              <a:gd name="connsiteX31" fmla="*/ 612139 w 1587500"/>
              <a:gd name="connsiteY31" fmla="*/ 1122298 h 2352675"/>
              <a:gd name="connsiteX32" fmla="*/ 603979 w 1587500"/>
              <a:gd name="connsiteY32" fmla="*/ 1203901 h 2352675"/>
              <a:gd name="connsiteX33" fmla="*/ 604453 w 1587500"/>
              <a:gd name="connsiteY33" fmla="*/ 1266209 h 2352675"/>
              <a:gd name="connsiteX34" fmla="*/ 612139 w 1587500"/>
              <a:gd name="connsiteY34" fmla="*/ 1542922 h 2352675"/>
              <a:gd name="connsiteX35" fmla="*/ 621283 w 1587500"/>
              <a:gd name="connsiteY35" fmla="*/ 1579498 h 2352675"/>
              <a:gd name="connsiteX36" fmla="*/ 667003 w 1587500"/>
              <a:gd name="connsiteY36" fmla="*/ 1680082 h 2352675"/>
              <a:gd name="connsiteX37" fmla="*/ 685291 w 1587500"/>
              <a:gd name="connsiteY37" fmla="*/ 1707514 h 2352675"/>
              <a:gd name="connsiteX38" fmla="*/ 694435 w 1587500"/>
              <a:gd name="connsiteY38" fmla="*/ 1734946 h 2352675"/>
              <a:gd name="connsiteX39" fmla="*/ 731011 w 1587500"/>
              <a:gd name="connsiteY39" fmla="*/ 1789810 h 2352675"/>
              <a:gd name="connsiteX40" fmla="*/ 749299 w 1587500"/>
              <a:gd name="connsiteY40" fmla="*/ 1817242 h 2352675"/>
              <a:gd name="connsiteX41" fmla="*/ 767587 w 1587500"/>
              <a:gd name="connsiteY41" fmla="*/ 1844674 h 2352675"/>
              <a:gd name="connsiteX42" fmla="*/ 787094 w 1587500"/>
              <a:gd name="connsiteY42" fmla="*/ 1905020 h 2352675"/>
              <a:gd name="connsiteX43" fmla="*/ 787219 w 1587500"/>
              <a:gd name="connsiteY43" fmla="*/ 1905486 h 2352675"/>
              <a:gd name="connsiteX44" fmla="*/ 787266 w 1587500"/>
              <a:gd name="connsiteY44" fmla="*/ 1906298 h 2352675"/>
              <a:gd name="connsiteX45" fmla="*/ 788432 w 1587500"/>
              <a:gd name="connsiteY45" fmla="*/ 1909991 h 2352675"/>
              <a:gd name="connsiteX46" fmla="*/ 787219 w 1587500"/>
              <a:gd name="connsiteY46" fmla="*/ 1905486 h 2352675"/>
              <a:gd name="connsiteX47" fmla="*/ 786743 w 1587500"/>
              <a:gd name="connsiteY47" fmla="*/ 1897337 h 2352675"/>
              <a:gd name="connsiteX48" fmla="*/ 804163 w 1587500"/>
              <a:gd name="connsiteY48" fmla="*/ 1926970 h 2352675"/>
              <a:gd name="connsiteX49" fmla="*/ 813307 w 1587500"/>
              <a:gd name="connsiteY49" fmla="*/ 1954402 h 2352675"/>
              <a:gd name="connsiteX50" fmla="*/ 849883 w 1587500"/>
              <a:gd name="connsiteY50" fmla="*/ 2009266 h 2352675"/>
              <a:gd name="connsiteX51" fmla="*/ 923035 w 1587500"/>
              <a:gd name="connsiteY51" fmla="*/ 2118994 h 2352675"/>
              <a:gd name="connsiteX52" fmla="*/ 940569 w 1587500"/>
              <a:gd name="connsiteY52" fmla="*/ 2152987 h 2352675"/>
              <a:gd name="connsiteX53" fmla="*/ 942077 w 1587500"/>
              <a:gd name="connsiteY53" fmla="*/ 2156166 h 2352675"/>
              <a:gd name="connsiteX54" fmla="*/ 1060450 w 1587500"/>
              <a:gd name="connsiteY54" fmla="*/ 2232025 h 2352675"/>
              <a:gd name="connsiteX55" fmla="*/ 152400 w 1587500"/>
              <a:gd name="connsiteY55" fmla="*/ 2352675 h 2352675"/>
              <a:gd name="connsiteX56" fmla="*/ 0 w 1587500"/>
              <a:gd name="connsiteY56" fmla="*/ 41275 h 2352675"/>
              <a:gd name="connsiteX57" fmla="*/ 1587500 w 1587500"/>
              <a:gd name="connsiteY57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526771 w 1587500"/>
              <a:gd name="connsiteY8" fmla="*/ 892033 h 2352675"/>
              <a:gd name="connsiteX9" fmla="*/ 1526539 w 1587500"/>
              <a:gd name="connsiteY9" fmla="*/ 893698 h 2352675"/>
              <a:gd name="connsiteX10" fmla="*/ 1515660 w 1587500"/>
              <a:gd name="connsiteY10" fmla="*/ 890430 h 2352675"/>
              <a:gd name="connsiteX11" fmla="*/ 1504198 w 1587500"/>
              <a:gd name="connsiteY11" fmla="*/ 880030 h 2352675"/>
              <a:gd name="connsiteX12" fmla="*/ 1489473 w 1587500"/>
              <a:gd name="connsiteY12" fmla="*/ 872199 h 2352675"/>
              <a:gd name="connsiteX13" fmla="*/ 1445488 w 1587500"/>
              <a:gd name="connsiteY13" fmla="*/ 848808 h 2352675"/>
              <a:gd name="connsiteX14" fmla="*/ 1443555 w 1587500"/>
              <a:gd name="connsiteY14" fmla="*/ 847780 h 2352675"/>
              <a:gd name="connsiteX15" fmla="*/ 1307083 w 1587500"/>
              <a:gd name="connsiteY15" fmla="*/ 783970 h 2352675"/>
              <a:gd name="connsiteX16" fmla="*/ 1291728 w 1587500"/>
              <a:gd name="connsiteY16" fmla="*/ 767040 h 2352675"/>
              <a:gd name="connsiteX17" fmla="*/ 1049291 w 1587500"/>
              <a:gd name="connsiteY17" fmla="*/ 638114 h 2352675"/>
              <a:gd name="connsiteX18" fmla="*/ 1003045 w 1587500"/>
              <a:gd name="connsiteY18" fmla="*/ 638428 h 2352675"/>
              <a:gd name="connsiteX19" fmla="*/ 953682 w 1587500"/>
              <a:gd name="connsiteY19" fmla="*/ 661614 h 2352675"/>
              <a:gd name="connsiteX20" fmla="*/ 844320 w 1587500"/>
              <a:gd name="connsiteY20" fmla="*/ 714209 h 2352675"/>
              <a:gd name="connsiteX21" fmla="*/ 832605 w 1587500"/>
              <a:gd name="connsiteY21" fmla="*/ 719808 h 2352675"/>
              <a:gd name="connsiteX22" fmla="*/ 829888 w 1587500"/>
              <a:gd name="connsiteY22" fmla="*/ 722836 h 2352675"/>
              <a:gd name="connsiteX23" fmla="*/ 813307 w 1587500"/>
              <a:gd name="connsiteY23" fmla="*/ 738250 h 2352675"/>
              <a:gd name="connsiteX24" fmla="*/ 785875 w 1587500"/>
              <a:gd name="connsiteY24" fmla="*/ 756538 h 2352675"/>
              <a:gd name="connsiteX25" fmla="*/ 731011 w 1587500"/>
              <a:gd name="connsiteY25" fmla="*/ 811402 h 2352675"/>
              <a:gd name="connsiteX26" fmla="*/ 721867 w 1587500"/>
              <a:gd name="connsiteY26" fmla="*/ 838834 h 2352675"/>
              <a:gd name="connsiteX27" fmla="*/ 667003 w 1587500"/>
              <a:gd name="connsiteY27" fmla="*/ 930274 h 2352675"/>
              <a:gd name="connsiteX28" fmla="*/ 657859 w 1587500"/>
              <a:gd name="connsiteY28" fmla="*/ 966850 h 2352675"/>
              <a:gd name="connsiteX29" fmla="*/ 639571 w 1587500"/>
              <a:gd name="connsiteY29" fmla="*/ 1003426 h 2352675"/>
              <a:gd name="connsiteX30" fmla="*/ 612139 w 1587500"/>
              <a:gd name="connsiteY30" fmla="*/ 1122298 h 2352675"/>
              <a:gd name="connsiteX31" fmla="*/ 603979 w 1587500"/>
              <a:gd name="connsiteY31" fmla="*/ 1203901 h 2352675"/>
              <a:gd name="connsiteX32" fmla="*/ 604453 w 1587500"/>
              <a:gd name="connsiteY32" fmla="*/ 1266209 h 2352675"/>
              <a:gd name="connsiteX33" fmla="*/ 612139 w 1587500"/>
              <a:gd name="connsiteY33" fmla="*/ 1542922 h 2352675"/>
              <a:gd name="connsiteX34" fmla="*/ 621283 w 1587500"/>
              <a:gd name="connsiteY34" fmla="*/ 1579498 h 2352675"/>
              <a:gd name="connsiteX35" fmla="*/ 667003 w 1587500"/>
              <a:gd name="connsiteY35" fmla="*/ 1680082 h 2352675"/>
              <a:gd name="connsiteX36" fmla="*/ 685291 w 1587500"/>
              <a:gd name="connsiteY36" fmla="*/ 1707514 h 2352675"/>
              <a:gd name="connsiteX37" fmla="*/ 694435 w 1587500"/>
              <a:gd name="connsiteY37" fmla="*/ 1734946 h 2352675"/>
              <a:gd name="connsiteX38" fmla="*/ 731011 w 1587500"/>
              <a:gd name="connsiteY38" fmla="*/ 1789810 h 2352675"/>
              <a:gd name="connsiteX39" fmla="*/ 749299 w 1587500"/>
              <a:gd name="connsiteY39" fmla="*/ 1817242 h 2352675"/>
              <a:gd name="connsiteX40" fmla="*/ 767587 w 1587500"/>
              <a:gd name="connsiteY40" fmla="*/ 1844674 h 2352675"/>
              <a:gd name="connsiteX41" fmla="*/ 787094 w 1587500"/>
              <a:gd name="connsiteY41" fmla="*/ 1905020 h 2352675"/>
              <a:gd name="connsiteX42" fmla="*/ 787219 w 1587500"/>
              <a:gd name="connsiteY42" fmla="*/ 1905486 h 2352675"/>
              <a:gd name="connsiteX43" fmla="*/ 787266 w 1587500"/>
              <a:gd name="connsiteY43" fmla="*/ 1906298 h 2352675"/>
              <a:gd name="connsiteX44" fmla="*/ 788432 w 1587500"/>
              <a:gd name="connsiteY44" fmla="*/ 1909991 h 2352675"/>
              <a:gd name="connsiteX45" fmla="*/ 787219 w 1587500"/>
              <a:gd name="connsiteY45" fmla="*/ 1905486 h 2352675"/>
              <a:gd name="connsiteX46" fmla="*/ 786743 w 1587500"/>
              <a:gd name="connsiteY46" fmla="*/ 1897337 h 2352675"/>
              <a:gd name="connsiteX47" fmla="*/ 804163 w 1587500"/>
              <a:gd name="connsiteY47" fmla="*/ 1926970 h 2352675"/>
              <a:gd name="connsiteX48" fmla="*/ 813307 w 1587500"/>
              <a:gd name="connsiteY48" fmla="*/ 1954402 h 2352675"/>
              <a:gd name="connsiteX49" fmla="*/ 849883 w 1587500"/>
              <a:gd name="connsiteY49" fmla="*/ 2009266 h 2352675"/>
              <a:gd name="connsiteX50" fmla="*/ 923035 w 1587500"/>
              <a:gd name="connsiteY50" fmla="*/ 2118994 h 2352675"/>
              <a:gd name="connsiteX51" fmla="*/ 940569 w 1587500"/>
              <a:gd name="connsiteY51" fmla="*/ 2152987 h 2352675"/>
              <a:gd name="connsiteX52" fmla="*/ 942077 w 1587500"/>
              <a:gd name="connsiteY52" fmla="*/ 2156166 h 2352675"/>
              <a:gd name="connsiteX53" fmla="*/ 1060450 w 1587500"/>
              <a:gd name="connsiteY53" fmla="*/ 2232025 h 2352675"/>
              <a:gd name="connsiteX54" fmla="*/ 152400 w 1587500"/>
              <a:gd name="connsiteY54" fmla="*/ 2352675 h 2352675"/>
              <a:gd name="connsiteX55" fmla="*/ 0 w 1587500"/>
              <a:gd name="connsiteY55" fmla="*/ 41275 h 2352675"/>
              <a:gd name="connsiteX56" fmla="*/ 1587500 w 1587500"/>
              <a:gd name="connsiteY56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526771 w 1587500"/>
              <a:gd name="connsiteY8" fmla="*/ 892033 h 2352675"/>
              <a:gd name="connsiteX9" fmla="*/ 1526539 w 1587500"/>
              <a:gd name="connsiteY9" fmla="*/ 893698 h 2352675"/>
              <a:gd name="connsiteX10" fmla="*/ 1515660 w 1587500"/>
              <a:gd name="connsiteY10" fmla="*/ 890430 h 2352675"/>
              <a:gd name="connsiteX11" fmla="*/ 1504198 w 1587500"/>
              <a:gd name="connsiteY11" fmla="*/ 880030 h 2352675"/>
              <a:gd name="connsiteX12" fmla="*/ 1489473 w 1587500"/>
              <a:gd name="connsiteY12" fmla="*/ 872199 h 2352675"/>
              <a:gd name="connsiteX13" fmla="*/ 1445488 w 1587500"/>
              <a:gd name="connsiteY13" fmla="*/ 848808 h 2352675"/>
              <a:gd name="connsiteX14" fmla="*/ 1443555 w 1587500"/>
              <a:gd name="connsiteY14" fmla="*/ 847780 h 2352675"/>
              <a:gd name="connsiteX15" fmla="*/ 1307083 w 1587500"/>
              <a:gd name="connsiteY15" fmla="*/ 783970 h 2352675"/>
              <a:gd name="connsiteX16" fmla="*/ 1049291 w 1587500"/>
              <a:gd name="connsiteY16" fmla="*/ 638114 h 2352675"/>
              <a:gd name="connsiteX17" fmla="*/ 1003045 w 1587500"/>
              <a:gd name="connsiteY17" fmla="*/ 638428 h 2352675"/>
              <a:gd name="connsiteX18" fmla="*/ 953682 w 1587500"/>
              <a:gd name="connsiteY18" fmla="*/ 661614 h 2352675"/>
              <a:gd name="connsiteX19" fmla="*/ 844320 w 1587500"/>
              <a:gd name="connsiteY19" fmla="*/ 714209 h 2352675"/>
              <a:gd name="connsiteX20" fmla="*/ 832605 w 1587500"/>
              <a:gd name="connsiteY20" fmla="*/ 719808 h 2352675"/>
              <a:gd name="connsiteX21" fmla="*/ 829888 w 1587500"/>
              <a:gd name="connsiteY21" fmla="*/ 722836 h 2352675"/>
              <a:gd name="connsiteX22" fmla="*/ 813307 w 1587500"/>
              <a:gd name="connsiteY22" fmla="*/ 738250 h 2352675"/>
              <a:gd name="connsiteX23" fmla="*/ 785875 w 1587500"/>
              <a:gd name="connsiteY23" fmla="*/ 756538 h 2352675"/>
              <a:gd name="connsiteX24" fmla="*/ 731011 w 1587500"/>
              <a:gd name="connsiteY24" fmla="*/ 811402 h 2352675"/>
              <a:gd name="connsiteX25" fmla="*/ 721867 w 1587500"/>
              <a:gd name="connsiteY25" fmla="*/ 838834 h 2352675"/>
              <a:gd name="connsiteX26" fmla="*/ 667003 w 1587500"/>
              <a:gd name="connsiteY26" fmla="*/ 930274 h 2352675"/>
              <a:gd name="connsiteX27" fmla="*/ 657859 w 1587500"/>
              <a:gd name="connsiteY27" fmla="*/ 966850 h 2352675"/>
              <a:gd name="connsiteX28" fmla="*/ 639571 w 1587500"/>
              <a:gd name="connsiteY28" fmla="*/ 1003426 h 2352675"/>
              <a:gd name="connsiteX29" fmla="*/ 612139 w 1587500"/>
              <a:gd name="connsiteY29" fmla="*/ 1122298 h 2352675"/>
              <a:gd name="connsiteX30" fmla="*/ 603979 w 1587500"/>
              <a:gd name="connsiteY30" fmla="*/ 1203901 h 2352675"/>
              <a:gd name="connsiteX31" fmla="*/ 604453 w 1587500"/>
              <a:gd name="connsiteY31" fmla="*/ 1266209 h 2352675"/>
              <a:gd name="connsiteX32" fmla="*/ 612139 w 1587500"/>
              <a:gd name="connsiteY32" fmla="*/ 1542922 h 2352675"/>
              <a:gd name="connsiteX33" fmla="*/ 621283 w 1587500"/>
              <a:gd name="connsiteY33" fmla="*/ 1579498 h 2352675"/>
              <a:gd name="connsiteX34" fmla="*/ 667003 w 1587500"/>
              <a:gd name="connsiteY34" fmla="*/ 1680082 h 2352675"/>
              <a:gd name="connsiteX35" fmla="*/ 685291 w 1587500"/>
              <a:gd name="connsiteY35" fmla="*/ 1707514 h 2352675"/>
              <a:gd name="connsiteX36" fmla="*/ 694435 w 1587500"/>
              <a:gd name="connsiteY36" fmla="*/ 1734946 h 2352675"/>
              <a:gd name="connsiteX37" fmla="*/ 731011 w 1587500"/>
              <a:gd name="connsiteY37" fmla="*/ 1789810 h 2352675"/>
              <a:gd name="connsiteX38" fmla="*/ 749299 w 1587500"/>
              <a:gd name="connsiteY38" fmla="*/ 1817242 h 2352675"/>
              <a:gd name="connsiteX39" fmla="*/ 767587 w 1587500"/>
              <a:gd name="connsiteY39" fmla="*/ 1844674 h 2352675"/>
              <a:gd name="connsiteX40" fmla="*/ 787094 w 1587500"/>
              <a:gd name="connsiteY40" fmla="*/ 1905020 h 2352675"/>
              <a:gd name="connsiteX41" fmla="*/ 787219 w 1587500"/>
              <a:gd name="connsiteY41" fmla="*/ 1905486 h 2352675"/>
              <a:gd name="connsiteX42" fmla="*/ 787266 w 1587500"/>
              <a:gd name="connsiteY42" fmla="*/ 1906298 h 2352675"/>
              <a:gd name="connsiteX43" fmla="*/ 788432 w 1587500"/>
              <a:gd name="connsiteY43" fmla="*/ 1909991 h 2352675"/>
              <a:gd name="connsiteX44" fmla="*/ 787219 w 1587500"/>
              <a:gd name="connsiteY44" fmla="*/ 1905486 h 2352675"/>
              <a:gd name="connsiteX45" fmla="*/ 786743 w 1587500"/>
              <a:gd name="connsiteY45" fmla="*/ 1897337 h 2352675"/>
              <a:gd name="connsiteX46" fmla="*/ 804163 w 1587500"/>
              <a:gd name="connsiteY46" fmla="*/ 1926970 h 2352675"/>
              <a:gd name="connsiteX47" fmla="*/ 813307 w 1587500"/>
              <a:gd name="connsiteY47" fmla="*/ 1954402 h 2352675"/>
              <a:gd name="connsiteX48" fmla="*/ 849883 w 1587500"/>
              <a:gd name="connsiteY48" fmla="*/ 2009266 h 2352675"/>
              <a:gd name="connsiteX49" fmla="*/ 923035 w 1587500"/>
              <a:gd name="connsiteY49" fmla="*/ 2118994 h 2352675"/>
              <a:gd name="connsiteX50" fmla="*/ 940569 w 1587500"/>
              <a:gd name="connsiteY50" fmla="*/ 2152987 h 2352675"/>
              <a:gd name="connsiteX51" fmla="*/ 942077 w 1587500"/>
              <a:gd name="connsiteY51" fmla="*/ 2156166 h 2352675"/>
              <a:gd name="connsiteX52" fmla="*/ 1060450 w 1587500"/>
              <a:gd name="connsiteY52" fmla="*/ 2232025 h 2352675"/>
              <a:gd name="connsiteX53" fmla="*/ 152400 w 1587500"/>
              <a:gd name="connsiteY53" fmla="*/ 2352675 h 2352675"/>
              <a:gd name="connsiteX54" fmla="*/ 0 w 1587500"/>
              <a:gd name="connsiteY54" fmla="*/ 41275 h 2352675"/>
              <a:gd name="connsiteX55" fmla="*/ 1587500 w 1587500"/>
              <a:gd name="connsiteY55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526771 w 1587500"/>
              <a:gd name="connsiteY8" fmla="*/ 892033 h 2352675"/>
              <a:gd name="connsiteX9" fmla="*/ 1526539 w 1587500"/>
              <a:gd name="connsiteY9" fmla="*/ 893698 h 2352675"/>
              <a:gd name="connsiteX10" fmla="*/ 1515660 w 1587500"/>
              <a:gd name="connsiteY10" fmla="*/ 890430 h 2352675"/>
              <a:gd name="connsiteX11" fmla="*/ 1504198 w 1587500"/>
              <a:gd name="connsiteY11" fmla="*/ 880030 h 2352675"/>
              <a:gd name="connsiteX12" fmla="*/ 1489473 w 1587500"/>
              <a:gd name="connsiteY12" fmla="*/ 872199 h 2352675"/>
              <a:gd name="connsiteX13" fmla="*/ 1445488 w 1587500"/>
              <a:gd name="connsiteY13" fmla="*/ 848808 h 2352675"/>
              <a:gd name="connsiteX14" fmla="*/ 1443555 w 1587500"/>
              <a:gd name="connsiteY14" fmla="*/ 847780 h 2352675"/>
              <a:gd name="connsiteX15" fmla="*/ 1049291 w 1587500"/>
              <a:gd name="connsiteY15" fmla="*/ 638114 h 2352675"/>
              <a:gd name="connsiteX16" fmla="*/ 1003045 w 1587500"/>
              <a:gd name="connsiteY16" fmla="*/ 638428 h 2352675"/>
              <a:gd name="connsiteX17" fmla="*/ 953682 w 1587500"/>
              <a:gd name="connsiteY17" fmla="*/ 661614 h 2352675"/>
              <a:gd name="connsiteX18" fmla="*/ 844320 w 1587500"/>
              <a:gd name="connsiteY18" fmla="*/ 714209 h 2352675"/>
              <a:gd name="connsiteX19" fmla="*/ 832605 w 1587500"/>
              <a:gd name="connsiteY19" fmla="*/ 719808 h 2352675"/>
              <a:gd name="connsiteX20" fmla="*/ 829888 w 1587500"/>
              <a:gd name="connsiteY20" fmla="*/ 722836 h 2352675"/>
              <a:gd name="connsiteX21" fmla="*/ 813307 w 1587500"/>
              <a:gd name="connsiteY21" fmla="*/ 738250 h 2352675"/>
              <a:gd name="connsiteX22" fmla="*/ 785875 w 1587500"/>
              <a:gd name="connsiteY22" fmla="*/ 756538 h 2352675"/>
              <a:gd name="connsiteX23" fmla="*/ 731011 w 1587500"/>
              <a:gd name="connsiteY23" fmla="*/ 811402 h 2352675"/>
              <a:gd name="connsiteX24" fmla="*/ 721867 w 1587500"/>
              <a:gd name="connsiteY24" fmla="*/ 838834 h 2352675"/>
              <a:gd name="connsiteX25" fmla="*/ 667003 w 1587500"/>
              <a:gd name="connsiteY25" fmla="*/ 930274 h 2352675"/>
              <a:gd name="connsiteX26" fmla="*/ 657859 w 1587500"/>
              <a:gd name="connsiteY26" fmla="*/ 966850 h 2352675"/>
              <a:gd name="connsiteX27" fmla="*/ 639571 w 1587500"/>
              <a:gd name="connsiteY27" fmla="*/ 1003426 h 2352675"/>
              <a:gd name="connsiteX28" fmla="*/ 612139 w 1587500"/>
              <a:gd name="connsiteY28" fmla="*/ 1122298 h 2352675"/>
              <a:gd name="connsiteX29" fmla="*/ 603979 w 1587500"/>
              <a:gd name="connsiteY29" fmla="*/ 1203901 h 2352675"/>
              <a:gd name="connsiteX30" fmla="*/ 604453 w 1587500"/>
              <a:gd name="connsiteY30" fmla="*/ 1266209 h 2352675"/>
              <a:gd name="connsiteX31" fmla="*/ 612139 w 1587500"/>
              <a:gd name="connsiteY31" fmla="*/ 1542922 h 2352675"/>
              <a:gd name="connsiteX32" fmla="*/ 621283 w 1587500"/>
              <a:gd name="connsiteY32" fmla="*/ 1579498 h 2352675"/>
              <a:gd name="connsiteX33" fmla="*/ 667003 w 1587500"/>
              <a:gd name="connsiteY33" fmla="*/ 1680082 h 2352675"/>
              <a:gd name="connsiteX34" fmla="*/ 685291 w 1587500"/>
              <a:gd name="connsiteY34" fmla="*/ 1707514 h 2352675"/>
              <a:gd name="connsiteX35" fmla="*/ 694435 w 1587500"/>
              <a:gd name="connsiteY35" fmla="*/ 1734946 h 2352675"/>
              <a:gd name="connsiteX36" fmla="*/ 731011 w 1587500"/>
              <a:gd name="connsiteY36" fmla="*/ 1789810 h 2352675"/>
              <a:gd name="connsiteX37" fmla="*/ 749299 w 1587500"/>
              <a:gd name="connsiteY37" fmla="*/ 1817242 h 2352675"/>
              <a:gd name="connsiteX38" fmla="*/ 767587 w 1587500"/>
              <a:gd name="connsiteY38" fmla="*/ 1844674 h 2352675"/>
              <a:gd name="connsiteX39" fmla="*/ 787094 w 1587500"/>
              <a:gd name="connsiteY39" fmla="*/ 1905020 h 2352675"/>
              <a:gd name="connsiteX40" fmla="*/ 787219 w 1587500"/>
              <a:gd name="connsiteY40" fmla="*/ 1905486 h 2352675"/>
              <a:gd name="connsiteX41" fmla="*/ 787266 w 1587500"/>
              <a:gd name="connsiteY41" fmla="*/ 1906298 h 2352675"/>
              <a:gd name="connsiteX42" fmla="*/ 788432 w 1587500"/>
              <a:gd name="connsiteY42" fmla="*/ 1909991 h 2352675"/>
              <a:gd name="connsiteX43" fmla="*/ 787219 w 1587500"/>
              <a:gd name="connsiteY43" fmla="*/ 1905486 h 2352675"/>
              <a:gd name="connsiteX44" fmla="*/ 786743 w 1587500"/>
              <a:gd name="connsiteY44" fmla="*/ 1897337 h 2352675"/>
              <a:gd name="connsiteX45" fmla="*/ 804163 w 1587500"/>
              <a:gd name="connsiteY45" fmla="*/ 1926970 h 2352675"/>
              <a:gd name="connsiteX46" fmla="*/ 813307 w 1587500"/>
              <a:gd name="connsiteY46" fmla="*/ 1954402 h 2352675"/>
              <a:gd name="connsiteX47" fmla="*/ 849883 w 1587500"/>
              <a:gd name="connsiteY47" fmla="*/ 2009266 h 2352675"/>
              <a:gd name="connsiteX48" fmla="*/ 923035 w 1587500"/>
              <a:gd name="connsiteY48" fmla="*/ 2118994 h 2352675"/>
              <a:gd name="connsiteX49" fmla="*/ 940569 w 1587500"/>
              <a:gd name="connsiteY49" fmla="*/ 2152987 h 2352675"/>
              <a:gd name="connsiteX50" fmla="*/ 942077 w 1587500"/>
              <a:gd name="connsiteY50" fmla="*/ 2156166 h 2352675"/>
              <a:gd name="connsiteX51" fmla="*/ 1060450 w 1587500"/>
              <a:gd name="connsiteY51" fmla="*/ 2232025 h 2352675"/>
              <a:gd name="connsiteX52" fmla="*/ 152400 w 1587500"/>
              <a:gd name="connsiteY52" fmla="*/ 2352675 h 2352675"/>
              <a:gd name="connsiteX53" fmla="*/ 0 w 1587500"/>
              <a:gd name="connsiteY53" fmla="*/ 41275 h 2352675"/>
              <a:gd name="connsiteX54" fmla="*/ 1587500 w 1587500"/>
              <a:gd name="connsiteY54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526771 w 1587500"/>
              <a:gd name="connsiteY8" fmla="*/ 892033 h 2352675"/>
              <a:gd name="connsiteX9" fmla="*/ 1526539 w 1587500"/>
              <a:gd name="connsiteY9" fmla="*/ 893698 h 2352675"/>
              <a:gd name="connsiteX10" fmla="*/ 1515660 w 1587500"/>
              <a:gd name="connsiteY10" fmla="*/ 890430 h 2352675"/>
              <a:gd name="connsiteX11" fmla="*/ 1489473 w 1587500"/>
              <a:gd name="connsiteY11" fmla="*/ 872199 h 2352675"/>
              <a:gd name="connsiteX12" fmla="*/ 1445488 w 1587500"/>
              <a:gd name="connsiteY12" fmla="*/ 848808 h 2352675"/>
              <a:gd name="connsiteX13" fmla="*/ 1443555 w 1587500"/>
              <a:gd name="connsiteY13" fmla="*/ 847780 h 2352675"/>
              <a:gd name="connsiteX14" fmla="*/ 1049291 w 1587500"/>
              <a:gd name="connsiteY14" fmla="*/ 638114 h 2352675"/>
              <a:gd name="connsiteX15" fmla="*/ 1003045 w 1587500"/>
              <a:gd name="connsiteY15" fmla="*/ 638428 h 2352675"/>
              <a:gd name="connsiteX16" fmla="*/ 953682 w 1587500"/>
              <a:gd name="connsiteY16" fmla="*/ 661614 h 2352675"/>
              <a:gd name="connsiteX17" fmla="*/ 844320 w 1587500"/>
              <a:gd name="connsiteY17" fmla="*/ 714209 h 2352675"/>
              <a:gd name="connsiteX18" fmla="*/ 832605 w 1587500"/>
              <a:gd name="connsiteY18" fmla="*/ 719808 h 2352675"/>
              <a:gd name="connsiteX19" fmla="*/ 829888 w 1587500"/>
              <a:gd name="connsiteY19" fmla="*/ 722836 h 2352675"/>
              <a:gd name="connsiteX20" fmla="*/ 813307 w 1587500"/>
              <a:gd name="connsiteY20" fmla="*/ 738250 h 2352675"/>
              <a:gd name="connsiteX21" fmla="*/ 785875 w 1587500"/>
              <a:gd name="connsiteY21" fmla="*/ 756538 h 2352675"/>
              <a:gd name="connsiteX22" fmla="*/ 731011 w 1587500"/>
              <a:gd name="connsiteY22" fmla="*/ 811402 h 2352675"/>
              <a:gd name="connsiteX23" fmla="*/ 721867 w 1587500"/>
              <a:gd name="connsiteY23" fmla="*/ 838834 h 2352675"/>
              <a:gd name="connsiteX24" fmla="*/ 667003 w 1587500"/>
              <a:gd name="connsiteY24" fmla="*/ 930274 h 2352675"/>
              <a:gd name="connsiteX25" fmla="*/ 657859 w 1587500"/>
              <a:gd name="connsiteY25" fmla="*/ 966850 h 2352675"/>
              <a:gd name="connsiteX26" fmla="*/ 639571 w 1587500"/>
              <a:gd name="connsiteY26" fmla="*/ 1003426 h 2352675"/>
              <a:gd name="connsiteX27" fmla="*/ 612139 w 1587500"/>
              <a:gd name="connsiteY27" fmla="*/ 1122298 h 2352675"/>
              <a:gd name="connsiteX28" fmla="*/ 603979 w 1587500"/>
              <a:gd name="connsiteY28" fmla="*/ 1203901 h 2352675"/>
              <a:gd name="connsiteX29" fmla="*/ 604453 w 1587500"/>
              <a:gd name="connsiteY29" fmla="*/ 1266209 h 2352675"/>
              <a:gd name="connsiteX30" fmla="*/ 612139 w 1587500"/>
              <a:gd name="connsiteY30" fmla="*/ 1542922 h 2352675"/>
              <a:gd name="connsiteX31" fmla="*/ 621283 w 1587500"/>
              <a:gd name="connsiteY31" fmla="*/ 1579498 h 2352675"/>
              <a:gd name="connsiteX32" fmla="*/ 667003 w 1587500"/>
              <a:gd name="connsiteY32" fmla="*/ 1680082 h 2352675"/>
              <a:gd name="connsiteX33" fmla="*/ 685291 w 1587500"/>
              <a:gd name="connsiteY33" fmla="*/ 1707514 h 2352675"/>
              <a:gd name="connsiteX34" fmla="*/ 694435 w 1587500"/>
              <a:gd name="connsiteY34" fmla="*/ 1734946 h 2352675"/>
              <a:gd name="connsiteX35" fmla="*/ 731011 w 1587500"/>
              <a:gd name="connsiteY35" fmla="*/ 1789810 h 2352675"/>
              <a:gd name="connsiteX36" fmla="*/ 749299 w 1587500"/>
              <a:gd name="connsiteY36" fmla="*/ 1817242 h 2352675"/>
              <a:gd name="connsiteX37" fmla="*/ 767587 w 1587500"/>
              <a:gd name="connsiteY37" fmla="*/ 1844674 h 2352675"/>
              <a:gd name="connsiteX38" fmla="*/ 787094 w 1587500"/>
              <a:gd name="connsiteY38" fmla="*/ 1905020 h 2352675"/>
              <a:gd name="connsiteX39" fmla="*/ 787219 w 1587500"/>
              <a:gd name="connsiteY39" fmla="*/ 1905486 h 2352675"/>
              <a:gd name="connsiteX40" fmla="*/ 787266 w 1587500"/>
              <a:gd name="connsiteY40" fmla="*/ 1906298 h 2352675"/>
              <a:gd name="connsiteX41" fmla="*/ 788432 w 1587500"/>
              <a:gd name="connsiteY41" fmla="*/ 1909991 h 2352675"/>
              <a:gd name="connsiteX42" fmla="*/ 787219 w 1587500"/>
              <a:gd name="connsiteY42" fmla="*/ 1905486 h 2352675"/>
              <a:gd name="connsiteX43" fmla="*/ 786743 w 1587500"/>
              <a:gd name="connsiteY43" fmla="*/ 1897337 h 2352675"/>
              <a:gd name="connsiteX44" fmla="*/ 804163 w 1587500"/>
              <a:gd name="connsiteY44" fmla="*/ 1926970 h 2352675"/>
              <a:gd name="connsiteX45" fmla="*/ 813307 w 1587500"/>
              <a:gd name="connsiteY45" fmla="*/ 1954402 h 2352675"/>
              <a:gd name="connsiteX46" fmla="*/ 849883 w 1587500"/>
              <a:gd name="connsiteY46" fmla="*/ 2009266 h 2352675"/>
              <a:gd name="connsiteX47" fmla="*/ 923035 w 1587500"/>
              <a:gd name="connsiteY47" fmla="*/ 2118994 h 2352675"/>
              <a:gd name="connsiteX48" fmla="*/ 940569 w 1587500"/>
              <a:gd name="connsiteY48" fmla="*/ 2152987 h 2352675"/>
              <a:gd name="connsiteX49" fmla="*/ 942077 w 1587500"/>
              <a:gd name="connsiteY49" fmla="*/ 2156166 h 2352675"/>
              <a:gd name="connsiteX50" fmla="*/ 1060450 w 1587500"/>
              <a:gd name="connsiteY50" fmla="*/ 2232025 h 2352675"/>
              <a:gd name="connsiteX51" fmla="*/ 152400 w 1587500"/>
              <a:gd name="connsiteY51" fmla="*/ 2352675 h 2352675"/>
              <a:gd name="connsiteX52" fmla="*/ 0 w 1587500"/>
              <a:gd name="connsiteY52" fmla="*/ 41275 h 2352675"/>
              <a:gd name="connsiteX53" fmla="*/ 1587500 w 1587500"/>
              <a:gd name="connsiteY53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526771 w 1587500"/>
              <a:gd name="connsiteY8" fmla="*/ 892033 h 2352675"/>
              <a:gd name="connsiteX9" fmla="*/ 1526539 w 1587500"/>
              <a:gd name="connsiteY9" fmla="*/ 893698 h 2352675"/>
              <a:gd name="connsiteX10" fmla="*/ 1489473 w 1587500"/>
              <a:gd name="connsiteY10" fmla="*/ 872199 h 2352675"/>
              <a:gd name="connsiteX11" fmla="*/ 1445488 w 1587500"/>
              <a:gd name="connsiteY11" fmla="*/ 848808 h 2352675"/>
              <a:gd name="connsiteX12" fmla="*/ 1443555 w 1587500"/>
              <a:gd name="connsiteY12" fmla="*/ 847780 h 2352675"/>
              <a:gd name="connsiteX13" fmla="*/ 1049291 w 1587500"/>
              <a:gd name="connsiteY13" fmla="*/ 638114 h 2352675"/>
              <a:gd name="connsiteX14" fmla="*/ 1003045 w 1587500"/>
              <a:gd name="connsiteY14" fmla="*/ 638428 h 2352675"/>
              <a:gd name="connsiteX15" fmla="*/ 953682 w 1587500"/>
              <a:gd name="connsiteY15" fmla="*/ 661614 h 2352675"/>
              <a:gd name="connsiteX16" fmla="*/ 844320 w 1587500"/>
              <a:gd name="connsiteY16" fmla="*/ 714209 h 2352675"/>
              <a:gd name="connsiteX17" fmla="*/ 832605 w 1587500"/>
              <a:gd name="connsiteY17" fmla="*/ 719808 h 2352675"/>
              <a:gd name="connsiteX18" fmla="*/ 829888 w 1587500"/>
              <a:gd name="connsiteY18" fmla="*/ 722836 h 2352675"/>
              <a:gd name="connsiteX19" fmla="*/ 813307 w 1587500"/>
              <a:gd name="connsiteY19" fmla="*/ 738250 h 2352675"/>
              <a:gd name="connsiteX20" fmla="*/ 785875 w 1587500"/>
              <a:gd name="connsiteY20" fmla="*/ 756538 h 2352675"/>
              <a:gd name="connsiteX21" fmla="*/ 731011 w 1587500"/>
              <a:gd name="connsiteY21" fmla="*/ 811402 h 2352675"/>
              <a:gd name="connsiteX22" fmla="*/ 721867 w 1587500"/>
              <a:gd name="connsiteY22" fmla="*/ 838834 h 2352675"/>
              <a:gd name="connsiteX23" fmla="*/ 667003 w 1587500"/>
              <a:gd name="connsiteY23" fmla="*/ 930274 h 2352675"/>
              <a:gd name="connsiteX24" fmla="*/ 657859 w 1587500"/>
              <a:gd name="connsiteY24" fmla="*/ 966850 h 2352675"/>
              <a:gd name="connsiteX25" fmla="*/ 639571 w 1587500"/>
              <a:gd name="connsiteY25" fmla="*/ 1003426 h 2352675"/>
              <a:gd name="connsiteX26" fmla="*/ 612139 w 1587500"/>
              <a:gd name="connsiteY26" fmla="*/ 1122298 h 2352675"/>
              <a:gd name="connsiteX27" fmla="*/ 603979 w 1587500"/>
              <a:gd name="connsiteY27" fmla="*/ 1203901 h 2352675"/>
              <a:gd name="connsiteX28" fmla="*/ 604453 w 1587500"/>
              <a:gd name="connsiteY28" fmla="*/ 1266209 h 2352675"/>
              <a:gd name="connsiteX29" fmla="*/ 612139 w 1587500"/>
              <a:gd name="connsiteY29" fmla="*/ 1542922 h 2352675"/>
              <a:gd name="connsiteX30" fmla="*/ 621283 w 1587500"/>
              <a:gd name="connsiteY30" fmla="*/ 1579498 h 2352675"/>
              <a:gd name="connsiteX31" fmla="*/ 667003 w 1587500"/>
              <a:gd name="connsiteY31" fmla="*/ 1680082 h 2352675"/>
              <a:gd name="connsiteX32" fmla="*/ 685291 w 1587500"/>
              <a:gd name="connsiteY32" fmla="*/ 1707514 h 2352675"/>
              <a:gd name="connsiteX33" fmla="*/ 694435 w 1587500"/>
              <a:gd name="connsiteY33" fmla="*/ 1734946 h 2352675"/>
              <a:gd name="connsiteX34" fmla="*/ 731011 w 1587500"/>
              <a:gd name="connsiteY34" fmla="*/ 1789810 h 2352675"/>
              <a:gd name="connsiteX35" fmla="*/ 749299 w 1587500"/>
              <a:gd name="connsiteY35" fmla="*/ 1817242 h 2352675"/>
              <a:gd name="connsiteX36" fmla="*/ 767587 w 1587500"/>
              <a:gd name="connsiteY36" fmla="*/ 1844674 h 2352675"/>
              <a:gd name="connsiteX37" fmla="*/ 787094 w 1587500"/>
              <a:gd name="connsiteY37" fmla="*/ 1905020 h 2352675"/>
              <a:gd name="connsiteX38" fmla="*/ 787219 w 1587500"/>
              <a:gd name="connsiteY38" fmla="*/ 1905486 h 2352675"/>
              <a:gd name="connsiteX39" fmla="*/ 787266 w 1587500"/>
              <a:gd name="connsiteY39" fmla="*/ 1906298 h 2352675"/>
              <a:gd name="connsiteX40" fmla="*/ 788432 w 1587500"/>
              <a:gd name="connsiteY40" fmla="*/ 1909991 h 2352675"/>
              <a:gd name="connsiteX41" fmla="*/ 787219 w 1587500"/>
              <a:gd name="connsiteY41" fmla="*/ 1905486 h 2352675"/>
              <a:gd name="connsiteX42" fmla="*/ 786743 w 1587500"/>
              <a:gd name="connsiteY42" fmla="*/ 1897337 h 2352675"/>
              <a:gd name="connsiteX43" fmla="*/ 804163 w 1587500"/>
              <a:gd name="connsiteY43" fmla="*/ 1926970 h 2352675"/>
              <a:gd name="connsiteX44" fmla="*/ 813307 w 1587500"/>
              <a:gd name="connsiteY44" fmla="*/ 1954402 h 2352675"/>
              <a:gd name="connsiteX45" fmla="*/ 849883 w 1587500"/>
              <a:gd name="connsiteY45" fmla="*/ 2009266 h 2352675"/>
              <a:gd name="connsiteX46" fmla="*/ 923035 w 1587500"/>
              <a:gd name="connsiteY46" fmla="*/ 2118994 h 2352675"/>
              <a:gd name="connsiteX47" fmla="*/ 940569 w 1587500"/>
              <a:gd name="connsiteY47" fmla="*/ 2152987 h 2352675"/>
              <a:gd name="connsiteX48" fmla="*/ 942077 w 1587500"/>
              <a:gd name="connsiteY48" fmla="*/ 2156166 h 2352675"/>
              <a:gd name="connsiteX49" fmla="*/ 1060450 w 1587500"/>
              <a:gd name="connsiteY49" fmla="*/ 2232025 h 2352675"/>
              <a:gd name="connsiteX50" fmla="*/ 152400 w 1587500"/>
              <a:gd name="connsiteY50" fmla="*/ 2352675 h 2352675"/>
              <a:gd name="connsiteX51" fmla="*/ 0 w 1587500"/>
              <a:gd name="connsiteY51" fmla="*/ 41275 h 2352675"/>
              <a:gd name="connsiteX52" fmla="*/ 1587500 w 1587500"/>
              <a:gd name="connsiteY52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526771 w 1587500"/>
              <a:gd name="connsiteY8" fmla="*/ 892033 h 2352675"/>
              <a:gd name="connsiteX9" fmla="*/ 1489473 w 1587500"/>
              <a:gd name="connsiteY9" fmla="*/ 872199 h 2352675"/>
              <a:gd name="connsiteX10" fmla="*/ 1445488 w 1587500"/>
              <a:gd name="connsiteY10" fmla="*/ 848808 h 2352675"/>
              <a:gd name="connsiteX11" fmla="*/ 1443555 w 1587500"/>
              <a:gd name="connsiteY11" fmla="*/ 847780 h 2352675"/>
              <a:gd name="connsiteX12" fmla="*/ 1049291 w 1587500"/>
              <a:gd name="connsiteY12" fmla="*/ 638114 h 2352675"/>
              <a:gd name="connsiteX13" fmla="*/ 1003045 w 1587500"/>
              <a:gd name="connsiteY13" fmla="*/ 638428 h 2352675"/>
              <a:gd name="connsiteX14" fmla="*/ 953682 w 1587500"/>
              <a:gd name="connsiteY14" fmla="*/ 661614 h 2352675"/>
              <a:gd name="connsiteX15" fmla="*/ 844320 w 1587500"/>
              <a:gd name="connsiteY15" fmla="*/ 714209 h 2352675"/>
              <a:gd name="connsiteX16" fmla="*/ 832605 w 1587500"/>
              <a:gd name="connsiteY16" fmla="*/ 719808 h 2352675"/>
              <a:gd name="connsiteX17" fmla="*/ 829888 w 1587500"/>
              <a:gd name="connsiteY17" fmla="*/ 722836 h 2352675"/>
              <a:gd name="connsiteX18" fmla="*/ 813307 w 1587500"/>
              <a:gd name="connsiteY18" fmla="*/ 738250 h 2352675"/>
              <a:gd name="connsiteX19" fmla="*/ 785875 w 1587500"/>
              <a:gd name="connsiteY19" fmla="*/ 756538 h 2352675"/>
              <a:gd name="connsiteX20" fmla="*/ 731011 w 1587500"/>
              <a:gd name="connsiteY20" fmla="*/ 811402 h 2352675"/>
              <a:gd name="connsiteX21" fmla="*/ 721867 w 1587500"/>
              <a:gd name="connsiteY21" fmla="*/ 838834 h 2352675"/>
              <a:gd name="connsiteX22" fmla="*/ 667003 w 1587500"/>
              <a:gd name="connsiteY22" fmla="*/ 930274 h 2352675"/>
              <a:gd name="connsiteX23" fmla="*/ 657859 w 1587500"/>
              <a:gd name="connsiteY23" fmla="*/ 966850 h 2352675"/>
              <a:gd name="connsiteX24" fmla="*/ 639571 w 1587500"/>
              <a:gd name="connsiteY24" fmla="*/ 1003426 h 2352675"/>
              <a:gd name="connsiteX25" fmla="*/ 612139 w 1587500"/>
              <a:gd name="connsiteY25" fmla="*/ 1122298 h 2352675"/>
              <a:gd name="connsiteX26" fmla="*/ 603979 w 1587500"/>
              <a:gd name="connsiteY26" fmla="*/ 1203901 h 2352675"/>
              <a:gd name="connsiteX27" fmla="*/ 604453 w 1587500"/>
              <a:gd name="connsiteY27" fmla="*/ 1266209 h 2352675"/>
              <a:gd name="connsiteX28" fmla="*/ 612139 w 1587500"/>
              <a:gd name="connsiteY28" fmla="*/ 1542922 h 2352675"/>
              <a:gd name="connsiteX29" fmla="*/ 621283 w 1587500"/>
              <a:gd name="connsiteY29" fmla="*/ 1579498 h 2352675"/>
              <a:gd name="connsiteX30" fmla="*/ 667003 w 1587500"/>
              <a:gd name="connsiteY30" fmla="*/ 1680082 h 2352675"/>
              <a:gd name="connsiteX31" fmla="*/ 685291 w 1587500"/>
              <a:gd name="connsiteY31" fmla="*/ 1707514 h 2352675"/>
              <a:gd name="connsiteX32" fmla="*/ 694435 w 1587500"/>
              <a:gd name="connsiteY32" fmla="*/ 1734946 h 2352675"/>
              <a:gd name="connsiteX33" fmla="*/ 731011 w 1587500"/>
              <a:gd name="connsiteY33" fmla="*/ 1789810 h 2352675"/>
              <a:gd name="connsiteX34" fmla="*/ 749299 w 1587500"/>
              <a:gd name="connsiteY34" fmla="*/ 1817242 h 2352675"/>
              <a:gd name="connsiteX35" fmla="*/ 767587 w 1587500"/>
              <a:gd name="connsiteY35" fmla="*/ 1844674 h 2352675"/>
              <a:gd name="connsiteX36" fmla="*/ 787094 w 1587500"/>
              <a:gd name="connsiteY36" fmla="*/ 1905020 h 2352675"/>
              <a:gd name="connsiteX37" fmla="*/ 787219 w 1587500"/>
              <a:gd name="connsiteY37" fmla="*/ 1905486 h 2352675"/>
              <a:gd name="connsiteX38" fmla="*/ 787266 w 1587500"/>
              <a:gd name="connsiteY38" fmla="*/ 1906298 h 2352675"/>
              <a:gd name="connsiteX39" fmla="*/ 788432 w 1587500"/>
              <a:gd name="connsiteY39" fmla="*/ 1909991 h 2352675"/>
              <a:gd name="connsiteX40" fmla="*/ 787219 w 1587500"/>
              <a:gd name="connsiteY40" fmla="*/ 1905486 h 2352675"/>
              <a:gd name="connsiteX41" fmla="*/ 786743 w 1587500"/>
              <a:gd name="connsiteY41" fmla="*/ 1897337 h 2352675"/>
              <a:gd name="connsiteX42" fmla="*/ 804163 w 1587500"/>
              <a:gd name="connsiteY42" fmla="*/ 1926970 h 2352675"/>
              <a:gd name="connsiteX43" fmla="*/ 813307 w 1587500"/>
              <a:gd name="connsiteY43" fmla="*/ 1954402 h 2352675"/>
              <a:gd name="connsiteX44" fmla="*/ 849883 w 1587500"/>
              <a:gd name="connsiteY44" fmla="*/ 2009266 h 2352675"/>
              <a:gd name="connsiteX45" fmla="*/ 923035 w 1587500"/>
              <a:gd name="connsiteY45" fmla="*/ 2118994 h 2352675"/>
              <a:gd name="connsiteX46" fmla="*/ 940569 w 1587500"/>
              <a:gd name="connsiteY46" fmla="*/ 2152987 h 2352675"/>
              <a:gd name="connsiteX47" fmla="*/ 942077 w 1587500"/>
              <a:gd name="connsiteY47" fmla="*/ 2156166 h 2352675"/>
              <a:gd name="connsiteX48" fmla="*/ 1060450 w 1587500"/>
              <a:gd name="connsiteY48" fmla="*/ 2232025 h 2352675"/>
              <a:gd name="connsiteX49" fmla="*/ 152400 w 1587500"/>
              <a:gd name="connsiteY49" fmla="*/ 2352675 h 2352675"/>
              <a:gd name="connsiteX50" fmla="*/ 0 w 1587500"/>
              <a:gd name="connsiteY50" fmla="*/ 41275 h 2352675"/>
              <a:gd name="connsiteX51" fmla="*/ 1587500 w 1587500"/>
              <a:gd name="connsiteY51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526771 w 1587500"/>
              <a:gd name="connsiteY8" fmla="*/ 892033 h 2352675"/>
              <a:gd name="connsiteX9" fmla="*/ 1445488 w 1587500"/>
              <a:gd name="connsiteY9" fmla="*/ 848808 h 2352675"/>
              <a:gd name="connsiteX10" fmla="*/ 1443555 w 1587500"/>
              <a:gd name="connsiteY10" fmla="*/ 847780 h 2352675"/>
              <a:gd name="connsiteX11" fmla="*/ 1049291 w 1587500"/>
              <a:gd name="connsiteY11" fmla="*/ 638114 h 2352675"/>
              <a:gd name="connsiteX12" fmla="*/ 1003045 w 1587500"/>
              <a:gd name="connsiteY12" fmla="*/ 638428 h 2352675"/>
              <a:gd name="connsiteX13" fmla="*/ 953682 w 1587500"/>
              <a:gd name="connsiteY13" fmla="*/ 661614 h 2352675"/>
              <a:gd name="connsiteX14" fmla="*/ 844320 w 1587500"/>
              <a:gd name="connsiteY14" fmla="*/ 714209 h 2352675"/>
              <a:gd name="connsiteX15" fmla="*/ 832605 w 1587500"/>
              <a:gd name="connsiteY15" fmla="*/ 719808 h 2352675"/>
              <a:gd name="connsiteX16" fmla="*/ 829888 w 1587500"/>
              <a:gd name="connsiteY16" fmla="*/ 722836 h 2352675"/>
              <a:gd name="connsiteX17" fmla="*/ 813307 w 1587500"/>
              <a:gd name="connsiteY17" fmla="*/ 738250 h 2352675"/>
              <a:gd name="connsiteX18" fmla="*/ 785875 w 1587500"/>
              <a:gd name="connsiteY18" fmla="*/ 756538 h 2352675"/>
              <a:gd name="connsiteX19" fmla="*/ 731011 w 1587500"/>
              <a:gd name="connsiteY19" fmla="*/ 811402 h 2352675"/>
              <a:gd name="connsiteX20" fmla="*/ 721867 w 1587500"/>
              <a:gd name="connsiteY20" fmla="*/ 838834 h 2352675"/>
              <a:gd name="connsiteX21" fmla="*/ 667003 w 1587500"/>
              <a:gd name="connsiteY21" fmla="*/ 930274 h 2352675"/>
              <a:gd name="connsiteX22" fmla="*/ 657859 w 1587500"/>
              <a:gd name="connsiteY22" fmla="*/ 966850 h 2352675"/>
              <a:gd name="connsiteX23" fmla="*/ 639571 w 1587500"/>
              <a:gd name="connsiteY23" fmla="*/ 1003426 h 2352675"/>
              <a:gd name="connsiteX24" fmla="*/ 612139 w 1587500"/>
              <a:gd name="connsiteY24" fmla="*/ 1122298 h 2352675"/>
              <a:gd name="connsiteX25" fmla="*/ 603979 w 1587500"/>
              <a:gd name="connsiteY25" fmla="*/ 1203901 h 2352675"/>
              <a:gd name="connsiteX26" fmla="*/ 604453 w 1587500"/>
              <a:gd name="connsiteY26" fmla="*/ 1266209 h 2352675"/>
              <a:gd name="connsiteX27" fmla="*/ 612139 w 1587500"/>
              <a:gd name="connsiteY27" fmla="*/ 1542922 h 2352675"/>
              <a:gd name="connsiteX28" fmla="*/ 621283 w 1587500"/>
              <a:gd name="connsiteY28" fmla="*/ 1579498 h 2352675"/>
              <a:gd name="connsiteX29" fmla="*/ 667003 w 1587500"/>
              <a:gd name="connsiteY29" fmla="*/ 1680082 h 2352675"/>
              <a:gd name="connsiteX30" fmla="*/ 685291 w 1587500"/>
              <a:gd name="connsiteY30" fmla="*/ 1707514 h 2352675"/>
              <a:gd name="connsiteX31" fmla="*/ 694435 w 1587500"/>
              <a:gd name="connsiteY31" fmla="*/ 1734946 h 2352675"/>
              <a:gd name="connsiteX32" fmla="*/ 731011 w 1587500"/>
              <a:gd name="connsiteY32" fmla="*/ 1789810 h 2352675"/>
              <a:gd name="connsiteX33" fmla="*/ 749299 w 1587500"/>
              <a:gd name="connsiteY33" fmla="*/ 1817242 h 2352675"/>
              <a:gd name="connsiteX34" fmla="*/ 767587 w 1587500"/>
              <a:gd name="connsiteY34" fmla="*/ 1844674 h 2352675"/>
              <a:gd name="connsiteX35" fmla="*/ 787094 w 1587500"/>
              <a:gd name="connsiteY35" fmla="*/ 1905020 h 2352675"/>
              <a:gd name="connsiteX36" fmla="*/ 787219 w 1587500"/>
              <a:gd name="connsiteY36" fmla="*/ 1905486 h 2352675"/>
              <a:gd name="connsiteX37" fmla="*/ 787266 w 1587500"/>
              <a:gd name="connsiteY37" fmla="*/ 1906298 h 2352675"/>
              <a:gd name="connsiteX38" fmla="*/ 788432 w 1587500"/>
              <a:gd name="connsiteY38" fmla="*/ 1909991 h 2352675"/>
              <a:gd name="connsiteX39" fmla="*/ 787219 w 1587500"/>
              <a:gd name="connsiteY39" fmla="*/ 1905486 h 2352675"/>
              <a:gd name="connsiteX40" fmla="*/ 786743 w 1587500"/>
              <a:gd name="connsiteY40" fmla="*/ 1897337 h 2352675"/>
              <a:gd name="connsiteX41" fmla="*/ 804163 w 1587500"/>
              <a:gd name="connsiteY41" fmla="*/ 1926970 h 2352675"/>
              <a:gd name="connsiteX42" fmla="*/ 813307 w 1587500"/>
              <a:gd name="connsiteY42" fmla="*/ 1954402 h 2352675"/>
              <a:gd name="connsiteX43" fmla="*/ 849883 w 1587500"/>
              <a:gd name="connsiteY43" fmla="*/ 2009266 h 2352675"/>
              <a:gd name="connsiteX44" fmla="*/ 923035 w 1587500"/>
              <a:gd name="connsiteY44" fmla="*/ 2118994 h 2352675"/>
              <a:gd name="connsiteX45" fmla="*/ 940569 w 1587500"/>
              <a:gd name="connsiteY45" fmla="*/ 2152987 h 2352675"/>
              <a:gd name="connsiteX46" fmla="*/ 942077 w 1587500"/>
              <a:gd name="connsiteY46" fmla="*/ 2156166 h 2352675"/>
              <a:gd name="connsiteX47" fmla="*/ 1060450 w 1587500"/>
              <a:gd name="connsiteY47" fmla="*/ 2232025 h 2352675"/>
              <a:gd name="connsiteX48" fmla="*/ 152400 w 1587500"/>
              <a:gd name="connsiteY48" fmla="*/ 2352675 h 2352675"/>
              <a:gd name="connsiteX49" fmla="*/ 0 w 1587500"/>
              <a:gd name="connsiteY49" fmla="*/ 41275 h 2352675"/>
              <a:gd name="connsiteX50" fmla="*/ 1587500 w 1587500"/>
              <a:gd name="connsiteY50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445488 w 1587500"/>
              <a:gd name="connsiteY8" fmla="*/ 848808 h 2352675"/>
              <a:gd name="connsiteX9" fmla="*/ 1443555 w 1587500"/>
              <a:gd name="connsiteY9" fmla="*/ 847780 h 2352675"/>
              <a:gd name="connsiteX10" fmla="*/ 1049291 w 1587500"/>
              <a:gd name="connsiteY10" fmla="*/ 638114 h 2352675"/>
              <a:gd name="connsiteX11" fmla="*/ 1003045 w 1587500"/>
              <a:gd name="connsiteY11" fmla="*/ 638428 h 2352675"/>
              <a:gd name="connsiteX12" fmla="*/ 953682 w 1587500"/>
              <a:gd name="connsiteY12" fmla="*/ 661614 h 2352675"/>
              <a:gd name="connsiteX13" fmla="*/ 844320 w 1587500"/>
              <a:gd name="connsiteY13" fmla="*/ 714209 h 2352675"/>
              <a:gd name="connsiteX14" fmla="*/ 832605 w 1587500"/>
              <a:gd name="connsiteY14" fmla="*/ 719808 h 2352675"/>
              <a:gd name="connsiteX15" fmla="*/ 829888 w 1587500"/>
              <a:gd name="connsiteY15" fmla="*/ 722836 h 2352675"/>
              <a:gd name="connsiteX16" fmla="*/ 813307 w 1587500"/>
              <a:gd name="connsiteY16" fmla="*/ 738250 h 2352675"/>
              <a:gd name="connsiteX17" fmla="*/ 785875 w 1587500"/>
              <a:gd name="connsiteY17" fmla="*/ 756538 h 2352675"/>
              <a:gd name="connsiteX18" fmla="*/ 731011 w 1587500"/>
              <a:gd name="connsiteY18" fmla="*/ 811402 h 2352675"/>
              <a:gd name="connsiteX19" fmla="*/ 721867 w 1587500"/>
              <a:gd name="connsiteY19" fmla="*/ 838834 h 2352675"/>
              <a:gd name="connsiteX20" fmla="*/ 667003 w 1587500"/>
              <a:gd name="connsiteY20" fmla="*/ 930274 h 2352675"/>
              <a:gd name="connsiteX21" fmla="*/ 657859 w 1587500"/>
              <a:gd name="connsiteY21" fmla="*/ 966850 h 2352675"/>
              <a:gd name="connsiteX22" fmla="*/ 639571 w 1587500"/>
              <a:gd name="connsiteY22" fmla="*/ 1003426 h 2352675"/>
              <a:gd name="connsiteX23" fmla="*/ 612139 w 1587500"/>
              <a:gd name="connsiteY23" fmla="*/ 1122298 h 2352675"/>
              <a:gd name="connsiteX24" fmla="*/ 603979 w 1587500"/>
              <a:gd name="connsiteY24" fmla="*/ 1203901 h 2352675"/>
              <a:gd name="connsiteX25" fmla="*/ 604453 w 1587500"/>
              <a:gd name="connsiteY25" fmla="*/ 1266209 h 2352675"/>
              <a:gd name="connsiteX26" fmla="*/ 612139 w 1587500"/>
              <a:gd name="connsiteY26" fmla="*/ 1542922 h 2352675"/>
              <a:gd name="connsiteX27" fmla="*/ 621283 w 1587500"/>
              <a:gd name="connsiteY27" fmla="*/ 1579498 h 2352675"/>
              <a:gd name="connsiteX28" fmla="*/ 667003 w 1587500"/>
              <a:gd name="connsiteY28" fmla="*/ 1680082 h 2352675"/>
              <a:gd name="connsiteX29" fmla="*/ 685291 w 1587500"/>
              <a:gd name="connsiteY29" fmla="*/ 1707514 h 2352675"/>
              <a:gd name="connsiteX30" fmla="*/ 694435 w 1587500"/>
              <a:gd name="connsiteY30" fmla="*/ 1734946 h 2352675"/>
              <a:gd name="connsiteX31" fmla="*/ 731011 w 1587500"/>
              <a:gd name="connsiteY31" fmla="*/ 1789810 h 2352675"/>
              <a:gd name="connsiteX32" fmla="*/ 749299 w 1587500"/>
              <a:gd name="connsiteY32" fmla="*/ 1817242 h 2352675"/>
              <a:gd name="connsiteX33" fmla="*/ 767587 w 1587500"/>
              <a:gd name="connsiteY33" fmla="*/ 1844674 h 2352675"/>
              <a:gd name="connsiteX34" fmla="*/ 787094 w 1587500"/>
              <a:gd name="connsiteY34" fmla="*/ 1905020 h 2352675"/>
              <a:gd name="connsiteX35" fmla="*/ 787219 w 1587500"/>
              <a:gd name="connsiteY35" fmla="*/ 1905486 h 2352675"/>
              <a:gd name="connsiteX36" fmla="*/ 787266 w 1587500"/>
              <a:gd name="connsiteY36" fmla="*/ 1906298 h 2352675"/>
              <a:gd name="connsiteX37" fmla="*/ 788432 w 1587500"/>
              <a:gd name="connsiteY37" fmla="*/ 1909991 h 2352675"/>
              <a:gd name="connsiteX38" fmla="*/ 787219 w 1587500"/>
              <a:gd name="connsiteY38" fmla="*/ 1905486 h 2352675"/>
              <a:gd name="connsiteX39" fmla="*/ 786743 w 1587500"/>
              <a:gd name="connsiteY39" fmla="*/ 1897337 h 2352675"/>
              <a:gd name="connsiteX40" fmla="*/ 804163 w 1587500"/>
              <a:gd name="connsiteY40" fmla="*/ 1926970 h 2352675"/>
              <a:gd name="connsiteX41" fmla="*/ 813307 w 1587500"/>
              <a:gd name="connsiteY41" fmla="*/ 1954402 h 2352675"/>
              <a:gd name="connsiteX42" fmla="*/ 849883 w 1587500"/>
              <a:gd name="connsiteY42" fmla="*/ 2009266 h 2352675"/>
              <a:gd name="connsiteX43" fmla="*/ 923035 w 1587500"/>
              <a:gd name="connsiteY43" fmla="*/ 2118994 h 2352675"/>
              <a:gd name="connsiteX44" fmla="*/ 940569 w 1587500"/>
              <a:gd name="connsiteY44" fmla="*/ 2152987 h 2352675"/>
              <a:gd name="connsiteX45" fmla="*/ 942077 w 1587500"/>
              <a:gd name="connsiteY45" fmla="*/ 2156166 h 2352675"/>
              <a:gd name="connsiteX46" fmla="*/ 1060450 w 1587500"/>
              <a:gd name="connsiteY46" fmla="*/ 2232025 h 2352675"/>
              <a:gd name="connsiteX47" fmla="*/ 152400 w 1587500"/>
              <a:gd name="connsiteY47" fmla="*/ 2352675 h 2352675"/>
              <a:gd name="connsiteX48" fmla="*/ 0 w 1587500"/>
              <a:gd name="connsiteY48" fmla="*/ 41275 h 2352675"/>
              <a:gd name="connsiteX49" fmla="*/ 1587500 w 1587500"/>
              <a:gd name="connsiteY49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445488 w 1587500"/>
              <a:gd name="connsiteY8" fmla="*/ 848808 h 2352675"/>
              <a:gd name="connsiteX9" fmla="*/ 1049291 w 1587500"/>
              <a:gd name="connsiteY9" fmla="*/ 638114 h 2352675"/>
              <a:gd name="connsiteX10" fmla="*/ 1003045 w 1587500"/>
              <a:gd name="connsiteY10" fmla="*/ 638428 h 2352675"/>
              <a:gd name="connsiteX11" fmla="*/ 953682 w 1587500"/>
              <a:gd name="connsiteY11" fmla="*/ 661614 h 2352675"/>
              <a:gd name="connsiteX12" fmla="*/ 844320 w 1587500"/>
              <a:gd name="connsiteY12" fmla="*/ 714209 h 2352675"/>
              <a:gd name="connsiteX13" fmla="*/ 832605 w 1587500"/>
              <a:gd name="connsiteY13" fmla="*/ 719808 h 2352675"/>
              <a:gd name="connsiteX14" fmla="*/ 829888 w 1587500"/>
              <a:gd name="connsiteY14" fmla="*/ 722836 h 2352675"/>
              <a:gd name="connsiteX15" fmla="*/ 813307 w 1587500"/>
              <a:gd name="connsiteY15" fmla="*/ 738250 h 2352675"/>
              <a:gd name="connsiteX16" fmla="*/ 785875 w 1587500"/>
              <a:gd name="connsiteY16" fmla="*/ 756538 h 2352675"/>
              <a:gd name="connsiteX17" fmla="*/ 731011 w 1587500"/>
              <a:gd name="connsiteY17" fmla="*/ 811402 h 2352675"/>
              <a:gd name="connsiteX18" fmla="*/ 721867 w 1587500"/>
              <a:gd name="connsiteY18" fmla="*/ 838834 h 2352675"/>
              <a:gd name="connsiteX19" fmla="*/ 667003 w 1587500"/>
              <a:gd name="connsiteY19" fmla="*/ 930274 h 2352675"/>
              <a:gd name="connsiteX20" fmla="*/ 657859 w 1587500"/>
              <a:gd name="connsiteY20" fmla="*/ 966850 h 2352675"/>
              <a:gd name="connsiteX21" fmla="*/ 639571 w 1587500"/>
              <a:gd name="connsiteY21" fmla="*/ 1003426 h 2352675"/>
              <a:gd name="connsiteX22" fmla="*/ 612139 w 1587500"/>
              <a:gd name="connsiteY22" fmla="*/ 1122298 h 2352675"/>
              <a:gd name="connsiteX23" fmla="*/ 603979 w 1587500"/>
              <a:gd name="connsiteY23" fmla="*/ 1203901 h 2352675"/>
              <a:gd name="connsiteX24" fmla="*/ 604453 w 1587500"/>
              <a:gd name="connsiteY24" fmla="*/ 1266209 h 2352675"/>
              <a:gd name="connsiteX25" fmla="*/ 612139 w 1587500"/>
              <a:gd name="connsiteY25" fmla="*/ 1542922 h 2352675"/>
              <a:gd name="connsiteX26" fmla="*/ 621283 w 1587500"/>
              <a:gd name="connsiteY26" fmla="*/ 1579498 h 2352675"/>
              <a:gd name="connsiteX27" fmla="*/ 667003 w 1587500"/>
              <a:gd name="connsiteY27" fmla="*/ 1680082 h 2352675"/>
              <a:gd name="connsiteX28" fmla="*/ 685291 w 1587500"/>
              <a:gd name="connsiteY28" fmla="*/ 1707514 h 2352675"/>
              <a:gd name="connsiteX29" fmla="*/ 694435 w 1587500"/>
              <a:gd name="connsiteY29" fmla="*/ 1734946 h 2352675"/>
              <a:gd name="connsiteX30" fmla="*/ 731011 w 1587500"/>
              <a:gd name="connsiteY30" fmla="*/ 1789810 h 2352675"/>
              <a:gd name="connsiteX31" fmla="*/ 749299 w 1587500"/>
              <a:gd name="connsiteY31" fmla="*/ 1817242 h 2352675"/>
              <a:gd name="connsiteX32" fmla="*/ 767587 w 1587500"/>
              <a:gd name="connsiteY32" fmla="*/ 1844674 h 2352675"/>
              <a:gd name="connsiteX33" fmla="*/ 787094 w 1587500"/>
              <a:gd name="connsiteY33" fmla="*/ 1905020 h 2352675"/>
              <a:gd name="connsiteX34" fmla="*/ 787219 w 1587500"/>
              <a:gd name="connsiteY34" fmla="*/ 1905486 h 2352675"/>
              <a:gd name="connsiteX35" fmla="*/ 787266 w 1587500"/>
              <a:gd name="connsiteY35" fmla="*/ 1906298 h 2352675"/>
              <a:gd name="connsiteX36" fmla="*/ 788432 w 1587500"/>
              <a:gd name="connsiteY36" fmla="*/ 1909991 h 2352675"/>
              <a:gd name="connsiteX37" fmla="*/ 787219 w 1587500"/>
              <a:gd name="connsiteY37" fmla="*/ 1905486 h 2352675"/>
              <a:gd name="connsiteX38" fmla="*/ 786743 w 1587500"/>
              <a:gd name="connsiteY38" fmla="*/ 1897337 h 2352675"/>
              <a:gd name="connsiteX39" fmla="*/ 804163 w 1587500"/>
              <a:gd name="connsiteY39" fmla="*/ 1926970 h 2352675"/>
              <a:gd name="connsiteX40" fmla="*/ 813307 w 1587500"/>
              <a:gd name="connsiteY40" fmla="*/ 1954402 h 2352675"/>
              <a:gd name="connsiteX41" fmla="*/ 849883 w 1587500"/>
              <a:gd name="connsiteY41" fmla="*/ 2009266 h 2352675"/>
              <a:gd name="connsiteX42" fmla="*/ 923035 w 1587500"/>
              <a:gd name="connsiteY42" fmla="*/ 2118994 h 2352675"/>
              <a:gd name="connsiteX43" fmla="*/ 940569 w 1587500"/>
              <a:gd name="connsiteY43" fmla="*/ 2152987 h 2352675"/>
              <a:gd name="connsiteX44" fmla="*/ 942077 w 1587500"/>
              <a:gd name="connsiteY44" fmla="*/ 2156166 h 2352675"/>
              <a:gd name="connsiteX45" fmla="*/ 1060450 w 1587500"/>
              <a:gd name="connsiteY45" fmla="*/ 2232025 h 2352675"/>
              <a:gd name="connsiteX46" fmla="*/ 152400 w 1587500"/>
              <a:gd name="connsiteY46" fmla="*/ 2352675 h 2352675"/>
              <a:gd name="connsiteX47" fmla="*/ 0 w 1587500"/>
              <a:gd name="connsiteY47" fmla="*/ 41275 h 2352675"/>
              <a:gd name="connsiteX48" fmla="*/ 1587500 w 1587500"/>
              <a:gd name="connsiteY48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049291 w 1587500"/>
              <a:gd name="connsiteY8" fmla="*/ 638114 h 2352675"/>
              <a:gd name="connsiteX9" fmla="*/ 1003045 w 1587500"/>
              <a:gd name="connsiteY9" fmla="*/ 638428 h 2352675"/>
              <a:gd name="connsiteX10" fmla="*/ 953682 w 1587500"/>
              <a:gd name="connsiteY10" fmla="*/ 661614 h 2352675"/>
              <a:gd name="connsiteX11" fmla="*/ 844320 w 1587500"/>
              <a:gd name="connsiteY11" fmla="*/ 714209 h 2352675"/>
              <a:gd name="connsiteX12" fmla="*/ 832605 w 1587500"/>
              <a:gd name="connsiteY12" fmla="*/ 719808 h 2352675"/>
              <a:gd name="connsiteX13" fmla="*/ 829888 w 1587500"/>
              <a:gd name="connsiteY13" fmla="*/ 722836 h 2352675"/>
              <a:gd name="connsiteX14" fmla="*/ 813307 w 1587500"/>
              <a:gd name="connsiteY14" fmla="*/ 738250 h 2352675"/>
              <a:gd name="connsiteX15" fmla="*/ 785875 w 1587500"/>
              <a:gd name="connsiteY15" fmla="*/ 756538 h 2352675"/>
              <a:gd name="connsiteX16" fmla="*/ 731011 w 1587500"/>
              <a:gd name="connsiteY16" fmla="*/ 811402 h 2352675"/>
              <a:gd name="connsiteX17" fmla="*/ 721867 w 1587500"/>
              <a:gd name="connsiteY17" fmla="*/ 838834 h 2352675"/>
              <a:gd name="connsiteX18" fmla="*/ 667003 w 1587500"/>
              <a:gd name="connsiteY18" fmla="*/ 930274 h 2352675"/>
              <a:gd name="connsiteX19" fmla="*/ 657859 w 1587500"/>
              <a:gd name="connsiteY19" fmla="*/ 966850 h 2352675"/>
              <a:gd name="connsiteX20" fmla="*/ 639571 w 1587500"/>
              <a:gd name="connsiteY20" fmla="*/ 1003426 h 2352675"/>
              <a:gd name="connsiteX21" fmla="*/ 612139 w 1587500"/>
              <a:gd name="connsiteY21" fmla="*/ 1122298 h 2352675"/>
              <a:gd name="connsiteX22" fmla="*/ 603979 w 1587500"/>
              <a:gd name="connsiteY22" fmla="*/ 1203901 h 2352675"/>
              <a:gd name="connsiteX23" fmla="*/ 604453 w 1587500"/>
              <a:gd name="connsiteY23" fmla="*/ 1266209 h 2352675"/>
              <a:gd name="connsiteX24" fmla="*/ 612139 w 1587500"/>
              <a:gd name="connsiteY24" fmla="*/ 1542922 h 2352675"/>
              <a:gd name="connsiteX25" fmla="*/ 621283 w 1587500"/>
              <a:gd name="connsiteY25" fmla="*/ 1579498 h 2352675"/>
              <a:gd name="connsiteX26" fmla="*/ 667003 w 1587500"/>
              <a:gd name="connsiteY26" fmla="*/ 1680082 h 2352675"/>
              <a:gd name="connsiteX27" fmla="*/ 685291 w 1587500"/>
              <a:gd name="connsiteY27" fmla="*/ 1707514 h 2352675"/>
              <a:gd name="connsiteX28" fmla="*/ 694435 w 1587500"/>
              <a:gd name="connsiteY28" fmla="*/ 1734946 h 2352675"/>
              <a:gd name="connsiteX29" fmla="*/ 731011 w 1587500"/>
              <a:gd name="connsiteY29" fmla="*/ 1789810 h 2352675"/>
              <a:gd name="connsiteX30" fmla="*/ 749299 w 1587500"/>
              <a:gd name="connsiteY30" fmla="*/ 1817242 h 2352675"/>
              <a:gd name="connsiteX31" fmla="*/ 767587 w 1587500"/>
              <a:gd name="connsiteY31" fmla="*/ 1844674 h 2352675"/>
              <a:gd name="connsiteX32" fmla="*/ 787094 w 1587500"/>
              <a:gd name="connsiteY32" fmla="*/ 1905020 h 2352675"/>
              <a:gd name="connsiteX33" fmla="*/ 787219 w 1587500"/>
              <a:gd name="connsiteY33" fmla="*/ 1905486 h 2352675"/>
              <a:gd name="connsiteX34" fmla="*/ 787266 w 1587500"/>
              <a:gd name="connsiteY34" fmla="*/ 1906298 h 2352675"/>
              <a:gd name="connsiteX35" fmla="*/ 788432 w 1587500"/>
              <a:gd name="connsiteY35" fmla="*/ 1909991 h 2352675"/>
              <a:gd name="connsiteX36" fmla="*/ 787219 w 1587500"/>
              <a:gd name="connsiteY36" fmla="*/ 1905486 h 2352675"/>
              <a:gd name="connsiteX37" fmla="*/ 786743 w 1587500"/>
              <a:gd name="connsiteY37" fmla="*/ 1897337 h 2352675"/>
              <a:gd name="connsiteX38" fmla="*/ 804163 w 1587500"/>
              <a:gd name="connsiteY38" fmla="*/ 1926970 h 2352675"/>
              <a:gd name="connsiteX39" fmla="*/ 813307 w 1587500"/>
              <a:gd name="connsiteY39" fmla="*/ 1954402 h 2352675"/>
              <a:gd name="connsiteX40" fmla="*/ 849883 w 1587500"/>
              <a:gd name="connsiteY40" fmla="*/ 2009266 h 2352675"/>
              <a:gd name="connsiteX41" fmla="*/ 923035 w 1587500"/>
              <a:gd name="connsiteY41" fmla="*/ 2118994 h 2352675"/>
              <a:gd name="connsiteX42" fmla="*/ 940569 w 1587500"/>
              <a:gd name="connsiteY42" fmla="*/ 2152987 h 2352675"/>
              <a:gd name="connsiteX43" fmla="*/ 942077 w 1587500"/>
              <a:gd name="connsiteY43" fmla="*/ 2156166 h 2352675"/>
              <a:gd name="connsiteX44" fmla="*/ 1060450 w 1587500"/>
              <a:gd name="connsiteY44" fmla="*/ 2232025 h 2352675"/>
              <a:gd name="connsiteX45" fmla="*/ 152400 w 1587500"/>
              <a:gd name="connsiteY45" fmla="*/ 2352675 h 2352675"/>
              <a:gd name="connsiteX46" fmla="*/ 0 w 1587500"/>
              <a:gd name="connsiteY46" fmla="*/ 41275 h 2352675"/>
              <a:gd name="connsiteX47" fmla="*/ 1587500 w 1587500"/>
              <a:gd name="connsiteY47" fmla="*/ 0 h 2352675"/>
              <a:gd name="connsiteX0" fmla="*/ 1010919 w 1587500"/>
              <a:gd name="connsiteY0" fmla="*/ 634872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010919 w 1587500"/>
              <a:gd name="connsiteY5" fmla="*/ 634872 h 2352675"/>
              <a:gd name="connsiteX6" fmla="*/ 1587500 w 1587500"/>
              <a:gd name="connsiteY6" fmla="*/ 0 h 2352675"/>
              <a:gd name="connsiteX7" fmla="*/ 1574800 w 1587500"/>
              <a:gd name="connsiteY7" fmla="*/ 917575 h 2352675"/>
              <a:gd name="connsiteX8" fmla="*/ 1049291 w 1587500"/>
              <a:gd name="connsiteY8" fmla="*/ 638114 h 2352675"/>
              <a:gd name="connsiteX9" fmla="*/ 953682 w 1587500"/>
              <a:gd name="connsiteY9" fmla="*/ 661614 h 2352675"/>
              <a:gd name="connsiteX10" fmla="*/ 844320 w 1587500"/>
              <a:gd name="connsiteY10" fmla="*/ 714209 h 2352675"/>
              <a:gd name="connsiteX11" fmla="*/ 832605 w 1587500"/>
              <a:gd name="connsiteY11" fmla="*/ 719808 h 2352675"/>
              <a:gd name="connsiteX12" fmla="*/ 829888 w 1587500"/>
              <a:gd name="connsiteY12" fmla="*/ 722836 h 2352675"/>
              <a:gd name="connsiteX13" fmla="*/ 813307 w 1587500"/>
              <a:gd name="connsiteY13" fmla="*/ 738250 h 2352675"/>
              <a:gd name="connsiteX14" fmla="*/ 785875 w 1587500"/>
              <a:gd name="connsiteY14" fmla="*/ 756538 h 2352675"/>
              <a:gd name="connsiteX15" fmla="*/ 731011 w 1587500"/>
              <a:gd name="connsiteY15" fmla="*/ 811402 h 2352675"/>
              <a:gd name="connsiteX16" fmla="*/ 721867 w 1587500"/>
              <a:gd name="connsiteY16" fmla="*/ 838834 h 2352675"/>
              <a:gd name="connsiteX17" fmla="*/ 667003 w 1587500"/>
              <a:gd name="connsiteY17" fmla="*/ 930274 h 2352675"/>
              <a:gd name="connsiteX18" fmla="*/ 657859 w 1587500"/>
              <a:gd name="connsiteY18" fmla="*/ 966850 h 2352675"/>
              <a:gd name="connsiteX19" fmla="*/ 639571 w 1587500"/>
              <a:gd name="connsiteY19" fmla="*/ 1003426 h 2352675"/>
              <a:gd name="connsiteX20" fmla="*/ 612139 w 1587500"/>
              <a:gd name="connsiteY20" fmla="*/ 1122298 h 2352675"/>
              <a:gd name="connsiteX21" fmla="*/ 603979 w 1587500"/>
              <a:gd name="connsiteY21" fmla="*/ 1203901 h 2352675"/>
              <a:gd name="connsiteX22" fmla="*/ 604453 w 1587500"/>
              <a:gd name="connsiteY22" fmla="*/ 1266209 h 2352675"/>
              <a:gd name="connsiteX23" fmla="*/ 612139 w 1587500"/>
              <a:gd name="connsiteY23" fmla="*/ 1542922 h 2352675"/>
              <a:gd name="connsiteX24" fmla="*/ 621283 w 1587500"/>
              <a:gd name="connsiteY24" fmla="*/ 1579498 h 2352675"/>
              <a:gd name="connsiteX25" fmla="*/ 667003 w 1587500"/>
              <a:gd name="connsiteY25" fmla="*/ 1680082 h 2352675"/>
              <a:gd name="connsiteX26" fmla="*/ 685291 w 1587500"/>
              <a:gd name="connsiteY26" fmla="*/ 1707514 h 2352675"/>
              <a:gd name="connsiteX27" fmla="*/ 694435 w 1587500"/>
              <a:gd name="connsiteY27" fmla="*/ 1734946 h 2352675"/>
              <a:gd name="connsiteX28" fmla="*/ 731011 w 1587500"/>
              <a:gd name="connsiteY28" fmla="*/ 1789810 h 2352675"/>
              <a:gd name="connsiteX29" fmla="*/ 749299 w 1587500"/>
              <a:gd name="connsiteY29" fmla="*/ 1817242 h 2352675"/>
              <a:gd name="connsiteX30" fmla="*/ 767587 w 1587500"/>
              <a:gd name="connsiteY30" fmla="*/ 1844674 h 2352675"/>
              <a:gd name="connsiteX31" fmla="*/ 787094 w 1587500"/>
              <a:gd name="connsiteY31" fmla="*/ 1905020 h 2352675"/>
              <a:gd name="connsiteX32" fmla="*/ 787219 w 1587500"/>
              <a:gd name="connsiteY32" fmla="*/ 1905486 h 2352675"/>
              <a:gd name="connsiteX33" fmla="*/ 787266 w 1587500"/>
              <a:gd name="connsiteY33" fmla="*/ 1906298 h 2352675"/>
              <a:gd name="connsiteX34" fmla="*/ 788432 w 1587500"/>
              <a:gd name="connsiteY34" fmla="*/ 1909991 h 2352675"/>
              <a:gd name="connsiteX35" fmla="*/ 787219 w 1587500"/>
              <a:gd name="connsiteY35" fmla="*/ 1905486 h 2352675"/>
              <a:gd name="connsiteX36" fmla="*/ 786743 w 1587500"/>
              <a:gd name="connsiteY36" fmla="*/ 1897337 h 2352675"/>
              <a:gd name="connsiteX37" fmla="*/ 804163 w 1587500"/>
              <a:gd name="connsiteY37" fmla="*/ 1926970 h 2352675"/>
              <a:gd name="connsiteX38" fmla="*/ 813307 w 1587500"/>
              <a:gd name="connsiteY38" fmla="*/ 1954402 h 2352675"/>
              <a:gd name="connsiteX39" fmla="*/ 849883 w 1587500"/>
              <a:gd name="connsiteY39" fmla="*/ 2009266 h 2352675"/>
              <a:gd name="connsiteX40" fmla="*/ 923035 w 1587500"/>
              <a:gd name="connsiteY40" fmla="*/ 2118994 h 2352675"/>
              <a:gd name="connsiteX41" fmla="*/ 940569 w 1587500"/>
              <a:gd name="connsiteY41" fmla="*/ 2152987 h 2352675"/>
              <a:gd name="connsiteX42" fmla="*/ 942077 w 1587500"/>
              <a:gd name="connsiteY42" fmla="*/ 2156166 h 2352675"/>
              <a:gd name="connsiteX43" fmla="*/ 1060450 w 1587500"/>
              <a:gd name="connsiteY43" fmla="*/ 2232025 h 2352675"/>
              <a:gd name="connsiteX44" fmla="*/ 152400 w 1587500"/>
              <a:gd name="connsiteY44" fmla="*/ 2352675 h 2352675"/>
              <a:gd name="connsiteX45" fmla="*/ 0 w 1587500"/>
              <a:gd name="connsiteY45" fmla="*/ 41275 h 2352675"/>
              <a:gd name="connsiteX46" fmla="*/ 1587500 w 1587500"/>
              <a:gd name="connsiteY46" fmla="*/ 0 h 2352675"/>
              <a:gd name="connsiteX0" fmla="*/ 1016888 w 1587500"/>
              <a:gd name="connsiteY0" fmla="*/ 635634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016888 w 1587500"/>
              <a:gd name="connsiteY4" fmla="*/ 635634 h 2352675"/>
              <a:gd name="connsiteX5" fmla="*/ 1587500 w 1587500"/>
              <a:gd name="connsiteY5" fmla="*/ 0 h 2352675"/>
              <a:gd name="connsiteX6" fmla="*/ 1574800 w 1587500"/>
              <a:gd name="connsiteY6" fmla="*/ 917575 h 2352675"/>
              <a:gd name="connsiteX7" fmla="*/ 1049291 w 1587500"/>
              <a:gd name="connsiteY7" fmla="*/ 638114 h 2352675"/>
              <a:gd name="connsiteX8" fmla="*/ 953682 w 1587500"/>
              <a:gd name="connsiteY8" fmla="*/ 661614 h 2352675"/>
              <a:gd name="connsiteX9" fmla="*/ 844320 w 1587500"/>
              <a:gd name="connsiteY9" fmla="*/ 714209 h 2352675"/>
              <a:gd name="connsiteX10" fmla="*/ 832605 w 1587500"/>
              <a:gd name="connsiteY10" fmla="*/ 719808 h 2352675"/>
              <a:gd name="connsiteX11" fmla="*/ 829888 w 1587500"/>
              <a:gd name="connsiteY11" fmla="*/ 722836 h 2352675"/>
              <a:gd name="connsiteX12" fmla="*/ 813307 w 1587500"/>
              <a:gd name="connsiteY12" fmla="*/ 738250 h 2352675"/>
              <a:gd name="connsiteX13" fmla="*/ 785875 w 1587500"/>
              <a:gd name="connsiteY13" fmla="*/ 756538 h 2352675"/>
              <a:gd name="connsiteX14" fmla="*/ 731011 w 1587500"/>
              <a:gd name="connsiteY14" fmla="*/ 811402 h 2352675"/>
              <a:gd name="connsiteX15" fmla="*/ 721867 w 1587500"/>
              <a:gd name="connsiteY15" fmla="*/ 838834 h 2352675"/>
              <a:gd name="connsiteX16" fmla="*/ 667003 w 1587500"/>
              <a:gd name="connsiteY16" fmla="*/ 930274 h 2352675"/>
              <a:gd name="connsiteX17" fmla="*/ 657859 w 1587500"/>
              <a:gd name="connsiteY17" fmla="*/ 966850 h 2352675"/>
              <a:gd name="connsiteX18" fmla="*/ 639571 w 1587500"/>
              <a:gd name="connsiteY18" fmla="*/ 1003426 h 2352675"/>
              <a:gd name="connsiteX19" fmla="*/ 612139 w 1587500"/>
              <a:gd name="connsiteY19" fmla="*/ 1122298 h 2352675"/>
              <a:gd name="connsiteX20" fmla="*/ 603979 w 1587500"/>
              <a:gd name="connsiteY20" fmla="*/ 1203901 h 2352675"/>
              <a:gd name="connsiteX21" fmla="*/ 604453 w 1587500"/>
              <a:gd name="connsiteY21" fmla="*/ 1266209 h 2352675"/>
              <a:gd name="connsiteX22" fmla="*/ 612139 w 1587500"/>
              <a:gd name="connsiteY22" fmla="*/ 1542922 h 2352675"/>
              <a:gd name="connsiteX23" fmla="*/ 621283 w 1587500"/>
              <a:gd name="connsiteY23" fmla="*/ 1579498 h 2352675"/>
              <a:gd name="connsiteX24" fmla="*/ 667003 w 1587500"/>
              <a:gd name="connsiteY24" fmla="*/ 1680082 h 2352675"/>
              <a:gd name="connsiteX25" fmla="*/ 685291 w 1587500"/>
              <a:gd name="connsiteY25" fmla="*/ 1707514 h 2352675"/>
              <a:gd name="connsiteX26" fmla="*/ 694435 w 1587500"/>
              <a:gd name="connsiteY26" fmla="*/ 1734946 h 2352675"/>
              <a:gd name="connsiteX27" fmla="*/ 731011 w 1587500"/>
              <a:gd name="connsiteY27" fmla="*/ 1789810 h 2352675"/>
              <a:gd name="connsiteX28" fmla="*/ 749299 w 1587500"/>
              <a:gd name="connsiteY28" fmla="*/ 1817242 h 2352675"/>
              <a:gd name="connsiteX29" fmla="*/ 767587 w 1587500"/>
              <a:gd name="connsiteY29" fmla="*/ 1844674 h 2352675"/>
              <a:gd name="connsiteX30" fmla="*/ 787094 w 1587500"/>
              <a:gd name="connsiteY30" fmla="*/ 1905020 h 2352675"/>
              <a:gd name="connsiteX31" fmla="*/ 787219 w 1587500"/>
              <a:gd name="connsiteY31" fmla="*/ 1905486 h 2352675"/>
              <a:gd name="connsiteX32" fmla="*/ 787266 w 1587500"/>
              <a:gd name="connsiteY32" fmla="*/ 1906298 h 2352675"/>
              <a:gd name="connsiteX33" fmla="*/ 788432 w 1587500"/>
              <a:gd name="connsiteY33" fmla="*/ 1909991 h 2352675"/>
              <a:gd name="connsiteX34" fmla="*/ 787219 w 1587500"/>
              <a:gd name="connsiteY34" fmla="*/ 1905486 h 2352675"/>
              <a:gd name="connsiteX35" fmla="*/ 786743 w 1587500"/>
              <a:gd name="connsiteY35" fmla="*/ 1897337 h 2352675"/>
              <a:gd name="connsiteX36" fmla="*/ 804163 w 1587500"/>
              <a:gd name="connsiteY36" fmla="*/ 1926970 h 2352675"/>
              <a:gd name="connsiteX37" fmla="*/ 813307 w 1587500"/>
              <a:gd name="connsiteY37" fmla="*/ 1954402 h 2352675"/>
              <a:gd name="connsiteX38" fmla="*/ 849883 w 1587500"/>
              <a:gd name="connsiteY38" fmla="*/ 2009266 h 2352675"/>
              <a:gd name="connsiteX39" fmla="*/ 923035 w 1587500"/>
              <a:gd name="connsiteY39" fmla="*/ 2118994 h 2352675"/>
              <a:gd name="connsiteX40" fmla="*/ 940569 w 1587500"/>
              <a:gd name="connsiteY40" fmla="*/ 2152987 h 2352675"/>
              <a:gd name="connsiteX41" fmla="*/ 942077 w 1587500"/>
              <a:gd name="connsiteY41" fmla="*/ 2156166 h 2352675"/>
              <a:gd name="connsiteX42" fmla="*/ 1060450 w 1587500"/>
              <a:gd name="connsiteY42" fmla="*/ 2232025 h 2352675"/>
              <a:gd name="connsiteX43" fmla="*/ 152400 w 1587500"/>
              <a:gd name="connsiteY43" fmla="*/ 2352675 h 2352675"/>
              <a:gd name="connsiteX44" fmla="*/ 0 w 1587500"/>
              <a:gd name="connsiteY44" fmla="*/ 41275 h 2352675"/>
              <a:gd name="connsiteX45" fmla="*/ 1587500 w 1587500"/>
              <a:gd name="connsiteY45" fmla="*/ 0 h 2352675"/>
              <a:gd name="connsiteX0" fmla="*/ 1010152 w 1587500"/>
              <a:gd name="connsiteY0" fmla="*/ 635888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010152 w 1587500"/>
              <a:gd name="connsiteY3" fmla="*/ 635888 h 2352675"/>
              <a:gd name="connsiteX4" fmla="*/ 1587500 w 1587500"/>
              <a:gd name="connsiteY4" fmla="*/ 0 h 2352675"/>
              <a:gd name="connsiteX5" fmla="*/ 1574800 w 1587500"/>
              <a:gd name="connsiteY5" fmla="*/ 917575 h 2352675"/>
              <a:gd name="connsiteX6" fmla="*/ 1049291 w 1587500"/>
              <a:gd name="connsiteY6" fmla="*/ 638114 h 2352675"/>
              <a:gd name="connsiteX7" fmla="*/ 953682 w 1587500"/>
              <a:gd name="connsiteY7" fmla="*/ 661614 h 2352675"/>
              <a:gd name="connsiteX8" fmla="*/ 844320 w 1587500"/>
              <a:gd name="connsiteY8" fmla="*/ 714209 h 2352675"/>
              <a:gd name="connsiteX9" fmla="*/ 832605 w 1587500"/>
              <a:gd name="connsiteY9" fmla="*/ 719808 h 2352675"/>
              <a:gd name="connsiteX10" fmla="*/ 829888 w 1587500"/>
              <a:gd name="connsiteY10" fmla="*/ 722836 h 2352675"/>
              <a:gd name="connsiteX11" fmla="*/ 813307 w 1587500"/>
              <a:gd name="connsiteY11" fmla="*/ 738250 h 2352675"/>
              <a:gd name="connsiteX12" fmla="*/ 785875 w 1587500"/>
              <a:gd name="connsiteY12" fmla="*/ 756538 h 2352675"/>
              <a:gd name="connsiteX13" fmla="*/ 731011 w 1587500"/>
              <a:gd name="connsiteY13" fmla="*/ 811402 h 2352675"/>
              <a:gd name="connsiteX14" fmla="*/ 721867 w 1587500"/>
              <a:gd name="connsiteY14" fmla="*/ 838834 h 2352675"/>
              <a:gd name="connsiteX15" fmla="*/ 667003 w 1587500"/>
              <a:gd name="connsiteY15" fmla="*/ 930274 h 2352675"/>
              <a:gd name="connsiteX16" fmla="*/ 657859 w 1587500"/>
              <a:gd name="connsiteY16" fmla="*/ 966850 h 2352675"/>
              <a:gd name="connsiteX17" fmla="*/ 639571 w 1587500"/>
              <a:gd name="connsiteY17" fmla="*/ 1003426 h 2352675"/>
              <a:gd name="connsiteX18" fmla="*/ 612139 w 1587500"/>
              <a:gd name="connsiteY18" fmla="*/ 1122298 h 2352675"/>
              <a:gd name="connsiteX19" fmla="*/ 603979 w 1587500"/>
              <a:gd name="connsiteY19" fmla="*/ 1203901 h 2352675"/>
              <a:gd name="connsiteX20" fmla="*/ 604453 w 1587500"/>
              <a:gd name="connsiteY20" fmla="*/ 1266209 h 2352675"/>
              <a:gd name="connsiteX21" fmla="*/ 612139 w 1587500"/>
              <a:gd name="connsiteY21" fmla="*/ 1542922 h 2352675"/>
              <a:gd name="connsiteX22" fmla="*/ 621283 w 1587500"/>
              <a:gd name="connsiteY22" fmla="*/ 1579498 h 2352675"/>
              <a:gd name="connsiteX23" fmla="*/ 667003 w 1587500"/>
              <a:gd name="connsiteY23" fmla="*/ 1680082 h 2352675"/>
              <a:gd name="connsiteX24" fmla="*/ 685291 w 1587500"/>
              <a:gd name="connsiteY24" fmla="*/ 1707514 h 2352675"/>
              <a:gd name="connsiteX25" fmla="*/ 694435 w 1587500"/>
              <a:gd name="connsiteY25" fmla="*/ 1734946 h 2352675"/>
              <a:gd name="connsiteX26" fmla="*/ 731011 w 1587500"/>
              <a:gd name="connsiteY26" fmla="*/ 1789810 h 2352675"/>
              <a:gd name="connsiteX27" fmla="*/ 749299 w 1587500"/>
              <a:gd name="connsiteY27" fmla="*/ 1817242 h 2352675"/>
              <a:gd name="connsiteX28" fmla="*/ 767587 w 1587500"/>
              <a:gd name="connsiteY28" fmla="*/ 1844674 h 2352675"/>
              <a:gd name="connsiteX29" fmla="*/ 787094 w 1587500"/>
              <a:gd name="connsiteY29" fmla="*/ 1905020 h 2352675"/>
              <a:gd name="connsiteX30" fmla="*/ 787219 w 1587500"/>
              <a:gd name="connsiteY30" fmla="*/ 1905486 h 2352675"/>
              <a:gd name="connsiteX31" fmla="*/ 787266 w 1587500"/>
              <a:gd name="connsiteY31" fmla="*/ 1906298 h 2352675"/>
              <a:gd name="connsiteX32" fmla="*/ 788432 w 1587500"/>
              <a:gd name="connsiteY32" fmla="*/ 1909991 h 2352675"/>
              <a:gd name="connsiteX33" fmla="*/ 787219 w 1587500"/>
              <a:gd name="connsiteY33" fmla="*/ 1905486 h 2352675"/>
              <a:gd name="connsiteX34" fmla="*/ 786743 w 1587500"/>
              <a:gd name="connsiteY34" fmla="*/ 1897337 h 2352675"/>
              <a:gd name="connsiteX35" fmla="*/ 804163 w 1587500"/>
              <a:gd name="connsiteY35" fmla="*/ 1926970 h 2352675"/>
              <a:gd name="connsiteX36" fmla="*/ 813307 w 1587500"/>
              <a:gd name="connsiteY36" fmla="*/ 1954402 h 2352675"/>
              <a:gd name="connsiteX37" fmla="*/ 849883 w 1587500"/>
              <a:gd name="connsiteY37" fmla="*/ 2009266 h 2352675"/>
              <a:gd name="connsiteX38" fmla="*/ 923035 w 1587500"/>
              <a:gd name="connsiteY38" fmla="*/ 2118994 h 2352675"/>
              <a:gd name="connsiteX39" fmla="*/ 940569 w 1587500"/>
              <a:gd name="connsiteY39" fmla="*/ 2152987 h 2352675"/>
              <a:gd name="connsiteX40" fmla="*/ 942077 w 1587500"/>
              <a:gd name="connsiteY40" fmla="*/ 2156166 h 2352675"/>
              <a:gd name="connsiteX41" fmla="*/ 1060450 w 1587500"/>
              <a:gd name="connsiteY41" fmla="*/ 2232025 h 2352675"/>
              <a:gd name="connsiteX42" fmla="*/ 152400 w 1587500"/>
              <a:gd name="connsiteY42" fmla="*/ 2352675 h 2352675"/>
              <a:gd name="connsiteX43" fmla="*/ 0 w 1587500"/>
              <a:gd name="connsiteY43" fmla="*/ 41275 h 2352675"/>
              <a:gd name="connsiteX44" fmla="*/ 1587500 w 1587500"/>
              <a:gd name="connsiteY44" fmla="*/ 0 h 2352675"/>
              <a:gd name="connsiteX0" fmla="*/ 1003337 w 1587500"/>
              <a:gd name="connsiteY0" fmla="*/ 636636 h 2352675"/>
              <a:gd name="connsiteX1" fmla="*/ 1007308 w 1587500"/>
              <a:gd name="connsiteY1" fmla="*/ 634639 h 2352675"/>
              <a:gd name="connsiteX2" fmla="*/ 1003337 w 1587500"/>
              <a:gd name="connsiteY2" fmla="*/ 636636 h 2352675"/>
              <a:gd name="connsiteX3" fmla="*/ 1587500 w 1587500"/>
              <a:gd name="connsiteY3" fmla="*/ 0 h 2352675"/>
              <a:gd name="connsiteX4" fmla="*/ 1574800 w 1587500"/>
              <a:gd name="connsiteY4" fmla="*/ 917575 h 2352675"/>
              <a:gd name="connsiteX5" fmla="*/ 1049291 w 1587500"/>
              <a:gd name="connsiteY5" fmla="*/ 638114 h 2352675"/>
              <a:gd name="connsiteX6" fmla="*/ 953682 w 1587500"/>
              <a:gd name="connsiteY6" fmla="*/ 661614 h 2352675"/>
              <a:gd name="connsiteX7" fmla="*/ 844320 w 1587500"/>
              <a:gd name="connsiteY7" fmla="*/ 714209 h 2352675"/>
              <a:gd name="connsiteX8" fmla="*/ 832605 w 1587500"/>
              <a:gd name="connsiteY8" fmla="*/ 719808 h 2352675"/>
              <a:gd name="connsiteX9" fmla="*/ 829888 w 1587500"/>
              <a:gd name="connsiteY9" fmla="*/ 722836 h 2352675"/>
              <a:gd name="connsiteX10" fmla="*/ 813307 w 1587500"/>
              <a:gd name="connsiteY10" fmla="*/ 738250 h 2352675"/>
              <a:gd name="connsiteX11" fmla="*/ 785875 w 1587500"/>
              <a:gd name="connsiteY11" fmla="*/ 756538 h 2352675"/>
              <a:gd name="connsiteX12" fmla="*/ 731011 w 1587500"/>
              <a:gd name="connsiteY12" fmla="*/ 811402 h 2352675"/>
              <a:gd name="connsiteX13" fmla="*/ 721867 w 1587500"/>
              <a:gd name="connsiteY13" fmla="*/ 838834 h 2352675"/>
              <a:gd name="connsiteX14" fmla="*/ 667003 w 1587500"/>
              <a:gd name="connsiteY14" fmla="*/ 930274 h 2352675"/>
              <a:gd name="connsiteX15" fmla="*/ 657859 w 1587500"/>
              <a:gd name="connsiteY15" fmla="*/ 966850 h 2352675"/>
              <a:gd name="connsiteX16" fmla="*/ 639571 w 1587500"/>
              <a:gd name="connsiteY16" fmla="*/ 1003426 h 2352675"/>
              <a:gd name="connsiteX17" fmla="*/ 612139 w 1587500"/>
              <a:gd name="connsiteY17" fmla="*/ 1122298 h 2352675"/>
              <a:gd name="connsiteX18" fmla="*/ 603979 w 1587500"/>
              <a:gd name="connsiteY18" fmla="*/ 1203901 h 2352675"/>
              <a:gd name="connsiteX19" fmla="*/ 604453 w 1587500"/>
              <a:gd name="connsiteY19" fmla="*/ 1266209 h 2352675"/>
              <a:gd name="connsiteX20" fmla="*/ 612139 w 1587500"/>
              <a:gd name="connsiteY20" fmla="*/ 1542922 h 2352675"/>
              <a:gd name="connsiteX21" fmla="*/ 621283 w 1587500"/>
              <a:gd name="connsiteY21" fmla="*/ 1579498 h 2352675"/>
              <a:gd name="connsiteX22" fmla="*/ 667003 w 1587500"/>
              <a:gd name="connsiteY22" fmla="*/ 1680082 h 2352675"/>
              <a:gd name="connsiteX23" fmla="*/ 685291 w 1587500"/>
              <a:gd name="connsiteY23" fmla="*/ 1707514 h 2352675"/>
              <a:gd name="connsiteX24" fmla="*/ 694435 w 1587500"/>
              <a:gd name="connsiteY24" fmla="*/ 1734946 h 2352675"/>
              <a:gd name="connsiteX25" fmla="*/ 731011 w 1587500"/>
              <a:gd name="connsiteY25" fmla="*/ 1789810 h 2352675"/>
              <a:gd name="connsiteX26" fmla="*/ 749299 w 1587500"/>
              <a:gd name="connsiteY26" fmla="*/ 1817242 h 2352675"/>
              <a:gd name="connsiteX27" fmla="*/ 767587 w 1587500"/>
              <a:gd name="connsiteY27" fmla="*/ 1844674 h 2352675"/>
              <a:gd name="connsiteX28" fmla="*/ 787094 w 1587500"/>
              <a:gd name="connsiteY28" fmla="*/ 1905020 h 2352675"/>
              <a:gd name="connsiteX29" fmla="*/ 787219 w 1587500"/>
              <a:gd name="connsiteY29" fmla="*/ 1905486 h 2352675"/>
              <a:gd name="connsiteX30" fmla="*/ 787266 w 1587500"/>
              <a:gd name="connsiteY30" fmla="*/ 1906298 h 2352675"/>
              <a:gd name="connsiteX31" fmla="*/ 788432 w 1587500"/>
              <a:gd name="connsiteY31" fmla="*/ 1909991 h 2352675"/>
              <a:gd name="connsiteX32" fmla="*/ 787219 w 1587500"/>
              <a:gd name="connsiteY32" fmla="*/ 1905486 h 2352675"/>
              <a:gd name="connsiteX33" fmla="*/ 786743 w 1587500"/>
              <a:gd name="connsiteY33" fmla="*/ 1897337 h 2352675"/>
              <a:gd name="connsiteX34" fmla="*/ 804163 w 1587500"/>
              <a:gd name="connsiteY34" fmla="*/ 1926970 h 2352675"/>
              <a:gd name="connsiteX35" fmla="*/ 813307 w 1587500"/>
              <a:gd name="connsiteY35" fmla="*/ 1954402 h 2352675"/>
              <a:gd name="connsiteX36" fmla="*/ 849883 w 1587500"/>
              <a:gd name="connsiteY36" fmla="*/ 2009266 h 2352675"/>
              <a:gd name="connsiteX37" fmla="*/ 923035 w 1587500"/>
              <a:gd name="connsiteY37" fmla="*/ 2118994 h 2352675"/>
              <a:gd name="connsiteX38" fmla="*/ 940569 w 1587500"/>
              <a:gd name="connsiteY38" fmla="*/ 2152987 h 2352675"/>
              <a:gd name="connsiteX39" fmla="*/ 942077 w 1587500"/>
              <a:gd name="connsiteY39" fmla="*/ 2156166 h 2352675"/>
              <a:gd name="connsiteX40" fmla="*/ 1060450 w 1587500"/>
              <a:gd name="connsiteY40" fmla="*/ 2232025 h 2352675"/>
              <a:gd name="connsiteX41" fmla="*/ 152400 w 1587500"/>
              <a:gd name="connsiteY41" fmla="*/ 2352675 h 2352675"/>
              <a:gd name="connsiteX42" fmla="*/ 0 w 1587500"/>
              <a:gd name="connsiteY42" fmla="*/ 41275 h 2352675"/>
              <a:gd name="connsiteX43" fmla="*/ 1587500 w 1587500"/>
              <a:gd name="connsiteY43" fmla="*/ 0 h 2352675"/>
              <a:gd name="connsiteX0" fmla="*/ 1587500 w 1587500"/>
              <a:gd name="connsiteY0" fmla="*/ 0 h 2352675"/>
              <a:gd name="connsiteX1" fmla="*/ 1574800 w 1587500"/>
              <a:gd name="connsiteY1" fmla="*/ 917575 h 2352675"/>
              <a:gd name="connsiteX2" fmla="*/ 1049291 w 1587500"/>
              <a:gd name="connsiteY2" fmla="*/ 638114 h 2352675"/>
              <a:gd name="connsiteX3" fmla="*/ 953682 w 1587500"/>
              <a:gd name="connsiteY3" fmla="*/ 661614 h 2352675"/>
              <a:gd name="connsiteX4" fmla="*/ 844320 w 1587500"/>
              <a:gd name="connsiteY4" fmla="*/ 714209 h 2352675"/>
              <a:gd name="connsiteX5" fmla="*/ 832605 w 1587500"/>
              <a:gd name="connsiteY5" fmla="*/ 719808 h 2352675"/>
              <a:gd name="connsiteX6" fmla="*/ 829888 w 1587500"/>
              <a:gd name="connsiteY6" fmla="*/ 722836 h 2352675"/>
              <a:gd name="connsiteX7" fmla="*/ 813307 w 1587500"/>
              <a:gd name="connsiteY7" fmla="*/ 738250 h 2352675"/>
              <a:gd name="connsiteX8" fmla="*/ 785875 w 1587500"/>
              <a:gd name="connsiteY8" fmla="*/ 756538 h 2352675"/>
              <a:gd name="connsiteX9" fmla="*/ 731011 w 1587500"/>
              <a:gd name="connsiteY9" fmla="*/ 811402 h 2352675"/>
              <a:gd name="connsiteX10" fmla="*/ 721867 w 1587500"/>
              <a:gd name="connsiteY10" fmla="*/ 838834 h 2352675"/>
              <a:gd name="connsiteX11" fmla="*/ 667003 w 1587500"/>
              <a:gd name="connsiteY11" fmla="*/ 930274 h 2352675"/>
              <a:gd name="connsiteX12" fmla="*/ 657859 w 1587500"/>
              <a:gd name="connsiteY12" fmla="*/ 966850 h 2352675"/>
              <a:gd name="connsiteX13" fmla="*/ 639571 w 1587500"/>
              <a:gd name="connsiteY13" fmla="*/ 1003426 h 2352675"/>
              <a:gd name="connsiteX14" fmla="*/ 612139 w 1587500"/>
              <a:gd name="connsiteY14" fmla="*/ 1122298 h 2352675"/>
              <a:gd name="connsiteX15" fmla="*/ 603979 w 1587500"/>
              <a:gd name="connsiteY15" fmla="*/ 1203901 h 2352675"/>
              <a:gd name="connsiteX16" fmla="*/ 604453 w 1587500"/>
              <a:gd name="connsiteY16" fmla="*/ 1266209 h 2352675"/>
              <a:gd name="connsiteX17" fmla="*/ 612139 w 1587500"/>
              <a:gd name="connsiteY17" fmla="*/ 1542922 h 2352675"/>
              <a:gd name="connsiteX18" fmla="*/ 621283 w 1587500"/>
              <a:gd name="connsiteY18" fmla="*/ 1579498 h 2352675"/>
              <a:gd name="connsiteX19" fmla="*/ 667003 w 1587500"/>
              <a:gd name="connsiteY19" fmla="*/ 1680082 h 2352675"/>
              <a:gd name="connsiteX20" fmla="*/ 685291 w 1587500"/>
              <a:gd name="connsiteY20" fmla="*/ 1707514 h 2352675"/>
              <a:gd name="connsiteX21" fmla="*/ 694435 w 1587500"/>
              <a:gd name="connsiteY21" fmla="*/ 1734946 h 2352675"/>
              <a:gd name="connsiteX22" fmla="*/ 731011 w 1587500"/>
              <a:gd name="connsiteY22" fmla="*/ 1789810 h 2352675"/>
              <a:gd name="connsiteX23" fmla="*/ 749299 w 1587500"/>
              <a:gd name="connsiteY23" fmla="*/ 1817242 h 2352675"/>
              <a:gd name="connsiteX24" fmla="*/ 767587 w 1587500"/>
              <a:gd name="connsiteY24" fmla="*/ 1844674 h 2352675"/>
              <a:gd name="connsiteX25" fmla="*/ 787094 w 1587500"/>
              <a:gd name="connsiteY25" fmla="*/ 1905020 h 2352675"/>
              <a:gd name="connsiteX26" fmla="*/ 787219 w 1587500"/>
              <a:gd name="connsiteY26" fmla="*/ 1905486 h 2352675"/>
              <a:gd name="connsiteX27" fmla="*/ 787266 w 1587500"/>
              <a:gd name="connsiteY27" fmla="*/ 1906298 h 2352675"/>
              <a:gd name="connsiteX28" fmla="*/ 788432 w 1587500"/>
              <a:gd name="connsiteY28" fmla="*/ 1909991 h 2352675"/>
              <a:gd name="connsiteX29" fmla="*/ 787219 w 1587500"/>
              <a:gd name="connsiteY29" fmla="*/ 1905486 h 2352675"/>
              <a:gd name="connsiteX30" fmla="*/ 786743 w 1587500"/>
              <a:gd name="connsiteY30" fmla="*/ 1897337 h 2352675"/>
              <a:gd name="connsiteX31" fmla="*/ 804163 w 1587500"/>
              <a:gd name="connsiteY31" fmla="*/ 1926970 h 2352675"/>
              <a:gd name="connsiteX32" fmla="*/ 813307 w 1587500"/>
              <a:gd name="connsiteY32" fmla="*/ 1954402 h 2352675"/>
              <a:gd name="connsiteX33" fmla="*/ 849883 w 1587500"/>
              <a:gd name="connsiteY33" fmla="*/ 2009266 h 2352675"/>
              <a:gd name="connsiteX34" fmla="*/ 923035 w 1587500"/>
              <a:gd name="connsiteY34" fmla="*/ 2118994 h 2352675"/>
              <a:gd name="connsiteX35" fmla="*/ 940569 w 1587500"/>
              <a:gd name="connsiteY35" fmla="*/ 2152987 h 2352675"/>
              <a:gd name="connsiteX36" fmla="*/ 942077 w 1587500"/>
              <a:gd name="connsiteY36" fmla="*/ 2156166 h 2352675"/>
              <a:gd name="connsiteX37" fmla="*/ 1060450 w 1587500"/>
              <a:gd name="connsiteY37" fmla="*/ 2232025 h 2352675"/>
              <a:gd name="connsiteX38" fmla="*/ 152400 w 1587500"/>
              <a:gd name="connsiteY38" fmla="*/ 2352675 h 2352675"/>
              <a:gd name="connsiteX39" fmla="*/ 0 w 1587500"/>
              <a:gd name="connsiteY39" fmla="*/ 41275 h 2352675"/>
              <a:gd name="connsiteX40" fmla="*/ 1587500 w 1587500"/>
              <a:gd name="connsiteY40" fmla="*/ 0 h 2352675"/>
              <a:gd name="connsiteX0" fmla="*/ 1725286 w 1725286"/>
              <a:gd name="connsiteY0" fmla="*/ 240561 h 2593236"/>
              <a:gd name="connsiteX1" fmla="*/ 1712586 w 1725286"/>
              <a:gd name="connsiteY1" fmla="*/ 1158136 h 2593236"/>
              <a:gd name="connsiteX2" fmla="*/ 1187077 w 1725286"/>
              <a:gd name="connsiteY2" fmla="*/ 878675 h 2593236"/>
              <a:gd name="connsiteX3" fmla="*/ 1091468 w 1725286"/>
              <a:gd name="connsiteY3" fmla="*/ 902175 h 2593236"/>
              <a:gd name="connsiteX4" fmla="*/ 982106 w 1725286"/>
              <a:gd name="connsiteY4" fmla="*/ 954770 h 2593236"/>
              <a:gd name="connsiteX5" fmla="*/ 970391 w 1725286"/>
              <a:gd name="connsiteY5" fmla="*/ 960369 h 2593236"/>
              <a:gd name="connsiteX6" fmla="*/ 967674 w 1725286"/>
              <a:gd name="connsiteY6" fmla="*/ 963397 h 2593236"/>
              <a:gd name="connsiteX7" fmla="*/ 951093 w 1725286"/>
              <a:gd name="connsiteY7" fmla="*/ 978811 h 2593236"/>
              <a:gd name="connsiteX8" fmla="*/ 923661 w 1725286"/>
              <a:gd name="connsiteY8" fmla="*/ 997099 h 2593236"/>
              <a:gd name="connsiteX9" fmla="*/ 868797 w 1725286"/>
              <a:gd name="connsiteY9" fmla="*/ 1051963 h 2593236"/>
              <a:gd name="connsiteX10" fmla="*/ 859653 w 1725286"/>
              <a:gd name="connsiteY10" fmla="*/ 1079395 h 2593236"/>
              <a:gd name="connsiteX11" fmla="*/ 804789 w 1725286"/>
              <a:gd name="connsiteY11" fmla="*/ 1170835 h 2593236"/>
              <a:gd name="connsiteX12" fmla="*/ 795645 w 1725286"/>
              <a:gd name="connsiteY12" fmla="*/ 1207411 h 2593236"/>
              <a:gd name="connsiteX13" fmla="*/ 777357 w 1725286"/>
              <a:gd name="connsiteY13" fmla="*/ 1243987 h 2593236"/>
              <a:gd name="connsiteX14" fmla="*/ 749925 w 1725286"/>
              <a:gd name="connsiteY14" fmla="*/ 1362859 h 2593236"/>
              <a:gd name="connsiteX15" fmla="*/ 741765 w 1725286"/>
              <a:gd name="connsiteY15" fmla="*/ 1444462 h 2593236"/>
              <a:gd name="connsiteX16" fmla="*/ 742239 w 1725286"/>
              <a:gd name="connsiteY16" fmla="*/ 1506770 h 2593236"/>
              <a:gd name="connsiteX17" fmla="*/ 749925 w 1725286"/>
              <a:gd name="connsiteY17" fmla="*/ 1783483 h 2593236"/>
              <a:gd name="connsiteX18" fmla="*/ 759069 w 1725286"/>
              <a:gd name="connsiteY18" fmla="*/ 1820059 h 2593236"/>
              <a:gd name="connsiteX19" fmla="*/ 804789 w 1725286"/>
              <a:gd name="connsiteY19" fmla="*/ 1920643 h 2593236"/>
              <a:gd name="connsiteX20" fmla="*/ 823077 w 1725286"/>
              <a:gd name="connsiteY20" fmla="*/ 1948075 h 2593236"/>
              <a:gd name="connsiteX21" fmla="*/ 832221 w 1725286"/>
              <a:gd name="connsiteY21" fmla="*/ 1975507 h 2593236"/>
              <a:gd name="connsiteX22" fmla="*/ 868797 w 1725286"/>
              <a:gd name="connsiteY22" fmla="*/ 2030371 h 2593236"/>
              <a:gd name="connsiteX23" fmla="*/ 887085 w 1725286"/>
              <a:gd name="connsiteY23" fmla="*/ 2057803 h 2593236"/>
              <a:gd name="connsiteX24" fmla="*/ 905373 w 1725286"/>
              <a:gd name="connsiteY24" fmla="*/ 2085235 h 2593236"/>
              <a:gd name="connsiteX25" fmla="*/ 924880 w 1725286"/>
              <a:gd name="connsiteY25" fmla="*/ 2145581 h 2593236"/>
              <a:gd name="connsiteX26" fmla="*/ 925005 w 1725286"/>
              <a:gd name="connsiteY26" fmla="*/ 2146047 h 2593236"/>
              <a:gd name="connsiteX27" fmla="*/ 925052 w 1725286"/>
              <a:gd name="connsiteY27" fmla="*/ 2146859 h 2593236"/>
              <a:gd name="connsiteX28" fmla="*/ 926218 w 1725286"/>
              <a:gd name="connsiteY28" fmla="*/ 2150552 h 2593236"/>
              <a:gd name="connsiteX29" fmla="*/ 925005 w 1725286"/>
              <a:gd name="connsiteY29" fmla="*/ 2146047 h 2593236"/>
              <a:gd name="connsiteX30" fmla="*/ 924529 w 1725286"/>
              <a:gd name="connsiteY30" fmla="*/ 2137898 h 2593236"/>
              <a:gd name="connsiteX31" fmla="*/ 941949 w 1725286"/>
              <a:gd name="connsiteY31" fmla="*/ 2167531 h 2593236"/>
              <a:gd name="connsiteX32" fmla="*/ 951093 w 1725286"/>
              <a:gd name="connsiteY32" fmla="*/ 2194963 h 2593236"/>
              <a:gd name="connsiteX33" fmla="*/ 987669 w 1725286"/>
              <a:gd name="connsiteY33" fmla="*/ 2249827 h 2593236"/>
              <a:gd name="connsiteX34" fmla="*/ 1060821 w 1725286"/>
              <a:gd name="connsiteY34" fmla="*/ 2359555 h 2593236"/>
              <a:gd name="connsiteX35" fmla="*/ 1078355 w 1725286"/>
              <a:gd name="connsiteY35" fmla="*/ 2393548 h 2593236"/>
              <a:gd name="connsiteX36" fmla="*/ 1079863 w 1725286"/>
              <a:gd name="connsiteY36" fmla="*/ 2396727 h 2593236"/>
              <a:gd name="connsiteX37" fmla="*/ 1198236 w 1725286"/>
              <a:gd name="connsiteY37" fmla="*/ 2472586 h 2593236"/>
              <a:gd name="connsiteX38" fmla="*/ 290186 w 1725286"/>
              <a:gd name="connsiteY38" fmla="*/ 2593236 h 2593236"/>
              <a:gd name="connsiteX39" fmla="*/ 0 w 1725286"/>
              <a:gd name="connsiteY39" fmla="*/ 0 h 2593236"/>
              <a:gd name="connsiteX40" fmla="*/ 1725286 w 1725286"/>
              <a:gd name="connsiteY40" fmla="*/ 240561 h 2593236"/>
              <a:gd name="connsiteX0" fmla="*/ 1741988 w 1741988"/>
              <a:gd name="connsiteY0" fmla="*/ 240561 h 2643340"/>
              <a:gd name="connsiteX1" fmla="*/ 1729288 w 1741988"/>
              <a:gd name="connsiteY1" fmla="*/ 1158136 h 2643340"/>
              <a:gd name="connsiteX2" fmla="*/ 1203779 w 1741988"/>
              <a:gd name="connsiteY2" fmla="*/ 878675 h 2643340"/>
              <a:gd name="connsiteX3" fmla="*/ 1108170 w 1741988"/>
              <a:gd name="connsiteY3" fmla="*/ 902175 h 2643340"/>
              <a:gd name="connsiteX4" fmla="*/ 998808 w 1741988"/>
              <a:gd name="connsiteY4" fmla="*/ 954770 h 2643340"/>
              <a:gd name="connsiteX5" fmla="*/ 987093 w 1741988"/>
              <a:gd name="connsiteY5" fmla="*/ 960369 h 2643340"/>
              <a:gd name="connsiteX6" fmla="*/ 984376 w 1741988"/>
              <a:gd name="connsiteY6" fmla="*/ 963397 h 2643340"/>
              <a:gd name="connsiteX7" fmla="*/ 967795 w 1741988"/>
              <a:gd name="connsiteY7" fmla="*/ 978811 h 2643340"/>
              <a:gd name="connsiteX8" fmla="*/ 940363 w 1741988"/>
              <a:gd name="connsiteY8" fmla="*/ 997099 h 2643340"/>
              <a:gd name="connsiteX9" fmla="*/ 885499 w 1741988"/>
              <a:gd name="connsiteY9" fmla="*/ 1051963 h 2643340"/>
              <a:gd name="connsiteX10" fmla="*/ 876355 w 1741988"/>
              <a:gd name="connsiteY10" fmla="*/ 1079395 h 2643340"/>
              <a:gd name="connsiteX11" fmla="*/ 821491 w 1741988"/>
              <a:gd name="connsiteY11" fmla="*/ 1170835 h 2643340"/>
              <a:gd name="connsiteX12" fmla="*/ 812347 w 1741988"/>
              <a:gd name="connsiteY12" fmla="*/ 1207411 h 2643340"/>
              <a:gd name="connsiteX13" fmla="*/ 794059 w 1741988"/>
              <a:gd name="connsiteY13" fmla="*/ 1243987 h 2643340"/>
              <a:gd name="connsiteX14" fmla="*/ 766627 w 1741988"/>
              <a:gd name="connsiteY14" fmla="*/ 1362859 h 2643340"/>
              <a:gd name="connsiteX15" fmla="*/ 758467 w 1741988"/>
              <a:gd name="connsiteY15" fmla="*/ 1444462 h 2643340"/>
              <a:gd name="connsiteX16" fmla="*/ 758941 w 1741988"/>
              <a:gd name="connsiteY16" fmla="*/ 1506770 h 2643340"/>
              <a:gd name="connsiteX17" fmla="*/ 766627 w 1741988"/>
              <a:gd name="connsiteY17" fmla="*/ 1783483 h 2643340"/>
              <a:gd name="connsiteX18" fmla="*/ 775771 w 1741988"/>
              <a:gd name="connsiteY18" fmla="*/ 1820059 h 2643340"/>
              <a:gd name="connsiteX19" fmla="*/ 821491 w 1741988"/>
              <a:gd name="connsiteY19" fmla="*/ 1920643 h 2643340"/>
              <a:gd name="connsiteX20" fmla="*/ 839779 w 1741988"/>
              <a:gd name="connsiteY20" fmla="*/ 1948075 h 2643340"/>
              <a:gd name="connsiteX21" fmla="*/ 848923 w 1741988"/>
              <a:gd name="connsiteY21" fmla="*/ 1975507 h 2643340"/>
              <a:gd name="connsiteX22" fmla="*/ 885499 w 1741988"/>
              <a:gd name="connsiteY22" fmla="*/ 2030371 h 2643340"/>
              <a:gd name="connsiteX23" fmla="*/ 903787 w 1741988"/>
              <a:gd name="connsiteY23" fmla="*/ 2057803 h 2643340"/>
              <a:gd name="connsiteX24" fmla="*/ 922075 w 1741988"/>
              <a:gd name="connsiteY24" fmla="*/ 2085235 h 2643340"/>
              <a:gd name="connsiteX25" fmla="*/ 941582 w 1741988"/>
              <a:gd name="connsiteY25" fmla="*/ 2145581 h 2643340"/>
              <a:gd name="connsiteX26" fmla="*/ 941707 w 1741988"/>
              <a:gd name="connsiteY26" fmla="*/ 2146047 h 2643340"/>
              <a:gd name="connsiteX27" fmla="*/ 941754 w 1741988"/>
              <a:gd name="connsiteY27" fmla="*/ 2146859 h 2643340"/>
              <a:gd name="connsiteX28" fmla="*/ 942920 w 1741988"/>
              <a:gd name="connsiteY28" fmla="*/ 2150552 h 2643340"/>
              <a:gd name="connsiteX29" fmla="*/ 941707 w 1741988"/>
              <a:gd name="connsiteY29" fmla="*/ 2146047 h 2643340"/>
              <a:gd name="connsiteX30" fmla="*/ 941231 w 1741988"/>
              <a:gd name="connsiteY30" fmla="*/ 2137898 h 2643340"/>
              <a:gd name="connsiteX31" fmla="*/ 958651 w 1741988"/>
              <a:gd name="connsiteY31" fmla="*/ 2167531 h 2643340"/>
              <a:gd name="connsiteX32" fmla="*/ 967795 w 1741988"/>
              <a:gd name="connsiteY32" fmla="*/ 2194963 h 2643340"/>
              <a:gd name="connsiteX33" fmla="*/ 1004371 w 1741988"/>
              <a:gd name="connsiteY33" fmla="*/ 2249827 h 2643340"/>
              <a:gd name="connsiteX34" fmla="*/ 1077523 w 1741988"/>
              <a:gd name="connsiteY34" fmla="*/ 2359555 h 2643340"/>
              <a:gd name="connsiteX35" fmla="*/ 1095057 w 1741988"/>
              <a:gd name="connsiteY35" fmla="*/ 2393548 h 2643340"/>
              <a:gd name="connsiteX36" fmla="*/ 1096565 w 1741988"/>
              <a:gd name="connsiteY36" fmla="*/ 2396727 h 2643340"/>
              <a:gd name="connsiteX37" fmla="*/ 1214938 w 1741988"/>
              <a:gd name="connsiteY37" fmla="*/ 2472586 h 2643340"/>
              <a:gd name="connsiteX38" fmla="*/ 0 w 1741988"/>
              <a:gd name="connsiteY38" fmla="*/ 2643340 h 2643340"/>
              <a:gd name="connsiteX39" fmla="*/ 16702 w 1741988"/>
              <a:gd name="connsiteY39" fmla="*/ 0 h 2643340"/>
              <a:gd name="connsiteX40" fmla="*/ 1741988 w 1741988"/>
              <a:gd name="connsiteY40" fmla="*/ 240561 h 2643340"/>
              <a:gd name="connsiteX0" fmla="*/ 1710673 w 1729288"/>
              <a:gd name="connsiteY0" fmla="*/ 0 h 2928873"/>
              <a:gd name="connsiteX1" fmla="*/ 1729288 w 1729288"/>
              <a:gd name="connsiteY1" fmla="*/ 1443669 h 2928873"/>
              <a:gd name="connsiteX2" fmla="*/ 1203779 w 1729288"/>
              <a:gd name="connsiteY2" fmla="*/ 1164208 h 2928873"/>
              <a:gd name="connsiteX3" fmla="*/ 1108170 w 1729288"/>
              <a:gd name="connsiteY3" fmla="*/ 1187708 h 2928873"/>
              <a:gd name="connsiteX4" fmla="*/ 998808 w 1729288"/>
              <a:gd name="connsiteY4" fmla="*/ 1240303 h 2928873"/>
              <a:gd name="connsiteX5" fmla="*/ 987093 w 1729288"/>
              <a:gd name="connsiteY5" fmla="*/ 1245902 h 2928873"/>
              <a:gd name="connsiteX6" fmla="*/ 984376 w 1729288"/>
              <a:gd name="connsiteY6" fmla="*/ 1248930 h 2928873"/>
              <a:gd name="connsiteX7" fmla="*/ 967795 w 1729288"/>
              <a:gd name="connsiteY7" fmla="*/ 1264344 h 2928873"/>
              <a:gd name="connsiteX8" fmla="*/ 940363 w 1729288"/>
              <a:gd name="connsiteY8" fmla="*/ 1282632 h 2928873"/>
              <a:gd name="connsiteX9" fmla="*/ 885499 w 1729288"/>
              <a:gd name="connsiteY9" fmla="*/ 1337496 h 2928873"/>
              <a:gd name="connsiteX10" fmla="*/ 876355 w 1729288"/>
              <a:gd name="connsiteY10" fmla="*/ 1364928 h 2928873"/>
              <a:gd name="connsiteX11" fmla="*/ 821491 w 1729288"/>
              <a:gd name="connsiteY11" fmla="*/ 1456368 h 2928873"/>
              <a:gd name="connsiteX12" fmla="*/ 812347 w 1729288"/>
              <a:gd name="connsiteY12" fmla="*/ 1492944 h 2928873"/>
              <a:gd name="connsiteX13" fmla="*/ 794059 w 1729288"/>
              <a:gd name="connsiteY13" fmla="*/ 1529520 h 2928873"/>
              <a:gd name="connsiteX14" fmla="*/ 766627 w 1729288"/>
              <a:gd name="connsiteY14" fmla="*/ 1648392 h 2928873"/>
              <a:gd name="connsiteX15" fmla="*/ 758467 w 1729288"/>
              <a:gd name="connsiteY15" fmla="*/ 1729995 h 2928873"/>
              <a:gd name="connsiteX16" fmla="*/ 758941 w 1729288"/>
              <a:gd name="connsiteY16" fmla="*/ 1792303 h 2928873"/>
              <a:gd name="connsiteX17" fmla="*/ 766627 w 1729288"/>
              <a:gd name="connsiteY17" fmla="*/ 2069016 h 2928873"/>
              <a:gd name="connsiteX18" fmla="*/ 775771 w 1729288"/>
              <a:gd name="connsiteY18" fmla="*/ 2105592 h 2928873"/>
              <a:gd name="connsiteX19" fmla="*/ 821491 w 1729288"/>
              <a:gd name="connsiteY19" fmla="*/ 2206176 h 2928873"/>
              <a:gd name="connsiteX20" fmla="*/ 839779 w 1729288"/>
              <a:gd name="connsiteY20" fmla="*/ 2233608 h 2928873"/>
              <a:gd name="connsiteX21" fmla="*/ 848923 w 1729288"/>
              <a:gd name="connsiteY21" fmla="*/ 2261040 h 2928873"/>
              <a:gd name="connsiteX22" fmla="*/ 885499 w 1729288"/>
              <a:gd name="connsiteY22" fmla="*/ 2315904 h 2928873"/>
              <a:gd name="connsiteX23" fmla="*/ 903787 w 1729288"/>
              <a:gd name="connsiteY23" fmla="*/ 2343336 h 2928873"/>
              <a:gd name="connsiteX24" fmla="*/ 922075 w 1729288"/>
              <a:gd name="connsiteY24" fmla="*/ 2370768 h 2928873"/>
              <a:gd name="connsiteX25" fmla="*/ 941582 w 1729288"/>
              <a:gd name="connsiteY25" fmla="*/ 2431114 h 2928873"/>
              <a:gd name="connsiteX26" fmla="*/ 941707 w 1729288"/>
              <a:gd name="connsiteY26" fmla="*/ 2431580 h 2928873"/>
              <a:gd name="connsiteX27" fmla="*/ 941754 w 1729288"/>
              <a:gd name="connsiteY27" fmla="*/ 2432392 h 2928873"/>
              <a:gd name="connsiteX28" fmla="*/ 942920 w 1729288"/>
              <a:gd name="connsiteY28" fmla="*/ 2436085 h 2928873"/>
              <a:gd name="connsiteX29" fmla="*/ 941707 w 1729288"/>
              <a:gd name="connsiteY29" fmla="*/ 2431580 h 2928873"/>
              <a:gd name="connsiteX30" fmla="*/ 941231 w 1729288"/>
              <a:gd name="connsiteY30" fmla="*/ 2423431 h 2928873"/>
              <a:gd name="connsiteX31" fmla="*/ 958651 w 1729288"/>
              <a:gd name="connsiteY31" fmla="*/ 2453064 h 2928873"/>
              <a:gd name="connsiteX32" fmla="*/ 967795 w 1729288"/>
              <a:gd name="connsiteY32" fmla="*/ 2480496 h 2928873"/>
              <a:gd name="connsiteX33" fmla="*/ 1004371 w 1729288"/>
              <a:gd name="connsiteY33" fmla="*/ 2535360 h 2928873"/>
              <a:gd name="connsiteX34" fmla="*/ 1077523 w 1729288"/>
              <a:gd name="connsiteY34" fmla="*/ 2645088 h 2928873"/>
              <a:gd name="connsiteX35" fmla="*/ 1095057 w 1729288"/>
              <a:gd name="connsiteY35" fmla="*/ 2679081 h 2928873"/>
              <a:gd name="connsiteX36" fmla="*/ 1096565 w 1729288"/>
              <a:gd name="connsiteY36" fmla="*/ 2682260 h 2928873"/>
              <a:gd name="connsiteX37" fmla="*/ 1214938 w 1729288"/>
              <a:gd name="connsiteY37" fmla="*/ 2758119 h 2928873"/>
              <a:gd name="connsiteX38" fmla="*/ 0 w 1729288"/>
              <a:gd name="connsiteY38" fmla="*/ 2928873 h 2928873"/>
              <a:gd name="connsiteX39" fmla="*/ 16702 w 1729288"/>
              <a:gd name="connsiteY39" fmla="*/ 285533 h 2928873"/>
              <a:gd name="connsiteX40" fmla="*/ 1710673 w 1729288"/>
              <a:gd name="connsiteY40" fmla="*/ 0 h 2928873"/>
              <a:gd name="connsiteX0" fmla="*/ 1710673 w 1729288"/>
              <a:gd name="connsiteY0" fmla="*/ 0 h 2946010"/>
              <a:gd name="connsiteX1" fmla="*/ 1729288 w 1729288"/>
              <a:gd name="connsiteY1" fmla="*/ 1443669 h 2946010"/>
              <a:gd name="connsiteX2" fmla="*/ 1203779 w 1729288"/>
              <a:gd name="connsiteY2" fmla="*/ 1164208 h 2946010"/>
              <a:gd name="connsiteX3" fmla="*/ 1108170 w 1729288"/>
              <a:gd name="connsiteY3" fmla="*/ 1187708 h 2946010"/>
              <a:gd name="connsiteX4" fmla="*/ 998808 w 1729288"/>
              <a:gd name="connsiteY4" fmla="*/ 1240303 h 2946010"/>
              <a:gd name="connsiteX5" fmla="*/ 987093 w 1729288"/>
              <a:gd name="connsiteY5" fmla="*/ 1245902 h 2946010"/>
              <a:gd name="connsiteX6" fmla="*/ 984376 w 1729288"/>
              <a:gd name="connsiteY6" fmla="*/ 1248930 h 2946010"/>
              <a:gd name="connsiteX7" fmla="*/ 967795 w 1729288"/>
              <a:gd name="connsiteY7" fmla="*/ 1264344 h 2946010"/>
              <a:gd name="connsiteX8" fmla="*/ 940363 w 1729288"/>
              <a:gd name="connsiteY8" fmla="*/ 1282632 h 2946010"/>
              <a:gd name="connsiteX9" fmla="*/ 885499 w 1729288"/>
              <a:gd name="connsiteY9" fmla="*/ 1337496 h 2946010"/>
              <a:gd name="connsiteX10" fmla="*/ 876355 w 1729288"/>
              <a:gd name="connsiteY10" fmla="*/ 1364928 h 2946010"/>
              <a:gd name="connsiteX11" fmla="*/ 821491 w 1729288"/>
              <a:gd name="connsiteY11" fmla="*/ 1456368 h 2946010"/>
              <a:gd name="connsiteX12" fmla="*/ 812347 w 1729288"/>
              <a:gd name="connsiteY12" fmla="*/ 1492944 h 2946010"/>
              <a:gd name="connsiteX13" fmla="*/ 794059 w 1729288"/>
              <a:gd name="connsiteY13" fmla="*/ 1529520 h 2946010"/>
              <a:gd name="connsiteX14" fmla="*/ 766627 w 1729288"/>
              <a:gd name="connsiteY14" fmla="*/ 1648392 h 2946010"/>
              <a:gd name="connsiteX15" fmla="*/ 758467 w 1729288"/>
              <a:gd name="connsiteY15" fmla="*/ 1729995 h 2946010"/>
              <a:gd name="connsiteX16" fmla="*/ 758941 w 1729288"/>
              <a:gd name="connsiteY16" fmla="*/ 1792303 h 2946010"/>
              <a:gd name="connsiteX17" fmla="*/ 766627 w 1729288"/>
              <a:gd name="connsiteY17" fmla="*/ 2069016 h 2946010"/>
              <a:gd name="connsiteX18" fmla="*/ 775771 w 1729288"/>
              <a:gd name="connsiteY18" fmla="*/ 2105592 h 2946010"/>
              <a:gd name="connsiteX19" fmla="*/ 821491 w 1729288"/>
              <a:gd name="connsiteY19" fmla="*/ 2206176 h 2946010"/>
              <a:gd name="connsiteX20" fmla="*/ 839779 w 1729288"/>
              <a:gd name="connsiteY20" fmla="*/ 2233608 h 2946010"/>
              <a:gd name="connsiteX21" fmla="*/ 848923 w 1729288"/>
              <a:gd name="connsiteY21" fmla="*/ 2261040 h 2946010"/>
              <a:gd name="connsiteX22" fmla="*/ 885499 w 1729288"/>
              <a:gd name="connsiteY22" fmla="*/ 2315904 h 2946010"/>
              <a:gd name="connsiteX23" fmla="*/ 903787 w 1729288"/>
              <a:gd name="connsiteY23" fmla="*/ 2343336 h 2946010"/>
              <a:gd name="connsiteX24" fmla="*/ 922075 w 1729288"/>
              <a:gd name="connsiteY24" fmla="*/ 2370768 h 2946010"/>
              <a:gd name="connsiteX25" fmla="*/ 941582 w 1729288"/>
              <a:gd name="connsiteY25" fmla="*/ 2431114 h 2946010"/>
              <a:gd name="connsiteX26" fmla="*/ 941707 w 1729288"/>
              <a:gd name="connsiteY26" fmla="*/ 2431580 h 2946010"/>
              <a:gd name="connsiteX27" fmla="*/ 941754 w 1729288"/>
              <a:gd name="connsiteY27" fmla="*/ 2432392 h 2946010"/>
              <a:gd name="connsiteX28" fmla="*/ 942920 w 1729288"/>
              <a:gd name="connsiteY28" fmla="*/ 2436085 h 2946010"/>
              <a:gd name="connsiteX29" fmla="*/ 941707 w 1729288"/>
              <a:gd name="connsiteY29" fmla="*/ 2431580 h 2946010"/>
              <a:gd name="connsiteX30" fmla="*/ 941231 w 1729288"/>
              <a:gd name="connsiteY30" fmla="*/ 2423431 h 2946010"/>
              <a:gd name="connsiteX31" fmla="*/ 958651 w 1729288"/>
              <a:gd name="connsiteY31" fmla="*/ 2453064 h 2946010"/>
              <a:gd name="connsiteX32" fmla="*/ 967795 w 1729288"/>
              <a:gd name="connsiteY32" fmla="*/ 2480496 h 2946010"/>
              <a:gd name="connsiteX33" fmla="*/ 1004371 w 1729288"/>
              <a:gd name="connsiteY33" fmla="*/ 2535360 h 2946010"/>
              <a:gd name="connsiteX34" fmla="*/ 1077523 w 1729288"/>
              <a:gd name="connsiteY34" fmla="*/ 2645088 h 2946010"/>
              <a:gd name="connsiteX35" fmla="*/ 1095057 w 1729288"/>
              <a:gd name="connsiteY35" fmla="*/ 2679081 h 2946010"/>
              <a:gd name="connsiteX36" fmla="*/ 1096565 w 1729288"/>
              <a:gd name="connsiteY36" fmla="*/ 2682260 h 2946010"/>
              <a:gd name="connsiteX37" fmla="*/ 1571930 w 1729288"/>
              <a:gd name="connsiteY37" fmla="*/ 2946010 h 2946010"/>
              <a:gd name="connsiteX38" fmla="*/ 0 w 1729288"/>
              <a:gd name="connsiteY38" fmla="*/ 2928873 h 2946010"/>
              <a:gd name="connsiteX39" fmla="*/ 16702 w 1729288"/>
              <a:gd name="connsiteY39" fmla="*/ 285533 h 2946010"/>
              <a:gd name="connsiteX40" fmla="*/ 1710673 w 1729288"/>
              <a:gd name="connsiteY40" fmla="*/ 0 h 2946010"/>
              <a:gd name="connsiteX0" fmla="*/ 1729462 w 1748077"/>
              <a:gd name="connsiteY0" fmla="*/ 0 h 3348495"/>
              <a:gd name="connsiteX1" fmla="*/ 1748077 w 1748077"/>
              <a:gd name="connsiteY1" fmla="*/ 1443669 h 3348495"/>
              <a:gd name="connsiteX2" fmla="*/ 1222568 w 1748077"/>
              <a:gd name="connsiteY2" fmla="*/ 1164208 h 3348495"/>
              <a:gd name="connsiteX3" fmla="*/ 1126959 w 1748077"/>
              <a:gd name="connsiteY3" fmla="*/ 1187708 h 3348495"/>
              <a:gd name="connsiteX4" fmla="*/ 1017597 w 1748077"/>
              <a:gd name="connsiteY4" fmla="*/ 1240303 h 3348495"/>
              <a:gd name="connsiteX5" fmla="*/ 1005882 w 1748077"/>
              <a:gd name="connsiteY5" fmla="*/ 1245902 h 3348495"/>
              <a:gd name="connsiteX6" fmla="*/ 1003165 w 1748077"/>
              <a:gd name="connsiteY6" fmla="*/ 1248930 h 3348495"/>
              <a:gd name="connsiteX7" fmla="*/ 986584 w 1748077"/>
              <a:gd name="connsiteY7" fmla="*/ 1264344 h 3348495"/>
              <a:gd name="connsiteX8" fmla="*/ 959152 w 1748077"/>
              <a:gd name="connsiteY8" fmla="*/ 1282632 h 3348495"/>
              <a:gd name="connsiteX9" fmla="*/ 904288 w 1748077"/>
              <a:gd name="connsiteY9" fmla="*/ 1337496 h 3348495"/>
              <a:gd name="connsiteX10" fmla="*/ 895144 w 1748077"/>
              <a:gd name="connsiteY10" fmla="*/ 1364928 h 3348495"/>
              <a:gd name="connsiteX11" fmla="*/ 840280 w 1748077"/>
              <a:gd name="connsiteY11" fmla="*/ 1456368 h 3348495"/>
              <a:gd name="connsiteX12" fmla="*/ 831136 w 1748077"/>
              <a:gd name="connsiteY12" fmla="*/ 1492944 h 3348495"/>
              <a:gd name="connsiteX13" fmla="*/ 812848 w 1748077"/>
              <a:gd name="connsiteY13" fmla="*/ 1529520 h 3348495"/>
              <a:gd name="connsiteX14" fmla="*/ 785416 w 1748077"/>
              <a:gd name="connsiteY14" fmla="*/ 1648392 h 3348495"/>
              <a:gd name="connsiteX15" fmla="*/ 777256 w 1748077"/>
              <a:gd name="connsiteY15" fmla="*/ 1729995 h 3348495"/>
              <a:gd name="connsiteX16" fmla="*/ 777730 w 1748077"/>
              <a:gd name="connsiteY16" fmla="*/ 1792303 h 3348495"/>
              <a:gd name="connsiteX17" fmla="*/ 785416 w 1748077"/>
              <a:gd name="connsiteY17" fmla="*/ 2069016 h 3348495"/>
              <a:gd name="connsiteX18" fmla="*/ 794560 w 1748077"/>
              <a:gd name="connsiteY18" fmla="*/ 2105592 h 3348495"/>
              <a:gd name="connsiteX19" fmla="*/ 840280 w 1748077"/>
              <a:gd name="connsiteY19" fmla="*/ 2206176 h 3348495"/>
              <a:gd name="connsiteX20" fmla="*/ 858568 w 1748077"/>
              <a:gd name="connsiteY20" fmla="*/ 2233608 h 3348495"/>
              <a:gd name="connsiteX21" fmla="*/ 867712 w 1748077"/>
              <a:gd name="connsiteY21" fmla="*/ 2261040 h 3348495"/>
              <a:gd name="connsiteX22" fmla="*/ 904288 w 1748077"/>
              <a:gd name="connsiteY22" fmla="*/ 2315904 h 3348495"/>
              <a:gd name="connsiteX23" fmla="*/ 922576 w 1748077"/>
              <a:gd name="connsiteY23" fmla="*/ 2343336 h 3348495"/>
              <a:gd name="connsiteX24" fmla="*/ 940864 w 1748077"/>
              <a:gd name="connsiteY24" fmla="*/ 2370768 h 3348495"/>
              <a:gd name="connsiteX25" fmla="*/ 960371 w 1748077"/>
              <a:gd name="connsiteY25" fmla="*/ 2431114 h 3348495"/>
              <a:gd name="connsiteX26" fmla="*/ 960496 w 1748077"/>
              <a:gd name="connsiteY26" fmla="*/ 2431580 h 3348495"/>
              <a:gd name="connsiteX27" fmla="*/ 960543 w 1748077"/>
              <a:gd name="connsiteY27" fmla="*/ 2432392 h 3348495"/>
              <a:gd name="connsiteX28" fmla="*/ 961709 w 1748077"/>
              <a:gd name="connsiteY28" fmla="*/ 2436085 h 3348495"/>
              <a:gd name="connsiteX29" fmla="*/ 960496 w 1748077"/>
              <a:gd name="connsiteY29" fmla="*/ 2431580 h 3348495"/>
              <a:gd name="connsiteX30" fmla="*/ 960020 w 1748077"/>
              <a:gd name="connsiteY30" fmla="*/ 2423431 h 3348495"/>
              <a:gd name="connsiteX31" fmla="*/ 977440 w 1748077"/>
              <a:gd name="connsiteY31" fmla="*/ 2453064 h 3348495"/>
              <a:gd name="connsiteX32" fmla="*/ 986584 w 1748077"/>
              <a:gd name="connsiteY32" fmla="*/ 2480496 h 3348495"/>
              <a:gd name="connsiteX33" fmla="*/ 1023160 w 1748077"/>
              <a:gd name="connsiteY33" fmla="*/ 2535360 h 3348495"/>
              <a:gd name="connsiteX34" fmla="*/ 1096312 w 1748077"/>
              <a:gd name="connsiteY34" fmla="*/ 2645088 h 3348495"/>
              <a:gd name="connsiteX35" fmla="*/ 1113846 w 1748077"/>
              <a:gd name="connsiteY35" fmla="*/ 2679081 h 3348495"/>
              <a:gd name="connsiteX36" fmla="*/ 1115354 w 1748077"/>
              <a:gd name="connsiteY36" fmla="*/ 2682260 h 3348495"/>
              <a:gd name="connsiteX37" fmla="*/ 1590719 w 1748077"/>
              <a:gd name="connsiteY37" fmla="*/ 2946010 h 3348495"/>
              <a:gd name="connsiteX38" fmla="*/ 0 w 1748077"/>
              <a:gd name="connsiteY38" fmla="*/ 3348495 h 3348495"/>
              <a:gd name="connsiteX39" fmla="*/ 35491 w 1748077"/>
              <a:gd name="connsiteY39" fmla="*/ 285533 h 3348495"/>
              <a:gd name="connsiteX40" fmla="*/ 1729462 w 1748077"/>
              <a:gd name="connsiteY40" fmla="*/ 0 h 33484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</a:cxnLst>
            <a:rect l="l" t="t" r="r" b="b"/>
            <a:pathLst>
              <a:path w="1748077" h="3348495">
                <a:moveTo>
                  <a:pt x="1729462" y="0"/>
                </a:moveTo>
                <a:lnTo>
                  <a:pt x="1748077" y="1443669"/>
                </a:lnTo>
                <a:lnTo>
                  <a:pt x="1222568" y="1164208"/>
                </a:lnTo>
                <a:lnTo>
                  <a:pt x="1126959" y="1187708"/>
                </a:lnTo>
                <a:cubicBezTo>
                  <a:pt x="1083154" y="1209318"/>
                  <a:pt x="1047252" y="1226259"/>
                  <a:pt x="1017597" y="1240303"/>
                </a:cubicBezTo>
                <a:lnTo>
                  <a:pt x="1005882" y="1245902"/>
                </a:lnTo>
                <a:lnTo>
                  <a:pt x="1003165" y="1248930"/>
                </a:lnTo>
                <a:cubicBezTo>
                  <a:pt x="999260" y="1253071"/>
                  <a:pt x="994168" y="1258024"/>
                  <a:pt x="986584" y="1264344"/>
                </a:cubicBezTo>
                <a:cubicBezTo>
                  <a:pt x="978141" y="1271379"/>
                  <a:pt x="967366" y="1275331"/>
                  <a:pt x="959152" y="1282632"/>
                </a:cubicBezTo>
                <a:cubicBezTo>
                  <a:pt x="939822" y="1299815"/>
                  <a:pt x="904288" y="1337496"/>
                  <a:pt x="904288" y="1337496"/>
                </a:cubicBezTo>
                <a:cubicBezTo>
                  <a:pt x="901240" y="1346640"/>
                  <a:pt x="899825" y="1356502"/>
                  <a:pt x="895144" y="1364928"/>
                </a:cubicBezTo>
                <a:cubicBezTo>
                  <a:pt x="870604" y="1409100"/>
                  <a:pt x="856244" y="1413798"/>
                  <a:pt x="840280" y="1456368"/>
                </a:cubicBezTo>
                <a:cubicBezTo>
                  <a:pt x="835867" y="1468135"/>
                  <a:pt x="835549" y="1481177"/>
                  <a:pt x="831136" y="1492944"/>
                </a:cubicBezTo>
                <a:cubicBezTo>
                  <a:pt x="826350" y="1505707"/>
                  <a:pt x="817159" y="1516588"/>
                  <a:pt x="812848" y="1529520"/>
                </a:cubicBezTo>
                <a:cubicBezTo>
                  <a:pt x="808336" y="1543055"/>
                  <a:pt x="788640" y="1624213"/>
                  <a:pt x="785416" y="1648392"/>
                </a:cubicBezTo>
                <a:lnTo>
                  <a:pt x="777256" y="1729995"/>
                </a:lnTo>
                <a:lnTo>
                  <a:pt x="777730" y="1792303"/>
                </a:lnTo>
                <a:lnTo>
                  <a:pt x="785416" y="2069016"/>
                </a:lnTo>
                <a:cubicBezTo>
                  <a:pt x="786044" y="2081568"/>
                  <a:pt x="791108" y="2093508"/>
                  <a:pt x="794560" y="2105592"/>
                </a:cubicBezTo>
                <a:cubicBezTo>
                  <a:pt x="804270" y="2139577"/>
                  <a:pt x="822177" y="2179021"/>
                  <a:pt x="840280" y="2206176"/>
                </a:cubicBezTo>
                <a:cubicBezTo>
                  <a:pt x="846376" y="2215320"/>
                  <a:pt x="853653" y="2223778"/>
                  <a:pt x="858568" y="2233608"/>
                </a:cubicBezTo>
                <a:cubicBezTo>
                  <a:pt x="862879" y="2242229"/>
                  <a:pt x="863031" y="2252614"/>
                  <a:pt x="867712" y="2261040"/>
                </a:cubicBezTo>
                <a:cubicBezTo>
                  <a:pt x="878386" y="2280253"/>
                  <a:pt x="892096" y="2297616"/>
                  <a:pt x="904288" y="2315904"/>
                </a:cubicBezTo>
                <a:lnTo>
                  <a:pt x="922576" y="2343336"/>
                </a:lnTo>
                <a:cubicBezTo>
                  <a:pt x="928672" y="2352480"/>
                  <a:pt x="937389" y="2360342"/>
                  <a:pt x="940864" y="2370768"/>
                </a:cubicBezTo>
                <a:cubicBezTo>
                  <a:pt x="952660" y="2406154"/>
                  <a:pt x="958126" y="2423557"/>
                  <a:pt x="960371" y="2431114"/>
                </a:cubicBezTo>
                <a:cubicBezTo>
                  <a:pt x="960413" y="2431269"/>
                  <a:pt x="960454" y="2431425"/>
                  <a:pt x="960496" y="2431580"/>
                </a:cubicBezTo>
                <a:cubicBezTo>
                  <a:pt x="960512" y="2431851"/>
                  <a:pt x="960527" y="2432121"/>
                  <a:pt x="960543" y="2432392"/>
                </a:cubicBezTo>
                <a:cubicBezTo>
                  <a:pt x="961090" y="2434388"/>
                  <a:pt x="961608" y="2435958"/>
                  <a:pt x="961709" y="2436085"/>
                </a:cubicBezTo>
                <a:lnTo>
                  <a:pt x="960496" y="2431580"/>
                </a:lnTo>
                <a:cubicBezTo>
                  <a:pt x="960337" y="2428864"/>
                  <a:pt x="960179" y="2426147"/>
                  <a:pt x="960020" y="2423431"/>
                </a:cubicBezTo>
                <a:cubicBezTo>
                  <a:pt x="961801" y="2424163"/>
                  <a:pt x="966572" y="2431328"/>
                  <a:pt x="977440" y="2453064"/>
                </a:cubicBezTo>
                <a:cubicBezTo>
                  <a:pt x="981751" y="2461685"/>
                  <a:pt x="981903" y="2472070"/>
                  <a:pt x="986584" y="2480496"/>
                </a:cubicBezTo>
                <a:cubicBezTo>
                  <a:pt x="997258" y="2499709"/>
                  <a:pt x="1010968" y="2517072"/>
                  <a:pt x="1023160" y="2535360"/>
                </a:cubicBezTo>
                <a:lnTo>
                  <a:pt x="1096312" y="2645088"/>
                </a:lnTo>
                <a:cubicBezTo>
                  <a:pt x="1142172" y="2713877"/>
                  <a:pt x="1099795" y="2646321"/>
                  <a:pt x="1113846" y="2679081"/>
                </a:cubicBezTo>
                <a:lnTo>
                  <a:pt x="1115354" y="2682260"/>
                </a:lnTo>
                <a:lnTo>
                  <a:pt x="1590719" y="2946010"/>
                </a:lnTo>
                <a:lnTo>
                  <a:pt x="0" y="3348495"/>
                </a:lnTo>
                <a:lnTo>
                  <a:pt x="35491" y="285533"/>
                </a:lnTo>
                <a:lnTo>
                  <a:pt x="1729462" y="0"/>
                </a:lnTo>
                <a:close/>
              </a:path>
            </a:pathLst>
          </a:custGeom>
          <a:solidFill>
            <a:schemeClr val="accent2">
              <a:alpha val="23509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7" name="Flecha curva 46">
            <a:extLst>
              <a:ext uri="{FF2B5EF4-FFF2-40B4-BE49-F238E27FC236}">
                <a16:creationId xmlns:a16="http://schemas.microsoft.com/office/drawing/2014/main" id="{CAC21CEF-BBC4-F2E2-E1E6-1B0C9FD3376E}"/>
              </a:ext>
            </a:extLst>
          </p:cNvPr>
          <p:cNvSpPr/>
          <p:nvPr/>
        </p:nvSpPr>
        <p:spPr>
          <a:xfrm rot="1262241">
            <a:off x="6856156" y="1692289"/>
            <a:ext cx="998483" cy="551793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8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9630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2CC8D-91E0-5DBC-A306-4F9AF4B6F5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1C27E5-144A-60AD-B164-1AEB5DB66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153433"/>
            <a:ext cx="10502761" cy="867648"/>
          </a:xfrm>
        </p:spPr>
        <p:txBody>
          <a:bodyPr/>
          <a:lstStyle/>
          <a:p>
            <a:r>
              <a:rPr lang="es-ES" dirty="0"/>
              <a:t>Opción 3: Simetrías</a:t>
            </a:r>
          </a:p>
        </p:txBody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A775809C-8B90-2636-C08A-6047E3A2A70C}"/>
              </a:ext>
            </a:extLst>
          </p:cNvPr>
          <p:cNvGrpSpPr/>
          <p:nvPr/>
        </p:nvGrpSpPr>
        <p:grpSpPr>
          <a:xfrm>
            <a:off x="2024071" y="1021081"/>
            <a:ext cx="8143857" cy="5393393"/>
            <a:chOff x="3017520" y="1648206"/>
            <a:chExt cx="4525296" cy="2996946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FCAE01CB-561F-F24F-5A68-D4F85E3A0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b="52981"/>
            <a:stretch/>
          </p:blipFill>
          <p:spPr>
            <a:xfrm>
              <a:off x="3148616" y="1648206"/>
              <a:ext cx="4394200" cy="2740914"/>
            </a:xfrm>
            <a:prstGeom prst="rect">
              <a:avLst/>
            </a:prstGeom>
          </p:spPr>
        </p:pic>
        <p:sp>
          <p:nvSpPr>
            <p:cNvPr id="7" name="Forma libre 6">
              <a:extLst>
                <a:ext uri="{FF2B5EF4-FFF2-40B4-BE49-F238E27FC236}">
                  <a16:creationId xmlns:a16="http://schemas.microsoft.com/office/drawing/2014/main" id="{99D354B3-B85C-370F-FE2B-0E4F1B469A2F}"/>
                </a:ext>
              </a:extLst>
            </p:cNvPr>
            <p:cNvSpPr/>
            <p:nvPr/>
          </p:nvSpPr>
          <p:spPr>
            <a:xfrm>
              <a:off x="3017520" y="3611880"/>
              <a:ext cx="1929384" cy="1033272"/>
            </a:xfrm>
            <a:custGeom>
              <a:avLst/>
              <a:gdLst>
                <a:gd name="connsiteX0" fmla="*/ 0 w 1929384"/>
                <a:gd name="connsiteY0" fmla="*/ 1033272 h 1033272"/>
                <a:gd name="connsiteX1" fmla="*/ 548640 w 1929384"/>
                <a:gd name="connsiteY1" fmla="*/ 0 h 1033272"/>
                <a:gd name="connsiteX2" fmla="*/ 1929384 w 1929384"/>
                <a:gd name="connsiteY2" fmla="*/ 905256 h 1033272"/>
                <a:gd name="connsiteX3" fmla="*/ 0 w 1929384"/>
                <a:gd name="connsiteY3" fmla="*/ 1033272 h 10332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29384" h="1033272">
                  <a:moveTo>
                    <a:pt x="0" y="1033272"/>
                  </a:moveTo>
                  <a:lnTo>
                    <a:pt x="548640" y="0"/>
                  </a:lnTo>
                  <a:lnTo>
                    <a:pt x="1929384" y="905256"/>
                  </a:lnTo>
                  <a:lnTo>
                    <a:pt x="0" y="103327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62738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39EA6-2BF4-F3E3-3983-F4C8A77A8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3C380-30C8-958F-FE14-0A76081C9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340" y="153433"/>
            <a:ext cx="10502761" cy="867648"/>
          </a:xfrm>
        </p:spPr>
        <p:txBody>
          <a:bodyPr/>
          <a:lstStyle/>
          <a:p>
            <a:r>
              <a:rPr lang="es-ES" dirty="0"/>
              <a:t>Opción 3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3B4930B-E1F1-0990-4EA5-6759B3C542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7042" y="587257"/>
            <a:ext cx="5926958" cy="6129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14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E73370FB-CC94-E5A2-F621-3A523AB13A34}"/>
              </a:ext>
            </a:extLst>
          </p:cNvPr>
          <p:cNvSpPr/>
          <p:nvPr/>
        </p:nvSpPr>
        <p:spPr>
          <a:xfrm>
            <a:off x="864461" y="387865"/>
            <a:ext cx="1192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b="1" dirty="0">
                <a:ea typeface="STIXGeneral" pitchFamily="2" charset="2"/>
                <a:cs typeface="STIXGeneral" pitchFamily="2" charset="2"/>
              </a:rPr>
              <a:t>UNIDADES</a:t>
            </a:r>
            <a:endParaRPr lang="es-E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2E9AEED-A01F-B753-ECCF-7F8913D38DFD}"/>
              </a:ext>
            </a:extLst>
          </p:cNvPr>
          <p:cNvSpPr/>
          <p:nvPr/>
        </p:nvSpPr>
        <p:spPr>
          <a:xfrm>
            <a:off x="757013" y="941862"/>
            <a:ext cx="8608541" cy="52529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just" defTabSz="914400">
              <a:lnSpc>
                <a:spcPct val="170000"/>
              </a:lnSpc>
            </a:pPr>
            <a:r>
              <a:rPr lang="es-ES" sz="1600" b="1" dirty="0">
                <a:solidFill>
                  <a:srgbClr val="FF0000"/>
                </a:solidFill>
                <a:ea typeface="STIXGeneral" pitchFamily="2" charset="2"/>
                <a:cs typeface="STIXGeneral" pitchFamily="2" charset="2"/>
              </a:rPr>
              <a:t>Los programas no tienen unidades !!!!</a:t>
            </a:r>
          </a:p>
          <a:p>
            <a:pPr algn="just" defTabSz="914400">
              <a:lnSpc>
                <a:spcPct val="170000"/>
              </a:lnSpc>
            </a:pPr>
            <a:r>
              <a:rPr lang="es-ES" sz="1600" dirty="0">
                <a:ea typeface="STIXGeneral" pitchFamily="2" charset="2"/>
                <a:cs typeface="STIXGeneral" pitchFamily="2" charset="2"/>
              </a:rPr>
              <a:t>Por convenio:</a:t>
            </a:r>
          </a:p>
          <a:p>
            <a:pPr algn="just" defTabSz="914400">
              <a:lnSpc>
                <a:spcPct val="170000"/>
              </a:lnSpc>
            </a:pPr>
            <a:r>
              <a:rPr lang="es-ES" sz="1600" dirty="0">
                <a:ea typeface="STIXGeneral" pitchFamily="2" charset="2"/>
                <a:cs typeface="STIXGeneral" pitchFamily="2" charset="2"/>
              </a:rPr>
              <a:t>Fuerza [N]</a:t>
            </a:r>
          </a:p>
          <a:p>
            <a:pPr algn="just" defTabSz="914400">
              <a:lnSpc>
                <a:spcPct val="170000"/>
              </a:lnSpc>
            </a:pPr>
            <a:r>
              <a:rPr lang="es-ES" sz="1600" dirty="0">
                <a:ea typeface="STIXGeneral" pitchFamily="2" charset="2"/>
                <a:cs typeface="STIXGeneral" pitchFamily="2" charset="2"/>
              </a:rPr>
              <a:t>Tiempo [s]</a:t>
            </a:r>
          </a:p>
          <a:p>
            <a:pPr algn="just" defTabSz="914400">
              <a:lnSpc>
                <a:spcPct val="170000"/>
              </a:lnSpc>
            </a:pPr>
            <a:endParaRPr lang="es-ES" sz="1600" dirty="0">
              <a:ea typeface="STIXGeneral" pitchFamily="2" charset="2"/>
              <a:cs typeface="STIXGeneral" pitchFamily="2" charset="2"/>
            </a:endParaRPr>
          </a:p>
          <a:p>
            <a:pPr algn="just" defTabSz="914400">
              <a:lnSpc>
                <a:spcPct val="170000"/>
              </a:lnSpc>
            </a:pPr>
            <a:r>
              <a:rPr lang="es-ES" sz="1600" dirty="0">
                <a:ea typeface="STIXGeneral" pitchFamily="2" charset="2"/>
                <a:cs typeface="STIXGeneral" pitchFamily="2" charset="2"/>
              </a:rPr>
              <a:t>El resto de unidades dependen de nuestra unidad de longitud:</a:t>
            </a:r>
          </a:p>
          <a:p>
            <a:pPr algn="just" defTabSz="914400">
              <a:lnSpc>
                <a:spcPct val="170000"/>
              </a:lnSpc>
            </a:pPr>
            <a:r>
              <a:rPr lang="es-ES" sz="1600" dirty="0">
                <a:ea typeface="STIXGeneral" pitchFamily="2" charset="2"/>
                <a:cs typeface="STIXGeneral" pitchFamily="2" charset="2"/>
              </a:rPr>
              <a:t>Longitud [m]          Carga repartida [N]/ [m]        Tensión [N]/[m</a:t>
            </a:r>
            <a:r>
              <a:rPr lang="es-ES" sz="1600" baseline="30000" dirty="0">
                <a:ea typeface="STIXGeneral" pitchFamily="2" charset="2"/>
                <a:cs typeface="STIXGeneral" pitchFamily="2" charset="2"/>
              </a:rPr>
              <a:t>2</a:t>
            </a:r>
            <a:r>
              <a:rPr lang="es-ES" sz="1600" dirty="0">
                <a:ea typeface="STIXGeneral" pitchFamily="2" charset="2"/>
                <a:cs typeface="STIXGeneral" pitchFamily="2" charset="2"/>
              </a:rPr>
              <a:t>] = [Pa]</a:t>
            </a:r>
          </a:p>
          <a:p>
            <a:pPr algn="just" defTabSz="914400">
              <a:lnSpc>
                <a:spcPct val="170000"/>
              </a:lnSpc>
            </a:pPr>
            <a:r>
              <a:rPr lang="es-ES" sz="1600" dirty="0">
                <a:ea typeface="STIXGeneral" pitchFamily="2" charset="2"/>
                <a:cs typeface="STIXGeneral" pitchFamily="2" charset="2"/>
              </a:rPr>
              <a:t>Longitud [mm]       Carga repartida [N]/ [mm]     Tensión [N]/[mm</a:t>
            </a:r>
            <a:r>
              <a:rPr lang="es-ES" sz="1600" baseline="30000" dirty="0">
                <a:ea typeface="STIXGeneral" pitchFamily="2" charset="2"/>
                <a:cs typeface="STIXGeneral" pitchFamily="2" charset="2"/>
              </a:rPr>
              <a:t>2</a:t>
            </a:r>
            <a:r>
              <a:rPr lang="es-ES" sz="1600" dirty="0">
                <a:ea typeface="STIXGeneral" pitchFamily="2" charset="2"/>
                <a:cs typeface="STIXGeneral" pitchFamily="2" charset="2"/>
              </a:rPr>
              <a:t>] = [MPa]</a:t>
            </a:r>
          </a:p>
          <a:p>
            <a:pPr algn="just" defTabSz="914400">
              <a:lnSpc>
                <a:spcPct val="170000"/>
              </a:lnSpc>
            </a:pPr>
            <a:endParaRPr lang="es-ES" sz="1600" dirty="0">
              <a:ea typeface="STIXGeneral" pitchFamily="2" charset="2"/>
              <a:cs typeface="STIXGeneral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72142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6B355-6718-A872-D67E-D1DFEE753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B7474714-17D1-88CD-CF17-1DD4A87E9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392310"/>
            <a:ext cx="7772400" cy="4073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1996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1291</TotalTime>
  <Words>143</Words>
  <Application>Microsoft Macintosh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CMU Serif Roman</vt:lpstr>
      <vt:lpstr>CMU Typewriter Text</vt:lpstr>
      <vt:lpstr>STIXGeneral</vt:lpstr>
      <vt:lpstr>Tema de Office</vt:lpstr>
      <vt:lpstr>Método de los Elementos Finitos Problemas de Elasticidad lineal</vt:lpstr>
      <vt:lpstr>Presentación de PowerPoint</vt:lpstr>
      <vt:lpstr>Opción 1</vt:lpstr>
      <vt:lpstr>Opción 1</vt:lpstr>
      <vt:lpstr>Opción 2</vt:lpstr>
      <vt:lpstr>Opción 3: Simetrías</vt:lpstr>
      <vt:lpstr>Opción 3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Diego Manzanal</dc:creator>
  <cp:lastModifiedBy>Pedro Navas Almodovar</cp:lastModifiedBy>
  <cp:revision>21</cp:revision>
  <dcterms:created xsi:type="dcterms:W3CDTF">2020-02-11T14:31:04Z</dcterms:created>
  <dcterms:modified xsi:type="dcterms:W3CDTF">2024-11-14T16:00:24Z</dcterms:modified>
</cp:coreProperties>
</file>