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handoutMasterIdLst>
    <p:handoutMasterId r:id="rId8"/>
  </p:handoutMasterIdLst>
  <p:sldIdLst>
    <p:sldId id="270" r:id="rId2"/>
    <p:sldId id="271" r:id="rId3"/>
    <p:sldId id="272" r:id="rId4"/>
    <p:sldId id="273" r:id="rId5"/>
    <p:sldId id="263" r:id="rId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69" d="100"/>
          <a:sy n="69" d="100"/>
        </p:scale>
        <p:origin x="780" y="60"/>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5/8/2020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5/8/2020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5</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5/8/2020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5/8/2020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5/8/2020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5/8/2020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66</TotalTime>
  <Words>781</Words>
  <Application>Microsoft Office PowerPoint</Application>
  <PresentationFormat>Custom</PresentationFormat>
  <Paragraphs>52</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Century Gothic</vt:lpstr>
      <vt:lpstr>World country report presentation</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sai teja</cp:lastModifiedBy>
  <cp:revision>5</cp:revision>
  <dcterms:created xsi:type="dcterms:W3CDTF">2020-01-05T08:05:09Z</dcterms:created>
  <dcterms:modified xsi:type="dcterms:W3CDTF">2020-05-08T12:13:16Z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