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0" r:id="rId3"/>
    <p:sldId id="358" r:id="rId4"/>
    <p:sldId id="333" r:id="rId5"/>
    <p:sldId id="335" r:id="rId6"/>
    <p:sldId id="340" r:id="rId7"/>
    <p:sldId id="349" r:id="rId8"/>
    <p:sldId id="350" r:id="rId9"/>
    <p:sldId id="326" r:id="rId10"/>
    <p:sldId id="336" r:id="rId11"/>
    <p:sldId id="344" r:id="rId12"/>
    <p:sldId id="338" r:id="rId13"/>
    <p:sldId id="361" r:id="rId14"/>
    <p:sldId id="347" r:id="rId15"/>
    <p:sldId id="334" r:id="rId16"/>
    <p:sldId id="339" r:id="rId17"/>
    <p:sldId id="348" r:id="rId18"/>
    <p:sldId id="337" r:id="rId19"/>
    <p:sldId id="345" r:id="rId20"/>
    <p:sldId id="356" r:id="rId21"/>
    <p:sldId id="362" r:id="rId22"/>
    <p:sldId id="351" r:id="rId23"/>
    <p:sldId id="352" r:id="rId24"/>
    <p:sldId id="354" r:id="rId25"/>
    <p:sldId id="357" r:id="rId26"/>
    <p:sldId id="260" r:id="rId27"/>
    <p:sldId id="359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567"/>
    <a:srgbClr val="D1EBEB"/>
    <a:srgbClr val="E8692B"/>
    <a:srgbClr val="333332"/>
    <a:srgbClr val="C6C8CA"/>
    <a:srgbClr val="B0D837"/>
    <a:srgbClr val="B5D43D"/>
    <a:srgbClr val="02515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8" autoAdjust="0"/>
  </p:normalViewPr>
  <p:slideViewPr>
    <p:cSldViewPr snapToGrid="0">
      <p:cViewPr>
        <p:scale>
          <a:sx n="116" d="100"/>
          <a:sy n="116" d="100"/>
        </p:scale>
        <p:origin x="-272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519472B-2E3B-5B48-99C0-D03360133121}" type="datetime1">
              <a:rPr lang="en-US" smtClean="0"/>
              <a:pPr>
                <a:defRPr/>
              </a:pPr>
              <a:t>1/27/14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9B8AB8-49EA-A549-BD99-11A8B239C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2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17529E-D695-2E4F-8C64-11FD24F523B7}" type="datetime1">
              <a:rPr lang="en-US" smtClean="0"/>
              <a:pPr>
                <a:defRPr/>
              </a:pPr>
              <a:t>1/27/14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B13CED2-5061-294F-9F9D-61F4C51D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3CED2-5061-294F-9F9D-61F4C51DD1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find this</a:t>
            </a:r>
            <a:r>
              <a:rPr lang="en-US" baseline="0" dirty="0" smtClean="0"/>
              <a:t> feature of value to you?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kind of information would you want to know when</a:t>
            </a:r>
            <a:r>
              <a:rPr lang="en-US" baseline="0" dirty="0" smtClean="0"/>
              <a:t> you look up a price? (Date, quantity, location, segmentation)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3CED2-5061-294F-9F9D-61F4C51DD1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Is this type of information valuable to you?</a:t>
            </a:r>
          </a:p>
          <a:p>
            <a:r>
              <a:rPr lang="en-US" dirty="0" smtClean="0"/>
              <a:t>Do you want to use an application that provides you with these alerts, recommendations and lost opportunity</a:t>
            </a:r>
            <a:r>
              <a:rPr lang="en-US" baseline="0" dirty="0" smtClean="0"/>
              <a:t> notifications? </a:t>
            </a:r>
          </a:p>
          <a:p>
            <a:r>
              <a:rPr lang="en-US" baseline="0" dirty="0" smtClean="0"/>
              <a:t>Are there any in particular that are more valuable or less valuable than the others?</a:t>
            </a:r>
          </a:p>
          <a:p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Target/contract price look up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Defecting customers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Hyper growth customers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Cross-sell opportunities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Up-sell opportunities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Expiring contracts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Large returns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Low/negative margins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Sales decline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Low pricing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3CED2-5061-294F-9F9D-61F4C51DD1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</a:t>
            </a:r>
            <a:r>
              <a:rPr lang="en-US" baseline="0" dirty="0" smtClean="0"/>
              <a:t> you use this application to schedule events? Would this help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3CED2-5061-294F-9F9D-61F4C51DD1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3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you tell us what CLV, RFMB, Profitability, and Retention scores mean to you?</a:t>
            </a:r>
          </a:p>
          <a:p>
            <a:r>
              <a:rPr lang="en-US" baseline="0" dirty="0" smtClean="0"/>
              <a:t>Would you look at this before visiting or calling an account?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3CED2-5061-294F-9F9D-61F4C51DD1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2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facebook.com/Vendavo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www.linkedin.com/company/14613?trk=srch_hero_comp_name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://www.vendavo.com/blog" TargetMode="External"/><Relationship Id="rId9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witter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130425"/>
            <a:ext cx="9144000" cy="4772025"/>
          </a:xfrm>
          <a:prstGeom prst="rect">
            <a:avLst/>
          </a:prstGeom>
          <a:solidFill>
            <a:srgbClr val="02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87" y="2655330"/>
            <a:ext cx="3184184" cy="351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2813"/>
            <a:ext cx="3276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7924800" y="6554788"/>
            <a:ext cx="782638" cy="315912"/>
            <a:chOff x="7924810" y="6554374"/>
            <a:chExt cx="782478" cy="316627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2071"/>
            <a:stretch>
              <a:fillRect/>
            </a:stretch>
          </p:blipFill>
          <p:spPr bwMode="auto">
            <a:xfrm>
              <a:off x="7924810" y="6554374"/>
              <a:ext cx="739140" cy="31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92" t="28578" r="48662" b="29054"/>
            <a:stretch>
              <a:fillRect/>
            </a:stretch>
          </p:blipFill>
          <p:spPr bwMode="auto">
            <a:xfrm>
              <a:off x="8661569" y="6645615"/>
              <a:ext cx="45719" cy="1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 userDrawn="1"/>
        </p:nvSpPr>
        <p:spPr>
          <a:xfrm>
            <a:off x="8701088" y="6608763"/>
            <a:ext cx="46037" cy="171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048000"/>
            <a:ext cx="4485782" cy="1470025"/>
          </a:xfrm>
          <a:ln>
            <a:solidFill>
              <a:srgbClr val="025158"/>
            </a:solidFill>
          </a:ln>
        </p:spPr>
        <p:txBody>
          <a:bodyPr anchor="b">
            <a:normAutofit/>
          </a:bodyPr>
          <a:lstStyle>
            <a:lvl1pPr algn="r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18025"/>
            <a:ext cx="4028582" cy="1752600"/>
          </a:xfrm>
          <a:ln>
            <a:solidFill>
              <a:srgbClr val="025158"/>
            </a:solidFill>
          </a:ln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484860" y="6504215"/>
            <a:ext cx="2895600" cy="365125"/>
          </a:xfrm>
          <a:prstGeom prst="rect">
            <a:avLst/>
          </a:prstGeom>
          <a:noFill/>
          <a:ln>
            <a:solidFill>
              <a:srgbClr val="025158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© 2014 Vendavo, Inc. PROPRIETARY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6525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4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44450"/>
            <a:ext cx="9144000" cy="6902450"/>
          </a:xfrm>
          <a:prstGeom prst="rect">
            <a:avLst/>
          </a:prstGeom>
          <a:solidFill>
            <a:srgbClr val="02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243888" y="6567488"/>
            <a:ext cx="46037" cy="171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484860" y="6504215"/>
            <a:ext cx="2895600" cy="365125"/>
          </a:xfrm>
          <a:prstGeom prst="rect">
            <a:avLst/>
          </a:prstGeom>
          <a:noFill/>
          <a:ln>
            <a:solidFill>
              <a:srgbClr val="025158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© 2014 Vendavo, Inc. PROPRIETARY &amp; CONFIDENTIAL</a:t>
            </a:r>
            <a:endParaRPr lang="en-US" dirty="0"/>
          </a:p>
        </p:txBody>
      </p:sp>
      <p:sp>
        <p:nvSpPr>
          <p:cNvPr id="26" name="Freeform 8"/>
          <p:cNvSpPr>
            <a:spLocks noEditPoints="1"/>
          </p:cNvSpPr>
          <p:nvPr userDrawn="1"/>
        </p:nvSpPr>
        <p:spPr bwMode="auto">
          <a:xfrm>
            <a:off x="4467225" y="3867150"/>
            <a:ext cx="2613025" cy="263525"/>
          </a:xfrm>
          <a:custGeom>
            <a:avLst/>
            <a:gdLst>
              <a:gd name="T0" fmla="*/ 59 w 2182"/>
              <a:gd name="T1" fmla="*/ 0 h 220"/>
              <a:gd name="T2" fmla="*/ 112 w 2182"/>
              <a:gd name="T3" fmla="*/ 124 h 220"/>
              <a:gd name="T4" fmla="*/ 238 w 2182"/>
              <a:gd name="T5" fmla="*/ 105 h 220"/>
              <a:gd name="T6" fmla="*/ 236 w 2182"/>
              <a:gd name="T7" fmla="*/ 156 h 220"/>
              <a:gd name="T8" fmla="*/ 184 w 2182"/>
              <a:gd name="T9" fmla="*/ 71 h 220"/>
              <a:gd name="T10" fmla="*/ 285 w 2182"/>
              <a:gd name="T11" fmla="*/ 129 h 220"/>
              <a:gd name="T12" fmla="*/ 255 w 2182"/>
              <a:gd name="T13" fmla="*/ 133 h 220"/>
              <a:gd name="T14" fmla="*/ 358 w 2182"/>
              <a:gd name="T15" fmla="*/ 145 h 220"/>
              <a:gd name="T16" fmla="*/ 316 w 2182"/>
              <a:gd name="T17" fmla="*/ 3 h 220"/>
              <a:gd name="T18" fmla="*/ 377 w 2182"/>
              <a:gd name="T19" fmla="*/ 141 h 220"/>
              <a:gd name="T20" fmla="*/ 572 w 2182"/>
              <a:gd name="T21" fmla="*/ 110 h 220"/>
              <a:gd name="T22" fmla="*/ 629 w 2182"/>
              <a:gd name="T23" fmla="*/ 170 h 220"/>
              <a:gd name="T24" fmla="*/ 585 w 2182"/>
              <a:gd name="T25" fmla="*/ 142 h 220"/>
              <a:gd name="T26" fmla="*/ 522 w 2182"/>
              <a:gd name="T27" fmla="*/ 77 h 220"/>
              <a:gd name="T28" fmla="*/ 809 w 2182"/>
              <a:gd name="T29" fmla="*/ 110 h 220"/>
              <a:gd name="T30" fmla="*/ 778 w 2182"/>
              <a:gd name="T31" fmla="*/ 110 h 220"/>
              <a:gd name="T32" fmla="*/ 855 w 2182"/>
              <a:gd name="T33" fmla="*/ 50 h 220"/>
              <a:gd name="T34" fmla="*/ 899 w 2182"/>
              <a:gd name="T35" fmla="*/ 49 h 220"/>
              <a:gd name="T36" fmla="*/ 857 w 2182"/>
              <a:gd name="T37" fmla="*/ 170 h 220"/>
              <a:gd name="T38" fmla="*/ 1018 w 2182"/>
              <a:gd name="T39" fmla="*/ 116 h 220"/>
              <a:gd name="T40" fmla="*/ 969 w 2182"/>
              <a:gd name="T41" fmla="*/ 173 h 220"/>
              <a:gd name="T42" fmla="*/ 936 w 2182"/>
              <a:gd name="T43" fmla="*/ 96 h 220"/>
              <a:gd name="T44" fmla="*/ 1037 w 2182"/>
              <a:gd name="T45" fmla="*/ 170 h 220"/>
              <a:gd name="T46" fmla="*/ 1213 w 2182"/>
              <a:gd name="T47" fmla="*/ 113 h 220"/>
              <a:gd name="T48" fmla="*/ 1207 w 2182"/>
              <a:gd name="T49" fmla="*/ 86 h 220"/>
              <a:gd name="T50" fmla="*/ 1207 w 2182"/>
              <a:gd name="T51" fmla="*/ 86 h 220"/>
              <a:gd name="T52" fmla="*/ 1311 w 2182"/>
              <a:gd name="T53" fmla="*/ 80 h 220"/>
              <a:gd name="T54" fmla="*/ 1315 w 2182"/>
              <a:gd name="T55" fmla="*/ 103 h 220"/>
              <a:gd name="T56" fmla="*/ 1417 w 2182"/>
              <a:gd name="T57" fmla="*/ 48 h 220"/>
              <a:gd name="T58" fmla="*/ 1417 w 2182"/>
              <a:gd name="T59" fmla="*/ 148 h 220"/>
              <a:gd name="T60" fmla="*/ 1583 w 2182"/>
              <a:gd name="T61" fmla="*/ 74 h 220"/>
              <a:gd name="T62" fmla="*/ 1492 w 2182"/>
              <a:gd name="T63" fmla="*/ 74 h 220"/>
              <a:gd name="T64" fmla="*/ 1566 w 2182"/>
              <a:gd name="T65" fmla="*/ 3 h 220"/>
              <a:gd name="T66" fmla="*/ 1613 w 2182"/>
              <a:gd name="T67" fmla="*/ 50 h 220"/>
              <a:gd name="T68" fmla="*/ 1612 w 2182"/>
              <a:gd name="T69" fmla="*/ 3 h 220"/>
              <a:gd name="T70" fmla="*/ 1629 w 2182"/>
              <a:gd name="T71" fmla="*/ 76 h 220"/>
              <a:gd name="T72" fmla="*/ 1675 w 2182"/>
              <a:gd name="T73" fmla="*/ 52 h 220"/>
              <a:gd name="T74" fmla="*/ 1699 w 2182"/>
              <a:gd name="T75" fmla="*/ 145 h 220"/>
              <a:gd name="T76" fmla="*/ 1645 w 2182"/>
              <a:gd name="T77" fmla="*/ 76 h 220"/>
              <a:gd name="T78" fmla="*/ 1732 w 2182"/>
              <a:gd name="T79" fmla="*/ 84 h 220"/>
              <a:gd name="T80" fmla="*/ 1790 w 2182"/>
              <a:gd name="T81" fmla="*/ 170 h 220"/>
              <a:gd name="T82" fmla="*/ 1713 w 2182"/>
              <a:gd name="T83" fmla="*/ 136 h 220"/>
              <a:gd name="T84" fmla="*/ 1783 w 2182"/>
              <a:gd name="T85" fmla="*/ 116 h 220"/>
              <a:gd name="T86" fmla="*/ 1872 w 2182"/>
              <a:gd name="T87" fmla="*/ 55 h 220"/>
              <a:gd name="T88" fmla="*/ 1907 w 2182"/>
              <a:gd name="T89" fmla="*/ 173 h 220"/>
              <a:gd name="T90" fmla="*/ 1842 w 2182"/>
              <a:gd name="T91" fmla="*/ 170 h 220"/>
              <a:gd name="T92" fmla="*/ 1871 w 2182"/>
              <a:gd name="T93" fmla="*/ 111 h 220"/>
              <a:gd name="T94" fmla="*/ 2021 w 2182"/>
              <a:gd name="T95" fmla="*/ 145 h 220"/>
              <a:gd name="T96" fmla="*/ 1979 w 2182"/>
              <a:gd name="T97" fmla="*/ 3 h 220"/>
              <a:gd name="T98" fmla="*/ 2023 w 2182"/>
              <a:gd name="T99" fmla="*/ 50 h 220"/>
              <a:gd name="T100" fmla="*/ 2091 w 2182"/>
              <a:gd name="T101" fmla="*/ 120 h 220"/>
              <a:gd name="T102" fmla="*/ 2025 w 2182"/>
              <a:gd name="T103" fmla="*/ 212 h 220"/>
              <a:gd name="T104" fmla="*/ 2152 w 2182"/>
              <a:gd name="T105" fmla="*/ 17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82" h="220">
                <a:moveTo>
                  <a:pt x="16" y="128"/>
                </a:moveTo>
                <a:cubicBezTo>
                  <a:pt x="16" y="128"/>
                  <a:pt x="34" y="145"/>
                  <a:pt x="58" y="145"/>
                </a:cubicBezTo>
                <a:cubicBezTo>
                  <a:pt x="70" y="145"/>
                  <a:pt x="82" y="139"/>
                  <a:pt x="82" y="125"/>
                </a:cubicBezTo>
                <a:cubicBezTo>
                  <a:pt x="82" y="95"/>
                  <a:pt x="3" y="100"/>
                  <a:pt x="3" y="49"/>
                </a:cubicBezTo>
                <a:cubicBezTo>
                  <a:pt x="3" y="21"/>
                  <a:pt x="27" y="0"/>
                  <a:pt x="59" y="0"/>
                </a:cubicBezTo>
                <a:cubicBezTo>
                  <a:pt x="92" y="0"/>
                  <a:pt x="109" y="18"/>
                  <a:pt x="109" y="18"/>
                </a:cubicBezTo>
                <a:cubicBezTo>
                  <a:pt x="96" y="43"/>
                  <a:pt x="96" y="43"/>
                  <a:pt x="96" y="43"/>
                </a:cubicBezTo>
                <a:cubicBezTo>
                  <a:pt x="96" y="43"/>
                  <a:pt x="80" y="28"/>
                  <a:pt x="59" y="28"/>
                </a:cubicBezTo>
                <a:cubicBezTo>
                  <a:pt x="45" y="28"/>
                  <a:pt x="34" y="37"/>
                  <a:pt x="34" y="48"/>
                </a:cubicBezTo>
                <a:cubicBezTo>
                  <a:pt x="34" y="78"/>
                  <a:pt x="112" y="71"/>
                  <a:pt x="112" y="124"/>
                </a:cubicBezTo>
                <a:cubicBezTo>
                  <a:pt x="112" y="151"/>
                  <a:pt x="92" y="173"/>
                  <a:pt x="57" y="173"/>
                </a:cubicBezTo>
                <a:cubicBezTo>
                  <a:pt x="20" y="173"/>
                  <a:pt x="0" y="150"/>
                  <a:pt x="0" y="150"/>
                </a:cubicBezTo>
                <a:lnTo>
                  <a:pt x="16" y="128"/>
                </a:lnTo>
                <a:close/>
                <a:moveTo>
                  <a:pt x="185" y="48"/>
                </a:moveTo>
                <a:cubicBezTo>
                  <a:pt x="219" y="48"/>
                  <a:pt x="238" y="73"/>
                  <a:pt x="238" y="105"/>
                </a:cubicBezTo>
                <a:cubicBezTo>
                  <a:pt x="238" y="108"/>
                  <a:pt x="237" y="116"/>
                  <a:pt x="237" y="116"/>
                </a:cubicBezTo>
                <a:cubicBezTo>
                  <a:pt x="154" y="116"/>
                  <a:pt x="154" y="116"/>
                  <a:pt x="154" y="116"/>
                </a:cubicBezTo>
                <a:cubicBezTo>
                  <a:pt x="156" y="137"/>
                  <a:pt x="172" y="148"/>
                  <a:pt x="190" y="148"/>
                </a:cubicBezTo>
                <a:cubicBezTo>
                  <a:pt x="210" y="148"/>
                  <a:pt x="225" y="135"/>
                  <a:pt x="225" y="135"/>
                </a:cubicBezTo>
                <a:cubicBezTo>
                  <a:pt x="236" y="156"/>
                  <a:pt x="236" y="156"/>
                  <a:pt x="236" y="156"/>
                </a:cubicBezTo>
                <a:cubicBezTo>
                  <a:pt x="236" y="156"/>
                  <a:pt x="218" y="173"/>
                  <a:pt x="188" y="173"/>
                </a:cubicBezTo>
                <a:cubicBezTo>
                  <a:pt x="148" y="173"/>
                  <a:pt x="124" y="145"/>
                  <a:pt x="124" y="110"/>
                </a:cubicBezTo>
                <a:cubicBezTo>
                  <a:pt x="124" y="73"/>
                  <a:pt x="149" y="48"/>
                  <a:pt x="185" y="48"/>
                </a:cubicBezTo>
                <a:close/>
                <a:moveTo>
                  <a:pt x="208" y="96"/>
                </a:moveTo>
                <a:cubicBezTo>
                  <a:pt x="207" y="79"/>
                  <a:pt x="197" y="71"/>
                  <a:pt x="184" y="71"/>
                </a:cubicBezTo>
                <a:cubicBezTo>
                  <a:pt x="169" y="71"/>
                  <a:pt x="158" y="80"/>
                  <a:pt x="155" y="96"/>
                </a:cubicBezTo>
                <a:lnTo>
                  <a:pt x="208" y="96"/>
                </a:lnTo>
                <a:close/>
                <a:moveTo>
                  <a:pt x="255" y="3"/>
                </a:moveTo>
                <a:cubicBezTo>
                  <a:pt x="285" y="3"/>
                  <a:pt x="285" y="3"/>
                  <a:pt x="285" y="3"/>
                </a:cubicBezTo>
                <a:cubicBezTo>
                  <a:pt x="285" y="129"/>
                  <a:pt x="285" y="129"/>
                  <a:pt x="285" y="129"/>
                </a:cubicBezTo>
                <a:cubicBezTo>
                  <a:pt x="285" y="142"/>
                  <a:pt x="289" y="145"/>
                  <a:pt x="297" y="145"/>
                </a:cubicBezTo>
                <a:cubicBezTo>
                  <a:pt x="299" y="145"/>
                  <a:pt x="301" y="145"/>
                  <a:pt x="301" y="145"/>
                </a:cubicBezTo>
                <a:cubicBezTo>
                  <a:pt x="301" y="171"/>
                  <a:pt x="301" y="171"/>
                  <a:pt x="301" y="171"/>
                </a:cubicBezTo>
                <a:cubicBezTo>
                  <a:pt x="301" y="171"/>
                  <a:pt x="297" y="172"/>
                  <a:pt x="292" y="172"/>
                </a:cubicBezTo>
                <a:cubicBezTo>
                  <a:pt x="275" y="172"/>
                  <a:pt x="255" y="167"/>
                  <a:pt x="255" y="133"/>
                </a:cubicBezTo>
                <a:lnTo>
                  <a:pt x="255" y="3"/>
                </a:lnTo>
                <a:close/>
                <a:moveTo>
                  <a:pt x="316" y="3"/>
                </a:moveTo>
                <a:cubicBezTo>
                  <a:pt x="346" y="3"/>
                  <a:pt x="346" y="3"/>
                  <a:pt x="346" y="3"/>
                </a:cubicBezTo>
                <a:cubicBezTo>
                  <a:pt x="346" y="129"/>
                  <a:pt x="346" y="129"/>
                  <a:pt x="346" y="129"/>
                </a:cubicBezTo>
                <a:cubicBezTo>
                  <a:pt x="346" y="142"/>
                  <a:pt x="350" y="145"/>
                  <a:pt x="358" y="145"/>
                </a:cubicBezTo>
                <a:cubicBezTo>
                  <a:pt x="360" y="145"/>
                  <a:pt x="362" y="145"/>
                  <a:pt x="362" y="145"/>
                </a:cubicBezTo>
                <a:cubicBezTo>
                  <a:pt x="362" y="171"/>
                  <a:pt x="362" y="171"/>
                  <a:pt x="362" y="171"/>
                </a:cubicBezTo>
                <a:cubicBezTo>
                  <a:pt x="362" y="171"/>
                  <a:pt x="358" y="172"/>
                  <a:pt x="353" y="172"/>
                </a:cubicBezTo>
                <a:cubicBezTo>
                  <a:pt x="336" y="172"/>
                  <a:pt x="316" y="167"/>
                  <a:pt x="316" y="133"/>
                </a:cubicBezTo>
                <a:lnTo>
                  <a:pt x="316" y="3"/>
                </a:lnTo>
                <a:close/>
                <a:moveTo>
                  <a:pt x="377" y="141"/>
                </a:moveTo>
                <a:cubicBezTo>
                  <a:pt x="407" y="141"/>
                  <a:pt x="407" y="141"/>
                  <a:pt x="407" y="141"/>
                </a:cubicBezTo>
                <a:cubicBezTo>
                  <a:pt x="407" y="170"/>
                  <a:pt x="407" y="170"/>
                  <a:pt x="407" y="170"/>
                </a:cubicBezTo>
                <a:cubicBezTo>
                  <a:pt x="377" y="170"/>
                  <a:pt x="377" y="170"/>
                  <a:pt x="377" y="170"/>
                </a:cubicBezTo>
                <a:lnTo>
                  <a:pt x="377" y="141"/>
                </a:lnTo>
                <a:close/>
                <a:moveTo>
                  <a:pt x="498" y="3"/>
                </a:moveTo>
                <a:cubicBezTo>
                  <a:pt x="530" y="3"/>
                  <a:pt x="530" y="3"/>
                  <a:pt x="530" y="3"/>
                </a:cubicBezTo>
                <a:cubicBezTo>
                  <a:pt x="563" y="86"/>
                  <a:pt x="563" y="86"/>
                  <a:pt x="563" y="86"/>
                </a:cubicBezTo>
                <a:cubicBezTo>
                  <a:pt x="567" y="96"/>
                  <a:pt x="571" y="110"/>
                  <a:pt x="571" y="110"/>
                </a:cubicBezTo>
                <a:cubicBezTo>
                  <a:pt x="572" y="110"/>
                  <a:pt x="572" y="110"/>
                  <a:pt x="572" y="110"/>
                </a:cubicBezTo>
                <a:cubicBezTo>
                  <a:pt x="572" y="110"/>
                  <a:pt x="576" y="96"/>
                  <a:pt x="580" y="86"/>
                </a:cubicBezTo>
                <a:cubicBezTo>
                  <a:pt x="613" y="3"/>
                  <a:pt x="613" y="3"/>
                  <a:pt x="613" y="3"/>
                </a:cubicBezTo>
                <a:cubicBezTo>
                  <a:pt x="645" y="3"/>
                  <a:pt x="645" y="3"/>
                  <a:pt x="645" y="3"/>
                </a:cubicBezTo>
                <a:cubicBezTo>
                  <a:pt x="659" y="170"/>
                  <a:pt x="659" y="170"/>
                  <a:pt x="659" y="170"/>
                </a:cubicBezTo>
                <a:cubicBezTo>
                  <a:pt x="629" y="170"/>
                  <a:pt x="629" y="170"/>
                  <a:pt x="629" y="170"/>
                </a:cubicBezTo>
                <a:cubicBezTo>
                  <a:pt x="622" y="77"/>
                  <a:pt x="622" y="77"/>
                  <a:pt x="622" y="77"/>
                </a:cubicBezTo>
                <a:cubicBezTo>
                  <a:pt x="621" y="66"/>
                  <a:pt x="621" y="51"/>
                  <a:pt x="621" y="51"/>
                </a:cubicBezTo>
                <a:cubicBezTo>
                  <a:pt x="621" y="51"/>
                  <a:pt x="621" y="51"/>
                  <a:pt x="621" y="51"/>
                </a:cubicBezTo>
                <a:cubicBezTo>
                  <a:pt x="621" y="51"/>
                  <a:pt x="616" y="67"/>
                  <a:pt x="612" y="77"/>
                </a:cubicBezTo>
                <a:cubicBezTo>
                  <a:pt x="585" y="142"/>
                  <a:pt x="585" y="142"/>
                  <a:pt x="585" y="142"/>
                </a:cubicBezTo>
                <a:cubicBezTo>
                  <a:pt x="558" y="142"/>
                  <a:pt x="558" y="142"/>
                  <a:pt x="558" y="142"/>
                </a:cubicBezTo>
                <a:cubicBezTo>
                  <a:pt x="531" y="77"/>
                  <a:pt x="531" y="77"/>
                  <a:pt x="531" y="77"/>
                </a:cubicBezTo>
                <a:cubicBezTo>
                  <a:pt x="527" y="67"/>
                  <a:pt x="522" y="51"/>
                  <a:pt x="522" y="51"/>
                </a:cubicBezTo>
                <a:cubicBezTo>
                  <a:pt x="522" y="51"/>
                  <a:pt x="522" y="51"/>
                  <a:pt x="522" y="51"/>
                </a:cubicBezTo>
                <a:cubicBezTo>
                  <a:pt x="522" y="51"/>
                  <a:pt x="522" y="66"/>
                  <a:pt x="522" y="77"/>
                </a:cubicBezTo>
                <a:cubicBezTo>
                  <a:pt x="514" y="170"/>
                  <a:pt x="514" y="170"/>
                  <a:pt x="514" y="170"/>
                </a:cubicBezTo>
                <a:cubicBezTo>
                  <a:pt x="484" y="170"/>
                  <a:pt x="484" y="170"/>
                  <a:pt x="484" y="170"/>
                </a:cubicBezTo>
                <a:lnTo>
                  <a:pt x="498" y="3"/>
                </a:lnTo>
                <a:close/>
                <a:moveTo>
                  <a:pt x="742" y="48"/>
                </a:moveTo>
                <a:cubicBezTo>
                  <a:pt x="779" y="48"/>
                  <a:pt x="809" y="74"/>
                  <a:pt x="809" y="110"/>
                </a:cubicBezTo>
                <a:cubicBezTo>
                  <a:pt x="809" y="147"/>
                  <a:pt x="779" y="173"/>
                  <a:pt x="743" y="173"/>
                </a:cubicBezTo>
                <a:cubicBezTo>
                  <a:pt x="706" y="173"/>
                  <a:pt x="676" y="147"/>
                  <a:pt x="676" y="110"/>
                </a:cubicBezTo>
                <a:cubicBezTo>
                  <a:pt x="676" y="74"/>
                  <a:pt x="706" y="48"/>
                  <a:pt x="742" y="48"/>
                </a:cubicBezTo>
                <a:close/>
                <a:moveTo>
                  <a:pt x="743" y="148"/>
                </a:moveTo>
                <a:cubicBezTo>
                  <a:pt x="762" y="148"/>
                  <a:pt x="778" y="133"/>
                  <a:pt x="778" y="110"/>
                </a:cubicBezTo>
                <a:cubicBezTo>
                  <a:pt x="778" y="88"/>
                  <a:pt x="762" y="73"/>
                  <a:pt x="743" y="73"/>
                </a:cubicBezTo>
                <a:cubicBezTo>
                  <a:pt x="723" y="73"/>
                  <a:pt x="707" y="88"/>
                  <a:pt x="707" y="110"/>
                </a:cubicBezTo>
                <a:cubicBezTo>
                  <a:pt x="707" y="133"/>
                  <a:pt x="723" y="148"/>
                  <a:pt x="743" y="148"/>
                </a:cubicBezTo>
                <a:close/>
                <a:moveTo>
                  <a:pt x="827" y="50"/>
                </a:moveTo>
                <a:cubicBezTo>
                  <a:pt x="855" y="50"/>
                  <a:pt x="855" y="50"/>
                  <a:pt x="855" y="50"/>
                </a:cubicBezTo>
                <a:cubicBezTo>
                  <a:pt x="855" y="71"/>
                  <a:pt x="855" y="71"/>
                  <a:pt x="855" y="71"/>
                </a:cubicBezTo>
                <a:cubicBezTo>
                  <a:pt x="855" y="76"/>
                  <a:pt x="855" y="80"/>
                  <a:pt x="855" y="80"/>
                </a:cubicBezTo>
                <a:cubicBezTo>
                  <a:pt x="855" y="80"/>
                  <a:pt x="855" y="80"/>
                  <a:pt x="855" y="80"/>
                </a:cubicBezTo>
                <a:cubicBezTo>
                  <a:pt x="861" y="62"/>
                  <a:pt x="875" y="49"/>
                  <a:pt x="894" y="49"/>
                </a:cubicBezTo>
                <a:cubicBezTo>
                  <a:pt x="896" y="49"/>
                  <a:pt x="899" y="49"/>
                  <a:pt x="899" y="49"/>
                </a:cubicBezTo>
                <a:cubicBezTo>
                  <a:pt x="899" y="79"/>
                  <a:pt x="899" y="79"/>
                  <a:pt x="899" y="79"/>
                </a:cubicBezTo>
                <a:cubicBezTo>
                  <a:pt x="899" y="79"/>
                  <a:pt x="896" y="78"/>
                  <a:pt x="892" y="78"/>
                </a:cubicBezTo>
                <a:cubicBezTo>
                  <a:pt x="879" y="78"/>
                  <a:pt x="865" y="85"/>
                  <a:pt x="859" y="103"/>
                </a:cubicBezTo>
                <a:cubicBezTo>
                  <a:pt x="857" y="109"/>
                  <a:pt x="857" y="116"/>
                  <a:pt x="857" y="123"/>
                </a:cubicBezTo>
                <a:cubicBezTo>
                  <a:pt x="857" y="170"/>
                  <a:pt x="857" y="170"/>
                  <a:pt x="857" y="170"/>
                </a:cubicBezTo>
                <a:cubicBezTo>
                  <a:pt x="827" y="170"/>
                  <a:pt x="827" y="170"/>
                  <a:pt x="827" y="170"/>
                </a:cubicBezTo>
                <a:lnTo>
                  <a:pt x="827" y="50"/>
                </a:lnTo>
                <a:close/>
                <a:moveTo>
                  <a:pt x="966" y="48"/>
                </a:moveTo>
                <a:cubicBezTo>
                  <a:pt x="1000" y="48"/>
                  <a:pt x="1019" y="73"/>
                  <a:pt x="1019" y="105"/>
                </a:cubicBezTo>
                <a:cubicBezTo>
                  <a:pt x="1019" y="108"/>
                  <a:pt x="1018" y="116"/>
                  <a:pt x="1018" y="116"/>
                </a:cubicBezTo>
                <a:cubicBezTo>
                  <a:pt x="935" y="116"/>
                  <a:pt x="935" y="116"/>
                  <a:pt x="935" y="116"/>
                </a:cubicBezTo>
                <a:cubicBezTo>
                  <a:pt x="937" y="137"/>
                  <a:pt x="954" y="148"/>
                  <a:pt x="972" y="148"/>
                </a:cubicBezTo>
                <a:cubicBezTo>
                  <a:pt x="991" y="148"/>
                  <a:pt x="1006" y="135"/>
                  <a:pt x="1006" y="135"/>
                </a:cubicBezTo>
                <a:cubicBezTo>
                  <a:pt x="1018" y="156"/>
                  <a:pt x="1018" y="156"/>
                  <a:pt x="1018" y="156"/>
                </a:cubicBezTo>
                <a:cubicBezTo>
                  <a:pt x="1018" y="156"/>
                  <a:pt x="999" y="173"/>
                  <a:pt x="969" y="173"/>
                </a:cubicBezTo>
                <a:cubicBezTo>
                  <a:pt x="930" y="173"/>
                  <a:pt x="905" y="145"/>
                  <a:pt x="905" y="110"/>
                </a:cubicBezTo>
                <a:cubicBezTo>
                  <a:pt x="905" y="73"/>
                  <a:pt x="930" y="48"/>
                  <a:pt x="966" y="48"/>
                </a:cubicBezTo>
                <a:close/>
                <a:moveTo>
                  <a:pt x="989" y="96"/>
                </a:moveTo>
                <a:cubicBezTo>
                  <a:pt x="988" y="79"/>
                  <a:pt x="978" y="71"/>
                  <a:pt x="965" y="71"/>
                </a:cubicBezTo>
                <a:cubicBezTo>
                  <a:pt x="950" y="71"/>
                  <a:pt x="939" y="80"/>
                  <a:pt x="936" y="96"/>
                </a:cubicBezTo>
                <a:lnTo>
                  <a:pt x="989" y="96"/>
                </a:lnTo>
                <a:close/>
                <a:moveTo>
                  <a:pt x="1037" y="141"/>
                </a:moveTo>
                <a:cubicBezTo>
                  <a:pt x="1067" y="141"/>
                  <a:pt x="1067" y="141"/>
                  <a:pt x="1067" y="141"/>
                </a:cubicBezTo>
                <a:cubicBezTo>
                  <a:pt x="1067" y="170"/>
                  <a:pt x="1067" y="170"/>
                  <a:pt x="1067" y="170"/>
                </a:cubicBezTo>
                <a:cubicBezTo>
                  <a:pt x="1037" y="170"/>
                  <a:pt x="1037" y="170"/>
                  <a:pt x="1037" y="170"/>
                </a:cubicBezTo>
                <a:lnTo>
                  <a:pt x="1037" y="141"/>
                </a:lnTo>
                <a:close/>
                <a:moveTo>
                  <a:pt x="1149" y="3"/>
                </a:moveTo>
                <a:cubicBezTo>
                  <a:pt x="1213" y="3"/>
                  <a:pt x="1213" y="3"/>
                  <a:pt x="1213" y="3"/>
                </a:cubicBezTo>
                <a:cubicBezTo>
                  <a:pt x="1244" y="3"/>
                  <a:pt x="1266" y="25"/>
                  <a:pt x="1266" y="58"/>
                </a:cubicBezTo>
                <a:cubicBezTo>
                  <a:pt x="1266" y="90"/>
                  <a:pt x="1244" y="113"/>
                  <a:pt x="1213" y="113"/>
                </a:cubicBezTo>
                <a:cubicBezTo>
                  <a:pt x="1179" y="113"/>
                  <a:pt x="1179" y="113"/>
                  <a:pt x="1179" y="113"/>
                </a:cubicBezTo>
                <a:cubicBezTo>
                  <a:pt x="1179" y="170"/>
                  <a:pt x="1179" y="170"/>
                  <a:pt x="1179" y="170"/>
                </a:cubicBezTo>
                <a:cubicBezTo>
                  <a:pt x="1149" y="170"/>
                  <a:pt x="1149" y="170"/>
                  <a:pt x="1149" y="170"/>
                </a:cubicBezTo>
                <a:lnTo>
                  <a:pt x="1149" y="3"/>
                </a:lnTo>
                <a:close/>
                <a:moveTo>
                  <a:pt x="1207" y="86"/>
                </a:moveTo>
                <a:cubicBezTo>
                  <a:pt x="1225" y="86"/>
                  <a:pt x="1235" y="75"/>
                  <a:pt x="1235" y="58"/>
                </a:cubicBezTo>
                <a:cubicBezTo>
                  <a:pt x="1235" y="40"/>
                  <a:pt x="1225" y="29"/>
                  <a:pt x="1208" y="29"/>
                </a:cubicBezTo>
                <a:cubicBezTo>
                  <a:pt x="1179" y="29"/>
                  <a:pt x="1179" y="29"/>
                  <a:pt x="1179" y="29"/>
                </a:cubicBezTo>
                <a:cubicBezTo>
                  <a:pt x="1179" y="86"/>
                  <a:pt x="1179" y="86"/>
                  <a:pt x="1179" y="86"/>
                </a:cubicBezTo>
                <a:lnTo>
                  <a:pt x="1207" y="86"/>
                </a:lnTo>
                <a:close/>
                <a:moveTo>
                  <a:pt x="1283" y="50"/>
                </a:moveTo>
                <a:cubicBezTo>
                  <a:pt x="1311" y="50"/>
                  <a:pt x="1311" y="50"/>
                  <a:pt x="1311" y="50"/>
                </a:cubicBezTo>
                <a:cubicBezTo>
                  <a:pt x="1311" y="71"/>
                  <a:pt x="1311" y="71"/>
                  <a:pt x="1311" y="71"/>
                </a:cubicBezTo>
                <a:cubicBezTo>
                  <a:pt x="1311" y="76"/>
                  <a:pt x="1311" y="80"/>
                  <a:pt x="1311" y="80"/>
                </a:cubicBezTo>
                <a:cubicBezTo>
                  <a:pt x="1311" y="80"/>
                  <a:pt x="1311" y="80"/>
                  <a:pt x="1311" y="80"/>
                </a:cubicBezTo>
                <a:cubicBezTo>
                  <a:pt x="1317" y="62"/>
                  <a:pt x="1331" y="49"/>
                  <a:pt x="1349" y="49"/>
                </a:cubicBezTo>
                <a:cubicBezTo>
                  <a:pt x="1352" y="49"/>
                  <a:pt x="1355" y="49"/>
                  <a:pt x="1355" y="49"/>
                </a:cubicBezTo>
                <a:cubicBezTo>
                  <a:pt x="1355" y="79"/>
                  <a:pt x="1355" y="79"/>
                  <a:pt x="1355" y="79"/>
                </a:cubicBezTo>
                <a:cubicBezTo>
                  <a:pt x="1355" y="79"/>
                  <a:pt x="1352" y="78"/>
                  <a:pt x="1348" y="78"/>
                </a:cubicBezTo>
                <a:cubicBezTo>
                  <a:pt x="1335" y="78"/>
                  <a:pt x="1321" y="85"/>
                  <a:pt x="1315" y="103"/>
                </a:cubicBezTo>
                <a:cubicBezTo>
                  <a:pt x="1313" y="109"/>
                  <a:pt x="1312" y="116"/>
                  <a:pt x="1312" y="123"/>
                </a:cubicBezTo>
                <a:cubicBezTo>
                  <a:pt x="1312" y="170"/>
                  <a:pt x="1312" y="170"/>
                  <a:pt x="1312" y="170"/>
                </a:cubicBezTo>
                <a:cubicBezTo>
                  <a:pt x="1283" y="170"/>
                  <a:pt x="1283" y="170"/>
                  <a:pt x="1283" y="170"/>
                </a:cubicBezTo>
                <a:lnTo>
                  <a:pt x="1283" y="50"/>
                </a:lnTo>
                <a:close/>
                <a:moveTo>
                  <a:pt x="1417" y="48"/>
                </a:moveTo>
                <a:cubicBezTo>
                  <a:pt x="1453" y="48"/>
                  <a:pt x="1483" y="74"/>
                  <a:pt x="1483" y="110"/>
                </a:cubicBezTo>
                <a:cubicBezTo>
                  <a:pt x="1483" y="147"/>
                  <a:pt x="1453" y="173"/>
                  <a:pt x="1417" y="173"/>
                </a:cubicBezTo>
                <a:cubicBezTo>
                  <a:pt x="1380" y="173"/>
                  <a:pt x="1351" y="147"/>
                  <a:pt x="1351" y="110"/>
                </a:cubicBezTo>
                <a:cubicBezTo>
                  <a:pt x="1351" y="74"/>
                  <a:pt x="1380" y="48"/>
                  <a:pt x="1417" y="48"/>
                </a:cubicBezTo>
                <a:close/>
                <a:moveTo>
                  <a:pt x="1417" y="148"/>
                </a:moveTo>
                <a:cubicBezTo>
                  <a:pt x="1436" y="148"/>
                  <a:pt x="1453" y="133"/>
                  <a:pt x="1453" y="110"/>
                </a:cubicBezTo>
                <a:cubicBezTo>
                  <a:pt x="1453" y="88"/>
                  <a:pt x="1436" y="73"/>
                  <a:pt x="1417" y="73"/>
                </a:cubicBezTo>
                <a:cubicBezTo>
                  <a:pt x="1397" y="73"/>
                  <a:pt x="1381" y="88"/>
                  <a:pt x="1381" y="110"/>
                </a:cubicBezTo>
                <a:cubicBezTo>
                  <a:pt x="1381" y="133"/>
                  <a:pt x="1397" y="148"/>
                  <a:pt x="1417" y="148"/>
                </a:cubicBezTo>
                <a:close/>
                <a:moveTo>
                  <a:pt x="1583" y="74"/>
                </a:moveTo>
                <a:cubicBezTo>
                  <a:pt x="1537" y="74"/>
                  <a:pt x="1537" y="74"/>
                  <a:pt x="1537" y="74"/>
                </a:cubicBezTo>
                <a:cubicBezTo>
                  <a:pt x="1537" y="170"/>
                  <a:pt x="1537" y="170"/>
                  <a:pt x="1537" y="170"/>
                </a:cubicBezTo>
                <a:cubicBezTo>
                  <a:pt x="1507" y="170"/>
                  <a:pt x="1507" y="170"/>
                  <a:pt x="1507" y="170"/>
                </a:cubicBezTo>
                <a:cubicBezTo>
                  <a:pt x="1507" y="74"/>
                  <a:pt x="1507" y="74"/>
                  <a:pt x="1507" y="74"/>
                </a:cubicBezTo>
                <a:cubicBezTo>
                  <a:pt x="1492" y="74"/>
                  <a:pt x="1492" y="74"/>
                  <a:pt x="1492" y="74"/>
                </a:cubicBezTo>
                <a:cubicBezTo>
                  <a:pt x="1492" y="50"/>
                  <a:pt x="1492" y="50"/>
                  <a:pt x="1492" y="50"/>
                </a:cubicBezTo>
                <a:cubicBezTo>
                  <a:pt x="1507" y="50"/>
                  <a:pt x="1507" y="50"/>
                  <a:pt x="1507" y="50"/>
                </a:cubicBezTo>
                <a:cubicBezTo>
                  <a:pt x="1507" y="47"/>
                  <a:pt x="1507" y="47"/>
                  <a:pt x="1507" y="47"/>
                </a:cubicBezTo>
                <a:cubicBezTo>
                  <a:pt x="1507" y="8"/>
                  <a:pt x="1539" y="2"/>
                  <a:pt x="1556" y="2"/>
                </a:cubicBezTo>
                <a:cubicBezTo>
                  <a:pt x="1562" y="2"/>
                  <a:pt x="1566" y="3"/>
                  <a:pt x="1566" y="3"/>
                </a:cubicBezTo>
                <a:cubicBezTo>
                  <a:pt x="1566" y="28"/>
                  <a:pt x="1566" y="28"/>
                  <a:pt x="1566" y="28"/>
                </a:cubicBezTo>
                <a:cubicBezTo>
                  <a:pt x="1566" y="28"/>
                  <a:pt x="1564" y="28"/>
                  <a:pt x="1560" y="28"/>
                </a:cubicBezTo>
                <a:cubicBezTo>
                  <a:pt x="1552" y="28"/>
                  <a:pt x="1537" y="30"/>
                  <a:pt x="1537" y="48"/>
                </a:cubicBezTo>
                <a:cubicBezTo>
                  <a:pt x="1537" y="50"/>
                  <a:pt x="1537" y="50"/>
                  <a:pt x="1537" y="50"/>
                </a:cubicBezTo>
                <a:cubicBezTo>
                  <a:pt x="1613" y="50"/>
                  <a:pt x="1613" y="50"/>
                  <a:pt x="1613" y="50"/>
                </a:cubicBezTo>
                <a:cubicBezTo>
                  <a:pt x="1613" y="170"/>
                  <a:pt x="1613" y="170"/>
                  <a:pt x="1613" y="170"/>
                </a:cubicBezTo>
                <a:cubicBezTo>
                  <a:pt x="1583" y="170"/>
                  <a:pt x="1583" y="170"/>
                  <a:pt x="1583" y="170"/>
                </a:cubicBezTo>
                <a:lnTo>
                  <a:pt x="1583" y="74"/>
                </a:lnTo>
                <a:close/>
                <a:moveTo>
                  <a:pt x="1583" y="3"/>
                </a:moveTo>
                <a:cubicBezTo>
                  <a:pt x="1612" y="3"/>
                  <a:pt x="1612" y="3"/>
                  <a:pt x="1612" y="3"/>
                </a:cubicBezTo>
                <a:cubicBezTo>
                  <a:pt x="1612" y="30"/>
                  <a:pt x="1612" y="30"/>
                  <a:pt x="1612" y="30"/>
                </a:cubicBezTo>
                <a:cubicBezTo>
                  <a:pt x="1583" y="30"/>
                  <a:pt x="1583" y="30"/>
                  <a:pt x="1583" y="30"/>
                </a:cubicBezTo>
                <a:lnTo>
                  <a:pt x="1583" y="3"/>
                </a:lnTo>
                <a:close/>
                <a:moveTo>
                  <a:pt x="1645" y="76"/>
                </a:moveTo>
                <a:cubicBezTo>
                  <a:pt x="1629" y="76"/>
                  <a:pt x="1629" y="76"/>
                  <a:pt x="1629" y="76"/>
                </a:cubicBezTo>
                <a:cubicBezTo>
                  <a:pt x="1629" y="52"/>
                  <a:pt x="1629" y="52"/>
                  <a:pt x="1629" y="52"/>
                </a:cubicBezTo>
                <a:cubicBezTo>
                  <a:pt x="1646" y="52"/>
                  <a:pt x="1646" y="52"/>
                  <a:pt x="1646" y="52"/>
                </a:cubicBezTo>
                <a:cubicBezTo>
                  <a:pt x="1646" y="18"/>
                  <a:pt x="1646" y="18"/>
                  <a:pt x="1646" y="18"/>
                </a:cubicBezTo>
                <a:cubicBezTo>
                  <a:pt x="1675" y="18"/>
                  <a:pt x="1675" y="18"/>
                  <a:pt x="1675" y="18"/>
                </a:cubicBezTo>
                <a:cubicBezTo>
                  <a:pt x="1675" y="52"/>
                  <a:pt x="1675" y="52"/>
                  <a:pt x="1675" y="52"/>
                </a:cubicBezTo>
                <a:cubicBezTo>
                  <a:pt x="1702" y="52"/>
                  <a:pt x="1702" y="52"/>
                  <a:pt x="1702" y="52"/>
                </a:cubicBezTo>
                <a:cubicBezTo>
                  <a:pt x="1702" y="76"/>
                  <a:pt x="1702" y="76"/>
                  <a:pt x="1702" y="76"/>
                </a:cubicBezTo>
                <a:cubicBezTo>
                  <a:pt x="1675" y="76"/>
                  <a:pt x="1675" y="76"/>
                  <a:pt x="1675" y="76"/>
                </a:cubicBezTo>
                <a:cubicBezTo>
                  <a:pt x="1675" y="123"/>
                  <a:pt x="1675" y="123"/>
                  <a:pt x="1675" y="123"/>
                </a:cubicBezTo>
                <a:cubicBezTo>
                  <a:pt x="1675" y="142"/>
                  <a:pt x="1690" y="145"/>
                  <a:pt x="1699" y="145"/>
                </a:cubicBezTo>
                <a:cubicBezTo>
                  <a:pt x="1702" y="145"/>
                  <a:pt x="1704" y="145"/>
                  <a:pt x="1704" y="145"/>
                </a:cubicBezTo>
                <a:cubicBezTo>
                  <a:pt x="1704" y="171"/>
                  <a:pt x="1704" y="171"/>
                  <a:pt x="1704" y="171"/>
                </a:cubicBezTo>
                <a:cubicBezTo>
                  <a:pt x="1704" y="171"/>
                  <a:pt x="1700" y="172"/>
                  <a:pt x="1695" y="172"/>
                </a:cubicBezTo>
                <a:cubicBezTo>
                  <a:pt x="1678" y="172"/>
                  <a:pt x="1645" y="167"/>
                  <a:pt x="1645" y="126"/>
                </a:cubicBezTo>
                <a:lnTo>
                  <a:pt x="1645" y="76"/>
                </a:lnTo>
                <a:close/>
                <a:moveTo>
                  <a:pt x="1784" y="95"/>
                </a:moveTo>
                <a:cubicBezTo>
                  <a:pt x="1788" y="95"/>
                  <a:pt x="1788" y="95"/>
                  <a:pt x="1788" y="95"/>
                </a:cubicBezTo>
                <a:cubicBezTo>
                  <a:pt x="1788" y="93"/>
                  <a:pt x="1788" y="93"/>
                  <a:pt x="1788" y="93"/>
                </a:cubicBezTo>
                <a:cubicBezTo>
                  <a:pt x="1788" y="78"/>
                  <a:pt x="1778" y="72"/>
                  <a:pt x="1765" y="72"/>
                </a:cubicBezTo>
                <a:cubicBezTo>
                  <a:pt x="1747" y="72"/>
                  <a:pt x="1732" y="84"/>
                  <a:pt x="1732" y="84"/>
                </a:cubicBezTo>
                <a:cubicBezTo>
                  <a:pt x="1720" y="62"/>
                  <a:pt x="1720" y="62"/>
                  <a:pt x="1720" y="62"/>
                </a:cubicBezTo>
                <a:cubicBezTo>
                  <a:pt x="1720" y="62"/>
                  <a:pt x="1739" y="48"/>
                  <a:pt x="1767" y="48"/>
                </a:cubicBezTo>
                <a:cubicBezTo>
                  <a:pt x="1799" y="48"/>
                  <a:pt x="1817" y="65"/>
                  <a:pt x="1817" y="95"/>
                </a:cubicBezTo>
                <a:cubicBezTo>
                  <a:pt x="1817" y="170"/>
                  <a:pt x="1817" y="170"/>
                  <a:pt x="1817" y="170"/>
                </a:cubicBezTo>
                <a:cubicBezTo>
                  <a:pt x="1790" y="170"/>
                  <a:pt x="1790" y="170"/>
                  <a:pt x="1790" y="170"/>
                </a:cubicBezTo>
                <a:cubicBezTo>
                  <a:pt x="1790" y="161"/>
                  <a:pt x="1790" y="161"/>
                  <a:pt x="1790" y="161"/>
                </a:cubicBezTo>
                <a:cubicBezTo>
                  <a:pt x="1790" y="156"/>
                  <a:pt x="1790" y="152"/>
                  <a:pt x="1790" y="152"/>
                </a:cubicBezTo>
                <a:cubicBezTo>
                  <a:pt x="1790" y="152"/>
                  <a:pt x="1790" y="152"/>
                  <a:pt x="1790" y="152"/>
                </a:cubicBezTo>
                <a:cubicBezTo>
                  <a:pt x="1790" y="152"/>
                  <a:pt x="1781" y="173"/>
                  <a:pt x="1753" y="173"/>
                </a:cubicBezTo>
                <a:cubicBezTo>
                  <a:pt x="1732" y="173"/>
                  <a:pt x="1713" y="160"/>
                  <a:pt x="1713" y="136"/>
                </a:cubicBezTo>
                <a:cubicBezTo>
                  <a:pt x="1713" y="98"/>
                  <a:pt x="1764" y="95"/>
                  <a:pt x="1784" y="95"/>
                </a:cubicBezTo>
                <a:close/>
                <a:moveTo>
                  <a:pt x="1761" y="150"/>
                </a:moveTo>
                <a:cubicBezTo>
                  <a:pt x="1777" y="150"/>
                  <a:pt x="1788" y="133"/>
                  <a:pt x="1788" y="118"/>
                </a:cubicBezTo>
                <a:cubicBezTo>
                  <a:pt x="1788" y="116"/>
                  <a:pt x="1788" y="116"/>
                  <a:pt x="1788" y="116"/>
                </a:cubicBezTo>
                <a:cubicBezTo>
                  <a:pt x="1783" y="116"/>
                  <a:pt x="1783" y="116"/>
                  <a:pt x="1783" y="116"/>
                </a:cubicBezTo>
                <a:cubicBezTo>
                  <a:pt x="1767" y="116"/>
                  <a:pt x="1743" y="118"/>
                  <a:pt x="1743" y="134"/>
                </a:cubicBezTo>
                <a:cubicBezTo>
                  <a:pt x="1743" y="142"/>
                  <a:pt x="1749" y="150"/>
                  <a:pt x="1761" y="150"/>
                </a:cubicBezTo>
                <a:close/>
                <a:moveTo>
                  <a:pt x="1842" y="3"/>
                </a:moveTo>
                <a:cubicBezTo>
                  <a:pt x="1872" y="3"/>
                  <a:pt x="1872" y="3"/>
                  <a:pt x="1872" y="3"/>
                </a:cubicBezTo>
                <a:cubicBezTo>
                  <a:pt x="1872" y="55"/>
                  <a:pt x="1872" y="55"/>
                  <a:pt x="1872" y="55"/>
                </a:cubicBezTo>
                <a:cubicBezTo>
                  <a:pt x="1872" y="61"/>
                  <a:pt x="1872" y="65"/>
                  <a:pt x="1872" y="65"/>
                </a:cubicBezTo>
                <a:cubicBezTo>
                  <a:pt x="1872" y="65"/>
                  <a:pt x="1872" y="65"/>
                  <a:pt x="1872" y="65"/>
                </a:cubicBezTo>
                <a:cubicBezTo>
                  <a:pt x="1872" y="65"/>
                  <a:pt x="1883" y="48"/>
                  <a:pt x="1908" y="48"/>
                </a:cubicBezTo>
                <a:cubicBezTo>
                  <a:pt x="1941" y="48"/>
                  <a:pt x="1962" y="73"/>
                  <a:pt x="1962" y="110"/>
                </a:cubicBezTo>
                <a:cubicBezTo>
                  <a:pt x="1962" y="149"/>
                  <a:pt x="1938" y="173"/>
                  <a:pt x="1907" y="173"/>
                </a:cubicBezTo>
                <a:cubicBezTo>
                  <a:pt x="1882" y="173"/>
                  <a:pt x="1871" y="155"/>
                  <a:pt x="1871" y="155"/>
                </a:cubicBezTo>
                <a:cubicBezTo>
                  <a:pt x="1870" y="155"/>
                  <a:pt x="1870" y="155"/>
                  <a:pt x="1870" y="155"/>
                </a:cubicBezTo>
                <a:cubicBezTo>
                  <a:pt x="1870" y="155"/>
                  <a:pt x="1871" y="159"/>
                  <a:pt x="1871" y="164"/>
                </a:cubicBezTo>
                <a:cubicBezTo>
                  <a:pt x="1871" y="170"/>
                  <a:pt x="1871" y="170"/>
                  <a:pt x="1871" y="170"/>
                </a:cubicBezTo>
                <a:cubicBezTo>
                  <a:pt x="1842" y="170"/>
                  <a:pt x="1842" y="170"/>
                  <a:pt x="1842" y="170"/>
                </a:cubicBezTo>
                <a:lnTo>
                  <a:pt x="1842" y="3"/>
                </a:lnTo>
                <a:close/>
                <a:moveTo>
                  <a:pt x="1901" y="148"/>
                </a:moveTo>
                <a:cubicBezTo>
                  <a:pt x="1918" y="148"/>
                  <a:pt x="1931" y="135"/>
                  <a:pt x="1931" y="111"/>
                </a:cubicBezTo>
                <a:cubicBezTo>
                  <a:pt x="1931" y="88"/>
                  <a:pt x="1919" y="73"/>
                  <a:pt x="1902" y="73"/>
                </a:cubicBezTo>
                <a:cubicBezTo>
                  <a:pt x="1886" y="73"/>
                  <a:pt x="1871" y="85"/>
                  <a:pt x="1871" y="111"/>
                </a:cubicBezTo>
                <a:cubicBezTo>
                  <a:pt x="1871" y="130"/>
                  <a:pt x="1881" y="148"/>
                  <a:pt x="1901" y="148"/>
                </a:cubicBezTo>
                <a:close/>
                <a:moveTo>
                  <a:pt x="1979" y="3"/>
                </a:moveTo>
                <a:cubicBezTo>
                  <a:pt x="2008" y="3"/>
                  <a:pt x="2008" y="3"/>
                  <a:pt x="2008" y="3"/>
                </a:cubicBezTo>
                <a:cubicBezTo>
                  <a:pt x="2008" y="129"/>
                  <a:pt x="2008" y="129"/>
                  <a:pt x="2008" y="129"/>
                </a:cubicBezTo>
                <a:cubicBezTo>
                  <a:pt x="2008" y="142"/>
                  <a:pt x="2013" y="145"/>
                  <a:pt x="2021" y="145"/>
                </a:cubicBezTo>
                <a:cubicBezTo>
                  <a:pt x="2023" y="145"/>
                  <a:pt x="2025" y="145"/>
                  <a:pt x="2025" y="145"/>
                </a:cubicBezTo>
                <a:cubicBezTo>
                  <a:pt x="2025" y="171"/>
                  <a:pt x="2025" y="171"/>
                  <a:pt x="2025" y="171"/>
                </a:cubicBezTo>
                <a:cubicBezTo>
                  <a:pt x="2025" y="171"/>
                  <a:pt x="2021" y="172"/>
                  <a:pt x="2016" y="172"/>
                </a:cubicBezTo>
                <a:cubicBezTo>
                  <a:pt x="1999" y="172"/>
                  <a:pt x="1979" y="167"/>
                  <a:pt x="1979" y="133"/>
                </a:cubicBezTo>
                <a:lnTo>
                  <a:pt x="1979" y="3"/>
                </a:lnTo>
                <a:close/>
                <a:moveTo>
                  <a:pt x="2035" y="190"/>
                </a:moveTo>
                <a:cubicBezTo>
                  <a:pt x="2035" y="190"/>
                  <a:pt x="2042" y="195"/>
                  <a:pt x="2048" y="195"/>
                </a:cubicBezTo>
                <a:cubicBezTo>
                  <a:pt x="2057" y="195"/>
                  <a:pt x="2065" y="190"/>
                  <a:pt x="2069" y="179"/>
                </a:cubicBezTo>
                <a:cubicBezTo>
                  <a:pt x="2074" y="169"/>
                  <a:pt x="2074" y="169"/>
                  <a:pt x="2074" y="169"/>
                </a:cubicBezTo>
                <a:cubicBezTo>
                  <a:pt x="2023" y="50"/>
                  <a:pt x="2023" y="50"/>
                  <a:pt x="2023" y="50"/>
                </a:cubicBezTo>
                <a:cubicBezTo>
                  <a:pt x="2057" y="50"/>
                  <a:pt x="2057" y="50"/>
                  <a:pt x="2057" y="50"/>
                </a:cubicBezTo>
                <a:cubicBezTo>
                  <a:pt x="2082" y="120"/>
                  <a:pt x="2082" y="120"/>
                  <a:pt x="2082" y="120"/>
                </a:cubicBezTo>
                <a:cubicBezTo>
                  <a:pt x="2084" y="126"/>
                  <a:pt x="2086" y="136"/>
                  <a:pt x="2086" y="136"/>
                </a:cubicBezTo>
                <a:cubicBezTo>
                  <a:pt x="2087" y="136"/>
                  <a:pt x="2087" y="136"/>
                  <a:pt x="2087" y="136"/>
                </a:cubicBezTo>
                <a:cubicBezTo>
                  <a:pt x="2087" y="136"/>
                  <a:pt x="2089" y="126"/>
                  <a:pt x="2091" y="120"/>
                </a:cubicBezTo>
                <a:cubicBezTo>
                  <a:pt x="2114" y="50"/>
                  <a:pt x="2114" y="50"/>
                  <a:pt x="2114" y="50"/>
                </a:cubicBezTo>
                <a:cubicBezTo>
                  <a:pt x="2147" y="50"/>
                  <a:pt x="2147" y="50"/>
                  <a:pt x="2147" y="50"/>
                </a:cubicBezTo>
                <a:cubicBezTo>
                  <a:pt x="2093" y="189"/>
                  <a:pt x="2093" y="189"/>
                  <a:pt x="2093" y="189"/>
                </a:cubicBezTo>
                <a:cubicBezTo>
                  <a:pt x="2085" y="211"/>
                  <a:pt x="2068" y="220"/>
                  <a:pt x="2050" y="220"/>
                </a:cubicBezTo>
                <a:cubicBezTo>
                  <a:pt x="2036" y="220"/>
                  <a:pt x="2025" y="212"/>
                  <a:pt x="2025" y="212"/>
                </a:cubicBezTo>
                <a:lnTo>
                  <a:pt x="2035" y="190"/>
                </a:lnTo>
                <a:close/>
                <a:moveTo>
                  <a:pt x="2152" y="141"/>
                </a:moveTo>
                <a:cubicBezTo>
                  <a:pt x="2182" y="141"/>
                  <a:pt x="2182" y="141"/>
                  <a:pt x="2182" y="141"/>
                </a:cubicBezTo>
                <a:cubicBezTo>
                  <a:pt x="2182" y="170"/>
                  <a:pt x="2182" y="170"/>
                  <a:pt x="2182" y="170"/>
                </a:cubicBezTo>
                <a:cubicBezTo>
                  <a:pt x="2152" y="170"/>
                  <a:pt x="2152" y="170"/>
                  <a:pt x="2152" y="170"/>
                </a:cubicBezTo>
                <a:lnTo>
                  <a:pt x="2152" y="14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7" name="Group 26"/>
          <p:cNvGrpSpPr>
            <a:grpSpLocks/>
          </p:cNvGrpSpPr>
          <p:nvPr userDrawn="1"/>
        </p:nvGrpSpPr>
        <p:grpSpPr bwMode="auto">
          <a:xfrm>
            <a:off x="2063750" y="2727325"/>
            <a:ext cx="4989513" cy="1235075"/>
            <a:chOff x="2063931" y="2727511"/>
            <a:chExt cx="4989771" cy="1235149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2206813" y="2727511"/>
              <a:ext cx="838243" cy="496918"/>
            </a:xfrm>
            <a:custGeom>
              <a:avLst/>
              <a:gdLst>
                <a:gd name="T0" fmla="*/ 1654 w 1654"/>
                <a:gd name="T1" fmla="*/ 733 h 981"/>
                <a:gd name="T2" fmla="*/ 825 w 1654"/>
                <a:gd name="T3" fmla="*/ 0 h 981"/>
                <a:gd name="T4" fmla="*/ 0 w 1654"/>
                <a:gd name="T5" fmla="*/ 728 h 981"/>
                <a:gd name="T6" fmla="*/ 291 w 1654"/>
                <a:gd name="T7" fmla="*/ 981 h 981"/>
                <a:gd name="T8" fmla="*/ 825 w 1654"/>
                <a:gd name="T9" fmla="*/ 511 h 981"/>
                <a:gd name="T10" fmla="*/ 1356 w 1654"/>
                <a:gd name="T11" fmla="*/ 981 h 981"/>
                <a:gd name="T12" fmla="*/ 1654 w 1654"/>
                <a:gd name="T13" fmla="*/ 733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981">
                  <a:moveTo>
                    <a:pt x="1654" y="733"/>
                  </a:moveTo>
                  <a:lnTo>
                    <a:pt x="825" y="0"/>
                  </a:lnTo>
                  <a:lnTo>
                    <a:pt x="0" y="728"/>
                  </a:lnTo>
                  <a:lnTo>
                    <a:pt x="291" y="981"/>
                  </a:lnTo>
                  <a:lnTo>
                    <a:pt x="825" y="511"/>
                  </a:lnTo>
                  <a:lnTo>
                    <a:pt x="1356" y="981"/>
                  </a:lnTo>
                  <a:lnTo>
                    <a:pt x="1654" y="733"/>
                  </a:lnTo>
                  <a:close/>
                </a:path>
              </a:pathLst>
            </a:custGeom>
            <a:solidFill>
              <a:srgbClr val="60B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66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063931" y="3145049"/>
              <a:ext cx="1124008" cy="817611"/>
            </a:xfrm>
            <a:custGeom>
              <a:avLst/>
              <a:gdLst>
                <a:gd name="T0" fmla="*/ 1103 w 2216"/>
                <a:gd name="T1" fmla="*/ 982 h 1611"/>
                <a:gd name="T2" fmla="*/ 0 w 2216"/>
                <a:gd name="T3" fmla="*/ 9 h 1611"/>
                <a:gd name="T4" fmla="*/ 0 w 2216"/>
                <a:gd name="T5" fmla="*/ 642 h 1611"/>
                <a:gd name="T6" fmla="*/ 1103 w 2216"/>
                <a:gd name="T7" fmla="*/ 1611 h 1611"/>
                <a:gd name="T8" fmla="*/ 2216 w 2216"/>
                <a:gd name="T9" fmla="*/ 635 h 1611"/>
                <a:gd name="T10" fmla="*/ 2216 w 2216"/>
                <a:gd name="T11" fmla="*/ 0 h 1611"/>
                <a:gd name="T12" fmla="*/ 1103 w 2216"/>
                <a:gd name="T13" fmla="*/ 982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6" h="1611">
                  <a:moveTo>
                    <a:pt x="1103" y="982"/>
                  </a:moveTo>
                  <a:lnTo>
                    <a:pt x="0" y="9"/>
                  </a:lnTo>
                  <a:lnTo>
                    <a:pt x="0" y="642"/>
                  </a:lnTo>
                  <a:lnTo>
                    <a:pt x="1103" y="1611"/>
                  </a:lnTo>
                  <a:lnTo>
                    <a:pt x="2216" y="635"/>
                  </a:lnTo>
                  <a:lnTo>
                    <a:pt x="2216" y="0"/>
                  </a:lnTo>
                  <a:lnTo>
                    <a:pt x="1103" y="9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32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3367336" y="2730686"/>
              <a:ext cx="3686366" cy="941444"/>
            </a:xfrm>
            <a:custGeom>
              <a:avLst/>
              <a:gdLst>
                <a:gd name="T0" fmla="*/ 177 w 3078"/>
                <a:gd name="T1" fmla="*/ 776 h 786"/>
                <a:gd name="T2" fmla="*/ 204 w 3078"/>
                <a:gd name="T3" fmla="*/ 625 h 786"/>
                <a:gd name="T4" fmla="*/ 233 w 3078"/>
                <a:gd name="T5" fmla="*/ 625 h 786"/>
                <a:gd name="T6" fmla="*/ 864 w 3078"/>
                <a:gd name="T7" fmla="*/ 494 h 786"/>
                <a:gd name="T8" fmla="*/ 823 w 3078"/>
                <a:gd name="T9" fmla="*/ 692 h 786"/>
                <a:gd name="T10" fmla="*/ 514 w 3078"/>
                <a:gd name="T11" fmla="*/ 717 h 786"/>
                <a:gd name="T12" fmla="*/ 662 w 3078"/>
                <a:gd name="T13" fmla="*/ 233 h 786"/>
                <a:gd name="T14" fmla="*/ 659 w 3078"/>
                <a:gd name="T15" fmla="*/ 290 h 786"/>
                <a:gd name="T16" fmla="*/ 781 w 3078"/>
                <a:gd name="T17" fmla="*/ 458 h 786"/>
                <a:gd name="T18" fmla="*/ 1238 w 3078"/>
                <a:gd name="T19" fmla="*/ 393 h 786"/>
                <a:gd name="T20" fmla="*/ 1027 w 3078"/>
                <a:gd name="T21" fmla="*/ 776 h 786"/>
                <a:gd name="T22" fmla="*/ 1134 w 3078"/>
                <a:gd name="T23" fmla="*/ 233 h 786"/>
                <a:gd name="T24" fmla="*/ 1326 w 3078"/>
                <a:gd name="T25" fmla="*/ 776 h 786"/>
                <a:gd name="T26" fmla="*/ 1443 w 3078"/>
                <a:gd name="T27" fmla="*/ 713 h 786"/>
                <a:gd name="T28" fmla="*/ 1613 w 3078"/>
                <a:gd name="T29" fmla="*/ 237 h 786"/>
                <a:gd name="T30" fmla="*/ 1783 w 3078"/>
                <a:gd name="T31" fmla="*/ 0 h 786"/>
                <a:gd name="T32" fmla="*/ 1697 w 3078"/>
                <a:gd name="T33" fmla="*/ 298 h 786"/>
                <a:gd name="T34" fmla="*/ 1468 w 3078"/>
                <a:gd name="T35" fmla="*/ 510 h 786"/>
                <a:gd name="T36" fmla="*/ 2212 w 3078"/>
                <a:gd name="T37" fmla="*/ 748 h 786"/>
                <a:gd name="T38" fmla="*/ 1919 w 3078"/>
                <a:gd name="T39" fmla="*/ 482 h 786"/>
                <a:gd name="T40" fmla="*/ 2012 w 3078"/>
                <a:gd name="T41" fmla="*/ 291 h 786"/>
                <a:gd name="T42" fmla="*/ 2026 w 3078"/>
                <a:gd name="T43" fmla="*/ 233 h 786"/>
                <a:gd name="T44" fmla="*/ 2130 w 3078"/>
                <a:gd name="T45" fmla="*/ 717 h 786"/>
                <a:gd name="T46" fmla="*/ 1915 w 3078"/>
                <a:gd name="T47" fmla="*/ 627 h 786"/>
                <a:gd name="T48" fmla="*/ 2662 w 3078"/>
                <a:gd name="T49" fmla="*/ 243 h 786"/>
                <a:gd name="T50" fmla="*/ 2234 w 3078"/>
                <a:gd name="T51" fmla="*/ 243 h 786"/>
                <a:gd name="T52" fmla="*/ 2453 w 3078"/>
                <a:gd name="T53" fmla="*/ 690 h 786"/>
                <a:gd name="T54" fmla="*/ 2581 w 3078"/>
                <a:gd name="T55" fmla="*/ 243 h 786"/>
                <a:gd name="T56" fmla="*/ 3029 w 3078"/>
                <a:gd name="T57" fmla="*/ 707 h 786"/>
                <a:gd name="T58" fmla="*/ 2662 w 3078"/>
                <a:gd name="T59" fmla="*/ 510 h 786"/>
                <a:gd name="T60" fmla="*/ 3029 w 3078"/>
                <a:gd name="T61" fmla="*/ 312 h 786"/>
                <a:gd name="T62" fmla="*/ 2871 w 3078"/>
                <a:gd name="T63" fmla="*/ 289 h 786"/>
                <a:gd name="T64" fmla="*/ 2990 w 3078"/>
                <a:gd name="T65" fmla="*/ 510 h 786"/>
                <a:gd name="T66" fmla="*/ 2959 w 3078"/>
                <a:gd name="T67" fmla="*/ 137 h 786"/>
                <a:gd name="T68" fmla="*/ 2990 w 3078"/>
                <a:gd name="T69" fmla="*/ 147 h 786"/>
                <a:gd name="T70" fmla="*/ 2978 w 3078"/>
                <a:gd name="T71" fmla="*/ 147 h 786"/>
                <a:gd name="T72" fmla="*/ 3040 w 3078"/>
                <a:gd name="T73" fmla="*/ 163 h 786"/>
                <a:gd name="T74" fmla="*/ 3044 w 3078"/>
                <a:gd name="T75" fmla="*/ 163 h 786"/>
                <a:gd name="T76" fmla="*/ 3071 w 3078"/>
                <a:gd name="T77" fmla="*/ 193 h 786"/>
                <a:gd name="T78" fmla="*/ 3057 w 3078"/>
                <a:gd name="T79" fmla="*/ 160 h 786"/>
                <a:gd name="T80" fmla="*/ 3037 w 3078"/>
                <a:gd name="T81" fmla="*/ 183 h 786"/>
                <a:gd name="T82" fmla="*/ 3027 w 3078"/>
                <a:gd name="T83" fmla="*/ 164 h 786"/>
                <a:gd name="T84" fmla="*/ 3017 w 3078"/>
                <a:gd name="T85" fmla="*/ 137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78" h="786">
                  <a:moveTo>
                    <a:pt x="428" y="243"/>
                  </a:moveTo>
                  <a:cubicBezTo>
                    <a:pt x="255" y="776"/>
                    <a:pt x="255" y="776"/>
                    <a:pt x="255" y="776"/>
                  </a:cubicBezTo>
                  <a:cubicBezTo>
                    <a:pt x="177" y="776"/>
                    <a:pt x="177" y="776"/>
                    <a:pt x="177" y="77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93" y="243"/>
                    <a:pt x="93" y="243"/>
                    <a:pt x="93" y="243"/>
                  </a:cubicBezTo>
                  <a:cubicBezTo>
                    <a:pt x="204" y="625"/>
                    <a:pt x="204" y="625"/>
                    <a:pt x="204" y="625"/>
                  </a:cubicBezTo>
                  <a:cubicBezTo>
                    <a:pt x="211" y="647"/>
                    <a:pt x="216" y="669"/>
                    <a:pt x="218" y="690"/>
                  </a:cubicBezTo>
                  <a:cubicBezTo>
                    <a:pt x="220" y="690"/>
                    <a:pt x="220" y="690"/>
                    <a:pt x="220" y="690"/>
                  </a:cubicBezTo>
                  <a:cubicBezTo>
                    <a:pt x="221" y="680"/>
                    <a:pt x="225" y="658"/>
                    <a:pt x="233" y="625"/>
                  </a:cubicBezTo>
                  <a:cubicBezTo>
                    <a:pt x="347" y="243"/>
                    <a:pt x="347" y="243"/>
                    <a:pt x="347" y="243"/>
                  </a:cubicBezTo>
                  <a:lnTo>
                    <a:pt x="428" y="243"/>
                  </a:lnTo>
                  <a:close/>
                  <a:moveTo>
                    <a:pt x="864" y="494"/>
                  </a:moveTo>
                  <a:cubicBezTo>
                    <a:pt x="529" y="543"/>
                    <a:pt x="529" y="543"/>
                    <a:pt x="529" y="543"/>
                  </a:cubicBezTo>
                  <a:cubicBezTo>
                    <a:pt x="539" y="662"/>
                    <a:pt x="593" y="722"/>
                    <a:pt x="691" y="722"/>
                  </a:cubicBezTo>
                  <a:cubicBezTo>
                    <a:pt x="743" y="722"/>
                    <a:pt x="787" y="712"/>
                    <a:pt x="823" y="692"/>
                  </a:cubicBezTo>
                  <a:cubicBezTo>
                    <a:pt x="846" y="749"/>
                    <a:pt x="846" y="749"/>
                    <a:pt x="846" y="749"/>
                  </a:cubicBezTo>
                  <a:cubicBezTo>
                    <a:pt x="805" y="773"/>
                    <a:pt x="752" y="786"/>
                    <a:pt x="684" y="786"/>
                  </a:cubicBezTo>
                  <a:cubicBezTo>
                    <a:pt x="612" y="786"/>
                    <a:pt x="555" y="763"/>
                    <a:pt x="514" y="717"/>
                  </a:cubicBezTo>
                  <a:cubicBezTo>
                    <a:pt x="469" y="669"/>
                    <a:pt x="447" y="599"/>
                    <a:pt x="447" y="508"/>
                  </a:cubicBezTo>
                  <a:cubicBezTo>
                    <a:pt x="447" y="420"/>
                    <a:pt x="468" y="351"/>
                    <a:pt x="508" y="302"/>
                  </a:cubicBezTo>
                  <a:cubicBezTo>
                    <a:pt x="546" y="256"/>
                    <a:pt x="597" y="233"/>
                    <a:pt x="662" y="233"/>
                  </a:cubicBezTo>
                  <a:cubicBezTo>
                    <a:pt x="799" y="233"/>
                    <a:pt x="866" y="320"/>
                    <a:pt x="864" y="494"/>
                  </a:cubicBezTo>
                  <a:close/>
                  <a:moveTo>
                    <a:pt x="781" y="458"/>
                  </a:moveTo>
                  <a:cubicBezTo>
                    <a:pt x="781" y="346"/>
                    <a:pt x="741" y="290"/>
                    <a:pt x="659" y="290"/>
                  </a:cubicBezTo>
                  <a:cubicBezTo>
                    <a:pt x="619" y="290"/>
                    <a:pt x="587" y="306"/>
                    <a:pt x="564" y="339"/>
                  </a:cubicBezTo>
                  <a:cubicBezTo>
                    <a:pt x="539" y="375"/>
                    <a:pt x="527" y="427"/>
                    <a:pt x="527" y="496"/>
                  </a:cubicBezTo>
                  <a:lnTo>
                    <a:pt x="781" y="458"/>
                  </a:lnTo>
                  <a:close/>
                  <a:moveTo>
                    <a:pt x="1326" y="776"/>
                  </a:moveTo>
                  <a:cubicBezTo>
                    <a:pt x="1238" y="776"/>
                    <a:pt x="1238" y="776"/>
                    <a:pt x="1238" y="776"/>
                  </a:cubicBezTo>
                  <a:cubicBezTo>
                    <a:pt x="1238" y="393"/>
                    <a:pt x="1238" y="393"/>
                    <a:pt x="1238" y="393"/>
                  </a:cubicBezTo>
                  <a:cubicBezTo>
                    <a:pt x="1238" y="324"/>
                    <a:pt x="1201" y="290"/>
                    <a:pt x="1127" y="290"/>
                  </a:cubicBezTo>
                  <a:cubicBezTo>
                    <a:pt x="1089" y="290"/>
                    <a:pt x="1056" y="296"/>
                    <a:pt x="1027" y="308"/>
                  </a:cubicBezTo>
                  <a:cubicBezTo>
                    <a:pt x="1027" y="776"/>
                    <a:pt x="1027" y="776"/>
                    <a:pt x="1027" y="776"/>
                  </a:cubicBezTo>
                  <a:cubicBezTo>
                    <a:pt x="939" y="776"/>
                    <a:pt x="939" y="776"/>
                    <a:pt x="939" y="776"/>
                  </a:cubicBezTo>
                  <a:cubicBezTo>
                    <a:pt x="939" y="271"/>
                    <a:pt x="939" y="271"/>
                    <a:pt x="939" y="271"/>
                  </a:cubicBezTo>
                  <a:cubicBezTo>
                    <a:pt x="991" y="246"/>
                    <a:pt x="1056" y="233"/>
                    <a:pt x="1134" y="233"/>
                  </a:cubicBezTo>
                  <a:cubicBezTo>
                    <a:pt x="1202" y="233"/>
                    <a:pt x="1252" y="250"/>
                    <a:pt x="1285" y="284"/>
                  </a:cubicBezTo>
                  <a:cubicBezTo>
                    <a:pt x="1312" y="311"/>
                    <a:pt x="1326" y="347"/>
                    <a:pt x="1326" y="391"/>
                  </a:cubicBezTo>
                  <a:lnTo>
                    <a:pt x="1326" y="776"/>
                  </a:lnTo>
                  <a:close/>
                  <a:moveTo>
                    <a:pt x="1783" y="748"/>
                  </a:moveTo>
                  <a:cubicBezTo>
                    <a:pt x="1742" y="773"/>
                    <a:pt x="1686" y="786"/>
                    <a:pt x="1616" y="786"/>
                  </a:cubicBezTo>
                  <a:cubicBezTo>
                    <a:pt x="1542" y="786"/>
                    <a:pt x="1484" y="761"/>
                    <a:pt x="1443" y="713"/>
                  </a:cubicBezTo>
                  <a:cubicBezTo>
                    <a:pt x="1402" y="665"/>
                    <a:pt x="1382" y="600"/>
                    <a:pt x="1382" y="517"/>
                  </a:cubicBezTo>
                  <a:cubicBezTo>
                    <a:pt x="1382" y="430"/>
                    <a:pt x="1403" y="361"/>
                    <a:pt x="1446" y="311"/>
                  </a:cubicBezTo>
                  <a:cubicBezTo>
                    <a:pt x="1488" y="262"/>
                    <a:pt x="1543" y="237"/>
                    <a:pt x="1613" y="237"/>
                  </a:cubicBezTo>
                  <a:cubicBezTo>
                    <a:pt x="1641" y="237"/>
                    <a:pt x="1669" y="242"/>
                    <a:pt x="1697" y="250"/>
                  </a:cubicBezTo>
                  <a:cubicBezTo>
                    <a:pt x="1697" y="0"/>
                    <a:pt x="1697" y="0"/>
                    <a:pt x="1697" y="0"/>
                  </a:cubicBezTo>
                  <a:cubicBezTo>
                    <a:pt x="1783" y="0"/>
                    <a:pt x="1783" y="0"/>
                    <a:pt x="1783" y="0"/>
                  </a:cubicBezTo>
                  <a:lnTo>
                    <a:pt x="1783" y="748"/>
                  </a:lnTo>
                  <a:close/>
                  <a:moveTo>
                    <a:pt x="1697" y="713"/>
                  </a:moveTo>
                  <a:cubicBezTo>
                    <a:pt x="1697" y="298"/>
                    <a:pt x="1697" y="298"/>
                    <a:pt x="1697" y="298"/>
                  </a:cubicBezTo>
                  <a:cubicBezTo>
                    <a:pt x="1673" y="291"/>
                    <a:pt x="1651" y="288"/>
                    <a:pt x="1631" y="288"/>
                  </a:cubicBezTo>
                  <a:cubicBezTo>
                    <a:pt x="1574" y="288"/>
                    <a:pt x="1531" y="310"/>
                    <a:pt x="1503" y="356"/>
                  </a:cubicBezTo>
                  <a:cubicBezTo>
                    <a:pt x="1480" y="394"/>
                    <a:pt x="1468" y="445"/>
                    <a:pt x="1468" y="510"/>
                  </a:cubicBezTo>
                  <a:cubicBezTo>
                    <a:pt x="1468" y="656"/>
                    <a:pt x="1519" y="728"/>
                    <a:pt x="1620" y="728"/>
                  </a:cubicBezTo>
                  <a:cubicBezTo>
                    <a:pt x="1656" y="728"/>
                    <a:pt x="1682" y="723"/>
                    <a:pt x="1697" y="713"/>
                  </a:cubicBezTo>
                  <a:close/>
                  <a:moveTo>
                    <a:pt x="2212" y="748"/>
                  </a:moveTo>
                  <a:cubicBezTo>
                    <a:pt x="2167" y="773"/>
                    <a:pt x="2108" y="786"/>
                    <a:pt x="2035" y="786"/>
                  </a:cubicBezTo>
                  <a:cubicBezTo>
                    <a:pt x="1900" y="786"/>
                    <a:pt x="1832" y="733"/>
                    <a:pt x="1832" y="628"/>
                  </a:cubicBezTo>
                  <a:cubicBezTo>
                    <a:pt x="1832" y="563"/>
                    <a:pt x="1861" y="515"/>
                    <a:pt x="1919" y="482"/>
                  </a:cubicBezTo>
                  <a:cubicBezTo>
                    <a:pt x="1965" y="457"/>
                    <a:pt x="2036" y="439"/>
                    <a:pt x="2130" y="429"/>
                  </a:cubicBezTo>
                  <a:cubicBezTo>
                    <a:pt x="2130" y="396"/>
                    <a:pt x="2130" y="396"/>
                    <a:pt x="2130" y="396"/>
                  </a:cubicBezTo>
                  <a:cubicBezTo>
                    <a:pt x="2130" y="326"/>
                    <a:pt x="2090" y="291"/>
                    <a:pt x="2012" y="291"/>
                  </a:cubicBezTo>
                  <a:cubicBezTo>
                    <a:pt x="1971" y="291"/>
                    <a:pt x="1928" y="302"/>
                    <a:pt x="1884" y="324"/>
                  </a:cubicBezTo>
                  <a:cubicBezTo>
                    <a:pt x="1863" y="273"/>
                    <a:pt x="1863" y="273"/>
                    <a:pt x="1863" y="273"/>
                  </a:cubicBezTo>
                  <a:cubicBezTo>
                    <a:pt x="1911" y="247"/>
                    <a:pt x="1965" y="233"/>
                    <a:pt x="2026" y="233"/>
                  </a:cubicBezTo>
                  <a:cubicBezTo>
                    <a:pt x="2150" y="233"/>
                    <a:pt x="2212" y="291"/>
                    <a:pt x="2212" y="406"/>
                  </a:cubicBezTo>
                  <a:lnTo>
                    <a:pt x="2212" y="748"/>
                  </a:lnTo>
                  <a:close/>
                  <a:moveTo>
                    <a:pt x="2130" y="717"/>
                  </a:moveTo>
                  <a:cubicBezTo>
                    <a:pt x="2130" y="473"/>
                    <a:pt x="2130" y="473"/>
                    <a:pt x="2130" y="473"/>
                  </a:cubicBezTo>
                  <a:cubicBezTo>
                    <a:pt x="2055" y="483"/>
                    <a:pt x="2003" y="497"/>
                    <a:pt x="1973" y="516"/>
                  </a:cubicBezTo>
                  <a:cubicBezTo>
                    <a:pt x="1934" y="540"/>
                    <a:pt x="1915" y="576"/>
                    <a:pt x="1915" y="627"/>
                  </a:cubicBezTo>
                  <a:cubicBezTo>
                    <a:pt x="1915" y="699"/>
                    <a:pt x="1957" y="735"/>
                    <a:pt x="2042" y="735"/>
                  </a:cubicBezTo>
                  <a:cubicBezTo>
                    <a:pt x="2079" y="735"/>
                    <a:pt x="2108" y="729"/>
                    <a:pt x="2130" y="717"/>
                  </a:cubicBezTo>
                  <a:close/>
                  <a:moveTo>
                    <a:pt x="2662" y="243"/>
                  </a:moveTo>
                  <a:cubicBezTo>
                    <a:pt x="2489" y="776"/>
                    <a:pt x="2489" y="776"/>
                    <a:pt x="2489" y="776"/>
                  </a:cubicBezTo>
                  <a:cubicBezTo>
                    <a:pt x="2411" y="776"/>
                    <a:pt x="2411" y="776"/>
                    <a:pt x="2411" y="776"/>
                  </a:cubicBezTo>
                  <a:cubicBezTo>
                    <a:pt x="2234" y="243"/>
                    <a:pt x="2234" y="243"/>
                    <a:pt x="2234" y="243"/>
                  </a:cubicBezTo>
                  <a:cubicBezTo>
                    <a:pt x="2327" y="243"/>
                    <a:pt x="2327" y="243"/>
                    <a:pt x="2327" y="243"/>
                  </a:cubicBezTo>
                  <a:cubicBezTo>
                    <a:pt x="2439" y="625"/>
                    <a:pt x="2439" y="625"/>
                    <a:pt x="2439" y="625"/>
                  </a:cubicBezTo>
                  <a:cubicBezTo>
                    <a:pt x="2445" y="647"/>
                    <a:pt x="2450" y="669"/>
                    <a:pt x="2453" y="690"/>
                  </a:cubicBezTo>
                  <a:cubicBezTo>
                    <a:pt x="2455" y="690"/>
                    <a:pt x="2455" y="690"/>
                    <a:pt x="2455" y="690"/>
                  </a:cubicBezTo>
                  <a:cubicBezTo>
                    <a:pt x="2455" y="680"/>
                    <a:pt x="2460" y="658"/>
                    <a:pt x="2467" y="625"/>
                  </a:cubicBezTo>
                  <a:cubicBezTo>
                    <a:pt x="2581" y="243"/>
                    <a:pt x="2581" y="243"/>
                    <a:pt x="2581" y="243"/>
                  </a:cubicBezTo>
                  <a:lnTo>
                    <a:pt x="2662" y="243"/>
                  </a:lnTo>
                  <a:close/>
                  <a:moveTo>
                    <a:pt x="3078" y="510"/>
                  </a:moveTo>
                  <a:cubicBezTo>
                    <a:pt x="3078" y="592"/>
                    <a:pt x="3062" y="658"/>
                    <a:pt x="3029" y="707"/>
                  </a:cubicBezTo>
                  <a:cubicBezTo>
                    <a:pt x="2992" y="759"/>
                    <a:pt x="2940" y="786"/>
                    <a:pt x="2871" y="786"/>
                  </a:cubicBezTo>
                  <a:cubicBezTo>
                    <a:pt x="2801" y="786"/>
                    <a:pt x="2748" y="759"/>
                    <a:pt x="2712" y="707"/>
                  </a:cubicBezTo>
                  <a:cubicBezTo>
                    <a:pt x="2679" y="658"/>
                    <a:pt x="2662" y="592"/>
                    <a:pt x="2662" y="510"/>
                  </a:cubicBezTo>
                  <a:cubicBezTo>
                    <a:pt x="2662" y="426"/>
                    <a:pt x="2679" y="360"/>
                    <a:pt x="2713" y="312"/>
                  </a:cubicBezTo>
                  <a:cubicBezTo>
                    <a:pt x="2749" y="260"/>
                    <a:pt x="2801" y="233"/>
                    <a:pt x="2870" y="233"/>
                  </a:cubicBezTo>
                  <a:cubicBezTo>
                    <a:pt x="2939" y="233"/>
                    <a:pt x="2992" y="260"/>
                    <a:pt x="3029" y="312"/>
                  </a:cubicBezTo>
                  <a:cubicBezTo>
                    <a:pt x="3062" y="360"/>
                    <a:pt x="3078" y="426"/>
                    <a:pt x="3078" y="510"/>
                  </a:cubicBezTo>
                  <a:close/>
                  <a:moveTo>
                    <a:pt x="2990" y="510"/>
                  </a:moveTo>
                  <a:cubicBezTo>
                    <a:pt x="2990" y="362"/>
                    <a:pt x="2950" y="289"/>
                    <a:pt x="2871" y="289"/>
                  </a:cubicBezTo>
                  <a:cubicBezTo>
                    <a:pt x="2790" y="289"/>
                    <a:pt x="2750" y="362"/>
                    <a:pt x="2750" y="510"/>
                  </a:cubicBezTo>
                  <a:cubicBezTo>
                    <a:pt x="2750" y="654"/>
                    <a:pt x="2790" y="725"/>
                    <a:pt x="2871" y="725"/>
                  </a:cubicBezTo>
                  <a:cubicBezTo>
                    <a:pt x="2950" y="725"/>
                    <a:pt x="2990" y="654"/>
                    <a:pt x="2990" y="510"/>
                  </a:cubicBezTo>
                  <a:close/>
                  <a:moveTo>
                    <a:pt x="2978" y="147"/>
                  </a:moveTo>
                  <a:cubicBezTo>
                    <a:pt x="2959" y="147"/>
                    <a:pt x="2959" y="147"/>
                    <a:pt x="2959" y="147"/>
                  </a:cubicBezTo>
                  <a:cubicBezTo>
                    <a:pt x="2959" y="137"/>
                    <a:pt x="2959" y="137"/>
                    <a:pt x="2959" y="137"/>
                  </a:cubicBezTo>
                  <a:cubicBezTo>
                    <a:pt x="3009" y="137"/>
                    <a:pt x="3009" y="137"/>
                    <a:pt x="3009" y="137"/>
                  </a:cubicBezTo>
                  <a:cubicBezTo>
                    <a:pt x="3009" y="147"/>
                    <a:pt x="3009" y="147"/>
                    <a:pt x="3009" y="147"/>
                  </a:cubicBezTo>
                  <a:cubicBezTo>
                    <a:pt x="2990" y="147"/>
                    <a:pt x="2990" y="147"/>
                    <a:pt x="2990" y="147"/>
                  </a:cubicBezTo>
                  <a:cubicBezTo>
                    <a:pt x="2990" y="193"/>
                    <a:pt x="2990" y="193"/>
                    <a:pt x="2990" y="193"/>
                  </a:cubicBezTo>
                  <a:cubicBezTo>
                    <a:pt x="2978" y="193"/>
                    <a:pt x="2978" y="193"/>
                    <a:pt x="2978" y="193"/>
                  </a:cubicBezTo>
                  <a:lnTo>
                    <a:pt x="2978" y="147"/>
                  </a:lnTo>
                  <a:close/>
                  <a:moveTo>
                    <a:pt x="3017" y="137"/>
                  </a:moveTo>
                  <a:cubicBezTo>
                    <a:pt x="3029" y="137"/>
                    <a:pt x="3029" y="137"/>
                    <a:pt x="3029" y="137"/>
                  </a:cubicBezTo>
                  <a:cubicBezTo>
                    <a:pt x="3040" y="163"/>
                    <a:pt x="3040" y="163"/>
                    <a:pt x="3040" y="163"/>
                  </a:cubicBezTo>
                  <a:cubicBezTo>
                    <a:pt x="3041" y="166"/>
                    <a:pt x="3042" y="169"/>
                    <a:pt x="3042" y="169"/>
                  </a:cubicBezTo>
                  <a:cubicBezTo>
                    <a:pt x="3042" y="169"/>
                    <a:pt x="3042" y="169"/>
                    <a:pt x="3042" y="169"/>
                  </a:cubicBezTo>
                  <a:cubicBezTo>
                    <a:pt x="3042" y="169"/>
                    <a:pt x="3043" y="166"/>
                    <a:pt x="3044" y="163"/>
                  </a:cubicBezTo>
                  <a:cubicBezTo>
                    <a:pt x="3056" y="137"/>
                    <a:pt x="3056" y="137"/>
                    <a:pt x="3056" y="137"/>
                  </a:cubicBezTo>
                  <a:cubicBezTo>
                    <a:pt x="3067" y="137"/>
                    <a:pt x="3067" y="137"/>
                    <a:pt x="3067" y="137"/>
                  </a:cubicBezTo>
                  <a:cubicBezTo>
                    <a:pt x="3071" y="193"/>
                    <a:pt x="3071" y="193"/>
                    <a:pt x="3071" y="193"/>
                  </a:cubicBezTo>
                  <a:cubicBezTo>
                    <a:pt x="3059" y="193"/>
                    <a:pt x="3059" y="193"/>
                    <a:pt x="3059" y="193"/>
                  </a:cubicBezTo>
                  <a:cubicBezTo>
                    <a:pt x="3057" y="164"/>
                    <a:pt x="3057" y="164"/>
                    <a:pt x="3057" y="164"/>
                  </a:cubicBezTo>
                  <a:cubicBezTo>
                    <a:pt x="3057" y="162"/>
                    <a:pt x="3057" y="160"/>
                    <a:pt x="3057" y="160"/>
                  </a:cubicBezTo>
                  <a:cubicBezTo>
                    <a:pt x="3057" y="160"/>
                    <a:pt x="3057" y="160"/>
                    <a:pt x="3057" y="160"/>
                  </a:cubicBezTo>
                  <a:cubicBezTo>
                    <a:pt x="3047" y="183"/>
                    <a:pt x="3047" y="183"/>
                    <a:pt x="3047" y="183"/>
                  </a:cubicBezTo>
                  <a:cubicBezTo>
                    <a:pt x="3037" y="183"/>
                    <a:pt x="3037" y="183"/>
                    <a:pt x="3037" y="183"/>
                  </a:cubicBezTo>
                  <a:cubicBezTo>
                    <a:pt x="3027" y="160"/>
                    <a:pt x="3027" y="160"/>
                    <a:pt x="3027" y="160"/>
                  </a:cubicBezTo>
                  <a:cubicBezTo>
                    <a:pt x="3027" y="160"/>
                    <a:pt x="3027" y="160"/>
                    <a:pt x="3027" y="160"/>
                  </a:cubicBezTo>
                  <a:cubicBezTo>
                    <a:pt x="3027" y="160"/>
                    <a:pt x="3027" y="162"/>
                    <a:pt x="3027" y="164"/>
                  </a:cubicBezTo>
                  <a:cubicBezTo>
                    <a:pt x="3025" y="193"/>
                    <a:pt x="3025" y="193"/>
                    <a:pt x="3025" y="193"/>
                  </a:cubicBezTo>
                  <a:cubicBezTo>
                    <a:pt x="3013" y="193"/>
                    <a:pt x="3013" y="193"/>
                    <a:pt x="3013" y="193"/>
                  </a:cubicBezTo>
                  <a:lnTo>
                    <a:pt x="3017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32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658065" y="6212795"/>
            <a:ext cx="2109850" cy="492841"/>
            <a:chOff x="6205635" y="6045607"/>
            <a:chExt cx="2552918" cy="596337"/>
          </a:xfrm>
        </p:grpSpPr>
        <p:pic>
          <p:nvPicPr>
            <p:cNvPr id="32" name="Picture 31" descr="twitter.png">
              <a:hlinkClick r:id="rId2"/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5635" y="6060141"/>
              <a:ext cx="581803" cy="58180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Picture 32" descr="facebook.png">
              <a:hlinkClick r:id="rId4"/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6968" y="6045607"/>
              <a:ext cx="581585" cy="5815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 descr="linkedin-icon.png">
              <a:hlinkClick r:id="rId6"/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37538" y="6052874"/>
              <a:ext cx="551590" cy="55159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 descr="Blog icon.png">
              <a:hlinkClick r:id="rId8"/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5515" y="6047440"/>
              <a:ext cx="570555" cy="57055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4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902450"/>
          </a:xfrm>
          <a:prstGeom prst="rect">
            <a:avLst/>
          </a:prstGeom>
          <a:solidFill>
            <a:srgbClr val="02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913688" y="6402388"/>
            <a:ext cx="46037" cy="171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484860" y="6504215"/>
            <a:ext cx="2895600" cy="365125"/>
          </a:xfrm>
          <a:prstGeom prst="rect">
            <a:avLst/>
          </a:prstGeom>
          <a:noFill/>
          <a:ln>
            <a:solidFill>
              <a:srgbClr val="025158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© 2014 Vendavo, Inc. PROPRIETARY &amp; CONFIDENTIAL</a:t>
            </a:r>
            <a:endParaRPr lang="en-US" dirty="0"/>
          </a:p>
        </p:txBody>
      </p:sp>
      <p:sp>
        <p:nvSpPr>
          <p:cNvPr id="26" name="Freeform 8"/>
          <p:cNvSpPr>
            <a:spLocks noEditPoints="1"/>
          </p:cNvSpPr>
          <p:nvPr userDrawn="1"/>
        </p:nvSpPr>
        <p:spPr bwMode="auto">
          <a:xfrm>
            <a:off x="7136507" y="6432786"/>
            <a:ext cx="1474985" cy="148753"/>
          </a:xfrm>
          <a:custGeom>
            <a:avLst/>
            <a:gdLst>
              <a:gd name="T0" fmla="*/ 59 w 2182"/>
              <a:gd name="T1" fmla="*/ 0 h 220"/>
              <a:gd name="T2" fmla="*/ 112 w 2182"/>
              <a:gd name="T3" fmla="*/ 124 h 220"/>
              <a:gd name="T4" fmla="*/ 238 w 2182"/>
              <a:gd name="T5" fmla="*/ 105 h 220"/>
              <a:gd name="T6" fmla="*/ 236 w 2182"/>
              <a:gd name="T7" fmla="*/ 156 h 220"/>
              <a:gd name="T8" fmla="*/ 184 w 2182"/>
              <a:gd name="T9" fmla="*/ 71 h 220"/>
              <a:gd name="T10" fmla="*/ 285 w 2182"/>
              <a:gd name="T11" fmla="*/ 129 h 220"/>
              <a:gd name="T12" fmla="*/ 255 w 2182"/>
              <a:gd name="T13" fmla="*/ 133 h 220"/>
              <a:gd name="T14" fmla="*/ 358 w 2182"/>
              <a:gd name="T15" fmla="*/ 145 h 220"/>
              <a:gd name="T16" fmla="*/ 316 w 2182"/>
              <a:gd name="T17" fmla="*/ 3 h 220"/>
              <a:gd name="T18" fmla="*/ 377 w 2182"/>
              <a:gd name="T19" fmla="*/ 141 h 220"/>
              <a:gd name="T20" fmla="*/ 572 w 2182"/>
              <a:gd name="T21" fmla="*/ 110 h 220"/>
              <a:gd name="T22" fmla="*/ 629 w 2182"/>
              <a:gd name="T23" fmla="*/ 170 h 220"/>
              <a:gd name="T24" fmla="*/ 585 w 2182"/>
              <a:gd name="T25" fmla="*/ 142 h 220"/>
              <a:gd name="T26" fmla="*/ 522 w 2182"/>
              <a:gd name="T27" fmla="*/ 77 h 220"/>
              <a:gd name="T28" fmla="*/ 809 w 2182"/>
              <a:gd name="T29" fmla="*/ 110 h 220"/>
              <a:gd name="T30" fmla="*/ 778 w 2182"/>
              <a:gd name="T31" fmla="*/ 110 h 220"/>
              <a:gd name="T32" fmla="*/ 855 w 2182"/>
              <a:gd name="T33" fmla="*/ 50 h 220"/>
              <a:gd name="T34" fmla="*/ 899 w 2182"/>
              <a:gd name="T35" fmla="*/ 49 h 220"/>
              <a:gd name="T36" fmla="*/ 857 w 2182"/>
              <a:gd name="T37" fmla="*/ 170 h 220"/>
              <a:gd name="T38" fmla="*/ 1018 w 2182"/>
              <a:gd name="T39" fmla="*/ 116 h 220"/>
              <a:gd name="T40" fmla="*/ 969 w 2182"/>
              <a:gd name="T41" fmla="*/ 173 h 220"/>
              <a:gd name="T42" fmla="*/ 936 w 2182"/>
              <a:gd name="T43" fmla="*/ 96 h 220"/>
              <a:gd name="T44" fmla="*/ 1037 w 2182"/>
              <a:gd name="T45" fmla="*/ 170 h 220"/>
              <a:gd name="T46" fmla="*/ 1213 w 2182"/>
              <a:gd name="T47" fmla="*/ 113 h 220"/>
              <a:gd name="T48" fmla="*/ 1207 w 2182"/>
              <a:gd name="T49" fmla="*/ 86 h 220"/>
              <a:gd name="T50" fmla="*/ 1207 w 2182"/>
              <a:gd name="T51" fmla="*/ 86 h 220"/>
              <a:gd name="T52" fmla="*/ 1311 w 2182"/>
              <a:gd name="T53" fmla="*/ 80 h 220"/>
              <a:gd name="T54" fmla="*/ 1315 w 2182"/>
              <a:gd name="T55" fmla="*/ 103 h 220"/>
              <a:gd name="T56" fmla="*/ 1417 w 2182"/>
              <a:gd name="T57" fmla="*/ 48 h 220"/>
              <a:gd name="T58" fmla="*/ 1417 w 2182"/>
              <a:gd name="T59" fmla="*/ 148 h 220"/>
              <a:gd name="T60" fmla="*/ 1583 w 2182"/>
              <a:gd name="T61" fmla="*/ 74 h 220"/>
              <a:gd name="T62" fmla="*/ 1492 w 2182"/>
              <a:gd name="T63" fmla="*/ 74 h 220"/>
              <a:gd name="T64" fmla="*/ 1566 w 2182"/>
              <a:gd name="T65" fmla="*/ 3 h 220"/>
              <a:gd name="T66" fmla="*/ 1613 w 2182"/>
              <a:gd name="T67" fmla="*/ 50 h 220"/>
              <a:gd name="T68" fmla="*/ 1612 w 2182"/>
              <a:gd name="T69" fmla="*/ 3 h 220"/>
              <a:gd name="T70" fmla="*/ 1629 w 2182"/>
              <a:gd name="T71" fmla="*/ 76 h 220"/>
              <a:gd name="T72" fmla="*/ 1675 w 2182"/>
              <a:gd name="T73" fmla="*/ 52 h 220"/>
              <a:gd name="T74" fmla="*/ 1699 w 2182"/>
              <a:gd name="T75" fmla="*/ 145 h 220"/>
              <a:gd name="T76" fmla="*/ 1645 w 2182"/>
              <a:gd name="T77" fmla="*/ 76 h 220"/>
              <a:gd name="T78" fmla="*/ 1732 w 2182"/>
              <a:gd name="T79" fmla="*/ 84 h 220"/>
              <a:gd name="T80" fmla="*/ 1790 w 2182"/>
              <a:gd name="T81" fmla="*/ 170 h 220"/>
              <a:gd name="T82" fmla="*/ 1713 w 2182"/>
              <a:gd name="T83" fmla="*/ 136 h 220"/>
              <a:gd name="T84" fmla="*/ 1783 w 2182"/>
              <a:gd name="T85" fmla="*/ 116 h 220"/>
              <a:gd name="T86" fmla="*/ 1872 w 2182"/>
              <a:gd name="T87" fmla="*/ 55 h 220"/>
              <a:gd name="T88" fmla="*/ 1907 w 2182"/>
              <a:gd name="T89" fmla="*/ 173 h 220"/>
              <a:gd name="T90" fmla="*/ 1842 w 2182"/>
              <a:gd name="T91" fmla="*/ 170 h 220"/>
              <a:gd name="T92" fmla="*/ 1871 w 2182"/>
              <a:gd name="T93" fmla="*/ 111 h 220"/>
              <a:gd name="T94" fmla="*/ 2021 w 2182"/>
              <a:gd name="T95" fmla="*/ 145 h 220"/>
              <a:gd name="T96" fmla="*/ 1979 w 2182"/>
              <a:gd name="T97" fmla="*/ 3 h 220"/>
              <a:gd name="T98" fmla="*/ 2023 w 2182"/>
              <a:gd name="T99" fmla="*/ 50 h 220"/>
              <a:gd name="T100" fmla="*/ 2091 w 2182"/>
              <a:gd name="T101" fmla="*/ 120 h 220"/>
              <a:gd name="T102" fmla="*/ 2025 w 2182"/>
              <a:gd name="T103" fmla="*/ 212 h 220"/>
              <a:gd name="T104" fmla="*/ 2152 w 2182"/>
              <a:gd name="T105" fmla="*/ 17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82" h="220">
                <a:moveTo>
                  <a:pt x="16" y="128"/>
                </a:moveTo>
                <a:cubicBezTo>
                  <a:pt x="16" y="128"/>
                  <a:pt x="34" y="145"/>
                  <a:pt x="58" y="145"/>
                </a:cubicBezTo>
                <a:cubicBezTo>
                  <a:pt x="70" y="145"/>
                  <a:pt x="82" y="139"/>
                  <a:pt x="82" y="125"/>
                </a:cubicBezTo>
                <a:cubicBezTo>
                  <a:pt x="82" y="95"/>
                  <a:pt x="3" y="100"/>
                  <a:pt x="3" y="49"/>
                </a:cubicBezTo>
                <a:cubicBezTo>
                  <a:pt x="3" y="21"/>
                  <a:pt x="27" y="0"/>
                  <a:pt x="59" y="0"/>
                </a:cubicBezTo>
                <a:cubicBezTo>
                  <a:pt x="92" y="0"/>
                  <a:pt x="109" y="18"/>
                  <a:pt x="109" y="18"/>
                </a:cubicBezTo>
                <a:cubicBezTo>
                  <a:pt x="96" y="43"/>
                  <a:pt x="96" y="43"/>
                  <a:pt x="96" y="43"/>
                </a:cubicBezTo>
                <a:cubicBezTo>
                  <a:pt x="96" y="43"/>
                  <a:pt x="80" y="28"/>
                  <a:pt x="59" y="28"/>
                </a:cubicBezTo>
                <a:cubicBezTo>
                  <a:pt x="45" y="28"/>
                  <a:pt x="34" y="37"/>
                  <a:pt x="34" y="48"/>
                </a:cubicBezTo>
                <a:cubicBezTo>
                  <a:pt x="34" y="78"/>
                  <a:pt x="112" y="71"/>
                  <a:pt x="112" y="124"/>
                </a:cubicBezTo>
                <a:cubicBezTo>
                  <a:pt x="112" y="151"/>
                  <a:pt x="92" y="173"/>
                  <a:pt x="57" y="173"/>
                </a:cubicBezTo>
                <a:cubicBezTo>
                  <a:pt x="20" y="173"/>
                  <a:pt x="0" y="150"/>
                  <a:pt x="0" y="150"/>
                </a:cubicBezTo>
                <a:lnTo>
                  <a:pt x="16" y="128"/>
                </a:lnTo>
                <a:close/>
                <a:moveTo>
                  <a:pt x="185" y="48"/>
                </a:moveTo>
                <a:cubicBezTo>
                  <a:pt x="219" y="48"/>
                  <a:pt x="238" y="73"/>
                  <a:pt x="238" y="105"/>
                </a:cubicBezTo>
                <a:cubicBezTo>
                  <a:pt x="238" y="108"/>
                  <a:pt x="237" y="116"/>
                  <a:pt x="237" y="116"/>
                </a:cubicBezTo>
                <a:cubicBezTo>
                  <a:pt x="154" y="116"/>
                  <a:pt x="154" y="116"/>
                  <a:pt x="154" y="116"/>
                </a:cubicBezTo>
                <a:cubicBezTo>
                  <a:pt x="156" y="137"/>
                  <a:pt x="172" y="148"/>
                  <a:pt x="190" y="148"/>
                </a:cubicBezTo>
                <a:cubicBezTo>
                  <a:pt x="210" y="148"/>
                  <a:pt x="225" y="135"/>
                  <a:pt x="225" y="135"/>
                </a:cubicBezTo>
                <a:cubicBezTo>
                  <a:pt x="236" y="156"/>
                  <a:pt x="236" y="156"/>
                  <a:pt x="236" y="156"/>
                </a:cubicBezTo>
                <a:cubicBezTo>
                  <a:pt x="236" y="156"/>
                  <a:pt x="218" y="173"/>
                  <a:pt x="188" y="173"/>
                </a:cubicBezTo>
                <a:cubicBezTo>
                  <a:pt x="148" y="173"/>
                  <a:pt x="124" y="145"/>
                  <a:pt x="124" y="110"/>
                </a:cubicBezTo>
                <a:cubicBezTo>
                  <a:pt x="124" y="73"/>
                  <a:pt x="149" y="48"/>
                  <a:pt x="185" y="48"/>
                </a:cubicBezTo>
                <a:close/>
                <a:moveTo>
                  <a:pt x="208" y="96"/>
                </a:moveTo>
                <a:cubicBezTo>
                  <a:pt x="207" y="79"/>
                  <a:pt x="197" y="71"/>
                  <a:pt x="184" y="71"/>
                </a:cubicBezTo>
                <a:cubicBezTo>
                  <a:pt x="169" y="71"/>
                  <a:pt x="158" y="80"/>
                  <a:pt x="155" y="96"/>
                </a:cubicBezTo>
                <a:lnTo>
                  <a:pt x="208" y="96"/>
                </a:lnTo>
                <a:close/>
                <a:moveTo>
                  <a:pt x="255" y="3"/>
                </a:moveTo>
                <a:cubicBezTo>
                  <a:pt x="285" y="3"/>
                  <a:pt x="285" y="3"/>
                  <a:pt x="285" y="3"/>
                </a:cubicBezTo>
                <a:cubicBezTo>
                  <a:pt x="285" y="129"/>
                  <a:pt x="285" y="129"/>
                  <a:pt x="285" y="129"/>
                </a:cubicBezTo>
                <a:cubicBezTo>
                  <a:pt x="285" y="142"/>
                  <a:pt x="289" y="145"/>
                  <a:pt x="297" y="145"/>
                </a:cubicBezTo>
                <a:cubicBezTo>
                  <a:pt x="299" y="145"/>
                  <a:pt x="301" y="145"/>
                  <a:pt x="301" y="145"/>
                </a:cubicBezTo>
                <a:cubicBezTo>
                  <a:pt x="301" y="171"/>
                  <a:pt x="301" y="171"/>
                  <a:pt x="301" y="171"/>
                </a:cubicBezTo>
                <a:cubicBezTo>
                  <a:pt x="301" y="171"/>
                  <a:pt x="297" y="172"/>
                  <a:pt x="292" y="172"/>
                </a:cubicBezTo>
                <a:cubicBezTo>
                  <a:pt x="275" y="172"/>
                  <a:pt x="255" y="167"/>
                  <a:pt x="255" y="133"/>
                </a:cubicBezTo>
                <a:lnTo>
                  <a:pt x="255" y="3"/>
                </a:lnTo>
                <a:close/>
                <a:moveTo>
                  <a:pt x="316" y="3"/>
                </a:moveTo>
                <a:cubicBezTo>
                  <a:pt x="346" y="3"/>
                  <a:pt x="346" y="3"/>
                  <a:pt x="346" y="3"/>
                </a:cubicBezTo>
                <a:cubicBezTo>
                  <a:pt x="346" y="129"/>
                  <a:pt x="346" y="129"/>
                  <a:pt x="346" y="129"/>
                </a:cubicBezTo>
                <a:cubicBezTo>
                  <a:pt x="346" y="142"/>
                  <a:pt x="350" y="145"/>
                  <a:pt x="358" y="145"/>
                </a:cubicBezTo>
                <a:cubicBezTo>
                  <a:pt x="360" y="145"/>
                  <a:pt x="362" y="145"/>
                  <a:pt x="362" y="145"/>
                </a:cubicBezTo>
                <a:cubicBezTo>
                  <a:pt x="362" y="171"/>
                  <a:pt x="362" y="171"/>
                  <a:pt x="362" y="171"/>
                </a:cubicBezTo>
                <a:cubicBezTo>
                  <a:pt x="362" y="171"/>
                  <a:pt x="358" y="172"/>
                  <a:pt x="353" y="172"/>
                </a:cubicBezTo>
                <a:cubicBezTo>
                  <a:pt x="336" y="172"/>
                  <a:pt x="316" y="167"/>
                  <a:pt x="316" y="133"/>
                </a:cubicBezTo>
                <a:lnTo>
                  <a:pt x="316" y="3"/>
                </a:lnTo>
                <a:close/>
                <a:moveTo>
                  <a:pt x="377" y="141"/>
                </a:moveTo>
                <a:cubicBezTo>
                  <a:pt x="407" y="141"/>
                  <a:pt x="407" y="141"/>
                  <a:pt x="407" y="141"/>
                </a:cubicBezTo>
                <a:cubicBezTo>
                  <a:pt x="407" y="170"/>
                  <a:pt x="407" y="170"/>
                  <a:pt x="407" y="170"/>
                </a:cubicBezTo>
                <a:cubicBezTo>
                  <a:pt x="377" y="170"/>
                  <a:pt x="377" y="170"/>
                  <a:pt x="377" y="170"/>
                </a:cubicBezTo>
                <a:lnTo>
                  <a:pt x="377" y="141"/>
                </a:lnTo>
                <a:close/>
                <a:moveTo>
                  <a:pt x="498" y="3"/>
                </a:moveTo>
                <a:cubicBezTo>
                  <a:pt x="530" y="3"/>
                  <a:pt x="530" y="3"/>
                  <a:pt x="530" y="3"/>
                </a:cubicBezTo>
                <a:cubicBezTo>
                  <a:pt x="563" y="86"/>
                  <a:pt x="563" y="86"/>
                  <a:pt x="563" y="86"/>
                </a:cubicBezTo>
                <a:cubicBezTo>
                  <a:pt x="567" y="96"/>
                  <a:pt x="571" y="110"/>
                  <a:pt x="571" y="110"/>
                </a:cubicBezTo>
                <a:cubicBezTo>
                  <a:pt x="572" y="110"/>
                  <a:pt x="572" y="110"/>
                  <a:pt x="572" y="110"/>
                </a:cubicBezTo>
                <a:cubicBezTo>
                  <a:pt x="572" y="110"/>
                  <a:pt x="576" y="96"/>
                  <a:pt x="580" y="86"/>
                </a:cubicBezTo>
                <a:cubicBezTo>
                  <a:pt x="613" y="3"/>
                  <a:pt x="613" y="3"/>
                  <a:pt x="613" y="3"/>
                </a:cubicBezTo>
                <a:cubicBezTo>
                  <a:pt x="645" y="3"/>
                  <a:pt x="645" y="3"/>
                  <a:pt x="645" y="3"/>
                </a:cubicBezTo>
                <a:cubicBezTo>
                  <a:pt x="659" y="170"/>
                  <a:pt x="659" y="170"/>
                  <a:pt x="659" y="170"/>
                </a:cubicBezTo>
                <a:cubicBezTo>
                  <a:pt x="629" y="170"/>
                  <a:pt x="629" y="170"/>
                  <a:pt x="629" y="170"/>
                </a:cubicBezTo>
                <a:cubicBezTo>
                  <a:pt x="622" y="77"/>
                  <a:pt x="622" y="77"/>
                  <a:pt x="622" y="77"/>
                </a:cubicBezTo>
                <a:cubicBezTo>
                  <a:pt x="621" y="66"/>
                  <a:pt x="621" y="51"/>
                  <a:pt x="621" y="51"/>
                </a:cubicBezTo>
                <a:cubicBezTo>
                  <a:pt x="621" y="51"/>
                  <a:pt x="621" y="51"/>
                  <a:pt x="621" y="51"/>
                </a:cubicBezTo>
                <a:cubicBezTo>
                  <a:pt x="621" y="51"/>
                  <a:pt x="616" y="67"/>
                  <a:pt x="612" y="77"/>
                </a:cubicBezTo>
                <a:cubicBezTo>
                  <a:pt x="585" y="142"/>
                  <a:pt x="585" y="142"/>
                  <a:pt x="585" y="142"/>
                </a:cubicBezTo>
                <a:cubicBezTo>
                  <a:pt x="558" y="142"/>
                  <a:pt x="558" y="142"/>
                  <a:pt x="558" y="142"/>
                </a:cubicBezTo>
                <a:cubicBezTo>
                  <a:pt x="531" y="77"/>
                  <a:pt x="531" y="77"/>
                  <a:pt x="531" y="77"/>
                </a:cubicBezTo>
                <a:cubicBezTo>
                  <a:pt x="527" y="67"/>
                  <a:pt x="522" y="51"/>
                  <a:pt x="522" y="51"/>
                </a:cubicBezTo>
                <a:cubicBezTo>
                  <a:pt x="522" y="51"/>
                  <a:pt x="522" y="51"/>
                  <a:pt x="522" y="51"/>
                </a:cubicBezTo>
                <a:cubicBezTo>
                  <a:pt x="522" y="51"/>
                  <a:pt x="522" y="66"/>
                  <a:pt x="522" y="77"/>
                </a:cubicBezTo>
                <a:cubicBezTo>
                  <a:pt x="514" y="170"/>
                  <a:pt x="514" y="170"/>
                  <a:pt x="514" y="170"/>
                </a:cubicBezTo>
                <a:cubicBezTo>
                  <a:pt x="484" y="170"/>
                  <a:pt x="484" y="170"/>
                  <a:pt x="484" y="170"/>
                </a:cubicBezTo>
                <a:lnTo>
                  <a:pt x="498" y="3"/>
                </a:lnTo>
                <a:close/>
                <a:moveTo>
                  <a:pt x="742" y="48"/>
                </a:moveTo>
                <a:cubicBezTo>
                  <a:pt x="779" y="48"/>
                  <a:pt x="809" y="74"/>
                  <a:pt x="809" y="110"/>
                </a:cubicBezTo>
                <a:cubicBezTo>
                  <a:pt x="809" y="147"/>
                  <a:pt x="779" y="173"/>
                  <a:pt x="743" y="173"/>
                </a:cubicBezTo>
                <a:cubicBezTo>
                  <a:pt x="706" y="173"/>
                  <a:pt x="676" y="147"/>
                  <a:pt x="676" y="110"/>
                </a:cubicBezTo>
                <a:cubicBezTo>
                  <a:pt x="676" y="74"/>
                  <a:pt x="706" y="48"/>
                  <a:pt x="742" y="48"/>
                </a:cubicBezTo>
                <a:close/>
                <a:moveTo>
                  <a:pt x="743" y="148"/>
                </a:moveTo>
                <a:cubicBezTo>
                  <a:pt x="762" y="148"/>
                  <a:pt x="778" y="133"/>
                  <a:pt x="778" y="110"/>
                </a:cubicBezTo>
                <a:cubicBezTo>
                  <a:pt x="778" y="88"/>
                  <a:pt x="762" y="73"/>
                  <a:pt x="743" y="73"/>
                </a:cubicBezTo>
                <a:cubicBezTo>
                  <a:pt x="723" y="73"/>
                  <a:pt x="707" y="88"/>
                  <a:pt x="707" y="110"/>
                </a:cubicBezTo>
                <a:cubicBezTo>
                  <a:pt x="707" y="133"/>
                  <a:pt x="723" y="148"/>
                  <a:pt x="743" y="148"/>
                </a:cubicBezTo>
                <a:close/>
                <a:moveTo>
                  <a:pt x="827" y="50"/>
                </a:moveTo>
                <a:cubicBezTo>
                  <a:pt x="855" y="50"/>
                  <a:pt x="855" y="50"/>
                  <a:pt x="855" y="50"/>
                </a:cubicBezTo>
                <a:cubicBezTo>
                  <a:pt x="855" y="71"/>
                  <a:pt x="855" y="71"/>
                  <a:pt x="855" y="71"/>
                </a:cubicBezTo>
                <a:cubicBezTo>
                  <a:pt x="855" y="76"/>
                  <a:pt x="855" y="80"/>
                  <a:pt x="855" y="80"/>
                </a:cubicBezTo>
                <a:cubicBezTo>
                  <a:pt x="855" y="80"/>
                  <a:pt x="855" y="80"/>
                  <a:pt x="855" y="80"/>
                </a:cubicBezTo>
                <a:cubicBezTo>
                  <a:pt x="861" y="62"/>
                  <a:pt x="875" y="49"/>
                  <a:pt x="894" y="49"/>
                </a:cubicBezTo>
                <a:cubicBezTo>
                  <a:pt x="896" y="49"/>
                  <a:pt x="899" y="49"/>
                  <a:pt x="899" y="49"/>
                </a:cubicBezTo>
                <a:cubicBezTo>
                  <a:pt x="899" y="79"/>
                  <a:pt x="899" y="79"/>
                  <a:pt x="899" y="79"/>
                </a:cubicBezTo>
                <a:cubicBezTo>
                  <a:pt x="899" y="79"/>
                  <a:pt x="896" y="78"/>
                  <a:pt x="892" y="78"/>
                </a:cubicBezTo>
                <a:cubicBezTo>
                  <a:pt x="879" y="78"/>
                  <a:pt x="865" y="85"/>
                  <a:pt x="859" y="103"/>
                </a:cubicBezTo>
                <a:cubicBezTo>
                  <a:pt x="857" y="109"/>
                  <a:pt x="857" y="116"/>
                  <a:pt x="857" y="123"/>
                </a:cubicBezTo>
                <a:cubicBezTo>
                  <a:pt x="857" y="170"/>
                  <a:pt x="857" y="170"/>
                  <a:pt x="857" y="170"/>
                </a:cubicBezTo>
                <a:cubicBezTo>
                  <a:pt x="827" y="170"/>
                  <a:pt x="827" y="170"/>
                  <a:pt x="827" y="170"/>
                </a:cubicBezTo>
                <a:lnTo>
                  <a:pt x="827" y="50"/>
                </a:lnTo>
                <a:close/>
                <a:moveTo>
                  <a:pt x="966" y="48"/>
                </a:moveTo>
                <a:cubicBezTo>
                  <a:pt x="1000" y="48"/>
                  <a:pt x="1019" y="73"/>
                  <a:pt x="1019" y="105"/>
                </a:cubicBezTo>
                <a:cubicBezTo>
                  <a:pt x="1019" y="108"/>
                  <a:pt x="1018" y="116"/>
                  <a:pt x="1018" y="116"/>
                </a:cubicBezTo>
                <a:cubicBezTo>
                  <a:pt x="935" y="116"/>
                  <a:pt x="935" y="116"/>
                  <a:pt x="935" y="116"/>
                </a:cubicBezTo>
                <a:cubicBezTo>
                  <a:pt x="937" y="137"/>
                  <a:pt x="954" y="148"/>
                  <a:pt x="972" y="148"/>
                </a:cubicBezTo>
                <a:cubicBezTo>
                  <a:pt x="991" y="148"/>
                  <a:pt x="1006" y="135"/>
                  <a:pt x="1006" y="135"/>
                </a:cubicBezTo>
                <a:cubicBezTo>
                  <a:pt x="1018" y="156"/>
                  <a:pt x="1018" y="156"/>
                  <a:pt x="1018" y="156"/>
                </a:cubicBezTo>
                <a:cubicBezTo>
                  <a:pt x="1018" y="156"/>
                  <a:pt x="999" y="173"/>
                  <a:pt x="969" y="173"/>
                </a:cubicBezTo>
                <a:cubicBezTo>
                  <a:pt x="930" y="173"/>
                  <a:pt x="905" y="145"/>
                  <a:pt x="905" y="110"/>
                </a:cubicBezTo>
                <a:cubicBezTo>
                  <a:pt x="905" y="73"/>
                  <a:pt x="930" y="48"/>
                  <a:pt x="966" y="48"/>
                </a:cubicBezTo>
                <a:close/>
                <a:moveTo>
                  <a:pt x="989" y="96"/>
                </a:moveTo>
                <a:cubicBezTo>
                  <a:pt x="988" y="79"/>
                  <a:pt x="978" y="71"/>
                  <a:pt x="965" y="71"/>
                </a:cubicBezTo>
                <a:cubicBezTo>
                  <a:pt x="950" y="71"/>
                  <a:pt x="939" y="80"/>
                  <a:pt x="936" y="96"/>
                </a:cubicBezTo>
                <a:lnTo>
                  <a:pt x="989" y="96"/>
                </a:lnTo>
                <a:close/>
                <a:moveTo>
                  <a:pt x="1037" y="141"/>
                </a:moveTo>
                <a:cubicBezTo>
                  <a:pt x="1067" y="141"/>
                  <a:pt x="1067" y="141"/>
                  <a:pt x="1067" y="141"/>
                </a:cubicBezTo>
                <a:cubicBezTo>
                  <a:pt x="1067" y="170"/>
                  <a:pt x="1067" y="170"/>
                  <a:pt x="1067" y="170"/>
                </a:cubicBezTo>
                <a:cubicBezTo>
                  <a:pt x="1037" y="170"/>
                  <a:pt x="1037" y="170"/>
                  <a:pt x="1037" y="170"/>
                </a:cubicBezTo>
                <a:lnTo>
                  <a:pt x="1037" y="141"/>
                </a:lnTo>
                <a:close/>
                <a:moveTo>
                  <a:pt x="1149" y="3"/>
                </a:moveTo>
                <a:cubicBezTo>
                  <a:pt x="1213" y="3"/>
                  <a:pt x="1213" y="3"/>
                  <a:pt x="1213" y="3"/>
                </a:cubicBezTo>
                <a:cubicBezTo>
                  <a:pt x="1244" y="3"/>
                  <a:pt x="1266" y="25"/>
                  <a:pt x="1266" y="58"/>
                </a:cubicBezTo>
                <a:cubicBezTo>
                  <a:pt x="1266" y="90"/>
                  <a:pt x="1244" y="113"/>
                  <a:pt x="1213" y="113"/>
                </a:cubicBezTo>
                <a:cubicBezTo>
                  <a:pt x="1179" y="113"/>
                  <a:pt x="1179" y="113"/>
                  <a:pt x="1179" y="113"/>
                </a:cubicBezTo>
                <a:cubicBezTo>
                  <a:pt x="1179" y="170"/>
                  <a:pt x="1179" y="170"/>
                  <a:pt x="1179" y="170"/>
                </a:cubicBezTo>
                <a:cubicBezTo>
                  <a:pt x="1149" y="170"/>
                  <a:pt x="1149" y="170"/>
                  <a:pt x="1149" y="170"/>
                </a:cubicBezTo>
                <a:lnTo>
                  <a:pt x="1149" y="3"/>
                </a:lnTo>
                <a:close/>
                <a:moveTo>
                  <a:pt x="1207" y="86"/>
                </a:moveTo>
                <a:cubicBezTo>
                  <a:pt x="1225" y="86"/>
                  <a:pt x="1235" y="75"/>
                  <a:pt x="1235" y="58"/>
                </a:cubicBezTo>
                <a:cubicBezTo>
                  <a:pt x="1235" y="40"/>
                  <a:pt x="1225" y="29"/>
                  <a:pt x="1208" y="29"/>
                </a:cubicBezTo>
                <a:cubicBezTo>
                  <a:pt x="1179" y="29"/>
                  <a:pt x="1179" y="29"/>
                  <a:pt x="1179" y="29"/>
                </a:cubicBezTo>
                <a:cubicBezTo>
                  <a:pt x="1179" y="86"/>
                  <a:pt x="1179" y="86"/>
                  <a:pt x="1179" y="86"/>
                </a:cubicBezTo>
                <a:lnTo>
                  <a:pt x="1207" y="86"/>
                </a:lnTo>
                <a:close/>
                <a:moveTo>
                  <a:pt x="1283" y="50"/>
                </a:moveTo>
                <a:cubicBezTo>
                  <a:pt x="1311" y="50"/>
                  <a:pt x="1311" y="50"/>
                  <a:pt x="1311" y="50"/>
                </a:cubicBezTo>
                <a:cubicBezTo>
                  <a:pt x="1311" y="71"/>
                  <a:pt x="1311" y="71"/>
                  <a:pt x="1311" y="71"/>
                </a:cubicBezTo>
                <a:cubicBezTo>
                  <a:pt x="1311" y="76"/>
                  <a:pt x="1311" y="80"/>
                  <a:pt x="1311" y="80"/>
                </a:cubicBezTo>
                <a:cubicBezTo>
                  <a:pt x="1311" y="80"/>
                  <a:pt x="1311" y="80"/>
                  <a:pt x="1311" y="80"/>
                </a:cubicBezTo>
                <a:cubicBezTo>
                  <a:pt x="1317" y="62"/>
                  <a:pt x="1331" y="49"/>
                  <a:pt x="1349" y="49"/>
                </a:cubicBezTo>
                <a:cubicBezTo>
                  <a:pt x="1352" y="49"/>
                  <a:pt x="1355" y="49"/>
                  <a:pt x="1355" y="49"/>
                </a:cubicBezTo>
                <a:cubicBezTo>
                  <a:pt x="1355" y="79"/>
                  <a:pt x="1355" y="79"/>
                  <a:pt x="1355" y="79"/>
                </a:cubicBezTo>
                <a:cubicBezTo>
                  <a:pt x="1355" y="79"/>
                  <a:pt x="1352" y="78"/>
                  <a:pt x="1348" y="78"/>
                </a:cubicBezTo>
                <a:cubicBezTo>
                  <a:pt x="1335" y="78"/>
                  <a:pt x="1321" y="85"/>
                  <a:pt x="1315" y="103"/>
                </a:cubicBezTo>
                <a:cubicBezTo>
                  <a:pt x="1313" y="109"/>
                  <a:pt x="1312" y="116"/>
                  <a:pt x="1312" y="123"/>
                </a:cubicBezTo>
                <a:cubicBezTo>
                  <a:pt x="1312" y="170"/>
                  <a:pt x="1312" y="170"/>
                  <a:pt x="1312" y="170"/>
                </a:cubicBezTo>
                <a:cubicBezTo>
                  <a:pt x="1283" y="170"/>
                  <a:pt x="1283" y="170"/>
                  <a:pt x="1283" y="170"/>
                </a:cubicBezTo>
                <a:lnTo>
                  <a:pt x="1283" y="50"/>
                </a:lnTo>
                <a:close/>
                <a:moveTo>
                  <a:pt x="1417" y="48"/>
                </a:moveTo>
                <a:cubicBezTo>
                  <a:pt x="1453" y="48"/>
                  <a:pt x="1483" y="74"/>
                  <a:pt x="1483" y="110"/>
                </a:cubicBezTo>
                <a:cubicBezTo>
                  <a:pt x="1483" y="147"/>
                  <a:pt x="1453" y="173"/>
                  <a:pt x="1417" y="173"/>
                </a:cubicBezTo>
                <a:cubicBezTo>
                  <a:pt x="1380" y="173"/>
                  <a:pt x="1351" y="147"/>
                  <a:pt x="1351" y="110"/>
                </a:cubicBezTo>
                <a:cubicBezTo>
                  <a:pt x="1351" y="74"/>
                  <a:pt x="1380" y="48"/>
                  <a:pt x="1417" y="48"/>
                </a:cubicBezTo>
                <a:close/>
                <a:moveTo>
                  <a:pt x="1417" y="148"/>
                </a:moveTo>
                <a:cubicBezTo>
                  <a:pt x="1436" y="148"/>
                  <a:pt x="1453" y="133"/>
                  <a:pt x="1453" y="110"/>
                </a:cubicBezTo>
                <a:cubicBezTo>
                  <a:pt x="1453" y="88"/>
                  <a:pt x="1436" y="73"/>
                  <a:pt x="1417" y="73"/>
                </a:cubicBezTo>
                <a:cubicBezTo>
                  <a:pt x="1397" y="73"/>
                  <a:pt x="1381" y="88"/>
                  <a:pt x="1381" y="110"/>
                </a:cubicBezTo>
                <a:cubicBezTo>
                  <a:pt x="1381" y="133"/>
                  <a:pt x="1397" y="148"/>
                  <a:pt x="1417" y="148"/>
                </a:cubicBezTo>
                <a:close/>
                <a:moveTo>
                  <a:pt x="1583" y="74"/>
                </a:moveTo>
                <a:cubicBezTo>
                  <a:pt x="1537" y="74"/>
                  <a:pt x="1537" y="74"/>
                  <a:pt x="1537" y="74"/>
                </a:cubicBezTo>
                <a:cubicBezTo>
                  <a:pt x="1537" y="170"/>
                  <a:pt x="1537" y="170"/>
                  <a:pt x="1537" y="170"/>
                </a:cubicBezTo>
                <a:cubicBezTo>
                  <a:pt x="1507" y="170"/>
                  <a:pt x="1507" y="170"/>
                  <a:pt x="1507" y="170"/>
                </a:cubicBezTo>
                <a:cubicBezTo>
                  <a:pt x="1507" y="74"/>
                  <a:pt x="1507" y="74"/>
                  <a:pt x="1507" y="74"/>
                </a:cubicBezTo>
                <a:cubicBezTo>
                  <a:pt x="1492" y="74"/>
                  <a:pt x="1492" y="74"/>
                  <a:pt x="1492" y="74"/>
                </a:cubicBezTo>
                <a:cubicBezTo>
                  <a:pt x="1492" y="50"/>
                  <a:pt x="1492" y="50"/>
                  <a:pt x="1492" y="50"/>
                </a:cubicBezTo>
                <a:cubicBezTo>
                  <a:pt x="1507" y="50"/>
                  <a:pt x="1507" y="50"/>
                  <a:pt x="1507" y="50"/>
                </a:cubicBezTo>
                <a:cubicBezTo>
                  <a:pt x="1507" y="47"/>
                  <a:pt x="1507" y="47"/>
                  <a:pt x="1507" y="47"/>
                </a:cubicBezTo>
                <a:cubicBezTo>
                  <a:pt x="1507" y="8"/>
                  <a:pt x="1539" y="2"/>
                  <a:pt x="1556" y="2"/>
                </a:cubicBezTo>
                <a:cubicBezTo>
                  <a:pt x="1562" y="2"/>
                  <a:pt x="1566" y="3"/>
                  <a:pt x="1566" y="3"/>
                </a:cubicBezTo>
                <a:cubicBezTo>
                  <a:pt x="1566" y="28"/>
                  <a:pt x="1566" y="28"/>
                  <a:pt x="1566" y="28"/>
                </a:cubicBezTo>
                <a:cubicBezTo>
                  <a:pt x="1566" y="28"/>
                  <a:pt x="1564" y="28"/>
                  <a:pt x="1560" y="28"/>
                </a:cubicBezTo>
                <a:cubicBezTo>
                  <a:pt x="1552" y="28"/>
                  <a:pt x="1537" y="30"/>
                  <a:pt x="1537" y="48"/>
                </a:cubicBezTo>
                <a:cubicBezTo>
                  <a:pt x="1537" y="50"/>
                  <a:pt x="1537" y="50"/>
                  <a:pt x="1537" y="50"/>
                </a:cubicBezTo>
                <a:cubicBezTo>
                  <a:pt x="1613" y="50"/>
                  <a:pt x="1613" y="50"/>
                  <a:pt x="1613" y="50"/>
                </a:cubicBezTo>
                <a:cubicBezTo>
                  <a:pt x="1613" y="170"/>
                  <a:pt x="1613" y="170"/>
                  <a:pt x="1613" y="170"/>
                </a:cubicBezTo>
                <a:cubicBezTo>
                  <a:pt x="1583" y="170"/>
                  <a:pt x="1583" y="170"/>
                  <a:pt x="1583" y="170"/>
                </a:cubicBezTo>
                <a:lnTo>
                  <a:pt x="1583" y="74"/>
                </a:lnTo>
                <a:close/>
                <a:moveTo>
                  <a:pt x="1583" y="3"/>
                </a:moveTo>
                <a:cubicBezTo>
                  <a:pt x="1612" y="3"/>
                  <a:pt x="1612" y="3"/>
                  <a:pt x="1612" y="3"/>
                </a:cubicBezTo>
                <a:cubicBezTo>
                  <a:pt x="1612" y="30"/>
                  <a:pt x="1612" y="30"/>
                  <a:pt x="1612" y="30"/>
                </a:cubicBezTo>
                <a:cubicBezTo>
                  <a:pt x="1583" y="30"/>
                  <a:pt x="1583" y="30"/>
                  <a:pt x="1583" y="30"/>
                </a:cubicBezTo>
                <a:lnTo>
                  <a:pt x="1583" y="3"/>
                </a:lnTo>
                <a:close/>
                <a:moveTo>
                  <a:pt x="1645" y="76"/>
                </a:moveTo>
                <a:cubicBezTo>
                  <a:pt x="1629" y="76"/>
                  <a:pt x="1629" y="76"/>
                  <a:pt x="1629" y="76"/>
                </a:cubicBezTo>
                <a:cubicBezTo>
                  <a:pt x="1629" y="52"/>
                  <a:pt x="1629" y="52"/>
                  <a:pt x="1629" y="52"/>
                </a:cubicBezTo>
                <a:cubicBezTo>
                  <a:pt x="1646" y="52"/>
                  <a:pt x="1646" y="52"/>
                  <a:pt x="1646" y="52"/>
                </a:cubicBezTo>
                <a:cubicBezTo>
                  <a:pt x="1646" y="18"/>
                  <a:pt x="1646" y="18"/>
                  <a:pt x="1646" y="18"/>
                </a:cubicBezTo>
                <a:cubicBezTo>
                  <a:pt x="1675" y="18"/>
                  <a:pt x="1675" y="18"/>
                  <a:pt x="1675" y="18"/>
                </a:cubicBezTo>
                <a:cubicBezTo>
                  <a:pt x="1675" y="52"/>
                  <a:pt x="1675" y="52"/>
                  <a:pt x="1675" y="52"/>
                </a:cubicBezTo>
                <a:cubicBezTo>
                  <a:pt x="1702" y="52"/>
                  <a:pt x="1702" y="52"/>
                  <a:pt x="1702" y="52"/>
                </a:cubicBezTo>
                <a:cubicBezTo>
                  <a:pt x="1702" y="76"/>
                  <a:pt x="1702" y="76"/>
                  <a:pt x="1702" y="76"/>
                </a:cubicBezTo>
                <a:cubicBezTo>
                  <a:pt x="1675" y="76"/>
                  <a:pt x="1675" y="76"/>
                  <a:pt x="1675" y="76"/>
                </a:cubicBezTo>
                <a:cubicBezTo>
                  <a:pt x="1675" y="123"/>
                  <a:pt x="1675" y="123"/>
                  <a:pt x="1675" y="123"/>
                </a:cubicBezTo>
                <a:cubicBezTo>
                  <a:pt x="1675" y="142"/>
                  <a:pt x="1690" y="145"/>
                  <a:pt x="1699" y="145"/>
                </a:cubicBezTo>
                <a:cubicBezTo>
                  <a:pt x="1702" y="145"/>
                  <a:pt x="1704" y="145"/>
                  <a:pt x="1704" y="145"/>
                </a:cubicBezTo>
                <a:cubicBezTo>
                  <a:pt x="1704" y="171"/>
                  <a:pt x="1704" y="171"/>
                  <a:pt x="1704" y="171"/>
                </a:cubicBezTo>
                <a:cubicBezTo>
                  <a:pt x="1704" y="171"/>
                  <a:pt x="1700" y="172"/>
                  <a:pt x="1695" y="172"/>
                </a:cubicBezTo>
                <a:cubicBezTo>
                  <a:pt x="1678" y="172"/>
                  <a:pt x="1645" y="167"/>
                  <a:pt x="1645" y="126"/>
                </a:cubicBezTo>
                <a:lnTo>
                  <a:pt x="1645" y="76"/>
                </a:lnTo>
                <a:close/>
                <a:moveTo>
                  <a:pt x="1784" y="95"/>
                </a:moveTo>
                <a:cubicBezTo>
                  <a:pt x="1788" y="95"/>
                  <a:pt x="1788" y="95"/>
                  <a:pt x="1788" y="95"/>
                </a:cubicBezTo>
                <a:cubicBezTo>
                  <a:pt x="1788" y="93"/>
                  <a:pt x="1788" y="93"/>
                  <a:pt x="1788" y="93"/>
                </a:cubicBezTo>
                <a:cubicBezTo>
                  <a:pt x="1788" y="78"/>
                  <a:pt x="1778" y="72"/>
                  <a:pt x="1765" y="72"/>
                </a:cubicBezTo>
                <a:cubicBezTo>
                  <a:pt x="1747" y="72"/>
                  <a:pt x="1732" y="84"/>
                  <a:pt x="1732" y="84"/>
                </a:cubicBezTo>
                <a:cubicBezTo>
                  <a:pt x="1720" y="62"/>
                  <a:pt x="1720" y="62"/>
                  <a:pt x="1720" y="62"/>
                </a:cubicBezTo>
                <a:cubicBezTo>
                  <a:pt x="1720" y="62"/>
                  <a:pt x="1739" y="48"/>
                  <a:pt x="1767" y="48"/>
                </a:cubicBezTo>
                <a:cubicBezTo>
                  <a:pt x="1799" y="48"/>
                  <a:pt x="1817" y="65"/>
                  <a:pt x="1817" y="95"/>
                </a:cubicBezTo>
                <a:cubicBezTo>
                  <a:pt x="1817" y="170"/>
                  <a:pt x="1817" y="170"/>
                  <a:pt x="1817" y="170"/>
                </a:cubicBezTo>
                <a:cubicBezTo>
                  <a:pt x="1790" y="170"/>
                  <a:pt x="1790" y="170"/>
                  <a:pt x="1790" y="170"/>
                </a:cubicBezTo>
                <a:cubicBezTo>
                  <a:pt x="1790" y="161"/>
                  <a:pt x="1790" y="161"/>
                  <a:pt x="1790" y="161"/>
                </a:cubicBezTo>
                <a:cubicBezTo>
                  <a:pt x="1790" y="156"/>
                  <a:pt x="1790" y="152"/>
                  <a:pt x="1790" y="152"/>
                </a:cubicBezTo>
                <a:cubicBezTo>
                  <a:pt x="1790" y="152"/>
                  <a:pt x="1790" y="152"/>
                  <a:pt x="1790" y="152"/>
                </a:cubicBezTo>
                <a:cubicBezTo>
                  <a:pt x="1790" y="152"/>
                  <a:pt x="1781" y="173"/>
                  <a:pt x="1753" y="173"/>
                </a:cubicBezTo>
                <a:cubicBezTo>
                  <a:pt x="1732" y="173"/>
                  <a:pt x="1713" y="160"/>
                  <a:pt x="1713" y="136"/>
                </a:cubicBezTo>
                <a:cubicBezTo>
                  <a:pt x="1713" y="98"/>
                  <a:pt x="1764" y="95"/>
                  <a:pt x="1784" y="95"/>
                </a:cubicBezTo>
                <a:close/>
                <a:moveTo>
                  <a:pt x="1761" y="150"/>
                </a:moveTo>
                <a:cubicBezTo>
                  <a:pt x="1777" y="150"/>
                  <a:pt x="1788" y="133"/>
                  <a:pt x="1788" y="118"/>
                </a:cubicBezTo>
                <a:cubicBezTo>
                  <a:pt x="1788" y="116"/>
                  <a:pt x="1788" y="116"/>
                  <a:pt x="1788" y="116"/>
                </a:cubicBezTo>
                <a:cubicBezTo>
                  <a:pt x="1783" y="116"/>
                  <a:pt x="1783" y="116"/>
                  <a:pt x="1783" y="116"/>
                </a:cubicBezTo>
                <a:cubicBezTo>
                  <a:pt x="1767" y="116"/>
                  <a:pt x="1743" y="118"/>
                  <a:pt x="1743" y="134"/>
                </a:cubicBezTo>
                <a:cubicBezTo>
                  <a:pt x="1743" y="142"/>
                  <a:pt x="1749" y="150"/>
                  <a:pt x="1761" y="150"/>
                </a:cubicBezTo>
                <a:close/>
                <a:moveTo>
                  <a:pt x="1842" y="3"/>
                </a:moveTo>
                <a:cubicBezTo>
                  <a:pt x="1872" y="3"/>
                  <a:pt x="1872" y="3"/>
                  <a:pt x="1872" y="3"/>
                </a:cubicBezTo>
                <a:cubicBezTo>
                  <a:pt x="1872" y="55"/>
                  <a:pt x="1872" y="55"/>
                  <a:pt x="1872" y="55"/>
                </a:cubicBezTo>
                <a:cubicBezTo>
                  <a:pt x="1872" y="61"/>
                  <a:pt x="1872" y="65"/>
                  <a:pt x="1872" y="65"/>
                </a:cubicBezTo>
                <a:cubicBezTo>
                  <a:pt x="1872" y="65"/>
                  <a:pt x="1872" y="65"/>
                  <a:pt x="1872" y="65"/>
                </a:cubicBezTo>
                <a:cubicBezTo>
                  <a:pt x="1872" y="65"/>
                  <a:pt x="1883" y="48"/>
                  <a:pt x="1908" y="48"/>
                </a:cubicBezTo>
                <a:cubicBezTo>
                  <a:pt x="1941" y="48"/>
                  <a:pt x="1962" y="73"/>
                  <a:pt x="1962" y="110"/>
                </a:cubicBezTo>
                <a:cubicBezTo>
                  <a:pt x="1962" y="149"/>
                  <a:pt x="1938" y="173"/>
                  <a:pt x="1907" y="173"/>
                </a:cubicBezTo>
                <a:cubicBezTo>
                  <a:pt x="1882" y="173"/>
                  <a:pt x="1871" y="155"/>
                  <a:pt x="1871" y="155"/>
                </a:cubicBezTo>
                <a:cubicBezTo>
                  <a:pt x="1870" y="155"/>
                  <a:pt x="1870" y="155"/>
                  <a:pt x="1870" y="155"/>
                </a:cubicBezTo>
                <a:cubicBezTo>
                  <a:pt x="1870" y="155"/>
                  <a:pt x="1871" y="159"/>
                  <a:pt x="1871" y="164"/>
                </a:cubicBezTo>
                <a:cubicBezTo>
                  <a:pt x="1871" y="170"/>
                  <a:pt x="1871" y="170"/>
                  <a:pt x="1871" y="170"/>
                </a:cubicBezTo>
                <a:cubicBezTo>
                  <a:pt x="1842" y="170"/>
                  <a:pt x="1842" y="170"/>
                  <a:pt x="1842" y="170"/>
                </a:cubicBezTo>
                <a:lnTo>
                  <a:pt x="1842" y="3"/>
                </a:lnTo>
                <a:close/>
                <a:moveTo>
                  <a:pt x="1901" y="148"/>
                </a:moveTo>
                <a:cubicBezTo>
                  <a:pt x="1918" y="148"/>
                  <a:pt x="1931" y="135"/>
                  <a:pt x="1931" y="111"/>
                </a:cubicBezTo>
                <a:cubicBezTo>
                  <a:pt x="1931" y="88"/>
                  <a:pt x="1919" y="73"/>
                  <a:pt x="1902" y="73"/>
                </a:cubicBezTo>
                <a:cubicBezTo>
                  <a:pt x="1886" y="73"/>
                  <a:pt x="1871" y="85"/>
                  <a:pt x="1871" y="111"/>
                </a:cubicBezTo>
                <a:cubicBezTo>
                  <a:pt x="1871" y="130"/>
                  <a:pt x="1881" y="148"/>
                  <a:pt x="1901" y="148"/>
                </a:cubicBezTo>
                <a:close/>
                <a:moveTo>
                  <a:pt x="1979" y="3"/>
                </a:moveTo>
                <a:cubicBezTo>
                  <a:pt x="2008" y="3"/>
                  <a:pt x="2008" y="3"/>
                  <a:pt x="2008" y="3"/>
                </a:cubicBezTo>
                <a:cubicBezTo>
                  <a:pt x="2008" y="129"/>
                  <a:pt x="2008" y="129"/>
                  <a:pt x="2008" y="129"/>
                </a:cubicBezTo>
                <a:cubicBezTo>
                  <a:pt x="2008" y="142"/>
                  <a:pt x="2013" y="145"/>
                  <a:pt x="2021" y="145"/>
                </a:cubicBezTo>
                <a:cubicBezTo>
                  <a:pt x="2023" y="145"/>
                  <a:pt x="2025" y="145"/>
                  <a:pt x="2025" y="145"/>
                </a:cubicBezTo>
                <a:cubicBezTo>
                  <a:pt x="2025" y="171"/>
                  <a:pt x="2025" y="171"/>
                  <a:pt x="2025" y="171"/>
                </a:cubicBezTo>
                <a:cubicBezTo>
                  <a:pt x="2025" y="171"/>
                  <a:pt x="2021" y="172"/>
                  <a:pt x="2016" y="172"/>
                </a:cubicBezTo>
                <a:cubicBezTo>
                  <a:pt x="1999" y="172"/>
                  <a:pt x="1979" y="167"/>
                  <a:pt x="1979" y="133"/>
                </a:cubicBezTo>
                <a:lnTo>
                  <a:pt x="1979" y="3"/>
                </a:lnTo>
                <a:close/>
                <a:moveTo>
                  <a:pt x="2035" y="190"/>
                </a:moveTo>
                <a:cubicBezTo>
                  <a:pt x="2035" y="190"/>
                  <a:pt x="2042" y="195"/>
                  <a:pt x="2048" y="195"/>
                </a:cubicBezTo>
                <a:cubicBezTo>
                  <a:pt x="2057" y="195"/>
                  <a:pt x="2065" y="190"/>
                  <a:pt x="2069" y="179"/>
                </a:cubicBezTo>
                <a:cubicBezTo>
                  <a:pt x="2074" y="169"/>
                  <a:pt x="2074" y="169"/>
                  <a:pt x="2074" y="169"/>
                </a:cubicBezTo>
                <a:cubicBezTo>
                  <a:pt x="2023" y="50"/>
                  <a:pt x="2023" y="50"/>
                  <a:pt x="2023" y="50"/>
                </a:cubicBezTo>
                <a:cubicBezTo>
                  <a:pt x="2057" y="50"/>
                  <a:pt x="2057" y="50"/>
                  <a:pt x="2057" y="50"/>
                </a:cubicBezTo>
                <a:cubicBezTo>
                  <a:pt x="2082" y="120"/>
                  <a:pt x="2082" y="120"/>
                  <a:pt x="2082" y="120"/>
                </a:cubicBezTo>
                <a:cubicBezTo>
                  <a:pt x="2084" y="126"/>
                  <a:pt x="2086" y="136"/>
                  <a:pt x="2086" y="136"/>
                </a:cubicBezTo>
                <a:cubicBezTo>
                  <a:pt x="2087" y="136"/>
                  <a:pt x="2087" y="136"/>
                  <a:pt x="2087" y="136"/>
                </a:cubicBezTo>
                <a:cubicBezTo>
                  <a:pt x="2087" y="136"/>
                  <a:pt x="2089" y="126"/>
                  <a:pt x="2091" y="120"/>
                </a:cubicBezTo>
                <a:cubicBezTo>
                  <a:pt x="2114" y="50"/>
                  <a:pt x="2114" y="50"/>
                  <a:pt x="2114" y="50"/>
                </a:cubicBezTo>
                <a:cubicBezTo>
                  <a:pt x="2147" y="50"/>
                  <a:pt x="2147" y="50"/>
                  <a:pt x="2147" y="50"/>
                </a:cubicBezTo>
                <a:cubicBezTo>
                  <a:pt x="2093" y="189"/>
                  <a:pt x="2093" y="189"/>
                  <a:pt x="2093" y="189"/>
                </a:cubicBezTo>
                <a:cubicBezTo>
                  <a:pt x="2085" y="211"/>
                  <a:pt x="2068" y="220"/>
                  <a:pt x="2050" y="220"/>
                </a:cubicBezTo>
                <a:cubicBezTo>
                  <a:pt x="2036" y="220"/>
                  <a:pt x="2025" y="212"/>
                  <a:pt x="2025" y="212"/>
                </a:cubicBezTo>
                <a:lnTo>
                  <a:pt x="2035" y="190"/>
                </a:lnTo>
                <a:close/>
                <a:moveTo>
                  <a:pt x="2152" y="141"/>
                </a:moveTo>
                <a:cubicBezTo>
                  <a:pt x="2182" y="141"/>
                  <a:pt x="2182" y="141"/>
                  <a:pt x="2182" y="141"/>
                </a:cubicBezTo>
                <a:cubicBezTo>
                  <a:pt x="2182" y="170"/>
                  <a:pt x="2182" y="170"/>
                  <a:pt x="2182" y="170"/>
                </a:cubicBezTo>
                <a:cubicBezTo>
                  <a:pt x="2152" y="170"/>
                  <a:pt x="2152" y="170"/>
                  <a:pt x="2152" y="170"/>
                </a:cubicBezTo>
                <a:lnTo>
                  <a:pt x="2152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1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7" name="Group 26"/>
          <p:cNvGrpSpPr>
            <a:grpSpLocks/>
          </p:cNvGrpSpPr>
          <p:nvPr userDrawn="1"/>
        </p:nvGrpSpPr>
        <p:grpSpPr bwMode="auto">
          <a:xfrm>
            <a:off x="5834214" y="5682328"/>
            <a:ext cx="2816450" cy="697168"/>
            <a:chOff x="2063931" y="2727511"/>
            <a:chExt cx="4989771" cy="1235149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2206813" y="2727511"/>
              <a:ext cx="838243" cy="496918"/>
            </a:xfrm>
            <a:custGeom>
              <a:avLst/>
              <a:gdLst>
                <a:gd name="T0" fmla="*/ 1654 w 1654"/>
                <a:gd name="T1" fmla="*/ 733 h 981"/>
                <a:gd name="T2" fmla="*/ 825 w 1654"/>
                <a:gd name="T3" fmla="*/ 0 h 981"/>
                <a:gd name="T4" fmla="*/ 0 w 1654"/>
                <a:gd name="T5" fmla="*/ 728 h 981"/>
                <a:gd name="T6" fmla="*/ 291 w 1654"/>
                <a:gd name="T7" fmla="*/ 981 h 981"/>
                <a:gd name="T8" fmla="*/ 825 w 1654"/>
                <a:gd name="T9" fmla="*/ 511 h 981"/>
                <a:gd name="T10" fmla="*/ 1356 w 1654"/>
                <a:gd name="T11" fmla="*/ 981 h 981"/>
                <a:gd name="T12" fmla="*/ 1654 w 1654"/>
                <a:gd name="T13" fmla="*/ 733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981">
                  <a:moveTo>
                    <a:pt x="1654" y="733"/>
                  </a:moveTo>
                  <a:lnTo>
                    <a:pt x="825" y="0"/>
                  </a:lnTo>
                  <a:lnTo>
                    <a:pt x="0" y="728"/>
                  </a:lnTo>
                  <a:lnTo>
                    <a:pt x="291" y="981"/>
                  </a:lnTo>
                  <a:lnTo>
                    <a:pt x="825" y="511"/>
                  </a:lnTo>
                  <a:lnTo>
                    <a:pt x="1356" y="981"/>
                  </a:lnTo>
                  <a:lnTo>
                    <a:pt x="1654" y="733"/>
                  </a:lnTo>
                  <a:close/>
                </a:path>
              </a:pathLst>
            </a:custGeom>
            <a:solidFill>
              <a:srgbClr val="60B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32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063931" y="3145049"/>
              <a:ext cx="1124008" cy="817611"/>
            </a:xfrm>
            <a:custGeom>
              <a:avLst/>
              <a:gdLst>
                <a:gd name="T0" fmla="*/ 1103 w 2216"/>
                <a:gd name="T1" fmla="*/ 982 h 1611"/>
                <a:gd name="T2" fmla="*/ 0 w 2216"/>
                <a:gd name="T3" fmla="*/ 9 h 1611"/>
                <a:gd name="T4" fmla="*/ 0 w 2216"/>
                <a:gd name="T5" fmla="*/ 642 h 1611"/>
                <a:gd name="T6" fmla="*/ 1103 w 2216"/>
                <a:gd name="T7" fmla="*/ 1611 h 1611"/>
                <a:gd name="T8" fmla="*/ 2216 w 2216"/>
                <a:gd name="T9" fmla="*/ 635 h 1611"/>
                <a:gd name="T10" fmla="*/ 2216 w 2216"/>
                <a:gd name="T11" fmla="*/ 0 h 1611"/>
                <a:gd name="T12" fmla="*/ 1103 w 2216"/>
                <a:gd name="T13" fmla="*/ 982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6" h="1611">
                  <a:moveTo>
                    <a:pt x="1103" y="982"/>
                  </a:moveTo>
                  <a:lnTo>
                    <a:pt x="0" y="9"/>
                  </a:lnTo>
                  <a:lnTo>
                    <a:pt x="0" y="642"/>
                  </a:lnTo>
                  <a:lnTo>
                    <a:pt x="1103" y="1611"/>
                  </a:lnTo>
                  <a:lnTo>
                    <a:pt x="2216" y="635"/>
                  </a:lnTo>
                  <a:lnTo>
                    <a:pt x="2216" y="0"/>
                  </a:lnTo>
                  <a:lnTo>
                    <a:pt x="1103" y="9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32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3367336" y="2730686"/>
              <a:ext cx="3686366" cy="941444"/>
            </a:xfrm>
            <a:custGeom>
              <a:avLst/>
              <a:gdLst>
                <a:gd name="T0" fmla="*/ 177 w 3078"/>
                <a:gd name="T1" fmla="*/ 776 h 786"/>
                <a:gd name="T2" fmla="*/ 204 w 3078"/>
                <a:gd name="T3" fmla="*/ 625 h 786"/>
                <a:gd name="T4" fmla="*/ 233 w 3078"/>
                <a:gd name="T5" fmla="*/ 625 h 786"/>
                <a:gd name="T6" fmla="*/ 864 w 3078"/>
                <a:gd name="T7" fmla="*/ 494 h 786"/>
                <a:gd name="T8" fmla="*/ 823 w 3078"/>
                <a:gd name="T9" fmla="*/ 692 h 786"/>
                <a:gd name="T10" fmla="*/ 514 w 3078"/>
                <a:gd name="T11" fmla="*/ 717 h 786"/>
                <a:gd name="T12" fmla="*/ 662 w 3078"/>
                <a:gd name="T13" fmla="*/ 233 h 786"/>
                <a:gd name="T14" fmla="*/ 659 w 3078"/>
                <a:gd name="T15" fmla="*/ 290 h 786"/>
                <a:gd name="T16" fmla="*/ 781 w 3078"/>
                <a:gd name="T17" fmla="*/ 458 h 786"/>
                <a:gd name="T18" fmla="*/ 1238 w 3078"/>
                <a:gd name="T19" fmla="*/ 393 h 786"/>
                <a:gd name="T20" fmla="*/ 1027 w 3078"/>
                <a:gd name="T21" fmla="*/ 776 h 786"/>
                <a:gd name="T22" fmla="*/ 1134 w 3078"/>
                <a:gd name="T23" fmla="*/ 233 h 786"/>
                <a:gd name="T24" fmla="*/ 1326 w 3078"/>
                <a:gd name="T25" fmla="*/ 776 h 786"/>
                <a:gd name="T26" fmla="*/ 1443 w 3078"/>
                <a:gd name="T27" fmla="*/ 713 h 786"/>
                <a:gd name="T28" fmla="*/ 1613 w 3078"/>
                <a:gd name="T29" fmla="*/ 237 h 786"/>
                <a:gd name="T30" fmla="*/ 1783 w 3078"/>
                <a:gd name="T31" fmla="*/ 0 h 786"/>
                <a:gd name="T32" fmla="*/ 1697 w 3078"/>
                <a:gd name="T33" fmla="*/ 298 h 786"/>
                <a:gd name="T34" fmla="*/ 1468 w 3078"/>
                <a:gd name="T35" fmla="*/ 510 h 786"/>
                <a:gd name="T36" fmla="*/ 2212 w 3078"/>
                <a:gd name="T37" fmla="*/ 748 h 786"/>
                <a:gd name="T38" fmla="*/ 1919 w 3078"/>
                <a:gd name="T39" fmla="*/ 482 h 786"/>
                <a:gd name="T40" fmla="*/ 2012 w 3078"/>
                <a:gd name="T41" fmla="*/ 291 h 786"/>
                <a:gd name="T42" fmla="*/ 2026 w 3078"/>
                <a:gd name="T43" fmla="*/ 233 h 786"/>
                <a:gd name="T44" fmla="*/ 2130 w 3078"/>
                <a:gd name="T45" fmla="*/ 717 h 786"/>
                <a:gd name="T46" fmla="*/ 1915 w 3078"/>
                <a:gd name="T47" fmla="*/ 627 h 786"/>
                <a:gd name="T48" fmla="*/ 2662 w 3078"/>
                <a:gd name="T49" fmla="*/ 243 h 786"/>
                <a:gd name="T50" fmla="*/ 2234 w 3078"/>
                <a:gd name="T51" fmla="*/ 243 h 786"/>
                <a:gd name="T52" fmla="*/ 2453 w 3078"/>
                <a:gd name="T53" fmla="*/ 690 h 786"/>
                <a:gd name="T54" fmla="*/ 2581 w 3078"/>
                <a:gd name="T55" fmla="*/ 243 h 786"/>
                <a:gd name="T56" fmla="*/ 3029 w 3078"/>
                <a:gd name="T57" fmla="*/ 707 h 786"/>
                <a:gd name="T58" fmla="*/ 2662 w 3078"/>
                <a:gd name="T59" fmla="*/ 510 h 786"/>
                <a:gd name="T60" fmla="*/ 3029 w 3078"/>
                <a:gd name="T61" fmla="*/ 312 h 786"/>
                <a:gd name="T62" fmla="*/ 2871 w 3078"/>
                <a:gd name="T63" fmla="*/ 289 h 786"/>
                <a:gd name="T64" fmla="*/ 2990 w 3078"/>
                <a:gd name="T65" fmla="*/ 510 h 786"/>
                <a:gd name="T66" fmla="*/ 2959 w 3078"/>
                <a:gd name="T67" fmla="*/ 137 h 786"/>
                <a:gd name="T68" fmla="*/ 2990 w 3078"/>
                <a:gd name="T69" fmla="*/ 147 h 786"/>
                <a:gd name="T70" fmla="*/ 2978 w 3078"/>
                <a:gd name="T71" fmla="*/ 147 h 786"/>
                <a:gd name="T72" fmla="*/ 3040 w 3078"/>
                <a:gd name="T73" fmla="*/ 163 h 786"/>
                <a:gd name="T74" fmla="*/ 3044 w 3078"/>
                <a:gd name="T75" fmla="*/ 163 h 786"/>
                <a:gd name="T76" fmla="*/ 3071 w 3078"/>
                <a:gd name="T77" fmla="*/ 193 h 786"/>
                <a:gd name="T78" fmla="*/ 3057 w 3078"/>
                <a:gd name="T79" fmla="*/ 160 h 786"/>
                <a:gd name="T80" fmla="*/ 3037 w 3078"/>
                <a:gd name="T81" fmla="*/ 183 h 786"/>
                <a:gd name="T82" fmla="*/ 3027 w 3078"/>
                <a:gd name="T83" fmla="*/ 164 h 786"/>
                <a:gd name="T84" fmla="*/ 3017 w 3078"/>
                <a:gd name="T85" fmla="*/ 137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78" h="786">
                  <a:moveTo>
                    <a:pt x="428" y="243"/>
                  </a:moveTo>
                  <a:cubicBezTo>
                    <a:pt x="255" y="776"/>
                    <a:pt x="255" y="776"/>
                    <a:pt x="255" y="776"/>
                  </a:cubicBezTo>
                  <a:cubicBezTo>
                    <a:pt x="177" y="776"/>
                    <a:pt x="177" y="776"/>
                    <a:pt x="177" y="77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93" y="243"/>
                    <a:pt x="93" y="243"/>
                    <a:pt x="93" y="243"/>
                  </a:cubicBezTo>
                  <a:cubicBezTo>
                    <a:pt x="204" y="625"/>
                    <a:pt x="204" y="625"/>
                    <a:pt x="204" y="625"/>
                  </a:cubicBezTo>
                  <a:cubicBezTo>
                    <a:pt x="211" y="647"/>
                    <a:pt x="216" y="669"/>
                    <a:pt x="218" y="690"/>
                  </a:cubicBezTo>
                  <a:cubicBezTo>
                    <a:pt x="220" y="690"/>
                    <a:pt x="220" y="690"/>
                    <a:pt x="220" y="690"/>
                  </a:cubicBezTo>
                  <a:cubicBezTo>
                    <a:pt x="221" y="680"/>
                    <a:pt x="225" y="658"/>
                    <a:pt x="233" y="625"/>
                  </a:cubicBezTo>
                  <a:cubicBezTo>
                    <a:pt x="347" y="243"/>
                    <a:pt x="347" y="243"/>
                    <a:pt x="347" y="243"/>
                  </a:cubicBezTo>
                  <a:lnTo>
                    <a:pt x="428" y="243"/>
                  </a:lnTo>
                  <a:close/>
                  <a:moveTo>
                    <a:pt x="864" y="494"/>
                  </a:moveTo>
                  <a:cubicBezTo>
                    <a:pt x="529" y="543"/>
                    <a:pt x="529" y="543"/>
                    <a:pt x="529" y="543"/>
                  </a:cubicBezTo>
                  <a:cubicBezTo>
                    <a:pt x="539" y="662"/>
                    <a:pt x="593" y="722"/>
                    <a:pt x="691" y="722"/>
                  </a:cubicBezTo>
                  <a:cubicBezTo>
                    <a:pt x="743" y="722"/>
                    <a:pt x="787" y="712"/>
                    <a:pt x="823" y="692"/>
                  </a:cubicBezTo>
                  <a:cubicBezTo>
                    <a:pt x="846" y="749"/>
                    <a:pt x="846" y="749"/>
                    <a:pt x="846" y="749"/>
                  </a:cubicBezTo>
                  <a:cubicBezTo>
                    <a:pt x="805" y="773"/>
                    <a:pt x="752" y="786"/>
                    <a:pt x="684" y="786"/>
                  </a:cubicBezTo>
                  <a:cubicBezTo>
                    <a:pt x="612" y="786"/>
                    <a:pt x="555" y="763"/>
                    <a:pt x="514" y="717"/>
                  </a:cubicBezTo>
                  <a:cubicBezTo>
                    <a:pt x="469" y="669"/>
                    <a:pt x="447" y="599"/>
                    <a:pt x="447" y="508"/>
                  </a:cubicBezTo>
                  <a:cubicBezTo>
                    <a:pt x="447" y="420"/>
                    <a:pt x="468" y="351"/>
                    <a:pt x="508" y="302"/>
                  </a:cubicBezTo>
                  <a:cubicBezTo>
                    <a:pt x="546" y="256"/>
                    <a:pt x="597" y="233"/>
                    <a:pt x="662" y="233"/>
                  </a:cubicBezTo>
                  <a:cubicBezTo>
                    <a:pt x="799" y="233"/>
                    <a:pt x="866" y="320"/>
                    <a:pt x="864" y="494"/>
                  </a:cubicBezTo>
                  <a:close/>
                  <a:moveTo>
                    <a:pt x="781" y="458"/>
                  </a:moveTo>
                  <a:cubicBezTo>
                    <a:pt x="781" y="346"/>
                    <a:pt x="741" y="290"/>
                    <a:pt x="659" y="290"/>
                  </a:cubicBezTo>
                  <a:cubicBezTo>
                    <a:pt x="619" y="290"/>
                    <a:pt x="587" y="306"/>
                    <a:pt x="564" y="339"/>
                  </a:cubicBezTo>
                  <a:cubicBezTo>
                    <a:pt x="539" y="375"/>
                    <a:pt x="527" y="427"/>
                    <a:pt x="527" y="496"/>
                  </a:cubicBezTo>
                  <a:lnTo>
                    <a:pt x="781" y="458"/>
                  </a:lnTo>
                  <a:close/>
                  <a:moveTo>
                    <a:pt x="1326" y="776"/>
                  </a:moveTo>
                  <a:cubicBezTo>
                    <a:pt x="1238" y="776"/>
                    <a:pt x="1238" y="776"/>
                    <a:pt x="1238" y="776"/>
                  </a:cubicBezTo>
                  <a:cubicBezTo>
                    <a:pt x="1238" y="393"/>
                    <a:pt x="1238" y="393"/>
                    <a:pt x="1238" y="393"/>
                  </a:cubicBezTo>
                  <a:cubicBezTo>
                    <a:pt x="1238" y="324"/>
                    <a:pt x="1201" y="290"/>
                    <a:pt x="1127" y="290"/>
                  </a:cubicBezTo>
                  <a:cubicBezTo>
                    <a:pt x="1089" y="290"/>
                    <a:pt x="1056" y="296"/>
                    <a:pt x="1027" y="308"/>
                  </a:cubicBezTo>
                  <a:cubicBezTo>
                    <a:pt x="1027" y="776"/>
                    <a:pt x="1027" y="776"/>
                    <a:pt x="1027" y="776"/>
                  </a:cubicBezTo>
                  <a:cubicBezTo>
                    <a:pt x="939" y="776"/>
                    <a:pt x="939" y="776"/>
                    <a:pt x="939" y="776"/>
                  </a:cubicBezTo>
                  <a:cubicBezTo>
                    <a:pt x="939" y="271"/>
                    <a:pt x="939" y="271"/>
                    <a:pt x="939" y="271"/>
                  </a:cubicBezTo>
                  <a:cubicBezTo>
                    <a:pt x="991" y="246"/>
                    <a:pt x="1056" y="233"/>
                    <a:pt x="1134" y="233"/>
                  </a:cubicBezTo>
                  <a:cubicBezTo>
                    <a:pt x="1202" y="233"/>
                    <a:pt x="1252" y="250"/>
                    <a:pt x="1285" y="284"/>
                  </a:cubicBezTo>
                  <a:cubicBezTo>
                    <a:pt x="1312" y="311"/>
                    <a:pt x="1326" y="347"/>
                    <a:pt x="1326" y="391"/>
                  </a:cubicBezTo>
                  <a:lnTo>
                    <a:pt x="1326" y="776"/>
                  </a:lnTo>
                  <a:close/>
                  <a:moveTo>
                    <a:pt x="1783" y="748"/>
                  </a:moveTo>
                  <a:cubicBezTo>
                    <a:pt x="1742" y="773"/>
                    <a:pt x="1686" y="786"/>
                    <a:pt x="1616" y="786"/>
                  </a:cubicBezTo>
                  <a:cubicBezTo>
                    <a:pt x="1542" y="786"/>
                    <a:pt x="1484" y="761"/>
                    <a:pt x="1443" y="713"/>
                  </a:cubicBezTo>
                  <a:cubicBezTo>
                    <a:pt x="1402" y="665"/>
                    <a:pt x="1382" y="600"/>
                    <a:pt x="1382" y="517"/>
                  </a:cubicBezTo>
                  <a:cubicBezTo>
                    <a:pt x="1382" y="430"/>
                    <a:pt x="1403" y="361"/>
                    <a:pt x="1446" y="311"/>
                  </a:cubicBezTo>
                  <a:cubicBezTo>
                    <a:pt x="1488" y="262"/>
                    <a:pt x="1543" y="237"/>
                    <a:pt x="1613" y="237"/>
                  </a:cubicBezTo>
                  <a:cubicBezTo>
                    <a:pt x="1641" y="237"/>
                    <a:pt x="1669" y="242"/>
                    <a:pt x="1697" y="250"/>
                  </a:cubicBezTo>
                  <a:cubicBezTo>
                    <a:pt x="1697" y="0"/>
                    <a:pt x="1697" y="0"/>
                    <a:pt x="1697" y="0"/>
                  </a:cubicBezTo>
                  <a:cubicBezTo>
                    <a:pt x="1783" y="0"/>
                    <a:pt x="1783" y="0"/>
                    <a:pt x="1783" y="0"/>
                  </a:cubicBezTo>
                  <a:lnTo>
                    <a:pt x="1783" y="748"/>
                  </a:lnTo>
                  <a:close/>
                  <a:moveTo>
                    <a:pt x="1697" y="713"/>
                  </a:moveTo>
                  <a:cubicBezTo>
                    <a:pt x="1697" y="298"/>
                    <a:pt x="1697" y="298"/>
                    <a:pt x="1697" y="298"/>
                  </a:cubicBezTo>
                  <a:cubicBezTo>
                    <a:pt x="1673" y="291"/>
                    <a:pt x="1651" y="288"/>
                    <a:pt x="1631" y="288"/>
                  </a:cubicBezTo>
                  <a:cubicBezTo>
                    <a:pt x="1574" y="288"/>
                    <a:pt x="1531" y="310"/>
                    <a:pt x="1503" y="356"/>
                  </a:cubicBezTo>
                  <a:cubicBezTo>
                    <a:pt x="1480" y="394"/>
                    <a:pt x="1468" y="445"/>
                    <a:pt x="1468" y="510"/>
                  </a:cubicBezTo>
                  <a:cubicBezTo>
                    <a:pt x="1468" y="656"/>
                    <a:pt x="1519" y="728"/>
                    <a:pt x="1620" y="728"/>
                  </a:cubicBezTo>
                  <a:cubicBezTo>
                    <a:pt x="1656" y="728"/>
                    <a:pt x="1682" y="723"/>
                    <a:pt x="1697" y="713"/>
                  </a:cubicBezTo>
                  <a:close/>
                  <a:moveTo>
                    <a:pt x="2212" y="748"/>
                  </a:moveTo>
                  <a:cubicBezTo>
                    <a:pt x="2167" y="773"/>
                    <a:pt x="2108" y="786"/>
                    <a:pt x="2035" y="786"/>
                  </a:cubicBezTo>
                  <a:cubicBezTo>
                    <a:pt x="1900" y="786"/>
                    <a:pt x="1832" y="733"/>
                    <a:pt x="1832" y="628"/>
                  </a:cubicBezTo>
                  <a:cubicBezTo>
                    <a:pt x="1832" y="563"/>
                    <a:pt x="1861" y="515"/>
                    <a:pt x="1919" y="482"/>
                  </a:cubicBezTo>
                  <a:cubicBezTo>
                    <a:pt x="1965" y="457"/>
                    <a:pt x="2036" y="439"/>
                    <a:pt x="2130" y="429"/>
                  </a:cubicBezTo>
                  <a:cubicBezTo>
                    <a:pt x="2130" y="396"/>
                    <a:pt x="2130" y="396"/>
                    <a:pt x="2130" y="396"/>
                  </a:cubicBezTo>
                  <a:cubicBezTo>
                    <a:pt x="2130" y="326"/>
                    <a:pt x="2090" y="291"/>
                    <a:pt x="2012" y="291"/>
                  </a:cubicBezTo>
                  <a:cubicBezTo>
                    <a:pt x="1971" y="291"/>
                    <a:pt x="1928" y="302"/>
                    <a:pt x="1884" y="324"/>
                  </a:cubicBezTo>
                  <a:cubicBezTo>
                    <a:pt x="1863" y="273"/>
                    <a:pt x="1863" y="273"/>
                    <a:pt x="1863" y="273"/>
                  </a:cubicBezTo>
                  <a:cubicBezTo>
                    <a:pt x="1911" y="247"/>
                    <a:pt x="1965" y="233"/>
                    <a:pt x="2026" y="233"/>
                  </a:cubicBezTo>
                  <a:cubicBezTo>
                    <a:pt x="2150" y="233"/>
                    <a:pt x="2212" y="291"/>
                    <a:pt x="2212" y="406"/>
                  </a:cubicBezTo>
                  <a:lnTo>
                    <a:pt x="2212" y="748"/>
                  </a:lnTo>
                  <a:close/>
                  <a:moveTo>
                    <a:pt x="2130" y="717"/>
                  </a:moveTo>
                  <a:cubicBezTo>
                    <a:pt x="2130" y="473"/>
                    <a:pt x="2130" y="473"/>
                    <a:pt x="2130" y="473"/>
                  </a:cubicBezTo>
                  <a:cubicBezTo>
                    <a:pt x="2055" y="483"/>
                    <a:pt x="2003" y="497"/>
                    <a:pt x="1973" y="516"/>
                  </a:cubicBezTo>
                  <a:cubicBezTo>
                    <a:pt x="1934" y="540"/>
                    <a:pt x="1915" y="576"/>
                    <a:pt x="1915" y="627"/>
                  </a:cubicBezTo>
                  <a:cubicBezTo>
                    <a:pt x="1915" y="699"/>
                    <a:pt x="1957" y="735"/>
                    <a:pt x="2042" y="735"/>
                  </a:cubicBezTo>
                  <a:cubicBezTo>
                    <a:pt x="2079" y="735"/>
                    <a:pt x="2108" y="729"/>
                    <a:pt x="2130" y="717"/>
                  </a:cubicBezTo>
                  <a:close/>
                  <a:moveTo>
                    <a:pt x="2662" y="243"/>
                  </a:moveTo>
                  <a:cubicBezTo>
                    <a:pt x="2489" y="776"/>
                    <a:pt x="2489" y="776"/>
                    <a:pt x="2489" y="776"/>
                  </a:cubicBezTo>
                  <a:cubicBezTo>
                    <a:pt x="2411" y="776"/>
                    <a:pt x="2411" y="776"/>
                    <a:pt x="2411" y="776"/>
                  </a:cubicBezTo>
                  <a:cubicBezTo>
                    <a:pt x="2234" y="243"/>
                    <a:pt x="2234" y="243"/>
                    <a:pt x="2234" y="243"/>
                  </a:cubicBezTo>
                  <a:cubicBezTo>
                    <a:pt x="2327" y="243"/>
                    <a:pt x="2327" y="243"/>
                    <a:pt x="2327" y="243"/>
                  </a:cubicBezTo>
                  <a:cubicBezTo>
                    <a:pt x="2439" y="625"/>
                    <a:pt x="2439" y="625"/>
                    <a:pt x="2439" y="625"/>
                  </a:cubicBezTo>
                  <a:cubicBezTo>
                    <a:pt x="2445" y="647"/>
                    <a:pt x="2450" y="669"/>
                    <a:pt x="2453" y="690"/>
                  </a:cubicBezTo>
                  <a:cubicBezTo>
                    <a:pt x="2455" y="690"/>
                    <a:pt x="2455" y="690"/>
                    <a:pt x="2455" y="690"/>
                  </a:cubicBezTo>
                  <a:cubicBezTo>
                    <a:pt x="2455" y="680"/>
                    <a:pt x="2460" y="658"/>
                    <a:pt x="2467" y="625"/>
                  </a:cubicBezTo>
                  <a:cubicBezTo>
                    <a:pt x="2581" y="243"/>
                    <a:pt x="2581" y="243"/>
                    <a:pt x="2581" y="243"/>
                  </a:cubicBezTo>
                  <a:lnTo>
                    <a:pt x="2662" y="243"/>
                  </a:lnTo>
                  <a:close/>
                  <a:moveTo>
                    <a:pt x="3078" y="510"/>
                  </a:moveTo>
                  <a:cubicBezTo>
                    <a:pt x="3078" y="592"/>
                    <a:pt x="3062" y="658"/>
                    <a:pt x="3029" y="707"/>
                  </a:cubicBezTo>
                  <a:cubicBezTo>
                    <a:pt x="2992" y="759"/>
                    <a:pt x="2940" y="786"/>
                    <a:pt x="2871" y="786"/>
                  </a:cubicBezTo>
                  <a:cubicBezTo>
                    <a:pt x="2801" y="786"/>
                    <a:pt x="2748" y="759"/>
                    <a:pt x="2712" y="707"/>
                  </a:cubicBezTo>
                  <a:cubicBezTo>
                    <a:pt x="2679" y="658"/>
                    <a:pt x="2662" y="592"/>
                    <a:pt x="2662" y="510"/>
                  </a:cubicBezTo>
                  <a:cubicBezTo>
                    <a:pt x="2662" y="426"/>
                    <a:pt x="2679" y="360"/>
                    <a:pt x="2713" y="312"/>
                  </a:cubicBezTo>
                  <a:cubicBezTo>
                    <a:pt x="2749" y="260"/>
                    <a:pt x="2801" y="233"/>
                    <a:pt x="2870" y="233"/>
                  </a:cubicBezTo>
                  <a:cubicBezTo>
                    <a:pt x="2939" y="233"/>
                    <a:pt x="2992" y="260"/>
                    <a:pt x="3029" y="312"/>
                  </a:cubicBezTo>
                  <a:cubicBezTo>
                    <a:pt x="3062" y="360"/>
                    <a:pt x="3078" y="426"/>
                    <a:pt x="3078" y="510"/>
                  </a:cubicBezTo>
                  <a:close/>
                  <a:moveTo>
                    <a:pt x="2990" y="510"/>
                  </a:moveTo>
                  <a:cubicBezTo>
                    <a:pt x="2990" y="362"/>
                    <a:pt x="2950" y="289"/>
                    <a:pt x="2871" y="289"/>
                  </a:cubicBezTo>
                  <a:cubicBezTo>
                    <a:pt x="2790" y="289"/>
                    <a:pt x="2750" y="362"/>
                    <a:pt x="2750" y="510"/>
                  </a:cubicBezTo>
                  <a:cubicBezTo>
                    <a:pt x="2750" y="654"/>
                    <a:pt x="2790" y="725"/>
                    <a:pt x="2871" y="725"/>
                  </a:cubicBezTo>
                  <a:cubicBezTo>
                    <a:pt x="2950" y="725"/>
                    <a:pt x="2990" y="654"/>
                    <a:pt x="2990" y="510"/>
                  </a:cubicBezTo>
                  <a:close/>
                  <a:moveTo>
                    <a:pt x="2978" y="147"/>
                  </a:moveTo>
                  <a:cubicBezTo>
                    <a:pt x="2959" y="147"/>
                    <a:pt x="2959" y="147"/>
                    <a:pt x="2959" y="147"/>
                  </a:cubicBezTo>
                  <a:cubicBezTo>
                    <a:pt x="2959" y="137"/>
                    <a:pt x="2959" y="137"/>
                    <a:pt x="2959" y="137"/>
                  </a:cubicBezTo>
                  <a:cubicBezTo>
                    <a:pt x="3009" y="137"/>
                    <a:pt x="3009" y="137"/>
                    <a:pt x="3009" y="137"/>
                  </a:cubicBezTo>
                  <a:cubicBezTo>
                    <a:pt x="3009" y="147"/>
                    <a:pt x="3009" y="147"/>
                    <a:pt x="3009" y="147"/>
                  </a:cubicBezTo>
                  <a:cubicBezTo>
                    <a:pt x="2990" y="147"/>
                    <a:pt x="2990" y="147"/>
                    <a:pt x="2990" y="147"/>
                  </a:cubicBezTo>
                  <a:cubicBezTo>
                    <a:pt x="2990" y="193"/>
                    <a:pt x="2990" y="193"/>
                    <a:pt x="2990" y="193"/>
                  </a:cubicBezTo>
                  <a:cubicBezTo>
                    <a:pt x="2978" y="193"/>
                    <a:pt x="2978" y="193"/>
                    <a:pt x="2978" y="193"/>
                  </a:cubicBezTo>
                  <a:lnTo>
                    <a:pt x="2978" y="147"/>
                  </a:lnTo>
                  <a:close/>
                  <a:moveTo>
                    <a:pt x="3017" y="137"/>
                  </a:moveTo>
                  <a:cubicBezTo>
                    <a:pt x="3029" y="137"/>
                    <a:pt x="3029" y="137"/>
                    <a:pt x="3029" y="137"/>
                  </a:cubicBezTo>
                  <a:cubicBezTo>
                    <a:pt x="3040" y="163"/>
                    <a:pt x="3040" y="163"/>
                    <a:pt x="3040" y="163"/>
                  </a:cubicBezTo>
                  <a:cubicBezTo>
                    <a:pt x="3041" y="166"/>
                    <a:pt x="3042" y="169"/>
                    <a:pt x="3042" y="169"/>
                  </a:cubicBezTo>
                  <a:cubicBezTo>
                    <a:pt x="3042" y="169"/>
                    <a:pt x="3042" y="169"/>
                    <a:pt x="3042" y="169"/>
                  </a:cubicBezTo>
                  <a:cubicBezTo>
                    <a:pt x="3042" y="169"/>
                    <a:pt x="3043" y="166"/>
                    <a:pt x="3044" y="163"/>
                  </a:cubicBezTo>
                  <a:cubicBezTo>
                    <a:pt x="3056" y="137"/>
                    <a:pt x="3056" y="137"/>
                    <a:pt x="3056" y="137"/>
                  </a:cubicBezTo>
                  <a:cubicBezTo>
                    <a:pt x="3067" y="137"/>
                    <a:pt x="3067" y="137"/>
                    <a:pt x="3067" y="137"/>
                  </a:cubicBezTo>
                  <a:cubicBezTo>
                    <a:pt x="3071" y="193"/>
                    <a:pt x="3071" y="193"/>
                    <a:pt x="3071" y="193"/>
                  </a:cubicBezTo>
                  <a:cubicBezTo>
                    <a:pt x="3059" y="193"/>
                    <a:pt x="3059" y="193"/>
                    <a:pt x="3059" y="193"/>
                  </a:cubicBezTo>
                  <a:cubicBezTo>
                    <a:pt x="3057" y="164"/>
                    <a:pt x="3057" y="164"/>
                    <a:pt x="3057" y="164"/>
                  </a:cubicBezTo>
                  <a:cubicBezTo>
                    <a:pt x="3057" y="162"/>
                    <a:pt x="3057" y="160"/>
                    <a:pt x="3057" y="160"/>
                  </a:cubicBezTo>
                  <a:cubicBezTo>
                    <a:pt x="3057" y="160"/>
                    <a:pt x="3057" y="160"/>
                    <a:pt x="3057" y="160"/>
                  </a:cubicBezTo>
                  <a:cubicBezTo>
                    <a:pt x="3047" y="183"/>
                    <a:pt x="3047" y="183"/>
                    <a:pt x="3047" y="183"/>
                  </a:cubicBezTo>
                  <a:cubicBezTo>
                    <a:pt x="3037" y="183"/>
                    <a:pt x="3037" y="183"/>
                    <a:pt x="3037" y="183"/>
                  </a:cubicBezTo>
                  <a:cubicBezTo>
                    <a:pt x="3027" y="160"/>
                    <a:pt x="3027" y="160"/>
                    <a:pt x="3027" y="160"/>
                  </a:cubicBezTo>
                  <a:cubicBezTo>
                    <a:pt x="3027" y="160"/>
                    <a:pt x="3027" y="160"/>
                    <a:pt x="3027" y="160"/>
                  </a:cubicBezTo>
                  <a:cubicBezTo>
                    <a:pt x="3027" y="160"/>
                    <a:pt x="3027" y="162"/>
                    <a:pt x="3027" y="164"/>
                  </a:cubicBezTo>
                  <a:cubicBezTo>
                    <a:pt x="3025" y="193"/>
                    <a:pt x="3025" y="193"/>
                    <a:pt x="3025" y="193"/>
                  </a:cubicBezTo>
                  <a:cubicBezTo>
                    <a:pt x="3013" y="193"/>
                    <a:pt x="3013" y="193"/>
                    <a:pt x="3013" y="193"/>
                  </a:cubicBezTo>
                  <a:lnTo>
                    <a:pt x="3017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32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6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3048000"/>
            <a:ext cx="4485782" cy="1470025"/>
          </a:xfrm>
          <a:ln>
            <a:solidFill>
              <a:srgbClr val="025158"/>
            </a:solidFill>
          </a:ln>
        </p:spPr>
        <p:txBody>
          <a:bodyPr anchor="b">
            <a:normAutofit/>
          </a:bodyPr>
          <a:lstStyle>
            <a:lvl1pPr algn="r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518024"/>
            <a:ext cx="4028582" cy="2022475"/>
          </a:xfrm>
          <a:ln>
            <a:solidFill>
              <a:srgbClr val="025158"/>
            </a:solidFill>
          </a:ln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title, phone, email</a:t>
            </a: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2767013" y="2322513"/>
            <a:ext cx="36052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4800" b="0" dirty="0" smtClean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2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4450"/>
            <a:ext cx="9144000" cy="6902450"/>
          </a:xfrm>
          <a:prstGeom prst="rect">
            <a:avLst/>
          </a:prstGeom>
          <a:solidFill>
            <a:srgbClr val="02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913688" y="6357938"/>
            <a:ext cx="46037" cy="171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84860" y="6459765"/>
            <a:ext cx="2895600" cy="365125"/>
          </a:xfrm>
          <a:prstGeom prst="rect">
            <a:avLst/>
          </a:prstGeom>
          <a:noFill/>
          <a:ln>
            <a:solidFill>
              <a:srgbClr val="025158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© 2014 Vendavo, Inc. PROPRIETARY &amp; CONFIDENTIAL</a:t>
            </a:r>
            <a:endParaRPr lang="en-US" dirty="0"/>
          </a:p>
        </p:txBody>
      </p:sp>
      <p:sp>
        <p:nvSpPr>
          <p:cNvPr id="7" name="Freeform 8"/>
          <p:cNvSpPr>
            <a:spLocks noEditPoints="1"/>
          </p:cNvSpPr>
          <p:nvPr userDrawn="1"/>
        </p:nvSpPr>
        <p:spPr bwMode="auto">
          <a:xfrm>
            <a:off x="7136507" y="6388336"/>
            <a:ext cx="1474985" cy="148753"/>
          </a:xfrm>
          <a:custGeom>
            <a:avLst/>
            <a:gdLst>
              <a:gd name="T0" fmla="*/ 59 w 2182"/>
              <a:gd name="T1" fmla="*/ 0 h 220"/>
              <a:gd name="T2" fmla="*/ 112 w 2182"/>
              <a:gd name="T3" fmla="*/ 124 h 220"/>
              <a:gd name="T4" fmla="*/ 238 w 2182"/>
              <a:gd name="T5" fmla="*/ 105 h 220"/>
              <a:gd name="T6" fmla="*/ 236 w 2182"/>
              <a:gd name="T7" fmla="*/ 156 h 220"/>
              <a:gd name="T8" fmla="*/ 184 w 2182"/>
              <a:gd name="T9" fmla="*/ 71 h 220"/>
              <a:gd name="T10" fmla="*/ 285 w 2182"/>
              <a:gd name="T11" fmla="*/ 129 h 220"/>
              <a:gd name="T12" fmla="*/ 255 w 2182"/>
              <a:gd name="T13" fmla="*/ 133 h 220"/>
              <a:gd name="T14" fmla="*/ 358 w 2182"/>
              <a:gd name="T15" fmla="*/ 145 h 220"/>
              <a:gd name="T16" fmla="*/ 316 w 2182"/>
              <a:gd name="T17" fmla="*/ 3 h 220"/>
              <a:gd name="T18" fmla="*/ 377 w 2182"/>
              <a:gd name="T19" fmla="*/ 141 h 220"/>
              <a:gd name="T20" fmla="*/ 572 w 2182"/>
              <a:gd name="T21" fmla="*/ 110 h 220"/>
              <a:gd name="T22" fmla="*/ 629 w 2182"/>
              <a:gd name="T23" fmla="*/ 170 h 220"/>
              <a:gd name="T24" fmla="*/ 585 w 2182"/>
              <a:gd name="T25" fmla="*/ 142 h 220"/>
              <a:gd name="T26" fmla="*/ 522 w 2182"/>
              <a:gd name="T27" fmla="*/ 77 h 220"/>
              <a:gd name="T28" fmla="*/ 809 w 2182"/>
              <a:gd name="T29" fmla="*/ 110 h 220"/>
              <a:gd name="T30" fmla="*/ 778 w 2182"/>
              <a:gd name="T31" fmla="*/ 110 h 220"/>
              <a:gd name="T32" fmla="*/ 855 w 2182"/>
              <a:gd name="T33" fmla="*/ 50 h 220"/>
              <a:gd name="T34" fmla="*/ 899 w 2182"/>
              <a:gd name="T35" fmla="*/ 49 h 220"/>
              <a:gd name="T36" fmla="*/ 857 w 2182"/>
              <a:gd name="T37" fmla="*/ 170 h 220"/>
              <a:gd name="T38" fmla="*/ 1018 w 2182"/>
              <a:gd name="T39" fmla="*/ 116 h 220"/>
              <a:gd name="T40" fmla="*/ 969 w 2182"/>
              <a:gd name="T41" fmla="*/ 173 h 220"/>
              <a:gd name="T42" fmla="*/ 936 w 2182"/>
              <a:gd name="T43" fmla="*/ 96 h 220"/>
              <a:gd name="T44" fmla="*/ 1037 w 2182"/>
              <a:gd name="T45" fmla="*/ 170 h 220"/>
              <a:gd name="T46" fmla="*/ 1213 w 2182"/>
              <a:gd name="T47" fmla="*/ 113 h 220"/>
              <a:gd name="T48" fmla="*/ 1207 w 2182"/>
              <a:gd name="T49" fmla="*/ 86 h 220"/>
              <a:gd name="T50" fmla="*/ 1207 w 2182"/>
              <a:gd name="T51" fmla="*/ 86 h 220"/>
              <a:gd name="T52" fmla="*/ 1311 w 2182"/>
              <a:gd name="T53" fmla="*/ 80 h 220"/>
              <a:gd name="T54" fmla="*/ 1315 w 2182"/>
              <a:gd name="T55" fmla="*/ 103 h 220"/>
              <a:gd name="T56" fmla="*/ 1417 w 2182"/>
              <a:gd name="T57" fmla="*/ 48 h 220"/>
              <a:gd name="T58" fmla="*/ 1417 w 2182"/>
              <a:gd name="T59" fmla="*/ 148 h 220"/>
              <a:gd name="T60" fmla="*/ 1583 w 2182"/>
              <a:gd name="T61" fmla="*/ 74 h 220"/>
              <a:gd name="T62" fmla="*/ 1492 w 2182"/>
              <a:gd name="T63" fmla="*/ 74 h 220"/>
              <a:gd name="T64" fmla="*/ 1566 w 2182"/>
              <a:gd name="T65" fmla="*/ 3 h 220"/>
              <a:gd name="T66" fmla="*/ 1613 w 2182"/>
              <a:gd name="T67" fmla="*/ 50 h 220"/>
              <a:gd name="T68" fmla="*/ 1612 w 2182"/>
              <a:gd name="T69" fmla="*/ 3 h 220"/>
              <a:gd name="T70" fmla="*/ 1629 w 2182"/>
              <a:gd name="T71" fmla="*/ 76 h 220"/>
              <a:gd name="T72" fmla="*/ 1675 w 2182"/>
              <a:gd name="T73" fmla="*/ 52 h 220"/>
              <a:gd name="T74" fmla="*/ 1699 w 2182"/>
              <a:gd name="T75" fmla="*/ 145 h 220"/>
              <a:gd name="T76" fmla="*/ 1645 w 2182"/>
              <a:gd name="T77" fmla="*/ 76 h 220"/>
              <a:gd name="T78" fmla="*/ 1732 w 2182"/>
              <a:gd name="T79" fmla="*/ 84 h 220"/>
              <a:gd name="T80" fmla="*/ 1790 w 2182"/>
              <a:gd name="T81" fmla="*/ 170 h 220"/>
              <a:gd name="T82" fmla="*/ 1713 w 2182"/>
              <a:gd name="T83" fmla="*/ 136 h 220"/>
              <a:gd name="T84" fmla="*/ 1783 w 2182"/>
              <a:gd name="T85" fmla="*/ 116 h 220"/>
              <a:gd name="T86" fmla="*/ 1872 w 2182"/>
              <a:gd name="T87" fmla="*/ 55 h 220"/>
              <a:gd name="T88" fmla="*/ 1907 w 2182"/>
              <a:gd name="T89" fmla="*/ 173 h 220"/>
              <a:gd name="T90" fmla="*/ 1842 w 2182"/>
              <a:gd name="T91" fmla="*/ 170 h 220"/>
              <a:gd name="T92" fmla="*/ 1871 w 2182"/>
              <a:gd name="T93" fmla="*/ 111 h 220"/>
              <a:gd name="T94" fmla="*/ 2021 w 2182"/>
              <a:gd name="T95" fmla="*/ 145 h 220"/>
              <a:gd name="T96" fmla="*/ 1979 w 2182"/>
              <a:gd name="T97" fmla="*/ 3 h 220"/>
              <a:gd name="T98" fmla="*/ 2023 w 2182"/>
              <a:gd name="T99" fmla="*/ 50 h 220"/>
              <a:gd name="T100" fmla="*/ 2091 w 2182"/>
              <a:gd name="T101" fmla="*/ 120 h 220"/>
              <a:gd name="T102" fmla="*/ 2025 w 2182"/>
              <a:gd name="T103" fmla="*/ 212 h 220"/>
              <a:gd name="T104" fmla="*/ 2152 w 2182"/>
              <a:gd name="T105" fmla="*/ 17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82" h="220">
                <a:moveTo>
                  <a:pt x="16" y="128"/>
                </a:moveTo>
                <a:cubicBezTo>
                  <a:pt x="16" y="128"/>
                  <a:pt x="34" y="145"/>
                  <a:pt x="58" y="145"/>
                </a:cubicBezTo>
                <a:cubicBezTo>
                  <a:pt x="70" y="145"/>
                  <a:pt x="82" y="139"/>
                  <a:pt x="82" y="125"/>
                </a:cubicBezTo>
                <a:cubicBezTo>
                  <a:pt x="82" y="95"/>
                  <a:pt x="3" y="100"/>
                  <a:pt x="3" y="49"/>
                </a:cubicBezTo>
                <a:cubicBezTo>
                  <a:pt x="3" y="21"/>
                  <a:pt x="27" y="0"/>
                  <a:pt x="59" y="0"/>
                </a:cubicBezTo>
                <a:cubicBezTo>
                  <a:pt x="92" y="0"/>
                  <a:pt x="109" y="18"/>
                  <a:pt x="109" y="18"/>
                </a:cubicBezTo>
                <a:cubicBezTo>
                  <a:pt x="96" y="43"/>
                  <a:pt x="96" y="43"/>
                  <a:pt x="96" y="43"/>
                </a:cubicBezTo>
                <a:cubicBezTo>
                  <a:pt x="96" y="43"/>
                  <a:pt x="80" y="28"/>
                  <a:pt x="59" y="28"/>
                </a:cubicBezTo>
                <a:cubicBezTo>
                  <a:pt x="45" y="28"/>
                  <a:pt x="34" y="37"/>
                  <a:pt x="34" y="48"/>
                </a:cubicBezTo>
                <a:cubicBezTo>
                  <a:pt x="34" y="78"/>
                  <a:pt x="112" y="71"/>
                  <a:pt x="112" y="124"/>
                </a:cubicBezTo>
                <a:cubicBezTo>
                  <a:pt x="112" y="151"/>
                  <a:pt x="92" y="173"/>
                  <a:pt x="57" y="173"/>
                </a:cubicBezTo>
                <a:cubicBezTo>
                  <a:pt x="20" y="173"/>
                  <a:pt x="0" y="150"/>
                  <a:pt x="0" y="150"/>
                </a:cubicBezTo>
                <a:lnTo>
                  <a:pt x="16" y="128"/>
                </a:lnTo>
                <a:close/>
                <a:moveTo>
                  <a:pt x="185" y="48"/>
                </a:moveTo>
                <a:cubicBezTo>
                  <a:pt x="219" y="48"/>
                  <a:pt x="238" y="73"/>
                  <a:pt x="238" y="105"/>
                </a:cubicBezTo>
                <a:cubicBezTo>
                  <a:pt x="238" y="108"/>
                  <a:pt x="237" y="116"/>
                  <a:pt x="237" y="116"/>
                </a:cubicBezTo>
                <a:cubicBezTo>
                  <a:pt x="154" y="116"/>
                  <a:pt x="154" y="116"/>
                  <a:pt x="154" y="116"/>
                </a:cubicBezTo>
                <a:cubicBezTo>
                  <a:pt x="156" y="137"/>
                  <a:pt x="172" y="148"/>
                  <a:pt x="190" y="148"/>
                </a:cubicBezTo>
                <a:cubicBezTo>
                  <a:pt x="210" y="148"/>
                  <a:pt x="225" y="135"/>
                  <a:pt x="225" y="135"/>
                </a:cubicBezTo>
                <a:cubicBezTo>
                  <a:pt x="236" y="156"/>
                  <a:pt x="236" y="156"/>
                  <a:pt x="236" y="156"/>
                </a:cubicBezTo>
                <a:cubicBezTo>
                  <a:pt x="236" y="156"/>
                  <a:pt x="218" y="173"/>
                  <a:pt x="188" y="173"/>
                </a:cubicBezTo>
                <a:cubicBezTo>
                  <a:pt x="148" y="173"/>
                  <a:pt x="124" y="145"/>
                  <a:pt x="124" y="110"/>
                </a:cubicBezTo>
                <a:cubicBezTo>
                  <a:pt x="124" y="73"/>
                  <a:pt x="149" y="48"/>
                  <a:pt x="185" y="48"/>
                </a:cubicBezTo>
                <a:close/>
                <a:moveTo>
                  <a:pt x="208" y="96"/>
                </a:moveTo>
                <a:cubicBezTo>
                  <a:pt x="207" y="79"/>
                  <a:pt x="197" y="71"/>
                  <a:pt x="184" y="71"/>
                </a:cubicBezTo>
                <a:cubicBezTo>
                  <a:pt x="169" y="71"/>
                  <a:pt x="158" y="80"/>
                  <a:pt x="155" y="96"/>
                </a:cubicBezTo>
                <a:lnTo>
                  <a:pt x="208" y="96"/>
                </a:lnTo>
                <a:close/>
                <a:moveTo>
                  <a:pt x="255" y="3"/>
                </a:moveTo>
                <a:cubicBezTo>
                  <a:pt x="285" y="3"/>
                  <a:pt x="285" y="3"/>
                  <a:pt x="285" y="3"/>
                </a:cubicBezTo>
                <a:cubicBezTo>
                  <a:pt x="285" y="129"/>
                  <a:pt x="285" y="129"/>
                  <a:pt x="285" y="129"/>
                </a:cubicBezTo>
                <a:cubicBezTo>
                  <a:pt x="285" y="142"/>
                  <a:pt x="289" y="145"/>
                  <a:pt x="297" y="145"/>
                </a:cubicBezTo>
                <a:cubicBezTo>
                  <a:pt x="299" y="145"/>
                  <a:pt x="301" y="145"/>
                  <a:pt x="301" y="145"/>
                </a:cubicBezTo>
                <a:cubicBezTo>
                  <a:pt x="301" y="171"/>
                  <a:pt x="301" y="171"/>
                  <a:pt x="301" y="171"/>
                </a:cubicBezTo>
                <a:cubicBezTo>
                  <a:pt x="301" y="171"/>
                  <a:pt x="297" y="172"/>
                  <a:pt x="292" y="172"/>
                </a:cubicBezTo>
                <a:cubicBezTo>
                  <a:pt x="275" y="172"/>
                  <a:pt x="255" y="167"/>
                  <a:pt x="255" y="133"/>
                </a:cubicBezTo>
                <a:lnTo>
                  <a:pt x="255" y="3"/>
                </a:lnTo>
                <a:close/>
                <a:moveTo>
                  <a:pt x="316" y="3"/>
                </a:moveTo>
                <a:cubicBezTo>
                  <a:pt x="346" y="3"/>
                  <a:pt x="346" y="3"/>
                  <a:pt x="346" y="3"/>
                </a:cubicBezTo>
                <a:cubicBezTo>
                  <a:pt x="346" y="129"/>
                  <a:pt x="346" y="129"/>
                  <a:pt x="346" y="129"/>
                </a:cubicBezTo>
                <a:cubicBezTo>
                  <a:pt x="346" y="142"/>
                  <a:pt x="350" y="145"/>
                  <a:pt x="358" y="145"/>
                </a:cubicBezTo>
                <a:cubicBezTo>
                  <a:pt x="360" y="145"/>
                  <a:pt x="362" y="145"/>
                  <a:pt x="362" y="145"/>
                </a:cubicBezTo>
                <a:cubicBezTo>
                  <a:pt x="362" y="171"/>
                  <a:pt x="362" y="171"/>
                  <a:pt x="362" y="171"/>
                </a:cubicBezTo>
                <a:cubicBezTo>
                  <a:pt x="362" y="171"/>
                  <a:pt x="358" y="172"/>
                  <a:pt x="353" y="172"/>
                </a:cubicBezTo>
                <a:cubicBezTo>
                  <a:pt x="336" y="172"/>
                  <a:pt x="316" y="167"/>
                  <a:pt x="316" y="133"/>
                </a:cubicBezTo>
                <a:lnTo>
                  <a:pt x="316" y="3"/>
                </a:lnTo>
                <a:close/>
                <a:moveTo>
                  <a:pt x="377" y="141"/>
                </a:moveTo>
                <a:cubicBezTo>
                  <a:pt x="407" y="141"/>
                  <a:pt x="407" y="141"/>
                  <a:pt x="407" y="141"/>
                </a:cubicBezTo>
                <a:cubicBezTo>
                  <a:pt x="407" y="170"/>
                  <a:pt x="407" y="170"/>
                  <a:pt x="407" y="170"/>
                </a:cubicBezTo>
                <a:cubicBezTo>
                  <a:pt x="377" y="170"/>
                  <a:pt x="377" y="170"/>
                  <a:pt x="377" y="170"/>
                </a:cubicBezTo>
                <a:lnTo>
                  <a:pt x="377" y="141"/>
                </a:lnTo>
                <a:close/>
                <a:moveTo>
                  <a:pt x="498" y="3"/>
                </a:moveTo>
                <a:cubicBezTo>
                  <a:pt x="530" y="3"/>
                  <a:pt x="530" y="3"/>
                  <a:pt x="530" y="3"/>
                </a:cubicBezTo>
                <a:cubicBezTo>
                  <a:pt x="563" y="86"/>
                  <a:pt x="563" y="86"/>
                  <a:pt x="563" y="86"/>
                </a:cubicBezTo>
                <a:cubicBezTo>
                  <a:pt x="567" y="96"/>
                  <a:pt x="571" y="110"/>
                  <a:pt x="571" y="110"/>
                </a:cubicBezTo>
                <a:cubicBezTo>
                  <a:pt x="572" y="110"/>
                  <a:pt x="572" y="110"/>
                  <a:pt x="572" y="110"/>
                </a:cubicBezTo>
                <a:cubicBezTo>
                  <a:pt x="572" y="110"/>
                  <a:pt x="576" y="96"/>
                  <a:pt x="580" y="86"/>
                </a:cubicBezTo>
                <a:cubicBezTo>
                  <a:pt x="613" y="3"/>
                  <a:pt x="613" y="3"/>
                  <a:pt x="613" y="3"/>
                </a:cubicBezTo>
                <a:cubicBezTo>
                  <a:pt x="645" y="3"/>
                  <a:pt x="645" y="3"/>
                  <a:pt x="645" y="3"/>
                </a:cubicBezTo>
                <a:cubicBezTo>
                  <a:pt x="659" y="170"/>
                  <a:pt x="659" y="170"/>
                  <a:pt x="659" y="170"/>
                </a:cubicBezTo>
                <a:cubicBezTo>
                  <a:pt x="629" y="170"/>
                  <a:pt x="629" y="170"/>
                  <a:pt x="629" y="170"/>
                </a:cubicBezTo>
                <a:cubicBezTo>
                  <a:pt x="622" y="77"/>
                  <a:pt x="622" y="77"/>
                  <a:pt x="622" y="77"/>
                </a:cubicBezTo>
                <a:cubicBezTo>
                  <a:pt x="621" y="66"/>
                  <a:pt x="621" y="51"/>
                  <a:pt x="621" y="51"/>
                </a:cubicBezTo>
                <a:cubicBezTo>
                  <a:pt x="621" y="51"/>
                  <a:pt x="621" y="51"/>
                  <a:pt x="621" y="51"/>
                </a:cubicBezTo>
                <a:cubicBezTo>
                  <a:pt x="621" y="51"/>
                  <a:pt x="616" y="67"/>
                  <a:pt x="612" y="77"/>
                </a:cubicBezTo>
                <a:cubicBezTo>
                  <a:pt x="585" y="142"/>
                  <a:pt x="585" y="142"/>
                  <a:pt x="585" y="142"/>
                </a:cubicBezTo>
                <a:cubicBezTo>
                  <a:pt x="558" y="142"/>
                  <a:pt x="558" y="142"/>
                  <a:pt x="558" y="142"/>
                </a:cubicBezTo>
                <a:cubicBezTo>
                  <a:pt x="531" y="77"/>
                  <a:pt x="531" y="77"/>
                  <a:pt x="531" y="77"/>
                </a:cubicBezTo>
                <a:cubicBezTo>
                  <a:pt x="527" y="67"/>
                  <a:pt x="522" y="51"/>
                  <a:pt x="522" y="51"/>
                </a:cubicBezTo>
                <a:cubicBezTo>
                  <a:pt x="522" y="51"/>
                  <a:pt x="522" y="51"/>
                  <a:pt x="522" y="51"/>
                </a:cubicBezTo>
                <a:cubicBezTo>
                  <a:pt x="522" y="51"/>
                  <a:pt x="522" y="66"/>
                  <a:pt x="522" y="77"/>
                </a:cubicBezTo>
                <a:cubicBezTo>
                  <a:pt x="514" y="170"/>
                  <a:pt x="514" y="170"/>
                  <a:pt x="514" y="170"/>
                </a:cubicBezTo>
                <a:cubicBezTo>
                  <a:pt x="484" y="170"/>
                  <a:pt x="484" y="170"/>
                  <a:pt x="484" y="170"/>
                </a:cubicBezTo>
                <a:lnTo>
                  <a:pt x="498" y="3"/>
                </a:lnTo>
                <a:close/>
                <a:moveTo>
                  <a:pt x="742" y="48"/>
                </a:moveTo>
                <a:cubicBezTo>
                  <a:pt x="779" y="48"/>
                  <a:pt x="809" y="74"/>
                  <a:pt x="809" y="110"/>
                </a:cubicBezTo>
                <a:cubicBezTo>
                  <a:pt x="809" y="147"/>
                  <a:pt x="779" y="173"/>
                  <a:pt x="743" y="173"/>
                </a:cubicBezTo>
                <a:cubicBezTo>
                  <a:pt x="706" y="173"/>
                  <a:pt x="676" y="147"/>
                  <a:pt x="676" y="110"/>
                </a:cubicBezTo>
                <a:cubicBezTo>
                  <a:pt x="676" y="74"/>
                  <a:pt x="706" y="48"/>
                  <a:pt x="742" y="48"/>
                </a:cubicBezTo>
                <a:close/>
                <a:moveTo>
                  <a:pt x="743" y="148"/>
                </a:moveTo>
                <a:cubicBezTo>
                  <a:pt x="762" y="148"/>
                  <a:pt x="778" y="133"/>
                  <a:pt x="778" y="110"/>
                </a:cubicBezTo>
                <a:cubicBezTo>
                  <a:pt x="778" y="88"/>
                  <a:pt x="762" y="73"/>
                  <a:pt x="743" y="73"/>
                </a:cubicBezTo>
                <a:cubicBezTo>
                  <a:pt x="723" y="73"/>
                  <a:pt x="707" y="88"/>
                  <a:pt x="707" y="110"/>
                </a:cubicBezTo>
                <a:cubicBezTo>
                  <a:pt x="707" y="133"/>
                  <a:pt x="723" y="148"/>
                  <a:pt x="743" y="148"/>
                </a:cubicBezTo>
                <a:close/>
                <a:moveTo>
                  <a:pt x="827" y="50"/>
                </a:moveTo>
                <a:cubicBezTo>
                  <a:pt x="855" y="50"/>
                  <a:pt x="855" y="50"/>
                  <a:pt x="855" y="50"/>
                </a:cubicBezTo>
                <a:cubicBezTo>
                  <a:pt x="855" y="71"/>
                  <a:pt x="855" y="71"/>
                  <a:pt x="855" y="71"/>
                </a:cubicBezTo>
                <a:cubicBezTo>
                  <a:pt x="855" y="76"/>
                  <a:pt x="855" y="80"/>
                  <a:pt x="855" y="80"/>
                </a:cubicBezTo>
                <a:cubicBezTo>
                  <a:pt x="855" y="80"/>
                  <a:pt x="855" y="80"/>
                  <a:pt x="855" y="80"/>
                </a:cubicBezTo>
                <a:cubicBezTo>
                  <a:pt x="861" y="62"/>
                  <a:pt x="875" y="49"/>
                  <a:pt x="894" y="49"/>
                </a:cubicBezTo>
                <a:cubicBezTo>
                  <a:pt x="896" y="49"/>
                  <a:pt x="899" y="49"/>
                  <a:pt x="899" y="49"/>
                </a:cubicBezTo>
                <a:cubicBezTo>
                  <a:pt x="899" y="79"/>
                  <a:pt x="899" y="79"/>
                  <a:pt x="899" y="79"/>
                </a:cubicBezTo>
                <a:cubicBezTo>
                  <a:pt x="899" y="79"/>
                  <a:pt x="896" y="78"/>
                  <a:pt x="892" y="78"/>
                </a:cubicBezTo>
                <a:cubicBezTo>
                  <a:pt x="879" y="78"/>
                  <a:pt x="865" y="85"/>
                  <a:pt x="859" y="103"/>
                </a:cubicBezTo>
                <a:cubicBezTo>
                  <a:pt x="857" y="109"/>
                  <a:pt x="857" y="116"/>
                  <a:pt x="857" y="123"/>
                </a:cubicBezTo>
                <a:cubicBezTo>
                  <a:pt x="857" y="170"/>
                  <a:pt x="857" y="170"/>
                  <a:pt x="857" y="170"/>
                </a:cubicBezTo>
                <a:cubicBezTo>
                  <a:pt x="827" y="170"/>
                  <a:pt x="827" y="170"/>
                  <a:pt x="827" y="170"/>
                </a:cubicBezTo>
                <a:lnTo>
                  <a:pt x="827" y="50"/>
                </a:lnTo>
                <a:close/>
                <a:moveTo>
                  <a:pt x="966" y="48"/>
                </a:moveTo>
                <a:cubicBezTo>
                  <a:pt x="1000" y="48"/>
                  <a:pt x="1019" y="73"/>
                  <a:pt x="1019" y="105"/>
                </a:cubicBezTo>
                <a:cubicBezTo>
                  <a:pt x="1019" y="108"/>
                  <a:pt x="1018" y="116"/>
                  <a:pt x="1018" y="116"/>
                </a:cubicBezTo>
                <a:cubicBezTo>
                  <a:pt x="935" y="116"/>
                  <a:pt x="935" y="116"/>
                  <a:pt x="935" y="116"/>
                </a:cubicBezTo>
                <a:cubicBezTo>
                  <a:pt x="937" y="137"/>
                  <a:pt x="954" y="148"/>
                  <a:pt x="972" y="148"/>
                </a:cubicBezTo>
                <a:cubicBezTo>
                  <a:pt x="991" y="148"/>
                  <a:pt x="1006" y="135"/>
                  <a:pt x="1006" y="135"/>
                </a:cubicBezTo>
                <a:cubicBezTo>
                  <a:pt x="1018" y="156"/>
                  <a:pt x="1018" y="156"/>
                  <a:pt x="1018" y="156"/>
                </a:cubicBezTo>
                <a:cubicBezTo>
                  <a:pt x="1018" y="156"/>
                  <a:pt x="999" y="173"/>
                  <a:pt x="969" y="173"/>
                </a:cubicBezTo>
                <a:cubicBezTo>
                  <a:pt x="930" y="173"/>
                  <a:pt x="905" y="145"/>
                  <a:pt x="905" y="110"/>
                </a:cubicBezTo>
                <a:cubicBezTo>
                  <a:pt x="905" y="73"/>
                  <a:pt x="930" y="48"/>
                  <a:pt x="966" y="48"/>
                </a:cubicBezTo>
                <a:close/>
                <a:moveTo>
                  <a:pt x="989" y="96"/>
                </a:moveTo>
                <a:cubicBezTo>
                  <a:pt x="988" y="79"/>
                  <a:pt x="978" y="71"/>
                  <a:pt x="965" y="71"/>
                </a:cubicBezTo>
                <a:cubicBezTo>
                  <a:pt x="950" y="71"/>
                  <a:pt x="939" y="80"/>
                  <a:pt x="936" y="96"/>
                </a:cubicBezTo>
                <a:lnTo>
                  <a:pt x="989" y="96"/>
                </a:lnTo>
                <a:close/>
                <a:moveTo>
                  <a:pt x="1037" y="141"/>
                </a:moveTo>
                <a:cubicBezTo>
                  <a:pt x="1067" y="141"/>
                  <a:pt x="1067" y="141"/>
                  <a:pt x="1067" y="141"/>
                </a:cubicBezTo>
                <a:cubicBezTo>
                  <a:pt x="1067" y="170"/>
                  <a:pt x="1067" y="170"/>
                  <a:pt x="1067" y="170"/>
                </a:cubicBezTo>
                <a:cubicBezTo>
                  <a:pt x="1037" y="170"/>
                  <a:pt x="1037" y="170"/>
                  <a:pt x="1037" y="170"/>
                </a:cubicBezTo>
                <a:lnTo>
                  <a:pt x="1037" y="141"/>
                </a:lnTo>
                <a:close/>
                <a:moveTo>
                  <a:pt x="1149" y="3"/>
                </a:moveTo>
                <a:cubicBezTo>
                  <a:pt x="1213" y="3"/>
                  <a:pt x="1213" y="3"/>
                  <a:pt x="1213" y="3"/>
                </a:cubicBezTo>
                <a:cubicBezTo>
                  <a:pt x="1244" y="3"/>
                  <a:pt x="1266" y="25"/>
                  <a:pt x="1266" y="58"/>
                </a:cubicBezTo>
                <a:cubicBezTo>
                  <a:pt x="1266" y="90"/>
                  <a:pt x="1244" y="113"/>
                  <a:pt x="1213" y="113"/>
                </a:cubicBezTo>
                <a:cubicBezTo>
                  <a:pt x="1179" y="113"/>
                  <a:pt x="1179" y="113"/>
                  <a:pt x="1179" y="113"/>
                </a:cubicBezTo>
                <a:cubicBezTo>
                  <a:pt x="1179" y="170"/>
                  <a:pt x="1179" y="170"/>
                  <a:pt x="1179" y="170"/>
                </a:cubicBezTo>
                <a:cubicBezTo>
                  <a:pt x="1149" y="170"/>
                  <a:pt x="1149" y="170"/>
                  <a:pt x="1149" y="170"/>
                </a:cubicBezTo>
                <a:lnTo>
                  <a:pt x="1149" y="3"/>
                </a:lnTo>
                <a:close/>
                <a:moveTo>
                  <a:pt x="1207" y="86"/>
                </a:moveTo>
                <a:cubicBezTo>
                  <a:pt x="1225" y="86"/>
                  <a:pt x="1235" y="75"/>
                  <a:pt x="1235" y="58"/>
                </a:cubicBezTo>
                <a:cubicBezTo>
                  <a:pt x="1235" y="40"/>
                  <a:pt x="1225" y="29"/>
                  <a:pt x="1208" y="29"/>
                </a:cubicBezTo>
                <a:cubicBezTo>
                  <a:pt x="1179" y="29"/>
                  <a:pt x="1179" y="29"/>
                  <a:pt x="1179" y="29"/>
                </a:cubicBezTo>
                <a:cubicBezTo>
                  <a:pt x="1179" y="86"/>
                  <a:pt x="1179" y="86"/>
                  <a:pt x="1179" y="86"/>
                </a:cubicBezTo>
                <a:lnTo>
                  <a:pt x="1207" y="86"/>
                </a:lnTo>
                <a:close/>
                <a:moveTo>
                  <a:pt x="1283" y="50"/>
                </a:moveTo>
                <a:cubicBezTo>
                  <a:pt x="1311" y="50"/>
                  <a:pt x="1311" y="50"/>
                  <a:pt x="1311" y="50"/>
                </a:cubicBezTo>
                <a:cubicBezTo>
                  <a:pt x="1311" y="71"/>
                  <a:pt x="1311" y="71"/>
                  <a:pt x="1311" y="71"/>
                </a:cubicBezTo>
                <a:cubicBezTo>
                  <a:pt x="1311" y="76"/>
                  <a:pt x="1311" y="80"/>
                  <a:pt x="1311" y="80"/>
                </a:cubicBezTo>
                <a:cubicBezTo>
                  <a:pt x="1311" y="80"/>
                  <a:pt x="1311" y="80"/>
                  <a:pt x="1311" y="80"/>
                </a:cubicBezTo>
                <a:cubicBezTo>
                  <a:pt x="1317" y="62"/>
                  <a:pt x="1331" y="49"/>
                  <a:pt x="1349" y="49"/>
                </a:cubicBezTo>
                <a:cubicBezTo>
                  <a:pt x="1352" y="49"/>
                  <a:pt x="1355" y="49"/>
                  <a:pt x="1355" y="49"/>
                </a:cubicBezTo>
                <a:cubicBezTo>
                  <a:pt x="1355" y="79"/>
                  <a:pt x="1355" y="79"/>
                  <a:pt x="1355" y="79"/>
                </a:cubicBezTo>
                <a:cubicBezTo>
                  <a:pt x="1355" y="79"/>
                  <a:pt x="1352" y="78"/>
                  <a:pt x="1348" y="78"/>
                </a:cubicBezTo>
                <a:cubicBezTo>
                  <a:pt x="1335" y="78"/>
                  <a:pt x="1321" y="85"/>
                  <a:pt x="1315" y="103"/>
                </a:cubicBezTo>
                <a:cubicBezTo>
                  <a:pt x="1313" y="109"/>
                  <a:pt x="1312" y="116"/>
                  <a:pt x="1312" y="123"/>
                </a:cubicBezTo>
                <a:cubicBezTo>
                  <a:pt x="1312" y="170"/>
                  <a:pt x="1312" y="170"/>
                  <a:pt x="1312" y="170"/>
                </a:cubicBezTo>
                <a:cubicBezTo>
                  <a:pt x="1283" y="170"/>
                  <a:pt x="1283" y="170"/>
                  <a:pt x="1283" y="170"/>
                </a:cubicBezTo>
                <a:lnTo>
                  <a:pt x="1283" y="50"/>
                </a:lnTo>
                <a:close/>
                <a:moveTo>
                  <a:pt x="1417" y="48"/>
                </a:moveTo>
                <a:cubicBezTo>
                  <a:pt x="1453" y="48"/>
                  <a:pt x="1483" y="74"/>
                  <a:pt x="1483" y="110"/>
                </a:cubicBezTo>
                <a:cubicBezTo>
                  <a:pt x="1483" y="147"/>
                  <a:pt x="1453" y="173"/>
                  <a:pt x="1417" y="173"/>
                </a:cubicBezTo>
                <a:cubicBezTo>
                  <a:pt x="1380" y="173"/>
                  <a:pt x="1351" y="147"/>
                  <a:pt x="1351" y="110"/>
                </a:cubicBezTo>
                <a:cubicBezTo>
                  <a:pt x="1351" y="74"/>
                  <a:pt x="1380" y="48"/>
                  <a:pt x="1417" y="48"/>
                </a:cubicBezTo>
                <a:close/>
                <a:moveTo>
                  <a:pt x="1417" y="148"/>
                </a:moveTo>
                <a:cubicBezTo>
                  <a:pt x="1436" y="148"/>
                  <a:pt x="1453" y="133"/>
                  <a:pt x="1453" y="110"/>
                </a:cubicBezTo>
                <a:cubicBezTo>
                  <a:pt x="1453" y="88"/>
                  <a:pt x="1436" y="73"/>
                  <a:pt x="1417" y="73"/>
                </a:cubicBezTo>
                <a:cubicBezTo>
                  <a:pt x="1397" y="73"/>
                  <a:pt x="1381" y="88"/>
                  <a:pt x="1381" y="110"/>
                </a:cubicBezTo>
                <a:cubicBezTo>
                  <a:pt x="1381" y="133"/>
                  <a:pt x="1397" y="148"/>
                  <a:pt x="1417" y="148"/>
                </a:cubicBezTo>
                <a:close/>
                <a:moveTo>
                  <a:pt x="1583" y="74"/>
                </a:moveTo>
                <a:cubicBezTo>
                  <a:pt x="1537" y="74"/>
                  <a:pt x="1537" y="74"/>
                  <a:pt x="1537" y="74"/>
                </a:cubicBezTo>
                <a:cubicBezTo>
                  <a:pt x="1537" y="170"/>
                  <a:pt x="1537" y="170"/>
                  <a:pt x="1537" y="170"/>
                </a:cubicBezTo>
                <a:cubicBezTo>
                  <a:pt x="1507" y="170"/>
                  <a:pt x="1507" y="170"/>
                  <a:pt x="1507" y="170"/>
                </a:cubicBezTo>
                <a:cubicBezTo>
                  <a:pt x="1507" y="74"/>
                  <a:pt x="1507" y="74"/>
                  <a:pt x="1507" y="74"/>
                </a:cubicBezTo>
                <a:cubicBezTo>
                  <a:pt x="1492" y="74"/>
                  <a:pt x="1492" y="74"/>
                  <a:pt x="1492" y="74"/>
                </a:cubicBezTo>
                <a:cubicBezTo>
                  <a:pt x="1492" y="50"/>
                  <a:pt x="1492" y="50"/>
                  <a:pt x="1492" y="50"/>
                </a:cubicBezTo>
                <a:cubicBezTo>
                  <a:pt x="1507" y="50"/>
                  <a:pt x="1507" y="50"/>
                  <a:pt x="1507" y="50"/>
                </a:cubicBezTo>
                <a:cubicBezTo>
                  <a:pt x="1507" y="47"/>
                  <a:pt x="1507" y="47"/>
                  <a:pt x="1507" y="47"/>
                </a:cubicBezTo>
                <a:cubicBezTo>
                  <a:pt x="1507" y="8"/>
                  <a:pt x="1539" y="2"/>
                  <a:pt x="1556" y="2"/>
                </a:cubicBezTo>
                <a:cubicBezTo>
                  <a:pt x="1562" y="2"/>
                  <a:pt x="1566" y="3"/>
                  <a:pt x="1566" y="3"/>
                </a:cubicBezTo>
                <a:cubicBezTo>
                  <a:pt x="1566" y="28"/>
                  <a:pt x="1566" y="28"/>
                  <a:pt x="1566" y="28"/>
                </a:cubicBezTo>
                <a:cubicBezTo>
                  <a:pt x="1566" y="28"/>
                  <a:pt x="1564" y="28"/>
                  <a:pt x="1560" y="28"/>
                </a:cubicBezTo>
                <a:cubicBezTo>
                  <a:pt x="1552" y="28"/>
                  <a:pt x="1537" y="30"/>
                  <a:pt x="1537" y="48"/>
                </a:cubicBezTo>
                <a:cubicBezTo>
                  <a:pt x="1537" y="50"/>
                  <a:pt x="1537" y="50"/>
                  <a:pt x="1537" y="50"/>
                </a:cubicBezTo>
                <a:cubicBezTo>
                  <a:pt x="1613" y="50"/>
                  <a:pt x="1613" y="50"/>
                  <a:pt x="1613" y="50"/>
                </a:cubicBezTo>
                <a:cubicBezTo>
                  <a:pt x="1613" y="170"/>
                  <a:pt x="1613" y="170"/>
                  <a:pt x="1613" y="170"/>
                </a:cubicBezTo>
                <a:cubicBezTo>
                  <a:pt x="1583" y="170"/>
                  <a:pt x="1583" y="170"/>
                  <a:pt x="1583" y="170"/>
                </a:cubicBezTo>
                <a:lnTo>
                  <a:pt x="1583" y="74"/>
                </a:lnTo>
                <a:close/>
                <a:moveTo>
                  <a:pt x="1583" y="3"/>
                </a:moveTo>
                <a:cubicBezTo>
                  <a:pt x="1612" y="3"/>
                  <a:pt x="1612" y="3"/>
                  <a:pt x="1612" y="3"/>
                </a:cubicBezTo>
                <a:cubicBezTo>
                  <a:pt x="1612" y="30"/>
                  <a:pt x="1612" y="30"/>
                  <a:pt x="1612" y="30"/>
                </a:cubicBezTo>
                <a:cubicBezTo>
                  <a:pt x="1583" y="30"/>
                  <a:pt x="1583" y="30"/>
                  <a:pt x="1583" y="30"/>
                </a:cubicBezTo>
                <a:lnTo>
                  <a:pt x="1583" y="3"/>
                </a:lnTo>
                <a:close/>
                <a:moveTo>
                  <a:pt x="1645" y="76"/>
                </a:moveTo>
                <a:cubicBezTo>
                  <a:pt x="1629" y="76"/>
                  <a:pt x="1629" y="76"/>
                  <a:pt x="1629" y="76"/>
                </a:cubicBezTo>
                <a:cubicBezTo>
                  <a:pt x="1629" y="52"/>
                  <a:pt x="1629" y="52"/>
                  <a:pt x="1629" y="52"/>
                </a:cubicBezTo>
                <a:cubicBezTo>
                  <a:pt x="1646" y="52"/>
                  <a:pt x="1646" y="52"/>
                  <a:pt x="1646" y="52"/>
                </a:cubicBezTo>
                <a:cubicBezTo>
                  <a:pt x="1646" y="18"/>
                  <a:pt x="1646" y="18"/>
                  <a:pt x="1646" y="18"/>
                </a:cubicBezTo>
                <a:cubicBezTo>
                  <a:pt x="1675" y="18"/>
                  <a:pt x="1675" y="18"/>
                  <a:pt x="1675" y="18"/>
                </a:cubicBezTo>
                <a:cubicBezTo>
                  <a:pt x="1675" y="52"/>
                  <a:pt x="1675" y="52"/>
                  <a:pt x="1675" y="52"/>
                </a:cubicBezTo>
                <a:cubicBezTo>
                  <a:pt x="1702" y="52"/>
                  <a:pt x="1702" y="52"/>
                  <a:pt x="1702" y="52"/>
                </a:cubicBezTo>
                <a:cubicBezTo>
                  <a:pt x="1702" y="76"/>
                  <a:pt x="1702" y="76"/>
                  <a:pt x="1702" y="76"/>
                </a:cubicBezTo>
                <a:cubicBezTo>
                  <a:pt x="1675" y="76"/>
                  <a:pt x="1675" y="76"/>
                  <a:pt x="1675" y="76"/>
                </a:cubicBezTo>
                <a:cubicBezTo>
                  <a:pt x="1675" y="123"/>
                  <a:pt x="1675" y="123"/>
                  <a:pt x="1675" y="123"/>
                </a:cubicBezTo>
                <a:cubicBezTo>
                  <a:pt x="1675" y="142"/>
                  <a:pt x="1690" y="145"/>
                  <a:pt x="1699" y="145"/>
                </a:cubicBezTo>
                <a:cubicBezTo>
                  <a:pt x="1702" y="145"/>
                  <a:pt x="1704" y="145"/>
                  <a:pt x="1704" y="145"/>
                </a:cubicBezTo>
                <a:cubicBezTo>
                  <a:pt x="1704" y="171"/>
                  <a:pt x="1704" y="171"/>
                  <a:pt x="1704" y="171"/>
                </a:cubicBezTo>
                <a:cubicBezTo>
                  <a:pt x="1704" y="171"/>
                  <a:pt x="1700" y="172"/>
                  <a:pt x="1695" y="172"/>
                </a:cubicBezTo>
                <a:cubicBezTo>
                  <a:pt x="1678" y="172"/>
                  <a:pt x="1645" y="167"/>
                  <a:pt x="1645" y="126"/>
                </a:cubicBezTo>
                <a:lnTo>
                  <a:pt x="1645" y="76"/>
                </a:lnTo>
                <a:close/>
                <a:moveTo>
                  <a:pt x="1784" y="95"/>
                </a:moveTo>
                <a:cubicBezTo>
                  <a:pt x="1788" y="95"/>
                  <a:pt x="1788" y="95"/>
                  <a:pt x="1788" y="95"/>
                </a:cubicBezTo>
                <a:cubicBezTo>
                  <a:pt x="1788" y="93"/>
                  <a:pt x="1788" y="93"/>
                  <a:pt x="1788" y="93"/>
                </a:cubicBezTo>
                <a:cubicBezTo>
                  <a:pt x="1788" y="78"/>
                  <a:pt x="1778" y="72"/>
                  <a:pt x="1765" y="72"/>
                </a:cubicBezTo>
                <a:cubicBezTo>
                  <a:pt x="1747" y="72"/>
                  <a:pt x="1732" y="84"/>
                  <a:pt x="1732" y="84"/>
                </a:cubicBezTo>
                <a:cubicBezTo>
                  <a:pt x="1720" y="62"/>
                  <a:pt x="1720" y="62"/>
                  <a:pt x="1720" y="62"/>
                </a:cubicBezTo>
                <a:cubicBezTo>
                  <a:pt x="1720" y="62"/>
                  <a:pt x="1739" y="48"/>
                  <a:pt x="1767" y="48"/>
                </a:cubicBezTo>
                <a:cubicBezTo>
                  <a:pt x="1799" y="48"/>
                  <a:pt x="1817" y="65"/>
                  <a:pt x="1817" y="95"/>
                </a:cubicBezTo>
                <a:cubicBezTo>
                  <a:pt x="1817" y="170"/>
                  <a:pt x="1817" y="170"/>
                  <a:pt x="1817" y="170"/>
                </a:cubicBezTo>
                <a:cubicBezTo>
                  <a:pt x="1790" y="170"/>
                  <a:pt x="1790" y="170"/>
                  <a:pt x="1790" y="170"/>
                </a:cubicBezTo>
                <a:cubicBezTo>
                  <a:pt x="1790" y="161"/>
                  <a:pt x="1790" y="161"/>
                  <a:pt x="1790" y="161"/>
                </a:cubicBezTo>
                <a:cubicBezTo>
                  <a:pt x="1790" y="156"/>
                  <a:pt x="1790" y="152"/>
                  <a:pt x="1790" y="152"/>
                </a:cubicBezTo>
                <a:cubicBezTo>
                  <a:pt x="1790" y="152"/>
                  <a:pt x="1790" y="152"/>
                  <a:pt x="1790" y="152"/>
                </a:cubicBezTo>
                <a:cubicBezTo>
                  <a:pt x="1790" y="152"/>
                  <a:pt x="1781" y="173"/>
                  <a:pt x="1753" y="173"/>
                </a:cubicBezTo>
                <a:cubicBezTo>
                  <a:pt x="1732" y="173"/>
                  <a:pt x="1713" y="160"/>
                  <a:pt x="1713" y="136"/>
                </a:cubicBezTo>
                <a:cubicBezTo>
                  <a:pt x="1713" y="98"/>
                  <a:pt x="1764" y="95"/>
                  <a:pt x="1784" y="95"/>
                </a:cubicBezTo>
                <a:close/>
                <a:moveTo>
                  <a:pt x="1761" y="150"/>
                </a:moveTo>
                <a:cubicBezTo>
                  <a:pt x="1777" y="150"/>
                  <a:pt x="1788" y="133"/>
                  <a:pt x="1788" y="118"/>
                </a:cubicBezTo>
                <a:cubicBezTo>
                  <a:pt x="1788" y="116"/>
                  <a:pt x="1788" y="116"/>
                  <a:pt x="1788" y="116"/>
                </a:cubicBezTo>
                <a:cubicBezTo>
                  <a:pt x="1783" y="116"/>
                  <a:pt x="1783" y="116"/>
                  <a:pt x="1783" y="116"/>
                </a:cubicBezTo>
                <a:cubicBezTo>
                  <a:pt x="1767" y="116"/>
                  <a:pt x="1743" y="118"/>
                  <a:pt x="1743" y="134"/>
                </a:cubicBezTo>
                <a:cubicBezTo>
                  <a:pt x="1743" y="142"/>
                  <a:pt x="1749" y="150"/>
                  <a:pt x="1761" y="150"/>
                </a:cubicBezTo>
                <a:close/>
                <a:moveTo>
                  <a:pt x="1842" y="3"/>
                </a:moveTo>
                <a:cubicBezTo>
                  <a:pt x="1872" y="3"/>
                  <a:pt x="1872" y="3"/>
                  <a:pt x="1872" y="3"/>
                </a:cubicBezTo>
                <a:cubicBezTo>
                  <a:pt x="1872" y="55"/>
                  <a:pt x="1872" y="55"/>
                  <a:pt x="1872" y="55"/>
                </a:cubicBezTo>
                <a:cubicBezTo>
                  <a:pt x="1872" y="61"/>
                  <a:pt x="1872" y="65"/>
                  <a:pt x="1872" y="65"/>
                </a:cubicBezTo>
                <a:cubicBezTo>
                  <a:pt x="1872" y="65"/>
                  <a:pt x="1872" y="65"/>
                  <a:pt x="1872" y="65"/>
                </a:cubicBezTo>
                <a:cubicBezTo>
                  <a:pt x="1872" y="65"/>
                  <a:pt x="1883" y="48"/>
                  <a:pt x="1908" y="48"/>
                </a:cubicBezTo>
                <a:cubicBezTo>
                  <a:pt x="1941" y="48"/>
                  <a:pt x="1962" y="73"/>
                  <a:pt x="1962" y="110"/>
                </a:cubicBezTo>
                <a:cubicBezTo>
                  <a:pt x="1962" y="149"/>
                  <a:pt x="1938" y="173"/>
                  <a:pt x="1907" y="173"/>
                </a:cubicBezTo>
                <a:cubicBezTo>
                  <a:pt x="1882" y="173"/>
                  <a:pt x="1871" y="155"/>
                  <a:pt x="1871" y="155"/>
                </a:cubicBezTo>
                <a:cubicBezTo>
                  <a:pt x="1870" y="155"/>
                  <a:pt x="1870" y="155"/>
                  <a:pt x="1870" y="155"/>
                </a:cubicBezTo>
                <a:cubicBezTo>
                  <a:pt x="1870" y="155"/>
                  <a:pt x="1871" y="159"/>
                  <a:pt x="1871" y="164"/>
                </a:cubicBezTo>
                <a:cubicBezTo>
                  <a:pt x="1871" y="170"/>
                  <a:pt x="1871" y="170"/>
                  <a:pt x="1871" y="170"/>
                </a:cubicBezTo>
                <a:cubicBezTo>
                  <a:pt x="1842" y="170"/>
                  <a:pt x="1842" y="170"/>
                  <a:pt x="1842" y="170"/>
                </a:cubicBezTo>
                <a:lnTo>
                  <a:pt x="1842" y="3"/>
                </a:lnTo>
                <a:close/>
                <a:moveTo>
                  <a:pt x="1901" y="148"/>
                </a:moveTo>
                <a:cubicBezTo>
                  <a:pt x="1918" y="148"/>
                  <a:pt x="1931" y="135"/>
                  <a:pt x="1931" y="111"/>
                </a:cubicBezTo>
                <a:cubicBezTo>
                  <a:pt x="1931" y="88"/>
                  <a:pt x="1919" y="73"/>
                  <a:pt x="1902" y="73"/>
                </a:cubicBezTo>
                <a:cubicBezTo>
                  <a:pt x="1886" y="73"/>
                  <a:pt x="1871" y="85"/>
                  <a:pt x="1871" y="111"/>
                </a:cubicBezTo>
                <a:cubicBezTo>
                  <a:pt x="1871" y="130"/>
                  <a:pt x="1881" y="148"/>
                  <a:pt x="1901" y="148"/>
                </a:cubicBezTo>
                <a:close/>
                <a:moveTo>
                  <a:pt x="1979" y="3"/>
                </a:moveTo>
                <a:cubicBezTo>
                  <a:pt x="2008" y="3"/>
                  <a:pt x="2008" y="3"/>
                  <a:pt x="2008" y="3"/>
                </a:cubicBezTo>
                <a:cubicBezTo>
                  <a:pt x="2008" y="129"/>
                  <a:pt x="2008" y="129"/>
                  <a:pt x="2008" y="129"/>
                </a:cubicBezTo>
                <a:cubicBezTo>
                  <a:pt x="2008" y="142"/>
                  <a:pt x="2013" y="145"/>
                  <a:pt x="2021" y="145"/>
                </a:cubicBezTo>
                <a:cubicBezTo>
                  <a:pt x="2023" y="145"/>
                  <a:pt x="2025" y="145"/>
                  <a:pt x="2025" y="145"/>
                </a:cubicBezTo>
                <a:cubicBezTo>
                  <a:pt x="2025" y="171"/>
                  <a:pt x="2025" y="171"/>
                  <a:pt x="2025" y="171"/>
                </a:cubicBezTo>
                <a:cubicBezTo>
                  <a:pt x="2025" y="171"/>
                  <a:pt x="2021" y="172"/>
                  <a:pt x="2016" y="172"/>
                </a:cubicBezTo>
                <a:cubicBezTo>
                  <a:pt x="1999" y="172"/>
                  <a:pt x="1979" y="167"/>
                  <a:pt x="1979" y="133"/>
                </a:cubicBezTo>
                <a:lnTo>
                  <a:pt x="1979" y="3"/>
                </a:lnTo>
                <a:close/>
                <a:moveTo>
                  <a:pt x="2035" y="190"/>
                </a:moveTo>
                <a:cubicBezTo>
                  <a:pt x="2035" y="190"/>
                  <a:pt x="2042" y="195"/>
                  <a:pt x="2048" y="195"/>
                </a:cubicBezTo>
                <a:cubicBezTo>
                  <a:pt x="2057" y="195"/>
                  <a:pt x="2065" y="190"/>
                  <a:pt x="2069" y="179"/>
                </a:cubicBezTo>
                <a:cubicBezTo>
                  <a:pt x="2074" y="169"/>
                  <a:pt x="2074" y="169"/>
                  <a:pt x="2074" y="169"/>
                </a:cubicBezTo>
                <a:cubicBezTo>
                  <a:pt x="2023" y="50"/>
                  <a:pt x="2023" y="50"/>
                  <a:pt x="2023" y="50"/>
                </a:cubicBezTo>
                <a:cubicBezTo>
                  <a:pt x="2057" y="50"/>
                  <a:pt x="2057" y="50"/>
                  <a:pt x="2057" y="50"/>
                </a:cubicBezTo>
                <a:cubicBezTo>
                  <a:pt x="2082" y="120"/>
                  <a:pt x="2082" y="120"/>
                  <a:pt x="2082" y="120"/>
                </a:cubicBezTo>
                <a:cubicBezTo>
                  <a:pt x="2084" y="126"/>
                  <a:pt x="2086" y="136"/>
                  <a:pt x="2086" y="136"/>
                </a:cubicBezTo>
                <a:cubicBezTo>
                  <a:pt x="2087" y="136"/>
                  <a:pt x="2087" y="136"/>
                  <a:pt x="2087" y="136"/>
                </a:cubicBezTo>
                <a:cubicBezTo>
                  <a:pt x="2087" y="136"/>
                  <a:pt x="2089" y="126"/>
                  <a:pt x="2091" y="120"/>
                </a:cubicBezTo>
                <a:cubicBezTo>
                  <a:pt x="2114" y="50"/>
                  <a:pt x="2114" y="50"/>
                  <a:pt x="2114" y="50"/>
                </a:cubicBezTo>
                <a:cubicBezTo>
                  <a:pt x="2147" y="50"/>
                  <a:pt x="2147" y="50"/>
                  <a:pt x="2147" y="50"/>
                </a:cubicBezTo>
                <a:cubicBezTo>
                  <a:pt x="2093" y="189"/>
                  <a:pt x="2093" y="189"/>
                  <a:pt x="2093" y="189"/>
                </a:cubicBezTo>
                <a:cubicBezTo>
                  <a:pt x="2085" y="211"/>
                  <a:pt x="2068" y="220"/>
                  <a:pt x="2050" y="220"/>
                </a:cubicBezTo>
                <a:cubicBezTo>
                  <a:pt x="2036" y="220"/>
                  <a:pt x="2025" y="212"/>
                  <a:pt x="2025" y="212"/>
                </a:cubicBezTo>
                <a:lnTo>
                  <a:pt x="2035" y="190"/>
                </a:lnTo>
                <a:close/>
                <a:moveTo>
                  <a:pt x="2152" y="141"/>
                </a:moveTo>
                <a:cubicBezTo>
                  <a:pt x="2182" y="141"/>
                  <a:pt x="2182" y="141"/>
                  <a:pt x="2182" y="141"/>
                </a:cubicBezTo>
                <a:cubicBezTo>
                  <a:pt x="2182" y="170"/>
                  <a:pt x="2182" y="170"/>
                  <a:pt x="2182" y="170"/>
                </a:cubicBezTo>
                <a:cubicBezTo>
                  <a:pt x="2152" y="170"/>
                  <a:pt x="2152" y="170"/>
                  <a:pt x="2152" y="170"/>
                </a:cubicBezTo>
                <a:lnTo>
                  <a:pt x="2152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1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5834214" y="5637878"/>
            <a:ext cx="2816450" cy="697168"/>
            <a:chOff x="2063931" y="2727511"/>
            <a:chExt cx="4989771" cy="1235149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206813" y="2727511"/>
              <a:ext cx="838243" cy="496918"/>
            </a:xfrm>
            <a:custGeom>
              <a:avLst/>
              <a:gdLst>
                <a:gd name="T0" fmla="*/ 1654 w 1654"/>
                <a:gd name="T1" fmla="*/ 733 h 981"/>
                <a:gd name="T2" fmla="*/ 825 w 1654"/>
                <a:gd name="T3" fmla="*/ 0 h 981"/>
                <a:gd name="T4" fmla="*/ 0 w 1654"/>
                <a:gd name="T5" fmla="*/ 728 h 981"/>
                <a:gd name="T6" fmla="*/ 291 w 1654"/>
                <a:gd name="T7" fmla="*/ 981 h 981"/>
                <a:gd name="T8" fmla="*/ 825 w 1654"/>
                <a:gd name="T9" fmla="*/ 511 h 981"/>
                <a:gd name="T10" fmla="*/ 1356 w 1654"/>
                <a:gd name="T11" fmla="*/ 981 h 981"/>
                <a:gd name="T12" fmla="*/ 1654 w 1654"/>
                <a:gd name="T13" fmla="*/ 733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981">
                  <a:moveTo>
                    <a:pt x="1654" y="733"/>
                  </a:moveTo>
                  <a:lnTo>
                    <a:pt x="825" y="0"/>
                  </a:lnTo>
                  <a:lnTo>
                    <a:pt x="0" y="728"/>
                  </a:lnTo>
                  <a:lnTo>
                    <a:pt x="291" y="981"/>
                  </a:lnTo>
                  <a:lnTo>
                    <a:pt x="825" y="511"/>
                  </a:lnTo>
                  <a:lnTo>
                    <a:pt x="1356" y="981"/>
                  </a:lnTo>
                  <a:lnTo>
                    <a:pt x="1654" y="733"/>
                  </a:lnTo>
                  <a:close/>
                </a:path>
              </a:pathLst>
            </a:custGeom>
            <a:solidFill>
              <a:srgbClr val="60B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32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063931" y="3145049"/>
              <a:ext cx="1124008" cy="817611"/>
            </a:xfrm>
            <a:custGeom>
              <a:avLst/>
              <a:gdLst>
                <a:gd name="T0" fmla="*/ 1103 w 2216"/>
                <a:gd name="T1" fmla="*/ 982 h 1611"/>
                <a:gd name="T2" fmla="*/ 0 w 2216"/>
                <a:gd name="T3" fmla="*/ 9 h 1611"/>
                <a:gd name="T4" fmla="*/ 0 w 2216"/>
                <a:gd name="T5" fmla="*/ 642 h 1611"/>
                <a:gd name="T6" fmla="*/ 1103 w 2216"/>
                <a:gd name="T7" fmla="*/ 1611 h 1611"/>
                <a:gd name="T8" fmla="*/ 2216 w 2216"/>
                <a:gd name="T9" fmla="*/ 635 h 1611"/>
                <a:gd name="T10" fmla="*/ 2216 w 2216"/>
                <a:gd name="T11" fmla="*/ 0 h 1611"/>
                <a:gd name="T12" fmla="*/ 1103 w 2216"/>
                <a:gd name="T13" fmla="*/ 982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6" h="1611">
                  <a:moveTo>
                    <a:pt x="1103" y="982"/>
                  </a:moveTo>
                  <a:lnTo>
                    <a:pt x="0" y="9"/>
                  </a:lnTo>
                  <a:lnTo>
                    <a:pt x="0" y="642"/>
                  </a:lnTo>
                  <a:lnTo>
                    <a:pt x="1103" y="1611"/>
                  </a:lnTo>
                  <a:lnTo>
                    <a:pt x="2216" y="635"/>
                  </a:lnTo>
                  <a:lnTo>
                    <a:pt x="2216" y="0"/>
                  </a:lnTo>
                  <a:lnTo>
                    <a:pt x="1103" y="9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32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3367336" y="2730686"/>
              <a:ext cx="3686366" cy="941444"/>
            </a:xfrm>
            <a:custGeom>
              <a:avLst/>
              <a:gdLst>
                <a:gd name="T0" fmla="*/ 177 w 3078"/>
                <a:gd name="T1" fmla="*/ 776 h 786"/>
                <a:gd name="T2" fmla="*/ 204 w 3078"/>
                <a:gd name="T3" fmla="*/ 625 h 786"/>
                <a:gd name="T4" fmla="*/ 233 w 3078"/>
                <a:gd name="T5" fmla="*/ 625 h 786"/>
                <a:gd name="T6" fmla="*/ 864 w 3078"/>
                <a:gd name="T7" fmla="*/ 494 h 786"/>
                <a:gd name="T8" fmla="*/ 823 w 3078"/>
                <a:gd name="T9" fmla="*/ 692 h 786"/>
                <a:gd name="T10" fmla="*/ 514 w 3078"/>
                <a:gd name="T11" fmla="*/ 717 h 786"/>
                <a:gd name="T12" fmla="*/ 662 w 3078"/>
                <a:gd name="T13" fmla="*/ 233 h 786"/>
                <a:gd name="T14" fmla="*/ 659 w 3078"/>
                <a:gd name="T15" fmla="*/ 290 h 786"/>
                <a:gd name="T16" fmla="*/ 781 w 3078"/>
                <a:gd name="T17" fmla="*/ 458 h 786"/>
                <a:gd name="T18" fmla="*/ 1238 w 3078"/>
                <a:gd name="T19" fmla="*/ 393 h 786"/>
                <a:gd name="T20" fmla="*/ 1027 w 3078"/>
                <a:gd name="T21" fmla="*/ 776 h 786"/>
                <a:gd name="T22" fmla="*/ 1134 w 3078"/>
                <a:gd name="T23" fmla="*/ 233 h 786"/>
                <a:gd name="T24" fmla="*/ 1326 w 3078"/>
                <a:gd name="T25" fmla="*/ 776 h 786"/>
                <a:gd name="T26" fmla="*/ 1443 w 3078"/>
                <a:gd name="T27" fmla="*/ 713 h 786"/>
                <a:gd name="T28" fmla="*/ 1613 w 3078"/>
                <a:gd name="T29" fmla="*/ 237 h 786"/>
                <a:gd name="T30" fmla="*/ 1783 w 3078"/>
                <a:gd name="T31" fmla="*/ 0 h 786"/>
                <a:gd name="T32" fmla="*/ 1697 w 3078"/>
                <a:gd name="T33" fmla="*/ 298 h 786"/>
                <a:gd name="T34" fmla="*/ 1468 w 3078"/>
                <a:gd name="T35" fmla="*/ 510 h 786"/>
                <a:gd name="T36" fmla="*/ 2212 w 3078"/>
                <a:gd name="T37" fmla="*/ 748 h 786"/>
                <a:gd name="T38" fmla="*/ 1919 w 3078"/>
                <a:gd name="T39" fmla="*/ 482 h 786"/>
                <a:gd name="T40" fmla="*/ 2012 w 3078"/>
                <a:gd name="T41" fmla="*/ 291 h 786"/>
                <a:gd name="T42" fmla="*/ 2026 w 3078"/>
                <a:gd name="T43" fmla="*/ 233 h 786"/>
                <a:gd name="T44" fmla="*/ 2130 w 3078"/>
                <a:gd name="T45" fmla="*/ 717 h 786"/>
                <a:gd name="T46" fmla="*/ 1915 w 3078"/>
                <a:gd name="T47" fmla="*/ 627 h 786"/>
                <a:gd name="T48" fmla="*/ 2662 w 3078"/>
                <a:gd name="T49" fmla="*/ 243 h 786"/>
                <a:gd name="T50" fmla="*/ 2234 w 3078"/>
                <a:gd name="T51" fmla="*/ 243 h 786"/>
                <a:gd name="T52" fmla="*/ 2453 w 3078"/>
                <a:gd name="T53" fmla="*/ 690 h 786"/>
                <a:gd name="T54" fmla="*/ 2581 w 3078"/>
                <a:gd name="T55" fmla="*/ 243 h 786"/>
                <a:gd name="T56" fmla="*/ 3029 w 3078"/>
                <a:gd name="T57" fmla="*/ 707 h 786"/>
                <a:gd name="T58" fmla="*/ 2662 w 3078"/>
                <a:gd name="T59" fmla="*/ 510 h 786"/>
                <a:gd name="T60" fmla="*/ 3029 w 3078"/>
                <a:gd name="T61" fmla="*/ 312 h 786"/>
                <a:gd name="T62" fmla="*/ 2871 w 3078"/>
                <a:gd name="T63" fmla="*/ 289 h 786"/>
                <a:gd name="T64" fmla="*/ 2990 w 3078"/>
                <a:gd name="T65" fmla="*/ 510 h 786"/>
                <a:gd name="T66" fmla="*/ 2959 w 3078"/>
                <a:gd name="T67" fmla="*/ 137 h 786"/>
                <a:gd name="T68" fmla="*/ 2990 w 3078"/>
                <a:gd name="T69" fmla="*/ 147 h 786"/>
                <a:gd name="T70" fmla="*/ 2978 w 3078"/>
                <a:gd name="T71" fmla="*/ 147 h 786"/>
                <a:gd name="T72" fmla="*/ 3040 w 3078"/>
                <a:gd name="T73" fmla="*/ 163 h 786"/>
                <a:gd name="T74" fmla="*/ 3044 w 3078"/>
                <a:gd name="T75" fmla="*/ 163 h 786"/>
                <a:gd name="T76" fmla="*/ 3071 w 3078"/>
                <a:gd name="T77" fmla="*/ 193 h 786"/>
                <a:gd name="T78" fmla="*/ 3057 w 3078"/>
                <a:gd name="T79" fmla="*/ 160 h 786"/>
                <a:gd name="T80" fmla="*/ 3037 w 3078"/>
                <a:gd name="T81" fmla="*/ 183 h 786"/>
                <a:gd name="T82" fmla="*/ 3027 w 3078"/>
                <a:gd name="T83" fmla="*/ 164 h 786"/>
                <a:gd name="T84" fmla="*/ 3017 w 3078"/>
                <a:gd name="T85" fmla="*/ 137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78" h="786">
                  <a:moveTo>
                    <a:pt x="428" y="243"/>
                  </a:moveTo>
                  <a:cubicBezTo>
                    <a:pt x="255" y="776"/>
                    <a:pt x="255" y="776"/>
                    <a:pt x="255" y="776"/>
                  </a:cubicBezTo>
                  <a:cubicBezTo>
                    <a:pt x="177" y="776"/>
                    <a:pt x="177" y="776"/>
                    <a:pt x="177" y="77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93" y="243"/>
                    <a:pt x="93" y="243"/>
                    <a:pt x="93" y="243"/>
                  </a:cubicBezTo>
                  <a:cubicBezTo>
                    <a:pt x="204" y="625"/>
                    <a:pt x="204" y="625"/>
                    <a:pt x="204" y="625"/>
                  </a:cubicBezTo>
                  <a:cubicBezTo>
                    <a:pt x="211" y="647"/>
                    <a:pt x="216" y="669"/>
                    <a:pt x="218" y="690"/>
                  </a:cubicBezTo>
                  <a:cubicBezTo>
                    <a:pt x="220" y="690"/>
                    <a:pt x="220" y="690"/>
                    <a:pt x="220" y="690"/>
                  </a:cubicBezTo>
                  <a:cubicBezTo>
                    <a:pt x="221" y="680"/>
                    <a:pt x="225" y="658"/>
                    <a:pt x="233" y="625"/>
                  </a:cubicBezTo>
                  <a:cubicBezTo>
                    <a:pt x="347" y="243"/>
                    <a:pt x="347" y="243"/>
                    <a:pt x="347" y="243"/>
                  </a:cubicBezTo>
                  <a:lnTo>
                    <a:pt x="428" y="243"/>
                  </a:lnTo>
                  <a:close/>
                  <a:moveTo>
                    <a:pt x="864" y="494"/>
                  </a:moveTo>
                  <a:cubicBezTo>
                    <a:pt x="529" y="543"/>
                    <a:pt x="529" y="543"/>
                    <a:pt x="529" y="543"/>
                  </a:cubicBezTo>
                  <a:cubicBezTo>
                    <a:pt x="539" y="662"/>
                    <a:pt x="593" y="722"/>
                    <a:pt x="691" y="722"/>
                  </a:cubicBezTo>
                  <a:cubicBezTo>
                    <a:pt x="743" y="722"/>
                    <a:pt x="787" y="712"/>
                    <a:pt x="823" y="692"/>
                  </a:cubicBezTo>
                  <a:cubicBezTo>
                    <a:pt x="846" y="749"/>
                    <a:pt x="846" y="749"/>
                    <a:pt x="846" y="749"/>
                  </a:cubicBezTo>
                  <a:cubicBezTo>
                    <a:pt x="805" y="773"/>
                    <a:pt x="752" y="786"/>
                    <a:pt x="684" y="786"/>
                  </a:cubicBezTo>
                  <a:cubicBezTo>
                    <a:pt x="612" y="786"/>
                    <a:pt x="555" y="763"/>
                    <a:pt x="514" y="717"/>
                  </a:cubicBezTo>
                  <a:cubicBezTo>
                    <a:pt x="469" y="669"/>
                    <a:pt x="447" y="599"/>
                    <a:pt x="447" y="508"/>
                  </a:cubicBezTo>
                  <a:cubicBezTo>
                    <a:pt x="447" y="420"/>
                    <a:pt x="468" y="351"/>
                    <a:pt x="508" y="302"/>
                  </a:cubicBezTo>
                  <a:cubicBezTo>
                    <a:pt x="546" y="256"/>
                    <a:pt x="597" y="233"/>
                    <a:pt x="662" y="233"/>
                  </a:cubicBezTo>
                  <a:cubicBezTo>
                    <a:pt x="799" y="233"/>
                    <a:pt x="866" y="320"/>
                    <a:pt x="864" y="494"/>
                  </a:cubicBezTo>
                  <a:close/>
                  <a:moveTo>
                    <a:pt x="781" y="458"/>
                  </a:moveTo>
                  <a:cubicBezTo>
                    <a:pt x="781" y="346"/>
                    <a:pt x="741" y="290"/>
                    <a:pt x="659" y="290"/>
                  </a:cubicBezTo>
                  <a:cubicBezTo>
                    <a:pt x="619" y="290"/>
                    <a:pt x="587" y="306"/>
                    <a:pt x="564" y="339"/>
                  </a:cubicBezTo>
                  <a:cubicBezTo>
                    <a:pt x="539" y="375"/>
                    <a:pt x="527" y="427"/>
                    <a:pt x="527" y="496"/>
                  </a:cubicBezTo>
                  <a:lnTo>
                    <a:pt x="781" y="458"/>
                  </a:lnTo>
                  <a:close/>
                  <a:moveTo>
                    <a:pt x="1326" y="776"/>
                  </a:moveTo>
                  <a:cubicBezTo>
                    <a:pt x="1238" y="776"/>
                    <a:pt x="1238" y="776"/>
                    <a:pt x="1238" y="776"/>
                  </a:cubicBezTo>
                  <a:cubicBezTo>
                    <a:pt x="1238" y="393"/>
                    <a:pt x="1238" y="393"/>
                    <a:pt x="1238" y="393"/>
                  </a:cubicBezTo>
                  <a:cubicBezTo>
                    <a:pt x="1238" y="324"/>
                    <a:pt x="1201" y="290"/>
                    <a:pt x="1127" y="290"/>
                  </a:cubicBezTo>
                  <a:cubicBezTo>
                    <a:pt x="1089" y="290"/>
                    <a:pt x="1056" y="296"/>
                    <a:pt x="1027" y="308"/>
                  </a:cubicBezTo>
                  <a:cubicBezTo>
                    <a:pt x="1027" y="776"/>
                    <a:pt x="1027" y="776"/>
                    <a:pt x="1027" y="776"/>
                  </a:cubicBezTo>
                  <a:cubicBezTo>
                    <a:pt x="939" y="776"/>
                    <a:pt x="939" y="776"/>
                    <a:pt x="939" y="776"/>
                  </a:cubicBezTo>
                  <a:cubicBezTo>
                    <a:pt x="939" y="271"/>
                    <a:pt x="939" y="271"/>
                    <a:pt x="939" y="271"/>
                  </a:cubicBezTo>
                  <a:cubicBezTo>
                    <a:pt x="991" y="246"/>
                    <a:pt x="1056" y="233"/>
                    <a:pt x="1134" y="233"/>
                  </a:cubicBezTo>
                  <a:cubicBezTo>
                    <a:pt x="1202" y="233"/>
                    <a:pt x="1252" y="250"/>
                    <a:pt x="1285" y="284"/>
                  </a:cubicBezTo>
                  <a:cubicBezTo>
                    <a:pt x="1312" y="311"/>
                    <a:pt x="1326" y="347"/>
                    <a:pt x="1326" y="391"/>
                  </a:cubicBezTo>
                  <a:lnTo>
                    <a:pt x="1326" y="776"/>
                  </a:lnTo>
                  <a:close/>
                  <a:moveTo>
                    <a:pt x="1783" y="748"/>
                  </a:moveTo>
                  <a:cubicBezTo>
                    <a:pt x="1742" y="773"/>
                    <a:pt x="1686" y="786"/>
                    <a:pt x="1616" y="786"/>
                  </a:cubicBezTo>
                  <a:cubicBezTo>
                    <a:pt x="1542" y="786"/>
                    <a:pt x="1484" y="761"/>
                    <a:pt x="1443" y="713"/>
                  </a:cubicBezTo>
                  <a:cubicBezTo>
                    <a:pt x="1402" y="665"/>
                    <a:pt x="1382" y="600"/>
                    <a:pt x="1382" y="517"/>
                  </a:cubicBezTo>
                  <a:cubicBezTo>
                    <a:pt x="1382" y="430"/>
                    <a:pt x="1403" y="361"/>
                    <a:pt x="1446" y="311"/>
                  </a:cubicBezTo>
                  <a:cubicBezTo>
                    <a:pt x="1488" y="262"/>
                    <a:pt x="1543" y="237"/>
                    <a:pt x="1613" y="237"/>
                  </a:cubicBezTo>
                  <a:cubicBezTo>
                    <a:pt x="1641" y="237"/>
                    <a:pt x="1669" y="242"/>
                    <a:pt x="1697" y="250"/>
                  </a:cubicBezTo>
                  <a:cubicBezTo>
                    <a:pt x="1697" y="0"/>
                    <a:pt x="1697" y="0"/>
                    <a:pt x="1697" y="0"/>
                  </a:cubicBezTo>
                  <a:cubicBezTo>
                    <a:pt x="1783" y="0"/>
                    <a:pt x="1783" y="0"/>
                    <a:pt x="1783" y="0"/>
                  </a:cubicBezTo>
                  <a:lnTo>
                    <a:pt x="1783" y="748"/>
                  </a:lnTo>
                  <a:close/>
                  <a:moveTo>
                    <a:pt x="1697" y="713"/>
                  </a:moveTo>
                  <a:cubicBezTo>
                    <a:pt x="1697" y="298"/>
                    <a:pt x="1697" y="298"/>
                    <a:pt x="1697" y="298"/>
                  </a:cubicBezTo>
                  <a:cubicBezTo>
                    <a:pt x="1673" y="291"/>
                    <a:pt x="1651" y="288"/>
                    <a:pt x="1631" y="288"/>
                  </a:cubicBezTo>
                  <a:cubicBezTo>
                    <a:pt x="1574" y="288"/>
                    <a:pt x="1531" y="310"/>
                    <a:pt x="1503" y="356"/>
                  </a:cubicBezTo>
                  <a:cubicBezTo>
                    <a:pt x="1480" y="394"/>
                    <a:pt x="1468" y="445"/>
                    <a:pt x="1468" y="510"/>
                  </a:cubicBezTo>
                  <a:cubicBezTo>
                    <a:pt x="1468" y="656"/>
                    <a:pt x="1519" y="728"/>
                    <a:pt x="1620" y="728"/>
                  </a:cubicBezTo>
                  <a:cubicBezTo>
                    <a:pt x="1656" y="728"/>
                    <a:pt x="1682" y="723"/>
                    <a:pt x="1697" y="713"/>
                  </a:cubicBezTo>
                  <a:close/>
                  <a:moveTo>
                    <a:pt x="2212" y="748"/>
                  </a:moveTo>
                  <a:cubicBezTo>
                    <a:pt x="2167" y="773"/>
                    <a:pt x="2108" y="786"/>
                    <a:pt x="2035" y="786"/>
                  </a:cubicBezTo>
                  <a:cubicBezTo>
                    <a:pt x="1900" y="786"/>
                    <a:pt x="1832" y="733"/>
                    <a:pt x="1832" y="628"/>
                  </a:cubicBezTo>
                  <a:cubicBezTo>
                    <a:pt x="1832" y="563"/>
                    <a:pt x="1861" y="515"/>
                    <a:pt x="1919" y="482"/>
                  </a:cubicBezTo>
                  <a:cubicBezTo>
                    <a:pt x="1965" y="457"/>
                    <a:pt x="2036" y="439"/>
                    <a:pt x="2130" y="429"/>
                  </a:cubicBezTo>
                  <a:cubicBezTo>
                    <a:pt x="2130" y="396"/>
                    <a:pt x="2130" y="396"/>
                    <a:pt x="2130" y="396"/>
                  </a:cubicBezTo>
                  <a:cubicBezTo>
                    <a:pt x="2130" y="326"/>
                    <a:pt x="2090" y="291"/>
                    <a:pt x="2012" y="291"/>
                  </a:cubicBezTo>
                  <a:cubicBezTo>
                    <a:pt x="1971" y="291"/>
                    <a:pt x="1928" y="302"/>
                    <a:pt x="1884" y="324"/>
                  </a:cubicBezTo>
                  <a:cubicBezTo>
                    <a:pt x="1863" y="273"/>
                    <a:pt x="1863" y="273"/>
                    <a:pt x="1863" y="273"/>
                  </a:cubicBezTo>
                  <a:cubicBezTo>
                    <a:pt x="1911" y="247"/>
                    <a:pt x="1965" y="233"/>
                    <a:pt x="2026" y="233"/>
                  </a:cubicBezTo>
                  <a:cubicBezTo>
                    <a:pt x="2150" y="233"/>
                    <a:pt x="2212" y="291"/>
                    <a:pt x="2212" y="406"/>
                  </a:cubicBezTo>
                  <a:lnTo>
                    <a:pt x="2212" y="748"/>
                  </a:lnTo>
                  <a:close/>
                  <a:moveTo>
                    <a:pt x="2130" y="717"/>
                  </a:moveTo>
                  <a:cubicBezTo>
                    <a:pt x="2130" y="473"/>
                    <a:pt x="2130" y="473"/>
                    <a:pt x="2130" y="473"/>
                  </a:cubicBezTo>
                  <a:cubicBezTo>
                    <a:pt x="2055" y="483"/>
                    <a:pt x="2003" y="497"/>
                    <a:pt x="1973" y="516"/>
                  </a:cubicBezTo>
                  <a:cubicBezTo>
                    <a:pt x="1934" y="540"/>
                    <a:pt x="1915" y="576"/>
                    <a:pt x="1915" y="627"/>
                  </a:cubicBezTo>
                  <a:cubicBezTo>
                    <a:pt x="1915" y="699"/>
                    <a:pt x="1957" y="735"/>
                    <a:pt x="2042" y="735"/>
                  </a:cubicBezTo>
                  <a:cubicBezTo>
                    <a:pt x="2079" y="735"/>
                    <a:pt x="2108" y="729"/>
                    <a:pt x="2130" y="717"/>
                  </a:cubicBezTo>
                  <a:close/>
                  <a:moveTo>
                    <a:pt x="2662" y="243"/>
                  </a:moveTo>
                  <a:cubicBezTo>
                    <a:pt x="2489" y="776"/>
                    <a:pt x="2489" y="776"/>
                    <a:pt x="2489" y="776"/>
                  </a:cubicBezTo>
                  <a:cubicBezTo>
                    <a:pt x="2411" y="776"/>
                    <a:pt x="2411" y="776"/>
                    <a:pt x="2411" y="776"/>
                  </a:cubicBezTo>
                  <a:cubicBezTo>
                    <a:pt x="2234" y="243"/>
                    <a:pt x="2234" y="243"/>
                    <a:pt x="2234" y="243"/>
                  </a:cubicBezTo>
                  <a:cubicBezTo>
                    <a:pt x="2327" y="243"/>
                    <a:pt x="2327" y="243"/>
                    <a:pt x="2327" y="243"/>
                  </a:cubicBezTo>
                  <a:cubicBezTo>
                    <a:pt x="2439" y="625"/>
                    <a:pt x="2439" y="625"/>
                    <a:pt x="2439" y="625"/>
                  </a:cubicBezTo>
                  <a:cubicBezTo>
                    <a:pt x="2445" y="647"/>
                    <a:pt x="2450" y="669"/>
                    <a:pt x="2453" y="690"/>
                  </a:cubicBezTo>
                  <a:cubicBezTo>
                    <a:pt x="2455" y="690"/>
                    <a:pt x="2455" y="690"/>
                    <a:pt x="2455" y="690"/>
                  </a:cubicBezTo>
                  <a:cubicBezTo>
                    <a:pt x="2455" y="680"/>
                    <a:pt x="2460" y="658"/>
                    <a:pt x="2467" y="625"/>
                  </a:cubicBezTo>
                  <a:cubicBezTo>
                    <a:pt x="2581" y="243"/>
                    <a:pt x="2581" y="243"/>
                    <a:pt x="2581" y="243"/>
                  </a:cubicBezTo>
                  <a:lnTo>
                    <a:pt x="2662" y="243"/>
                  </a:lnTo>
                  <a:close/>
                  <a:moveTo>
                    <a:pt x="3078" y="510"/>
                  </a:moveTo>
                  <a:cubicBezTo>
                    <a:pt x="3078" y="592"/>
                    <a:pt x="3062" y="658"/>
                    <a:pt x="3029" y="707"/>
                  </a:cubicBezTo>
                  <a:cubicBezTo>
                    <a:pt x="2992" y="759"/>
                    <a:pt x="2940" y="786"/>
                    <a:pt x="2871" y="786"/>
                  </a:cubicBezTo>
                  <a:cubicBezTo>
                    <a:pt x="2801" y="786"/>
                    <a:pt x="2748" y="759"/>
                    <a:pt x="2712" y="707"/>
                  </a:cubicBezTo>
                  <a:cubicBezTo>
                    <a:pt x="2679" y="658"/>
                    <a:pt x="2662" y="592"/>
                    <a:pt x="2662" y="510"/>
                  </a:cubicBezTo>
                  <a:cubicBezTo>
                    <a:pt x="2662" y="426"/>
                    <a:pt x="2679" y="360"/>
                    <a:pt x="2713" y="312"/>
                  </a:cubicBezTo>
                  <a:cubicBezTo>
                    <a:pt x="2749" y="260"/>
                    <a:pt x="2801" y="233"/>
                    <a:pt x="2870" y="233"/>
                  </a:cubicBezTo>
                  <a:cubicBezTo>
                    <a:pt x="2939" y="233"/>
                    <a:pt x="2992" y="260"/>
                    <a:pt x="3029" y="312"/>
                  </a:cubicBezTo>
                  <a:cubicBezTo>
                    <a:pt x="3062" y="360"/>
                    <a:pt x="3078" y="426"/>
                    <a:pt x="3078" y="510"/>
                  </a:cubicBezTo>
                  <a:close/>
                  <a:moveTo>
                    <a:pt x="2990" y="510"/>
                  </a:moveTo>
                  <a:cubicBezTo>
                    <a:pt x="2990" y="362"/>
                    <a:pt x="2950" y="289"/>
                    <a:pt x="2871" y="289"/>
                  </a:cubicBezTo>
                  <a:cubicBezTo>
                    <a:pt x="2790" y="289"/>
                    <a:pt x="2750" y="362"/>
                    <a:pt x="2750" y="510"/>
                  </a:cubicBezTo>
                  <a:cubicBezTo>
                    <a:pt x="2750" y="654"/>
                    <a:pt x="2790" y="725"/>
                    <a:pt x="2871" y="725"/>
                  </a:cubicBezTo>
                  <a:cubicBezTo>
                    <a:pt x="2950" y="725"/>
                    <a:pt x="2990" y="654"/>
                    <a:pt x="2990" y="510"/>
                  </a:cubicBezTo>
                  <a:close/>
                  <a:moveTo>
                    <a:pt x="2978" y="147"/>
                  </a:moveTo>
                  <a:cubicBezTo>
                    <a:pt x="2959" y="147"/>
                    <a:pt x="2959" y="147"/>
                    <a:pt x="2959" y="147"/>
                  </a:cubicBezTo>
                  <a:cubicBezTo>
                    <a:pt x="2959" y="137"/>
                    <a:pt x="2959" y="137"/>
                    <a:pt x="2959" y="137"/>
                  </a:cubicBezTo>
                  <a:cubicBezTo>
                    <a:pt x="3009" y="137"/>
                    <a:pt x="3009" y="137"/>
                    <a:pt x="3009" y="137"/>
                  </a:cubicBezTo>
                  <a:cubicBezTo>
                    <a:pt x="3009" y="147"/>
                    <a:pt x="3009" y="147"/>
                    <a:pt x="3009" y="147"/>
                  </a:cubicBezTo>
                  <a:cubicBezTo>
                    <a:pt x="2990" y="147"/>
                    <a:pt x="2990" y="147"/>
                    <a:pt x="2990" y="147"/>
                  </a:cubicBezTo>
                  <a:cubicBezTo>
                    <a:pt x="2990" y="193"/>
                    <a:pt x="2990" y="193"/>
                    <a:pt x="2990" y="193"/>
                  </a:cubicBezTo>
                  <a:cubicBezTo>
                    <a:pt x="2978" y="193"/>
                    <a:pt x="2978" y="193"/>
                    <a:pt x="2978" y="193"/>
                  </a:cubicBezTo>
                  <a:lnTo>
                    <a:pt x="2978" y="147"/>
                  </a:lnTo>
                  <a:close/>
                  <a:moveTo>
                    <a:pt x="3017" y="137"/>
                  </a:moveTo>
                  <a:cubicBezTo>
                    <a:pt x="3029" y="137"/>
                    <a:pt x="3029" y="137"/>
                    <a:pt x="3029" y="137"/>
                  </a:cubicBezTo>
                  <a:cubicBezTo>
                    <a:pt x="3040" y="163"/>
                    <a:pt x="3040" y="163"/>
                    <a:pt x="3040" y="163"/>
                  </a:cubicBezTo>
                  <a:cubicBezTo>
                    <a:pt x="3041" y="166"/>
                    <a:pt x="3042" y="169"/>
                    <a:pt x="3042" y="169"/>
                  </a:cubicBezTo>
                  <a:cubicBezTo>
                    <a:pt x="3042" y="169"/>
                    <a:pt x="3042" y="169"/>
                    <a:pt x="3042" y="169"/>
                  </a:cubicBezTo>
                  <a:cubicBezTo>
                    <a:pt x="3042" y="169"/>
                    <a:pt x="3043" y="166"/>
                    <a:pt x="3044" y="163"/>
                  </a:cubicBezTo>
                  <a:cubicBezTo>
                    <a:pt x="3056" y="137"/>
                    <a:pt x="3056" y="137"/>
                    <a:pt x="3056" y="137"/>
                  </a:cubicBezTo>
                  <a:cubicBezTo>
                    <a:pt x="3067" y="137"/>
                    <a:pt x="3067" y="137"/>
                    <a:pt x="3067" y="137"/>
                  </a:cubicBezTo>
                  <a:cubicBezTo>
                    <a:pt x="3071" y="193"/>
                    <a:pt x="3071" y="193"/>
                    <a:pt x="3071" y="193"/>
                  </a:cubicBezTo>
                  <a:cubicBezTo>
                    <a:pt x="3059" y="193"/>
                    <a:pt x="3059" y="193"/>
                    <a:pt x="3059" y="193"/>
                  </a:cubicBezTo>
                  <a:cubicBezTo>
                    <a:pt x="3057" y="164"/>
                    <a:pt x="3057" y="164"/>
                    <a:pt x="3057" y="164"/>
                  </a:cubicBezTo>
                  <a:cubicBezTo>
                    <a:pt x="3057" y="162"/>
                    <a:pt x="3057" y="160"/>
                    <a:pt x="3057" y="160"/>
                  </a:cubicBezTo>
                  <a:cubicBezTo>
                    <a:pt x="3057" y="160"/>
                    <a:pt x="3057" y="160"/>
                    <a:pt x="3057" y="160"/>
                  </a:cubicBezTo>
                  <a:cubicBezTo>
                    <a:pt x="3047" y="183"/>
                    <a:pt x="3047" y="183"/>
                    <a:pt x="3047" y="183"/>
                  </a:cubicBezTo>
                  <a:cubicBezTo>
                    <a:pt x="3037" y="183"/>
                    <a:pt x="3037" y="183"/>
                    <a:pt x="3037" y="183"/>
                  </a:cubicBezTo>
                  <a:cubicBezTo>
                    <a:pt x="3027" y="160"/>
                    <a:pt x="3027" y="160"/>
                    <a:pt x="3027" y="160"/>
                  </a:cubicBezTo>
                  <a:cubicBezTo>
                    <a:pt x="3027" y="160"/>
                    <a:pt x="3027" y="160"/>
                    <a:pt x="3027" y="160"/>
                  </a:cubicBezTo>
                  <a:cubicBezTo>
                    <a:pt x="3027" y="160"/>
                    <a:pt x="3027" y="162"/>
                    <a:pt x="3027" y="164"/>
                  </a:cubicBezTo>
                  <a:cubicBezTo>
                    <a:pt x="3025" y="193"/>
                    <a:pt x="3025" y="193"/>
                    <a:pt x="3025" y="193"/>
                  </a:cubicBezTo>
                  <a:cubicBezTo>
                    <a:pt x="3013" y="193"/>
                    <a:pt x="3013" y="193"/>
                    <a:pt x="3013" y="193"/>
                  </a:cubicBezTo>
                  <a:lnTo>
                    <a:pt x="3017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32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6450" y="2835023"/>
            <a:ext cx="423078" cy="328036"/>
          </a:xfrm>
          <a:ln>
            <a:solidFill>
              <a:srgbClr val="025158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O: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4977564" y="271034"/>
            <a:ext cx="36052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4800" b="0" dirty="0" smtClean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3966445" y="1944883"/>
            <a:ext cx="3684257" cy="429659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Your Name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068" y="2379521"/>
            <a:ext cx="3684257" cy="429659"/>
          </a:xfrm>
        </p:spPr>
        <p:txBody>
          <a:bodyPr/>
          <a:lstStyle>
            <a:lvl1pPr marL="0" indent="0">
              <a:buNone/>
              <a:defRPr sz="18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Your Title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06409" y="2839606"/>
            <a:ext cx="3724365" cy="320851"/>
          </a:xfrm>
        </p:spPr>
        <p:txBody>
          <a:bodyPr/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XXX-XXX-XXXX</a:t>
            </a:r>
          </a:p>
        </p:txBody>
      </p:sp>
      <p:sp>
        <p:nvSpPr>
          <p:cNvPr id="26" name="Subtitle 2"/>
          <p:cNvSpPr txBox="1">
            <a:spLocks/>
          </p:cNvSpPr>
          <p:nvPr userDrawn="1"/>
        </p:nvSpPr>
        <p:spPr bwMode="auto">
          <a:xfrm>
            <a:off x="3977753" y="3175581"/>
            <a:ext cx="423078" cy="328036"/>
          </a:xfrm>
          <a:prstGeom prst="rect">
            <a:avLst/>
          </a:prstGeom>
          <a:noFill/>
          <a:ln>
            <a:solidFill>
              <a:srgbClr val="02515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M: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02034" y="3180164"/>
            <a:ext cx="3724365" cy="320851"/>
          </a:xfrm>
        </p:spPr>
        <p:txBody>
          <a:bodyPr/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XXX-XXX-XXXX</a:t>
            </a:r>
          </a:p>
        </p:txBody>
      </p:sp>
      <p:sp>
        <p:nvSpPr>
          <p:cNvPr id="28" name="Subtitle 2"/>
          <p:cNvSpPr txBox="1">
            <a:spLocks/>
          </p:cNvSpPr>
          <p:nvPr userDrawn="1"/>
        </p:nvSpPr>
        <p:spPr bwMode="auto">
          <a:xfrm>
            <a:off x="3977748" y="3504863"/>
            <a:ext cx="960716" cy="328036"/>
          </a:xfrm>
          <a:prstGeom prst="rect">
            <a:avLst/>
          </a:prstGeom>
          <a:noFill/>
          <a:ln>
            <a:solidFill>
              <a:srgbClr val="02515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E-mail: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909649" y="3509446"/>
            <a:ext cx="3321126" cy="320851"/>
          </a:xfrm>
        </p:spPr>
        <p:txBody>
          <a:bodyPr/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Your email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984668" y="3838719"/>
            <a:ext cx="4246105" cy="320851"/>
          </a:xfrm>
        </p:spPr>
        <p:txBody>
          <a:bodyPr/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Your Office address Line 1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985331" y="4179277"/>
            <a:ext cx="4255400" cy="320851"/>
          </a:xfrm>
        </p:spPr>
        <p:txBody>
          <a:bodyPr/>
          <a:lstStyle>
            <a:lvl1pPr marL="0" indent="0">
              <a:buNone/>
              <a:defRPr sz="1600" i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Your Office address Line 2</a:t>
            </a:r>
          </a:p>
        </p:txBody>
      </p:sp>
      <p:sp>
        <p:nvSpPr>
          <p:cNvPr id="32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493242" y="4506845"/>
            <a:ext cx="4255400" cy="320851"/>
          </a:xfrm>
        </p:spPr>
        <p:txBody>
          <a:bodyPr/>
          <a:lstStyle>
            <a:lvl1pPr marL="0" indent="0">
              <a:buNone/>
              <a:defRPr sz="1600" i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Your LinkedIn URL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5300" y="4501444"/>
            <a:ext cx="395111" cy="395111"/>
          </a:xfrm>
          <a:prstGeom prst="rect">
            <a:avLst/>
          </a:prstGeom>
        </p:spPr>
      </p:pic>
      <p:sp>
        <p:nvSpPr>
          <p:cNvPr id="35" name="Picture Placeholder 34"/>
          <p:cNvSpPr>
            <a:spLocks noGrp="1"/>
          </p:cNvSpPr>
          <p:nvPr>
            <p:ph type="pic" sz="quarter" idx="18" hasCustomPrompt="1"/>
          </p:nvPr>
        </p:nvSpPr>
        <p:spPr>
          <a:xfrm>
            <a:off x="819150" y="1974850"/>
            <a:ext cx="2271183" cy="2935817"/>
          </a:xfrm>
        </p:spPr>
        <p:txBody>
          <a:bodyPr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Your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3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330" y="-1"/>
            <a:ext cx="7427670" cy="9729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346201"/>
            <a:ext cx="3568743" cy="472651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1" y="1346201"/>
            <a:ext cx="3568743" cy="472651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73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902450"/>
          </a:xfrm>
          <a:prstGeom prst="rect">
            <a:avLst/>
          </a:prstGeom>
          <a:solidFill>
            <a:srgbClr val="02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243888" y="6567488"/>
            <a:ext cx="46037" cy="171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7551738" y="6511925"/>
            <a:ext cx="1135062" cy="360363"/>
            <a:chOff x="7467600" y="6406233"/>
            <a:chExt cx="1219200" cy="387394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467600" y="6406233"/>
              <a:ext cx="1219200" cy="387394"/>
              <a:chOff x="7467600" y="6406233"/>
              <a:chExt cx="1219200" cy="387394"/>
            </a:xfrm>
          </p:grpSpPr>
          <p:pic>
            <p:nvPicPr>
              <p:cNvPr id="9" name="Picture 19" descr="Untitled-1.pn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724"/>
              <a:stretch>
                <a:fillRect/>
              </a:stretch>
            </p:blipFill>
            <p:spPr bwMode="auto">
              <a:xfrm>
                <a:off x="8312250" y="6406233"/>
                <a:ext cx="374550" cy="375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36" r="2071"/>
              <a:stretch>
                <a:fillRect/>
              </a:stretch>
            </p:blipFill>
            <p:spPr bwMode="auto">
              <a:xfrm>
                <a:off x="7467600" y="6477000"/>
                <a:ext cx="739140" cy="316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92" t="28578" r="48662" b="29054"/>
              <a:stretch>
                <a:fillRect/>
              </a:stretch>
            </p:blipFill>
            <p:spPr bwMode="auto">
              <a:xfrm>
                <a:off x="8204359" y="6568241"/>
                <a:ext cx="45719" cy="13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8240044" y="6564945"/>
              <a:ext cx="46040" cy="1706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62000" y="2312987"/>
            <a:ext cx="7924800" cy="1470025"/>
          </a:xfrm>
          <a:ln>
            <a:solidFill>
              <a:srgbClr val="025158"/>
            </a:solidFill>
          </a:ln>
        </p:spPr>
        <p:txBody>
          <a:bodyPr>
            <a:normAutofit/>
          </a:bodyPr>
          <a:lstStyle>
            <a:lvl1pPr algn="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484860" y="6504215"/>
            <a:ext cx="2895600" cy="365125"/>
          </a:xfrm>
          <a:prstGeom prst="rect">
            <a:avLst/>
          </a:prstGeom>
          <a:noFill/>
          <a:ln>
            <a:solidFill>
              <a:srgbClr val="025158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© 2014 Vendavo, Inc. PROPRIETARY &amp; CONFIDENTIAL</a:t>
            </a:r>
            <a:endParaRPr lang="en-US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vendavo_mark_color_ko_cmyk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6" y="2238910"/>
            <a:ext cx="1633325" cy="180592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417951" y="3993540"/>
            <a:ext cx="86709" cy="6120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902450"/>
          </a:xfrm>
          <a:prstGeom prst="rect">
            <a:avLst/>
          </a:prstGeom>
          <a:solidFill>
            <a:srgbClr val="02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243888" y="6567488"/>
            <a:ext cx="46037" cy="171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7551738" y="6511925"/>
            <a:ext cx="1135062" cy="360363"/>
            <a:chOff x="7467600" y="6406233"/>
            <a:chExt cx="1219200" cy="387394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467600" y="6406233"/>
              <a:ext cx="1219200" cy="387394"/>
              <a:chOff x="7467600" y="6406233"/>
              <a:chExt cx="1219200" cy="387394"/>
            </a:xfrm>
          </p:grpSpPr>
          <p:pic>
            <p:nvPicPr>
              <p:cNvPr id="9" name="Picture 19" descr="Untitled-1.pn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724"/>
              <a:stretch>
                <a:fillRect/>
              </a:stretch>
            </p:blipFill>
            <p:spPr bwMode="auto">
              <a:xfrm>
                <a:off x="8312250" y="6406233"/>
                <a:ext cx="374550" cy="375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36" r="2071"/>
              <a:stretch>
                <a:fillRect/>
              </a:stretch>
            </p:blipFill>
            <p:spPr bwMode="auto">
              <a:xfrm>
                <a:off x="7467600" y="6477000"/>
                <a:ext cx="739140" cy="316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92" t="28578" r="48662" b="29054"/>
              <a:stretch>
                <a:fillRect/>
              </a:stretch>
            </p:blipFill>
            <p:spPr bwMode="auto">
              <a:xfrm>
                <a:off x="8204359" y="6568241"/>
                <a:ext cx="45719" cy="13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8240044" y="6564945"/>
              <a:ext cx="46040" cy="1706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484860" y="6504215"/>
            <a:ext cx="2895600" cy="365125"/>
          </a:xfrm>
          <a:prstGeom prst="rect">
            <a:avLst/>
          </a:prstGeom>
          <a:noFill/>
          <a:ln>
            <a:solidFill>
              <a:srgbClr val="025158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© 2014 Vendavo, Inc. PROPRIETARY &amp; CONFIDENTIAL</a:t>
            </a:r>
            <a:endParaRPr lang="en-US" dirty="0"/>
          </a:p>
        </p:txBody>
      </p:sp>
      <p:sp>
        <p:nvSpPr>
          <p:cNvPr id="12" name="Rectangle 5"/>
          <p:cNvSpPr>
            <a:spLocks/>
          </p:cNvSpPr>
          <p:nvPr userDrawn="1"/>
        </p:nvSpPr>
        <p:spPr bwMode="auto">
          <a:xfrm>
            <a:off x="457200" y="274638"/>
            <a:ext cx="8242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accent2"/>
                </a:solidFill>
                <a:latin typeface="Arial"/>
                <a:ea typeface="ヒラギノ角ゴ ProN W3" charset="0"/>
                <a:cs typeface="Arial"/>
                <a:sym typeface="Calibri" charset="0"/>
              </a:rPr>
              <a:t>Confidentiality and Development Disclaimer</a:t>
            </a:r>
          </a:p>
        </p:txBody>
      </p:sp>
      <p:sp>
        <p:nvSpPr>
          <p:cNvPr id="13" name="Rectangle 6"/>
          <p:cNvSpPr>
            <a:spLocks/>
          </p:cNvSpPr>
          <p:nvPr userDrawn="1"/>
        </p:nvSpPr>
        <p:spPr bwMode="auto">
          <a:xfrm>
            <a:off x="457200" y="1417638"/>
            <a:ext cx="8242300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defTabSz="914400" fontAlgn="base">
              <a:spcBef>
                <a:spcPts val="575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en-US" sz="2400" dirty="0" smtClean="0">
                <a:solidFill>
                  <a:srgbClr val="FFFFFF"/>
                </a:solidFill>
                <a:latin typeface="Arial"/>
                <a:ea typeface="ヒラギノ角ゴ ProN W3" charset="0"/>
                <a:cs typeface="Arial"/>
                <a:sym typeface="Calibri" charset="0"/>
              </a:rPr>
              <a:t>The following information refers to Vendavo</a:t>
            </a:r>
            <a:r>
              <a:rPr lang="ja-JP" altLang="en-US" sz="2400" dirty="0" smtClean="0">
                <a:solidFill>
                  <a:srgbClr val="FFFFFF"/>
                </a:solidFill>
                <a:latin typeface="Arial"/>
                <a:ea typeface="ヒラギノ角ゴ ProN W3" charset="0"/>
                <a:cs typeface="Arial"/>
                <a:sym typeface="Calibri" charset="0"/>
              </a:rPr>
              <a:t>’</a:t>
            </a:r>
            <a:r>
              <a:rPr lang="en-US" sz="2400" dirty="0" smtClean="0">
                <a:solidFill>
                  <a:srgbClr val="FFFFFF"/>
                </a:solidFill>
                <a:latin typeface="Arial"/>
                <a:ea typeface="ヒラギノ角ゴ ProN W3" charset="0"/>
                <a:cs typeface="Arial"/>
                <a:sym typeface="Calibri" charset="0"/>
              </a:rPr>
              <a:t>s current product strategy and roadmap projections and, as such, is subject to change without notice. </a:t>
            </a:r>
          </a:p>
          <a:p>
            <a:pPr defTabSz="914400" fontAlgn="base">
              <a:spcBef>
                <a:spcPts val="575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dirty="0" smtClean="0">
              <a:solidFill>
                <a:srgbClr val="333333"/>
              </a:solidFill>
              <a:latin typeface="Arial"/>
              <a:ea typeface="ヒラギノ角ゴ ProN W3" charset="0"/>
              <a:cs typeface="Arial"/>
              <a:sym typeface="Calibri" charset="0"/>
            </a:endParaRPr>
          </a:p>
          <a:p>
            <a:pPr defTabSz="914400" fontAlgn="base">
              <a:spcBef>
                <a:spcPts val="575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en-US" sz="2400" dirty="0" smtClean="0">
                <a:solidFill>
                  <a:srgbClr val="FFFFFF"/>
                </a:solidFill>
                <a:latin typeface="Arial"/>
                <a:ea typeface="ヒラギノ角ゴ ProN W3" charset="0"/>
                <a:cs typeface="Arial"/>
                <a:sym typeface="Calibri" charset="0"/>
              </a:rPr>
              <a:t>This is a Vendavo confidential document. Information contained in it may only be shared with qualified customers and prospects that have a signed NDA with Vendavo.</a:t>
            </a:r>
          </a:p>
          <a:p>
            <a:pPr defTabSz="914400" fontAlgn="base">
              <a:spcBef>
                <a:spcPts val="575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dirty="0" smtClean="0">
              <a:solidFill>
                <a:srgbClr val="333333"/>
              </a:solidFill>
              <a:latin typeface="Arial"/>
              <a:ea typeface="ヒラギノ角ゴ ProN W3" charset="0"/>
              <a:cs typeface="Arial"/>
              <a:sym typeface="Calibri" charset="0"/>
            </a:endParaRPr>
          </a:p>
          <a:p>
            <a:pPr defTabSz="914400" fontAlgn="base">
              <a:spcBef>
                <a:spcPts val="575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en-US" sz="2400" dirty="0" smtClean="0">
                <a:solidFill>
                  <a:srgbClr val="FFFFFF"/>
                </a:solidFill>
                <a:latin typeface="Arial"/>
                <a:ea typeface="ヒラギノ角ゴ ProN W3" charset="0"/>
                <a:cs typeface="Arial"/>
                <a:sym typeface="Calibri" charset="0"/>
              </a:rPr>
              <a:t>Nothing in this document indicates a commitment or guarantee to deliver the features highlighted.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902450"/>
          </a:xfrm>
          <a:prstGeom prst="rect">
            <a:avLst/>
          </a:prstGeom>
          <a:solidFill>
            <a:srgbClr val="02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243888" y="6567488"/>
            <a:ext cx="46037" cy="171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7551738" y="6511925"/>
            <a:ext cx="1135062" cy="360363"/>
            <a:chOff x="7467600" y="6406233"/>
            <a:chExt cx="1219200" cy="387394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467600" y="6406233"/>
              <a:ext cx="1219200" cy="387394"/>
              <a:chOff x="7467600" y="6406233"/>
              <a:chExt cx="1219200" cy="387394"/>
            </a:xfrm>
          </p:grpSpPr>
          <p:pic>
            <p:nvPicPr>
              <p:cNvPr id="9" name="Picture 19" descr="Untitled-1.pn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724"/>
              <a:stretch>
                <a:fillRect/>
              </a:stretch>
            </p:blipFill>
            <p:spPr bwMode="auto">
              <a:xfrm>
                <a:off x="8312250" y="6406233"/>
                <a:ext cx="374550" cy="375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36" r="2071"/>
              <a:stretch>
                <a:fillRect/>
              </a:stretch>
            </p:blipFill>
            <p:spPr bwMode="auto">
              <a:xfrm>
                <a:off x="7467600" y="6477000"/>
                <a:ext cx="739140" cy="316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92" t="28578" r="48662" b="29054"/>
              <a:stretch>
                <a:fillRect/>
              </a:stretch>
            </p:blipFill>
            <p:spPr bwMode="auto">
              <a:xfrm>
                <a:off x="8204359" y="6568241"/>
                <a:ext cx="45719" cy="13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8240044" y="6564945"/>
              <a:ext cx="46040" cy="1706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417951" y="3993540"/>
            <a:ext cx="86709" cy="6120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7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8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2833"/>
            <a:ext cx="8229600" cy="529167"/>
          </a:xfrm>
        </p:spPr>
        <p:txBody>
          <a:bodyPr/>
          <a:lstStyle>
            <a:lvl1pPr>
              <a:defRPr>
                <a:solidFill>
                  <a:srgbClr val="06525A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5083" y="762532"/>
            <a:ext cx="8222721" cy="401637"/>
          </a:xfrm>
        </p:spPr>
        <p:txBody>
          <a:bodyPr/>
          <a:lstStyle>
            <a:lvl1pPr marL="0" indent="0">
              <a:buNone/>
              <a:defRPr>
                <a:solidFill>
                  <a:srgbClr val="FF66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8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525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4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525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4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6525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425450"/>
          </a:xfrm>
          <a:prstGeom prst="rect">
            <a:avLst/>
          </a:prstGeom>
          <a:solidFill>
            <a:srgbClr val="02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7638"/>
            <a:ext cx="8229600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30" name="Group 5"/>
          <p:cNvGrpSpPr>
            <a:grpSpLocks/>
          </p:cNvGrpSpPr>
          <p:nvPr/>
        </p:nvGrpSpPr>
        <p:grpSpPr bwMode="auto">
          <a:xfrm>
            <a:off x="7551738" y="6511925"/>
            <a:ext cx="1135062" cy="360363"/>
            <a:chOff x="7467600" y="6406233"/>
            <a:chExt cx="1219200" cy="387394"/>
          </a:xfrm>
        </p:grpSpPr>
        <p:grpSp>
          <p:nvGrpSpPr>
            <p:cNvPr id="1031" name="Group 18"/>
            <p:cNvGrpSpPr>
              <a:grpSpLocks/>
            </p:cNvGrpSpPr>
            <p:nvPr/>
          </p:nvGrpSpPr>
          <p:grpSpPr bwMode="auto">
            <a:xfrm>
              <a:off x="7467600" y="6406233"/>
              <a:ext cx="1219200" cy="387394"/>
              <a:chOff x="7467600" y="6406233"/>
              <a:chExt cx="1219200" cy="387394"/>
            </a:xfrm>
          </p:grpSpPr>
          <p:pic>
            <p:nvPicPr>
              <p:cNvPr id="1033" name="Picture 8" descr="Untitled-1.png"/>
              <p:cNvPicPr>
                <a:picLocks noChangeAspect="1"/>
              </p:cNvPicPr>
              <p:nvPr userDrawn="1"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724"/>
              <a:stretch>
                <a:fillRect/>
              </a:stretch>
            </p:blipFill>
            <p:spPr bwMode="auto">
              <a:xfrm>
                <a:off x="8312250" y="6406233"/>
                <a:ext cx="374550" cy="375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" name="Picture 2"/>
              <p:cNvPicPr>
                <a:picLocks noChangeAspect="1" noChangeArrowheads="1"/>
              </p:cNvPicPr>
              <p:nvPr userDrawn="1"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36" r="2071"/>
              <a:stretch>
                <a:fillRect/>
              </a:stretch>
            </p:blipFill>
            <p:spPr bwMode="auto">
              <a:xfrm>
                <a:off x="7467600" y="6477000"/>
                <a:ext cx="739140" cy="316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5" name="Picture 2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92" t="28578" r="48662" b="29054"/>
              <a:stretch>
                <a:fillRect/>
              </a:stretch>
            </p:blipFill>
            <p:spPr bwMode="auto">
              <a:xfrm>
                <a:off x="8204359" y="6568241"/>
                <a:ext cx="45719" cy="13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Rectangle 3"/>
            <p:cNvSpPr/>
            <p:nvPr userDrawn="1"/>
          </p:nvSpPr>
          <p:spPr>
            <a:xfrm>
              <a:off x="8240044" y="6564945"/>
              <a:ext cx="46040" cy="1706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 txBox="1">
            <a:spLocks/>
          </p:cNvSpPr>
          <p:nvPr/>
        </p:nvSpPr>
        <p:spPr>
          <a:xfrm>
            <a:off x="484860" y="6504215"/>
            <a:ext cx="2895600" cy="365125"/>
          </a:xfrm>
          <a:prstGeom prst="rect">
            <a:avLst/>
          </a:prstGeom>
          <a:noFill/>
          <a:ln>
            <a:solidFill>
              <a:srgbClr val="025158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© 2014 Vendavo, Inc. PROPRIETARY &amp; CONFIDENTIAL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4D9-C37F-FB48-BB14-31EAF6295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6" r:id="rId2"/>
    <p:sldLayoutId id="2147483724" r:id="rId3"/>
    <p:sldLayoutId id="2147483738" r:id="rId4"/>
    <p:sldLayoutId id="2147483723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7" r:id="rId11"/>
    <p:sldLayoutId id="2147483739" r:id="rId12"/>
    <p:sldLayoutId id="2147483749" r:id="rId13"/>
    <p:sldLayoutId id="2147483746" r:id="rId14"/>
    <p:sldLayoutId id="2147483750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0BB18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0BB18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0BB18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0BB18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0BB18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0BB18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0BB18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0BB18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6525A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6525A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06525A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6525A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06525A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0" dirty="0" smtClean="0">
                <a:latin typeface="Arial" charset="0"/>
              </a:rPr>
              <a:t>Vendavo Sales Advisor (VSA) Prototype</a:t>
            </a:r>
            <a:endParaRPr lang="en-US" b="0" dirty="0">
              <a:latin typeface="Arial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January 27, 2014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07" y="228600"/>
            <a:ext cx="3643187" cy="6400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24484" y="481741"/>
            <a:ext cx="3525135" cy="1302899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4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7656" y="2312987"/>
            <a:ext cx="6039143" cy="1470025"/>
          </a:xfrm>
        </p:spPr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4__0004_notifications-w_o-swi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16" y="218973"/>
            <a:ext cx="3656309" cy="63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2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7656" y="2312987"/>
            <a:ext cx="6039143" cy="1470025"/>
          </a:xfrm>
        </p:spPr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07" y="228600"/>
            <a:ext cx="364318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sell recommendations</a:t>
            </a:r>
          </a:p>
          <a:p>
            <a:r>
              <a:rPr lang="en-US" dirty="0" smtClean="0"/>
              <a:t>New sales</a:t>
            </a:r>
            <a:r>
              <a:rPr lang="en-US" dirty="0" smtClean="0"/>
              <a:t> recommendations</a:t>
            </a:r>
          </a:p>
          <a:p>
            <a:r>
              <a:rPr lang="en-US" dirty="0" smtClean="0"/>
              <a:t>Hyper </a:t>
            </a:r>
            <a:r>
              <a:rPr lang="en-US" dirty="0" smtClean="0"/>
              <a:t>sales </a:t>
            </a:r>
            <a:r>
              <a:rPr lang="en-US" dirty="0" smtClean="0"/>
              <a:t>growth alerts</a:t>
            </a:r>
          </a:p>
          <a:p>
            <a:r>
              <a:rPr lang="en-US" dirty="0" smtClean="0"/>
              <a:t>Hyper sales decline alerts</a:t>
            </a:r>
          </a:p>
          <a:p>
            <a:r>
              <a:rPr lang="en-US" dirty="0" smtClean="0"/>
              <a:t>Defecting customer alerts</a:t>
            </a:r>
          </a:p>
          <a:p>
            <a:r>
              <a:rPr lang="en-US" dirty="0" smtClean="0"/>
              <a:t>Expiring contract alerts</a:t>
            </a:r>
          </a:p>
          <a:p>
            <a:r>
              <a:rPr lang="en-US" dirty="0" smtClean="0"/>
              <a:t>Large return alerts</a:t>
            </a:r>
          </a:p>
          <a:p>
            <a:r>
              <a:rPr lang="en-US" dirty="0" smtClean="0"/>
              <a:t>Defection alerts</a:t>
            </a:r>
          </a:p>
          <a:p>
            <a:r>
              <a:rPr lang="en-US" dirty="0" smtClean="0"/>
              <a:t>Low / negative margin alerts</a:t>
            </a:r>
          </a:p>
          <a:p>
            <a:r>
              <a:rPr lang="en-US" dirty="0" smtClean="0"/>
              <a:t>Sub-optimal pricing 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7656" y="2312987"/>
            <a:ext cx="6039143" cy="1470025"/>
          </a:xfrm>
        </p:spPr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07" y="228600"/>
            <a:ext cx="364318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6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recommendations and alerts as topics for customer calls</a:t>
            </a:r>
          </a:p>
          <a:p>
            <a:r>
              <a:rPr lang="en-US" dirty="0" smtClean="0"/>
              <a:t>Schedule topics for follow-up</a:t>
            </a:r>
          </a:p>
          <a:p>
            <a:r>
              <a:rPr lang="en-US" dirty="0" smtClean="0"/>
              <a:t>Review topics and customer health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</a:t>
            </a:r>
            <a:r>
              <a:rPr lang="en-US" dirty="0" smtClean="0"/>
              <a:t>for a Customer Call / Visit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7656" y="2312987"/>
            <a:ext cx="6039143" cy="1470025"/>
          </a:xfrm>
        </p:spPr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07" y="228600"/>
            <a:ext cx="364318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2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 descr="follow_up_no_bub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54" y="218977"/>
            <a:ext cx="3669151" cy="643784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23016" y="6021790"/>
            <a:ext cx="696118" cy="66330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4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7656" y="2312987"/>
            <a:ext cx="6039143" cy="1470025"/>
          </a:xfrm>
        </p:spPr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91" y="228600"/>
            <a:ext cx="363681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15" y="228600"/>
            <a:ext cx="225297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6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9621"/>
          <a:stretch/>
        </p:blipFill>
        <p:spPr>
          <a:xfrm>
            <a:off x="2286000" y="1455982"/>
            <a:ext cx="4572000" cy="39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 Customer Score</a:t>
            </a:r>
          </a:p>
          <a:p>
            <a:r>
              <a:rPr lang="en-US" dirty="0" smtClean="0"/>
              <a:t>Customer Lifetime Value</a:t>
            </a:r>
          </a:p>
          <a:p>
            <a:r>
              <a:rPr lang="en-US" dirty="0" smtClean="0"/>
              <a:t>RFMB Score</a:t>
            </a:r>
          </a:p>
          <a:p>
            <a:pPr lvl="1"/>
            <a:r>
              <a:rPr lang="en-US" b="1" dirty="0" err="1" smtClean="0"/>
              <a:t>R</a:t>
            </a:r>
            <a:r>
              <a:rPr lang="en-US" dirty="0" err="1" smtClean="0"/>
              <a:t>ecency</a:t>
            </a:r>
            <a:r>
              <a:rPr lang="en-US" dirty="0" smtClean="0"/>
              <a:t>, </a:t>
            </a:r>
            <a:r>
              <a:rPr lang="en-US" b="1" dirty="0" smtClean="0"/>
              <a:t>F</a:t>
            </a:r>
            <a:r>
              <a:rPr lang="en-US" dirty="0" smtClean="0"/>
              <a:t>requency, </a:t>
            </a:r>
            <a:r>
              <a:rPr lang="en-US" b="1" dirty="0" smtClean="0"/>
              <a:t>M</a:t>
            </a:r>
            <a:r>
              <a:rPr lang="en-US" dirty="0" smtClean="0"/>
              <a:t>onetary Value and </a:t>
            </a:r>
            <a:r>
              <a:rPr lang="en-US" b="1" dirty="0" smtClean="0"/>
              <a:t>B</a:t>
            </a:r>
            <a:r>
              <a:rPr lang="en-US" dirty="0" smtClean="0"/>
              <a:t>readth</a:t>
            </a:r>
          </a:p>
          <a:p>
            <a:r>
              <a:rPr lang="en-US" dirty="0" smtClean="0"/>
              <a:t>Profitability Score</a:t>
            </a:r>
          </a:p>
          <a:p>
            <a:r>
              <a:rPr lang="en-US" dirty="0" smtClean="0"/>
              <a:t>Retention Score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Health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Look-Up tab</a:t>
            </a:r>
          </a:p>
          <a:p>
            <a:r>
              <a:rPr lang="en-US" dirty="0" smtClean="0"/>
              <a:t>View account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</a:t>
            </a:r>
            <a:r>
              <a:rPr lang="en-US" dirty="0" smtClean="0"/>
              <a:t>-</a:t>
            </a:r>
            <a:r>
              <a:rPr lang="en-US" dirty="0" smtClean="0"/>
              <a:t>up Account / Prospect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2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91" y="228600"/>
            <a:ext cx="3636818" cy="6400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98826" y="5956097"/>
            <a:ext cx="696118" cy="66330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15" y="228600"/>
            <a:ext cx="225297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you want this product?</a:t>
            </a:r>
          </a:p>
          <a:p>
            <a:r>
              <a:rPr lang="en-US" dirty="0" smtClean="0"/>
              <a:t>What that we showed you would you not want?</a:t>
            </a:r>
          </a:p>
          <a:p>
            <a:r>
              <a:rPr lang="en-US" dirty="0" smtClean="0"/>
              <a:t>What that we did not show you would you want?</a:t>
            </a:r>
          </a:p>
          <a:p>
            <a:r>
              <a:rPr lang="en-US" dirty="0" smtClean="0"/>
              <a:t>Would you like a comparison of your sales performance compared to other sales reps in your company?</a:t>
            </a:r>
          </a:p>
          <a:p>
            <a:r>
              <a:rPr lang="en-US" dirty="0" smtClean="0"/>
              <a:t>Would you like a comparison of your accounts to other accounts being sold-to </a:t>
            </a:r>
            <a:r>
              <a:rPr lang="en-US" dirty="0" smtClean="0"/>
              <a:t>by your company?</a:t>
            </a:r>
            <a:endParaRPr lang="en-US" dirty="0" smtClean="0"/>
          </a:p>
          <a:p>
            <a:r>
              <a:rPr lang="en-US" dirty="0" smtClean="0"/>
              <a:t>Would you want this product to send you email notifications?</a:t>
            </a:r>
            <a:endParaRPr lang="en-US" dirty="0"/>
          </a:p>
          <a:p>
            <a:r>
              <a:rPr lang="en-US" dirty="0" smtClean="0"/>
              <a:t>Do you use a CRM solution today? </a:t>
            </a:r>
            <a:r>
              <a:rPr lang="en-US" dirty="0" smtClean="0"/>
              <a:t>How important is it to you?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3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5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7656" y="2312987"/>
            <a:ext cx="6039143" cy="1470025"/>
          </a:xfrm>
        </p:spPr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7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ample screens </a:t>
            </a:r>
          </a:p>
          <a:p>
            <a:r>
              <a:rPr lang="en-US" dirty="0" smtClean="0"/>
              <a:t>Would it add value to you</a:t>
            </a:r>
          </a:p>
          <a:p>
            <a:r>
              <a:rPr lang="en-US" dirty="0" smtClean="0"/>
              <a:t>C</a:t>
            </a:r>
            <a:r>
              <a:rPr lang="en-US" dirty="0" smtClean="0"/>
              <a:t>ritique, suggest alternatives or provide new ideas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Sales </a:t>
            </a:r>
            <a:r>
              <a:rPr lang="en-US" dirty="0" smtClean="0"/>
              <a:t>Professionals</a:t>
            </a:r>
            <a:endParaRPr lang="en-US" dirty="0" smtClean="0"/>
          </a:p>
          <a:p>
            <a:r>
              <a:rPr lang="en-US" dirty="0" smtClean="0"/>
              <a:t>You can…</a:t>
            </a:r>
            <a:endParaRPr lang="en-US" dirty="0" smtClean="0"/>
          </a:p>
          <a:p>
            <a:pPr lvl="1"/>
            <a:r>
              <a:rPr lang="en-US" dirty="0" smtClean="0"/>
              <a:t>Look-up pricing for a customer or prospect</a:t>
            </a:r>
          </a:p>
          <a:p>
            <a:pPr lvl="1"/>
            <a:r>
              <a:rPr lang="en-US" dirty="0" smtClean="0"/>
              <a:t>Receive customer specific recommendations and alerts to grow your accounts and penetrate prospects</a:t>
            </a:r>
          </a:p>
          <a:p>
            <a:pPr lvl="1"/>
            <a:r>
              <a:rPr lang="en-US" dirty="0" smtClean="0"/>
              <a:t>Prepare for customer discussions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4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Intelligence engine provides prices to win</a:t>
            </a:r>
          </a:p>
          <a:p>
            <a:pPr lvl="1"/>
            <a:r>
              <a:rPr lang="en-US" dirty="0" smtClean="0"/>
              <a:t>New prices for a customer</a:t>
            </a:r>
          </a:p>
          <a:p>
            <a:pPr lvl="1"/>
            <a:r>
              <a:rPr lang="en-US" dirty="0" smtClean="0"/>
              <a:t>New prices for a prospect</a:t>
            </a:r>
          </a:p>
          <a:p>
            <a:r>
              <a:rPr lang="en-US" dirty="0" smtClean="0"/>
              <a:t>View current pricing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Look-up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5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7656" y="2312987"/>
            <a:ext cx="6039143" cy="1470025"/>
          </a:xfrm>
        </p:spPr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50" y="228600"/>
            <a:ext cx="3619301" cy="64008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685583" y="5967047"/>
            <a:ext cx="696118" cy="66330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50" y="228600"/>
            <a:ext cx="3619301" cy="6400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13540" y="1029177"/>
            <a:ext cx="3437551" cy="120436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50" y="228600"/>
            <a:ext cx="361930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1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Intelligence engine analyzes transaction history</a:t>
            </a:r>
            <a:endParaRPr lang="en-US" dirty="0" smtClean="0"/>
          </a:p>
          <a:p>
            <a:r>
              <a:rPr lang="en-US" dirty="0" smtClean="0"/>
              <a:t>Provides recommendations and alerts</a:t>
            </a:r>
          </a:p>
          <a:p>
            <a:pPr lvl="1"/>
            <a:r>
              <a:rPr lang="en-US" dirty="0" smtClean="0"/>
              <a:t>grow accounts</a:t>
            </a:r>
          </a:p>
          <a:p>
            <a:pPr lvl="1"/>
            <a:r>
              <a:rPr lang="en-US" dirty="0" smtClean="0"/>
              <a:t>penetrate prospects</a:t>
            </a:r>
          </a:p>
          <a:p>
            <a:r>
              <a:rPr lang="en-US" dirty="0" smtClean="0"/>
              <a:t>You decide what to follow-up 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B34D9-C37F-FB48-BB14-31EAF6295C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Recommendations and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6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endavo_KG_Template_v2.1">
  <a:themeElements>
    <a:clrScheme name="Custom 9">
      <a:dk1>
        <a:srgbClr val="333333"/>
      </a:dk1>
      <a:lt1>
        <a:sysClr val="window" lastClr="FFFFFF"/>
      </a:lt1>
      <a:dk2>
        <a:srgbClr val="06525A"/>
      </a:dk2>
      <a:lt2>
        <a:srgbClr val="FFFFFF"/>
      </a:lt2>
      <a:accent1>
        <a:srgbClr val="326669"/>
      </a:accent1>
      <a:accent2>
        <a:srgbClr val="7EC543"/>
      </a:accent2>
      <a:accent3>
        <a:srgbClr val="0A5459"/>
      </a:accent3>
      <a:accent4>
        <a:srgbClr val="E8692B"/>
      </a:accent4>
      <a:accent5>
        <a:srgbClr val="CDEDED"/>
      </a:accent5>
      <a:accent6>
        <a:srgbClr val="4DC531"/>
      </a:accent6>
      <a:hlink>
        <a:srgbClr val="0099CC"/>
      </a:hlink>
      <a:folHlink>
        <a:srgbClr val="A7CD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Vendavo_KG_Template_v2.1.potx</Template>
  <TotalTime>7497</TotalTime>
  <Words>508</Words>
  <Application>Microsoft Macintosh PowerPoint</Application>
  <PresentationFormat>On-screen Show (4:3)</PresentationFormat>
  <Paragraphs>115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Vendavo_KG_Template_v2.1</vt:lpstr>
      <vt:lpstr>Vendavo Sales Advisor (VSA) Prototype</vt:lpstr>
      <vt:lpstr>PowerPoint Presentation</vt:lpstr>
      <vt:lpstr>Feedback Session</vt:lpstr>
      <vt:lpstr>Product Overview</vt:lpstr>
      <vt:lpstr>Look-up Pricing</vt:lpstr>
      <vt:lpstr>Additional Slides</vt:lpstr>
      <vt:lpstr>PowerPoint Presentation</vt:lpstr>
      <vt:lpstr>PowerPoint Presentation</vt:lpstr>
      <vt:lpstr>Review Recommendations and Alerts</vt:lpstr>
      <vt:lpstr>PowerPoint Presentation</vt:lpstr>
      <vt:lpstr>Additional Slides</vt:lpstr>
      <vt:lpstr>Additional Slides</vt:lpstr>
      <vt:lpstr>Recommendations and Alerts</vt:lpstr>
      <vt:lpstr>Additional Slides</vt:lpstr>
      <vt:lpstr>Prepare for a Customer Call / Visit</vt:lpstr>
      <vt:lpstr>Additional Slides</vt:lpstr>
      <vt:lpstr>PowerPoint Presentation</vt:lpstr>
      <vt:lpstr>Additional Slides</vt:lpstr>
      <vt:lpstr>PowerPoint Presentation</vt:lpstr>
      <vt:lpstr>PowerPoint Presentation</vt:lpstr>
      <vt:lpstr>Customer Health Metrics</vt:lpstr>
      <vt:lpstr>Look-up Account / Prospect</vt:lpstr>
      <vt:lpstr>PowerPoint Presentation</vt:lpstr>
      <vt:lpstr>PowerPoint Presentation</vt:lpstr>
      <vt:lpstr>Follow-up Questions</vt:lpstr>
      <vt:lpstr>PowerPoint Presentation</vt:lpstr>
      <vt:lpstr>Additional Slides</vt:lpstr>
    </vt:vector>
  </TitlesOfParts>
  <Manager/>
  <Company>Vendavo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Edward Gorenshteyn</dc:creator>
  <cp:keywords/>
  <dc:description/>
  <cp:lastModifiedBy>Joel Nave</cp:lastModifiedBy>
  <cp:revision>137</cp:revision>
  <dcterms:created xsi:type="dcterms:W3CDTF">2013-03-06T20:27:53Z</dcterms:created>
  <dcterms:modified xsi:type="dcterms:W3CDTF">2014-01-27T17:37:09Z</dcterms:modified>
  <cp:category/>
</cp:coreProperties>
</file>