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y="5143500" cx="9144000"/>
  <p:notesSz cx="6858000" cy="9144000"/>
  <p:embeddedFontLst>
    <p:embeddedFont>
      <p:font typeface="Montserrat"/>
      <p:regular r:id="rId83"/>
      <p:bold r:id="rId84"/>
      <p:italic r:id="rId85"/>
      <p:boldItalic r:id="rId86"/>
    </p:embeddedFont>
    <p:embeddedFont>
      <p:font typeface="Pontano Sans"/>
      <p:regular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Montserrat-bold.fntdata"/><Relationship Id="rId83" Type="http://schemas.openxmlformats.org/officeDocument/2006/relationships/font" Target="fonts/Montserrat-regular.fntdata"/><Relationship Id="rId42" Type="http://schemas.openxmlformats.org/officeDocument/2006/relationships/slide" Target="slides/slide38.xml"/><Relationship Id="rId86" Type="http://schemas.openxmlformats.org/officeDocument/2006/relationships/font" Target="fonts/Montserrat-boldItalic.fntdata"/><Relationship Id="rId41" Type="http://schemas.openxmlformats.org/officeDocument/2006/relationships/slide" Target="slides/slide37.xml"/><Relationship Id="rId85" Type="http://schemas.openxmlformats.org/officeDocument/2006/relationships/font" Target="fonts/Montserrat-italic.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PontanoSans-regular.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1aaf86600_5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1aaf86600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1aaf8660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1aaf86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1aaf8660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1aaf866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1aaf8660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1aaf866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ac97d9802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ac97d980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ac97d9802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ac97d980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ac97d9802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ac97d98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ac97d9802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ac97d98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ac97d9802_7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ac97d9802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ac97d9802_7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ac97d9802_7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ac97d9802_7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ac97d9802_7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ac97d9802_7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ac97d9802_7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ac97d9802_7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ac97d9802_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ac97d9802_7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ac97d9802_7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ac97d9802_7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ac97d9802_7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ac97d9802_7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ac97d9802_7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ac97d9802_7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ac97d9802_7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ac97d9802_7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ac97d9802_7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c97d980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c97d98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162D5A"/>
                </a:solidFill>
                <a:latin typeface="Pontano Sans"/>
                <a:ea typeface="Pontano Sans"/>
                <a:cs typeface="Pontano Sans"/>
                <a:sym typeface="Pontano Sans"/>
              </a:rPr>
              <a:t>El proyecto consta de una webApp, que posee las características de agendar citas médicas, que tanto un médico como una secretaria, puede gestionar. Posee un control de inventario del instrumental médico de la fundación, aspecto clave cuando se va a hacer uso de estos mediante un procedimiento quirúrgico.</a:t>
            </a:r>
            <a:endParaRPr>
              <a:solidFill>
                <a:srgbClr val="162D5A"/>
              </a:solidFill>
              <a:latin typeface="Pontano Sans"/>
              <a:ea typeface="Pontano Sans"/>
              <a:cs typeface="Pontano Sans"/>
              <a:sym typeface="Pontano Sans"/>
            </a:endParaRPr>
          </a:p>
          <a:p>
            <a:pPr indent="0" lvl="0" marL="0" rtl="0" algn="l">
              <a:spcBef>
                <a:spcPts val="600"/>
              </a:spcBef>
              <a:spcAft>
                <a:spcPts val="0"/>
              </a:spcAft>
              <a:buClr>
                <a:schemeClr val="dk1"/>
              </a:buClr>
              <a:buSzPts val="1100"/>
              <a:buFont typeface="Arial"/>
              <a:buNone/>
            </a:pPr>
            <a:r>
              <a:t/>
            </a:r>
            <a:endParaRPr>
              <a:solidFill>
                <a:srgbClr val="162D5A"/>
              </a:solidFill>
              <a:latin typeface="Pontano Sans"/>
              <a:ea typeface="Pontano Sans"/>
              <a:cs typeface="Pontano Sans"/>
              <a:sym typeface="Pontano Sans"/>
            </a:endParaRPr>
          </a:p>
          <a:p>
            <a:pPr indent="0" lvl="0" marL="0" rtl="0" algn="l">
              <a:spcBef>
                <a:spcPts val="600"/>
              </a:spcBef>
              <a:spcAft>
                <a:spcPts val="0"/>
              </a:spcAft>
              <a:buClr>
                <a:schemeClr val="dk1"/>
              </a:buClr>
              <a:buSzPts val="1100"/>
              <a:buFont typeface="Arial"/>
              <a:buNone/>
            </a:pPr>
            <a:r>
              <a:rPr lang="en">
                <a:solidFill>
                  <a:srgbClr val="162D5A"/>
                </a:solidFill>
                <a:latin typeface="Pontano Sans"/>
                <a:ea typeface="Pontano Sans"/>
                <a:cs typeface="Pontano Sans"/>
                <a:sym typeface="Pontano Sans"/>
              </a:rPr>
              <a:t>Esta aplicación web, también tiene alcance para los clientes de la fundación, puesto que podrán consultar sus citas médicas existentes, tanto como citas médicas pasadas que haya tenido.</a:t>
            </a:r>
            <a:endParaRPr>
              <a:solidFill>
                <a:srgbClr val="162D5A"/>
              </a:solidFill>
              <a:latin typeface="Pontano Sans"/>
              <a:ea typeface="Pontano Sans"/>
              <a:cs typeface="Pontano Sans"/>
              <a:sym typeface="Pontano Sans"/>
            </a:endParaRPr>
          </a:p>
          <a:p>
            <a:pPr indent="0" lvl="0" marL="0" rtl="0" algn="l">
              <a:spcBef>
                <a:spcPts val="600"/>
              </a:spcBef>
              <a:spcAft>
                <a:spcPts val="0"/>
              </a:spcAft>
              <a:buClr>
                <a:schemeClr val="dk1"/>
              </a:buClr>
              <a:buSzPts val="1100"/>
              <a:buFont typeface="Arial"/>
              <a:buNone/>
            </a:pPr>
            <a:r>
              <a:t/>
            </a:r>
            <a:endParaRPr>
              <a:solidFill>
                <a:srgbClr val="162D5A"/>
              </a:solidFill>
              <a:latin typeface="Pontano Sans"/>
              <a:ea typeface="Pontano Sans"/>
              <a:cs typeface="Pontano Sans"/>
              <a:sym typeface="Pontano Sans"/>
            </a:endParaRPr>
          </a:p>
          <a:p>
            <a:pPr indent="0" lvl="0" marL="0" rtl="0" algn="l">
              <a:spcBef>
                <a:spcPts val="600"/>
              </a:spcBef>
              <a:spcAft>
                <a:spcPts val="0"/>
              </a:spcAft>
              <a:buClr>
                <a:schemeClr val="dk1"/>
              </a:buClr>
              <a:buSzPts val="1100"/>
              <a:buFont typeface="Arial"/>
              <a:buNone/>
            </a:pPr>
            <a:r>
              <a:rPr lang="en">
                <a:solidFill>
                  <a:srgbClr val="162D5A"/>
                </a:solidFill>
                <a:latin typeface="Pontano Sans"/>
                <a:ea typeface="Pontano Sans"/>
                <a:cs typeface="Pontano Sans"/>
                <a:sym typeface="Pontano Sans"/>
              </a:rPr>
              <a:t>La idea del proyecto es acortar la brecha existente en la gestión de la fundación, para un mejor flujo de trabajo, mejorando la experiencia de los trabajadores, tanto como del usuario final, o sea, los clientes que van a atenderse. Como se mencionó anteriormente también tendrá un impacto en los clientes de la fundación, puesto que tendrán acceso a su historial en ella.</a:t>
            </a:r>
            <a:endParaRPr>
              <a:solidFill>
                <a:srgbClr val="162D5A"/>
              </a:solidFill>
              <a:latin typeface="Pontano Sans"/>
              <a:ea typeface="Pontano Sans"/>
              <a:cs typeface="Pontano Sans"/>
              <a:sym typeface="Pontano Sans"/>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ac97d9802_7_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ac97d9802_7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1aaf86600_5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1aaf86600_5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ac97d9802_7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ac97d9802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ac97d9802_7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ac97d9802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ac97d9802_7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ac97d9802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ac97d9802_7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ac97d9802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ac97d9802_7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ac97d9802_7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ac97d9802_7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ac97d9802_7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1aaf86600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1aaf8660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ac97d9802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ac97d980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c97d9802_7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c97d9802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5ac97d9802_7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ac97d9802_7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ac97d9802_7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ac97d9802_7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ac97d9802_7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ac97d9802_7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ac97d9802_7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ac97d9802_7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5ac97d9802_7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5ac97d9802_7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ac97d9802_7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ac97d9802_7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ac97d9802_7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ac97d9802_7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ac97d9802_7_2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ac97d9802_7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ac97d9802_7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ac97d9802_7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ac97d9802_1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ac97d980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ac97d9802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ac97d98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5ac97d9802_7_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5ac97d9802_7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1aaf86600_5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1aaf86600_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ac97d9802_7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ac97d9802_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51aaf86600_5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1aaf86600_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5ac97d9802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5ac97d980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5ac97d9802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5ac97d980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51aaf86600_5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1aaf86600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51aaf86600_5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51aaf86600_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5ac97d9802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5ac97d980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5ac97d9802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5ac97d980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c97d9802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c97d98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1aaf86600_5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1aaf86600_5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5ac97d9802_2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ac97d980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51aaf86600_5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51aaf86600_5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5ac97d9802_2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5ac97d9802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51aaf86600_5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1aaf86600_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5ac97d9802_2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5ac97d980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51aaf86600_5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51aaf86600_5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51aaf86600_5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51aaf86600_5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1aaf86600_5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1aaf86600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g51aaf86600_5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51aaf86600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ac97d9802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ac97d98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51aaf86600_5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1aaf86600_5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51aaf86600_5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51aaf86600_5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51aaf86600_5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51aaf86600_5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51aaf86600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51aaf86600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51aaf86600_6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51aaf86600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51aaf86600_6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1aaf86600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flipH="1" rot="10800000">
            <a:off x="3558544" y="-125"/>
            <a:ext cx="953312" cy="5143625"/>
            <a:chOff x="1962000" y="-125"/>
            <a:chExt cx="953312" cy="5143625"/>
          </a:xfrm>
        </p:grpSpPr>
        <p:sp>
          <p:nvSpPr>
            <p:cNvPr id="12" name="Google Shape;12;p2"/>
            <p:cNvSpPr/>
            <p:nvPr/>
          </p:nvSpPr>
          <p:spPr>
            <a:xfrm flipH="1" rot="10800000">
              <a:off x="2469212" y="0"/>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2207413" y="0"/>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965100" y="1991825"/>
            <a:ext cx="3704400" cy="1159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11"/>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spTree>
      <p:nvGrpSpPr>
        <p:cNvPr id="102" name="Shape 102"/>
        <p:cNvGrpSpPr/>
        <p:nvPr/>
      </p:nvGrpSpPr>
      <p:grpSpPr>
        <a:xfrm>
          <a:off x="0" y="0"/>
          <a:ext cx="0" cy="0"/>
          <a:chOff x="0" y="0"/>
          <a:chExt cx="0" cy="0"/>
        </a:xfrm>
      </p:grpSpPr>
      <p:sp>
        <p:nvSpPr>
          <p:cNvPr id="103" name="Google Shape;103;p12"/>
          <p:cNvSpPr/>
          <p:nvPr/>
        </p:nvSpPr>
        <p:spPr>
          <a:xfrm rot="10800000">
            <a:off x="-7161" y="0"/>
            <a:ext cx="9144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7" name="Shape 17"/>
        <p:cNvGrpSpPr/>
        <p:nvPr/>
      </p:nvGrpSpPr>
      <p:grpSpPr>
        <a:xfrm>
          <a:off x="0" y="0"/>
          <a:ext cx="0" cy="0"/>
          <a:chOff x="0" y="0"/>
          <a:chExt cx="0" cy="0"/>
        </a:xfrm>
      </p:grpSpPr>
      <p:sp>
        <p:nvSpPr>
          <p:cNvPr id="18" name="Google Shape;18;p3"/>
          <p:cNvSpPr/>
          <p:nvPr/>
        </p:nvSpPr>
        <p:spPr>
          <a:xfrm>
            <a:off x="24692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22915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2074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19620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10800000">
            <a:off x="2908100" y="-125"/>
            <a:ext cx="6243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ctrTitle"/>
          </p:nvPr>
        </p:nvSpPr>
        <p:spPr>
          <a:xfrm>
            <a:off x="3451475" y="2045250"/>
            <a:ext cx="5154300" cy="6909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600"/>
              <a:buNone/>
              <a:defRPr b="0" sz="3600">
                <a:solidFill>
                  <a:srgbClr val="FFFFFF"/>
                </a:solidFill>
              </a:defRPr>
            </a:lvl1pPr>
            <a:lvl2pPr lvl="1" rtl="0">
              <a:spcBef>
                <a:spcPts val="0"/>
              </a:spcBef>
              <a:spcAft>
                <a:spcPts val="0"/>
              </a:spcAft>
              <a:buClr>
                <a:srgbClr val="FFFFFF"/>
              </a:buClr>
              <a:buSzPts val="3600"/>
              <a:buNone/>
              <a:defRPr b="0" sz="3600">
                <a:solidFill>
                  <a:srgbClr val="FFFFFF"/>
                </a:solidFill>
              </a:defRPr>
            </a:lvl2pPr>
            <a:lvl3pPr lvl="2" rtl="0">
              <a:spcBef>
                <a:spcPts val="0"/>
              </a:spcBef>
              <a:spcAft>
                <a:spcPts val="0"/>
              </a:spcAft>
              <a:buClr>
                <a:srgbClr val="FFFFFF"/>
              </a:buClr>
              <a:buSzPts val="3600"/>
              <a:buNone/>
              <a:defRPr b="0" sz="3600">
                <a:solidFill>
                  <a:srgbClr val="FFFFFF"/>
                </a:solidFill>
              </a:defRPr>
            </a:lvl3pPr>
            <a:lvl4pPr lvl="3" rtl="0">
              <a:spcBef>
                <a:spcPts val="0"/>
              </a:spcBef>
              <a:spcAft>
                <a:spcPts val="0"/>
              </a:spcAft>
              <a:buClr>
                <a:srgbClr val="FFFFFF"/>
              </a:buClr>
              <a:buSzPts val="3600"/>
              <a:buNone/>
              <a:defRPr b="0" sz="3600">
                <a:solidFill>
                  <a:srgbClr val="FFFFFF"/>
                </a:solidFill>
              </a:defRPr>
            </a:lvl4pPr>
            <a:lvl5pPr lvl="4" rtl="0">
              <a:spcBef>
                <a:spcPts val="0"/>
              </a:spcBef>
              <a:spcAft>
                <a:spcPts val="0"/>
              </a:spcAft>
              <a:buClr>
                <a:srgbClr val="FFFFFF"/>
              </a:buClr>
              <a:buSzPts val="3600"/>
              <a:buNone/>
              <a:defRPr b="0" sz="3600">
                <a:solidFill>
                  <a:srgbClr val="FFFFFF"/>
                </a:solidFill>
              </a:defRPr>
            </a:lvl5pPr>
            <a:lvl6pPr lvl="5" rtl="0">
              <a:spcBef>
                <a:spcPts val="0"/>
              </a:spcBef>
              <a:spcAft>
                <a:spcPts val="0"/>
              </a:spcAft>
              <a:buClr>
                <a:srgbClr val="FFFFFF"/>
              </a:buClr>
              <a:buSzPts val="3600"/>
              <a:buNone/>
              <a:defRPr b="0" sz="3600">
                <a:solidFill>
                  <a:srgbClr val="FFFFFF"/>
                </a:solidFill>
              </a:defRPr>
            </a:lvl6pPr>
            <a:lvl7pPr lvl="6" rtl="0">
              <a:spcBef>
                <a:spcPts val="0"/>
              </a:spcBef>
              <a:spcAft>
                <a:spcPts val="0"/>
              </a:spcAft>
              <a:buClr>
                <a:srgbClr val="FFFFFF"/>
              </a:buClr>
              <a:buSzPts val="3600"/>
              <a:buNone/>
              <a:defRPr b="0" sz="3600">
                <a:solidFill>
                  <a:srgbClr val="FFFFFF"/>
                </a:solidFill>
              </a:defRPr>
            </a:lvl7pPr>
            <a:lvl8pPr lvl="7" rtl="0">
              <a:spcBef>
                <a:spcPts val="0"/>
              </a:spcBef>
              <a:spcAft>
                <a:spcPts val="0"/>
              </a:spcAft>
              <a:buClr>
                <a:srgbClr val="FFFFFF"/>
              </a:buClr>
              <a:buSzPts val="3600"/>
              <a:buNone/>
              <a:defRPr b="0" sz="3600">
                <a:solidFill>
                  <a:srgbClr val="FFFFFF"/>
                </a:solidFill>
              </a:defRPr>
            </a:lvl8pPr>
            <a:lvl9pPr lvl="8" rtl="0">
              <a:spcBef>
                <a:spcPts val="0"/>
              </a:spcBef>
              <a:spcAft>
                <a:spcPts val="0"/>
              </a:spcAft>
              <a:buClr>
                <a:srgbClr val="FFFFFF"/>
              </a:buClr>
              <a:buSzPts val="3600"/>
              <a:buNone/>
              <a:defRPr b="0" sz="3600">
                <a:solidFill>
                  <a:srgbClr val="FFFFFF"/>
                </a:solidFill>
              </a:defRPr>
            </a:lvl9pPr>
          </a:lstStyle>
          <a:p/>
        </p:txBody>
      </p:sp>
      <p:sp>
        <p:nvSpPr>
          <p:cNvPr id="24" name="Google Shape;24;p3"/>
          <p:cNvSpPr txBox="1"/>
          <p:nvPr>
            <p:ph idx="1" type="subTitle"/>
          </p:nvPr>
        </p:nvSpPr>
        <p:spPr>
          <a:xfrm>
            <a:off x="3451475" y="2680575"/>
            <a:ext cx="5154300" cy="432300"/>
          </a:xfrm>
          <a:prstGeom prst="rect">
            <a:avLst/>
          </a:prstGeom>
        </p:spPr>
        <p:txBody>
          <a:bodyPr anchorCtr="0" anchor="t" bIns="91425" lIns="91425" spcFirstLastPara="1" rIns="91425" wrap="square" tIns="91425"/>
          <a:lstStyle>
            <a:lvl1pPr lvl="0" rtl="0">
              <a:spcBef>
                <a:spcPts val="0"/>
              </a:spcBef>
              <a:spcAft>
                <a:spcPts val="0"/>
              </a:spcAft>
              <a:buSzPts val="1400"/>
              <a:buNone/>
              <a:defRPr sz="1400">
                <a:solidFill>
                  <a:srgbClr val="33CCFF"/>
                </a:solidFill>
              </a:defRPr>
            </a:lvl1pPr>
            <a:lvl2pPr lvl="1" rtl="0">
              <a:spcBef>
                <a:spcPts val="0"/>
              </a:spcBef>
              <a:spcAft>
                <a:spcPts val="0"/>
              </a:spcAft>
              <a:buSzPts val="1400"/>
              <a:buNone/>
              <a:defRPr sz="1400">
                <a:solidFill>
                  <a:srgbClr val="33CCFF"/>
                </a:solidFill>
              </a:defRPr>
            </a:lvl2pPr>
            <a:lvl3pPr lvl="2" rtl="0">
              <a:spcBef>
                <a:spcPts val="0"/>
              </a:spcBef>
              <a:spcAft>
                <a:spcPts val="0"/>
              </a:spcAft>
              <a:buSzPts val="1400"/>
              <a:buNone/>
              <a:defRPr sz="1400">
                <a:solidFill>
                  <a:srgbClr val="33CCFF"/>
                </a:solidFill>
              </a:defRPr>
            </a:lvl3pPr>
            <a:lvl4pPr lvl="3" rtl="0">
              <a:spcBef>
                <a:spcPts val="0"/>
              </a:spcBef>
              <a:spcAft>
                <a:spcPts val="0"/>
              </a:spcAft>
              <a:buSzPts val="1400"/>
              <a:buNone/>
              <a:defRPr sz="1400">
                <a:solidFill>
                  <a:srgbClr val="33CCFF"/>
                </a:solidFill>
              </a:defRPr>
            </a:lvl4pPr>
            <a:lvl5pPr lvl="4" rtl="0">
              <a:spcBef>
                <a:spcPts val="0"/>
              </a:spcBef>
              <a:spcAft>
                <a:spcPts val="0"/>
              </a:spcAft>
              <a:buSzPts val="1400"/>
              <a:buNone/>
              <a:defRPr sz="1400">
                <a:solidFill>
                  <a:srgbClr val="33CCFF"/>
                </a:solidFill>
              </a:defRPr>
            </a:lvl5pPr>
            <a:lvl6pPr lvl="5" rtl="0">
              <a:spcBef>
                <a:spcPts val="0"/>
              </a:spcBef>
              <a:spcAft>
                <a:spcPts val="0"/>
              </a:spcAft>
              <a:buSzPts val="1400"/>
              <a:buNone/>
              <a:defRPr sz="1400">
                <a:solidFill>
                  <a:srgbClr val="33CCFF"/>
                </a:solidFill>
              </a:defRPr>
            </a:lvl6pPr>
            <a:lvl7pPr lvl="6" rtl="0">
              <a:spcBef>
                <a:spcPts val="0"/>
              </a:spcBef>
              <a:spcAft>
                <a:spcPts val="0"/>
              </a:spcAft>
              <a:buSzPts val="1400"/>
              <a:buNone/>
              <a:defRPr sz="1400">
                <a:solidFill>
                  <a:srgbClr val="33CCFF"/>
                </a:solidFill>
              </a:defRPr>
            </a:lvl7pPr>
            <a:lvl8pPr lvl="7" rtl="0">
              <a:spcBef>
                <a:spcPts val="0"/>
              </a:spcBef>
              <a:spcAft>
                <a:spcPts val="0"/>
              </a:spcAft>
              <a:buSzPts val="1400"/>
              <a:buNone/>
              <a:defRPr sz="1400">
                <a:solidFill>
                  <a:srgbClr val="33CCFF"/>
                </a:solidFill>
              </a:defRPr>
            </a:lvl8pPr>
            <a:lvl9pPr lvl="8" rtl="0">
              <a:spcBef>
                <a:spcPts val="0"/>
              </a:spcBef>
              <a:spcAft>
                <a:spcPts val="0"/>
              </a:spcAft>
              <a:buSzPts val="1400"/>
              <a:buNone/>
              <a:defRPr sz="1400">
                <a:solidFill>
                  <a:srgbClr val="33CCFF"/>
                </a:solidFill>
              </a:defRPr>
            </a:lvl9pPr>
          </a:lstStyle>
          <a:p/>
        </p:txBody>
      </p:sp>
      <p:sp>
        <p:nvSpPr>
          <p:cNvPr id="25" name="Google Shape;25;p3"/>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lvl1pPr lvl="0" rtl="0">
              <a:buNone/>
              <a:defRPr>
                <a:latin typeface="Droid Serif"/>
                <a:ea typeface="Droid Serif"/>
                <a:cs typeface="Droid Serif"/>
                <a:sym typeface="Droid Serif"/>
              </a:defRPr>
            </a:lvl1pPr>
            <a:lvl2pPr lvl="1" rtl="0">
              <a:buNone/>
              <a:defRPr>
                <a:latin typeface="Droid Serif"/>
                <a:ea typeface="Droid Serif"/>
                <a:cs typeface="Droid Serif"/>
                <a:sym typeface="Droid Serif"/>
              </a:defRPr>
            </a:lvl2pPr>
            <a:lvl3pPr lvl="2" rtl="0">
              <a:buNone/>
              <a:defRPr>
                <a:latin typeface="Droid Serif"/>
                <a:ea typeface="Droid Serif"/>
                <a:cs typeface="Droid Serif"/>
                <a:sym typeface="Droid Serif"/>
              </a:defRPr>
            </a:lvl3pPr>
            <a:lvl4pPr lvl="3" rtl="0">
              <a:buNone/>
              <a:defRPr>
                <a:latin typeface="Droid Serif"/>
                <a:ea typeface="Droid Serif"/>
                <a:cs typeface="Droid Serif"/>
                <a:sym typeface="Droid Serif"/>
              </a:defRPr>
            </a:lvl4pPr>
            <a:lvl5pPr lvl="4" rtl="0">
              <a:buNone/>
              <a:defRPr>
                <a:latin typeface="Droid Serif"/>
                <a:ea typeface="Droid Serif"/>
                <a:cs typeface="Droid Serif"/>
                <a:sym typeface="Droid Serif"/>
              </a:defRPr>
            </a:lvl5pPr>
            <a:lvl6pPr lvl="5" rtl="0">
              <a:buNone/>
              <a:defRPr>
                <a:latin typeface="Droid Serif"/>
                <a:ea typeface="Droid Serif"/>
                <a:cs typeface="Droid Serif"/>
                <a:sym typeface="Droid Serif"/>
              </a:defRPr>
            </a:lvl6pPr>
            <a:lvl7pPr lvl="6" rtl="0">
              <a:buNone/>
              <a:defRPr>
                <a:latin typeface="Droid Serif"/>
                <a:ea typeface="Droid Serif"/>
                <a:cs typeface="Droid Serif"/>
                <a:sym typeface="Droid Serif"/>
              </a:defRPr>
            </a:lvl7pPr>
            <a:lvl8pPr lvl="7" rtl="0">
              <a:buNone/>
              <a:defRPr>
                <a:latin typeface="Droid Serif"/>
                <a:ea typeface="Droid Serif"/>
                <a:cs typeface="Droid Serif"/>
                <a:sym typeface="Droid Serif"/>
              </a:defRPr>
            </a:lvl8pPr>
            <a:lvl9pPr lvl="8" rtl="0">
              <a:buNone/>
              <a:defRPr>
                <a:latin typeface="Droid Serif"/>
                <a:ea typeface="Droid Serif"/>
                <a:cs typeface="Droid Serif"/>
                <a:sym typeface="Droid Serif"/>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4"/>
          <p:cNvSpPr/>
          <p:nvPr/>
        </p:nvSpPr>
        <p:spPr>
          <a:xfrm rot="-5400000">
            <a:off x="200" y="877900"/>
            <a:ext cx="658200" cy="6591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idx="1" type="body"/>
          </p:nvPr>
        </p:nvSpPr>
        <p:spPr>
          <a:xfrm>
            <a:off x="985175" y="766700"/>
            <a:ext cx="4486200" cy="37308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Font typeface="Droid Serif"/>
              <a:buChar char="➝"/>
              <a:defRPr i="1" sz="3000">
                <a:latin typeface="Droid Serif"/>
                <a:ea typeface="Droid Serif"/>
                <a:cs typeface="Droid Serif"/>
                <a:sym typeface="Droid Serif"/>
              </a:defRPr>
            </a:lvl1pPr>
            <a:lvl2pPr indent="-419100" lvl="1" marL="914400" rtl="0">
              <a:spcBef>
                <a:spcPts val="0"/>
              </a:spcBef>
              <a:spcAft>
                <a:spcPts val="0"/>
              </a:spcAft>
              <a:buSzPts val="3000"/>
              <a:buFont typeface="Droid Serif"/>
              <a:buChar char="⇾"/>
              <a:defRPr i="1" sz="3000">
                <a:latin typeface="Droid Serif"/>
                <a:ea typeface="Droid Serif"/>
                <a:cs typeface="Droid Serif"/>
                <a:sym typeface="Droid Serif"/>
              </a:defRPr>
            </a:lvl2pPr>
            <a:lvl3pPr indent="-419100" lvl="2" marL="1371600" rtl="0">
              <a:spcBef>
                <a:spcPts val="0"/>
              </a:spcBef>
              <a:spcAft>
                <a:spcPts val="0"/>
              </a:spcAft>
              <a:buSzPts val="3000"/>
              <a:buFont typeface="Droid Serif"/>
              <a:buChar char="￫"/>
              <a:defRPr i="1" sz="3000">
                <a:latin typeface="Droid Serif"/>
                <a:ea typeface="Droid Serif"/>
                <a:cs typeface="Droid Serif"/>
                <a:sym typeface="Droid Serif"/>
              </a:defRPr>
            </a:lvl3pPr>
            <a:lvl4pPr indent="-419100" lvl="3" marL="1828800" rtl="0">
              <a:spcBef>
                <a:spcPts val="0"/>
              </a:spcBef>
              <a:spcAft>
                <a:spcPts val="0"/>
              </a:spcAft>
              <a:buSzPts val="3000"/>
              <a:buFont typeface="Droid Serif"/>
              <a:buChar char="￫"/>
              <a:defRPr i="1" sz="3000">
                <a:latin typeface="Droid Serif"/>
                <a:ea typeface="Droid Serif"/>
                <a:cs typeface="Droid Serif"/>
                <a:sym typeface="Droid Serif"/>
              </a:defRPr>
            </a:lvl4pPr>
            <a:lvl5pPr indent="-419100" lvl="4" marL="2286000" rtl="0">
              <a:spcBef>
                <a:spcPts val="0"/>
              </a:spcBef>
              <a:spcAft>
                <a:spcPts val="0"/>
              </a:spcAft>
              <a:buSzPts val="3000"/>
              <a:buFont typeface="Droid Serif"/>
              <a:buChar char="￫"/>
              <a:defRPr i="1" sz="3000">
                <a:latin typeface="Droid Serif"/>
                <a:ea typeface="Droid Serif"/>
                <a:cs typeface="Droid Serif"/>
                <a:sym typeface="Droid Serif"/>
              </a:defRPr>
            </a:lvl5pPr>
            <a:lvl6pPr indent="-419100" lvl="5" marL="2743200" rtl="0">
              <a:spcBef>
                <a:spcPts val="0"/>
              </a:spcBef>
              <a:spcAft>
                <a:spcPts val="0"/>
              </a:spcAft>
              <a:buSzPts val="3000"/>
              <a:buFont typeface="Droid Serif"/>
              <a:buChar char="￫"/>
              <a:defRPr i="1" sz="3000">
                <a:latin typeface="Droid Serif"/>
                <a:ea typeface="Droid Serif"/>
                <a:cs typeface="Droid Serif"/>
                <a:sym typeface="Droid Serif"/>
              </a:defRPr>
            </a:lvl6pPr>
            <a:lvl7pPr indent="-419100" lvl="6" marL="3200400" rtl="0">
              <a:spcBef>
                <a:spcPts val="0"/>
              </a:spcBef>
              <a:spcAft>
                <a:spcPts val="0"/>
              </a:spcAft>
              <a:buSzPts val="3000"/>
              <a:buFont typeface="Droid Serif"/>
              <a:buChar char="￫"/>
              <a:defRPr i="1" sz="3000">
                <a:latin typeface="Droid Serif"/>
                <a:ea typeface="Droid Serif"/>
                <a:cs typeface="Droid Serif"/>
                <a:sym typeface="Droid Serif"/>
              </a:defRPr>
            </a:lvl7pPr>
            <a:lvl8pPr indent="-419100" lvl="7" marL="3657600" rtl="0">
              <a:spcBef>
                <a:spcPts val="0"/>
              </a:spcBef>
              <a:spcAft>
                <a:spcPts val="0"/>
              </a:spcAft>
              <a:buSzPts val="3000"/>
              <a:buFont typeface="Droid Serif"/>
              <a:buChar char="￫"/>
              <a:defRPr i="1" sz="3000">
                <a:latin typeface="Droid Serif"/>
                <a:ea typeface="Droid Serif"/>
                <a:cs typeface="Droid Serif"/>
                <a:sym typeface="Droid Serif"/>
              </a:defRPr>
            </a:lvl8pPr>
            <a:lvl9pPr indent="-419100" lvl="8" marL="4114800">
              <a:spcBef>
                <a:spcPts val="0"/>
              </a:spcBef>
              <a:spcAft>
                <a:spcPts val="0"/>
              </a:spcAft>
              <a:buSzPts val="3000"/>
              <a:buFont typeface="Droid Serif"/>
              <a:buChar char="￫"/>
              <a:defRPr i="1" sz="3000">
                <a:latin typeface="Droid Serif"/>
                <a:ea typeface="Droid Serif"/>
                <a:cs typeface="Droid Serif"/>
                <a:sym typeface="Droid Serif"/>
              </a:defRPr>
            </a:lvl9pPr>
          </a:lstStyle>
          <a:p/>
        </p:txBody>
      </p:sp>
      <p:sp>
        <p:nvSpPr>
          <p:cNvPr id="34" name="Google Shape;34;p4"/>
          <p:cNvSpPr txBox="1"/>
          <p:nvPr/>
        </p:nvSpPr>
        <p:spPr>
          <a:xfrm>
            <a:off x="0" y="785283"/>
            <a:ext cx="659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latin typeface="Pontano Sans"/>
                <a:ea typeface="Pontano Sans"/>
                <a:cs typeface="Pontano Sans"/>
                <a:sym typeface="Pontano Sans"/>
              </a:rPr>
              <a:t>“</a:t>
            </a:r>
            <a:endParaRPr b="1" sz="7200">
              <a:solidFill>
                <a:srgbClr val="FFFFFF"/>
              </a:solidFill>
              <a:latin typeface="Pontano Sans"/>
              <a:ea typeface="Pontano Sans"/>
              <a:cs typeface="Pontano Sans"/>
              <a:sym typeface="Pontano Sans"/>
            </a:endParaRPr>
          </a:p>
        </p:txBody>
      </p:sp>
      <p:sp>
        <p:nvSpPr>
          <p:cNvPr id="35" name="Google Shape;35;p4"/>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atin typeface="Droid Serif"/>
                <a:ea typeface="Droid Serif"/>
                <a:cs typeface="Droid Serif"/>
                <a:sym typeface="Droid Serif"/>
              </a:defRPr>
            </a:lvl1pPr>
            <a:lvl2pPr lvl="1">
              <a:buNone/>
              <a:defRPr>
                <a:latin typeface="Droid Serif"/>
                <a:ea typeface="Droid Serif"/>
                <a:cs typeface="Droid Serif"/>
                <a:sym typeface="Droid Serif"/>
              </a:defRPr>
            </a:lvl2pPr>
            <a:lvl3pPr lvl="2">
              <a:buNone/>
              <a:defRPr>
                <a:latin typeface="Droid Serif"/>
                <a:ea typeface="Droid Serif"/>
                <a:cs typeface="Droid Serif"/>
                <a:sym typeface="Droid Serif"/>
              </a:defRPr>
            </a:lvl3pPr>
            <a:lvl4pPr lvl="3">
              <a:buNone/>
              <a:defRPr>
                <a:latin typeface="Droid Serif"/>
                <a:ea typeface="Droid Serif"/>
                <a:cs typeface="Droid Serif"/>
                <a:sym typeface="Droid Serif"/>
              </a:defRPr>
            </a:lvl4pPr>
            <a:lvl5pPr lvl="4">
              <a:buNone/>
              <a:defRPr>
                <a:latin typeface="Droid Serif"/>
                <a:ea typeface="Droid Serif"/>
                <a:cs typeface="Droid Serif"/>
                <a:sym typeface="Droid Serif"/>
              </a:defRPr>
            </a:lvl5pPr>
            <a:lvl6pPr lvl="5">
              <a:buNone/>
              <a:defRPr>
                <a:latin typeface="Droid Serif"/>
                <a:ea typeface="Droid Serif"/>
                <a:cs typeface="Droid Serif"/>
                <a:sym typeface="Droid Serif"/>
              </a:defRPr>
            </a:lvl6pPr>
            <a:lvl7pPr lvl="6">
              <a:buNone/>
              <a:defRPr>
                <a:latin typeface="Droid Serif"/>
                <a:ea typeface="Droid Serif"/>
                <a:cs typeface="Droid Serif"/>
                <a:sym typeface="Droid Serif"/>
              </a:defRPr>
            </a:lvl7pPr>
            <a:lvl8pPr lvl="7">
              <a:buNone/>
              <a:defRPr>
                <a:latin typeface="Droid Serif"/>
                <a:ea typeface="Droid Serif"/>
                <a:cs typeface="Droid Serif"/>
                <a:sym typeface="Droid Serif"/>
              </a:defRPr>
            </a:lvl8pPr>
            <a:lvl9pPr lvl="8">
              <a:buNone/>
              <a:defRPr>
                <a:latin typeface="Droid Serif"/>
                <a:ea typeface="Droid Serif"/>
                <a:cs typeface="Droid Serif"/>
                <a:sym typeface="Droid Serif"/>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 name="Shape 36"/>
        <p:cNvGrpSpPr/>
        <p:nvPr/>
      </p:nvGrpSpPr>
      <p:grpSpPr>
        <a:xfrm>
          <a:off x="0" y="0"/>
          <a:ext cx="0" cy="0"/>
          <a:chOff x="0" y="0"/>
          <a:chExt cx="0" cy="0"/>
        </a:xfrm>
      </p:grpSpPr>
      <p:sp>
        <p:nvSpPr>
          <p:cNvPr id="37" name="Google Shape;37;p5"/>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4" name="Google Shape;44;p5"/>
          <p:cNvSpPr txBox="1"/>
          <p:nvPr>
            <p:ph idx="1" type="body"/>
          </p:nvPr>
        </p:nvSpPr>
        <p:spPr>
          <a:xfrm>
            <a:off x="457200" y="1406944"/>
            <a:ext cx="5301300" cy="31614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5" name="Google Shape;45;p5"/>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4" name="Google Shape;54;p6"/>
          <p:cNvSpPr txBox="1"/>
          <p:nvPr>
            <p:ph idx="1" type="body"/>
          </p:nvPr>
        </p:nvSpPr>
        <p:spPr>
          <a:xfrm>
            <a:off x="457200" y="1409500"/>
            <a:ext cx="2573100" cy="33342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5" name="Google Shape;55;p6"/>
          <p:cNvSpPr txBox="1"/>
          <p:nvPr>
            <p:ph idx="2" type="body"/>
          </p:nvPr>
        </p:nvSpPr>
        <p:spPr>
          <a:xfrm>
            <a:off x="3185326" y="1409500"/>
            <a:ext cx="2573100" cy="33342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6" name="Google Shape;56;p6"/>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7" name="Shape 57"/>
        <p:cNvGrpSpPr/>
        <p:nvPr/>
      </p:nvGrpSpPr>
      <p:grpSpPr>
        <a:xfrm>
          <a:off x="0" y="0"/>
          <a:ext cx="0" cy="0"/>
          <a:chOff x="0" y="0"/>
          <a:chExt cx="0" cy="0"/>
        </a:xfrm>
      </p:grpSpPr>
      <p:sp>
        <p:nvSpPr>
          <p:cNvPr id="58" name="Google Shape;58;p7"/>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5" name="Google Shape;65;p7"/>
          <p:cNvSpPr txBox="1"/>
          <p:nvPr>
            <p:ph idx="1" type="body"/>
          </p:nvPr>
        </p:nvSpPr>
        <p:spPr>
          <a:xfrm>
            <a:off x="457200" y="1409500"/>
            <a:ext cx="1708800" cy="3362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6" name="Google Shape;66;p7"/>
          <p:cNvSpPr txBox="1"/>
          <p:nvPr>
            <p:ph idx="2" type="body"/>
          </p:nvPr>
        </p:nvSpPr>
        <p:spPr>
          <a:xfrm>
            <a:off x="2253487" y="1409500"/>
            <a:ext cx="1708800" cy="3362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7" name="Google Shape;67;p7"/>
          <p:cNvSpPr txBox="1"/>
          <p:nvPr>
            <p:ph idx="3" type="body"/>
          </p:nvPr>
        </p:nvSpPr>
        <p:spPr>
          <a:xfrm>
            <a:off x="4049775" y="1409500"/>
            <a:ext cx="1708800" cy="3362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8" name="Google Shape;68;p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8"/>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txBox="1"/>
          <p:nvPr>
            <p:ph type="title"/>
          </p:nvPr>
        </p:nvSpPr>
        <p:spPr>
          <a:xfrm>
            <a:off x="457200" y="563300"/>
            <a:ext cx="5301300" cy="7278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7" name="Google Shape;77;p8"/>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p:cSld name="TITLE_ONLY_1">
    <p:spTree>
      <p:nvGrpSpPr>
        <p:cNvPr id="78" name="Shape 78"/>
        <p:cNvGrpSpPr/>
        <p:nvPr/>
      </p:nvGrpSpPr>
      <p:grpSpPr>
        <a:xfrm>
          <a:off x="0" y="0"/>
          <a:ext cx="0" cy="0"/>
          <a:chOff x="0" y="0"/>
          <a:chExt cx="0" cy="0"/>
        </a:xfrm>
      </p:grpSpPr>
      <p:sp>
        <p:nvSpPr>
          <p:cNvPr id="79" name="Google Shape;79;p9"/>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9"/>
          <p:cNvGrpSpPr/>
          <p:nvPr/>
        </p:nvGrpSpPr>
        <p:grpSpPr>
          <a:xfrm flipH="1" rot="10800000">
            <a:off x="4095344" y="-125"/>
            <a:ext cx="953312" cy="5143625"/>
            <a:chOff x="1962000" y="-125"/>
            <a:chExt cx="953312" cy="5143625"/>
          </a:xfrm>
        </p:grpSpPr>
        <p:sp>
          <p:nvSpPr>
            <p:cNvPr id="81" name="Google Shape;81;p9"/>
            <p:cNvSpPr/>
            <p:nvPr/>
          </p:nvSpPr>
          <p:spPr>
            <a:xfrm flipH="1" rot="10800000">
              <a:off x="2469212" y="0"/>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rot="10800000">
              <a:off x="2207413" y="0"/>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9"/>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type="title"/>
          </p:nvPr>
        </p:nvSpPr>
        <p:spPr>
          <a:xfrm>
            <a:off x="457200" y="751550"/>
            <a:ext cx="3142200" cy="7278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 name="Google Shape;87;p9"/>
          <p:cNvSpPr txBox="1"/>
          <p:nvPr>
            <p:ph idx="12" type="sldNum"/>
          </p:nvPr>
        </p:nvSpPr>
        <p:spPr>
          <a:xfrm>
            <a:off x="844305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9"/>
          <p:cNvSpPr txBox="1"/>
          <p:nvPr>
            <p:ph idx="1" type="body"/>
          </p:nvPr>
        </p:nvSpPr>
        <p:spPr>
          <a:xfrm>
            <a:off x="457200" y="1725427"/>
            <a:ext cx="3142200" cy="2650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9" name="Shape 89"/>
        <p:cNvGrpSpPr/>
        <p:nvPr/>
      </p:nvGrpSpPr>
      <p:grpSpPr>
        <a:xfrm>
          <a:off x="0" y="0"/>
          <a:ext cx="0" cy="0"/>
          <a:chOff x="0" y="0"/>
          <a:chExt cx="0" cy="0"/>
        </a:xfrm>
      </p:grpSpPr>
      <p:sp>
        <p:nvSpPr>
          <p:cNvPr id="90" name="Google Shape;90;p10"/>
          <p:cNvSpPr txBox="1"/>
          <p:nvPr>
            <p:ph idx="1" type="body"/>
          </p:nvPr>
        </p:nvSpPr>
        <p:spPr>
          <a:xfrm>
            <a:off x="363175" y="4253900"/>
            <a:ext cx="72393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sp>
        <p:nvSpPr>
          <p:cNvPr id="91" name="Google Shape;91;p10"/>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63300"/>
            <a:ext cx="5301300" cy="7278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1pPr>
            <a:lvl2pPr lvl="1">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2pPr>
            <a:lvl3pPr lvl="2">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3pPr>
            <a:lvl4pPr lvl="3">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4pPr>
            <a:lvl5pPr lvl="4">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5pPr>
            <a:lvl6pPr lvl="5">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6pPr>
            <a:lvl7pPr lvl="6">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7pPr>
            <a:lvl8pPr lvl="7">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8pPr>
            <a:lvl9pPr lvl="8">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9pPr>
          </a:lstStyle>
          <a:p/>
        </p:txBody>
      </p:sp>
      <p:sp>
        <p:nvSpPr>
          <p:cNvPr id="7" name="Google Shape;7;p1"/>
          <p:cNvSpPr txBox="1"/>
          <p:nvPr>
            <p:ph idx="1" type="body"/>
          </p:nvPr>
        </p:nvSpPr>
        <p:spPr>
          <a:xfrm>
            <a:off x="457200" y="1406944"/>
            <a:ext cx="5301300" cy="31614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1pPr>
            <a:lvl2pPr indent="-342900" lvl="1" marL="9144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2pPr>
            <a:lvl3pPr indent="-342900" lvl="2" marL="13716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3pPr>
            <a:lvl4pPr indent="-342900" lvl="3" marL="18288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4pPr>
            <a:lvl5pPr indent="-342900" lvl="4" marL="22860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5pPr>
            <a:lvl6pPr indent="-342900" lvl="5" marL="27432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6pPr>
            <a:lvl7pPr indent="-342900" lvl="6" marL="32004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7pPr>
            <a:lvl8pPr indent="-342900" lvl="7" marL="36576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8pPr>
            <a:lvl9pPr indent="-342900" lvl="8" marL="411480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9pPr>
          </a:lstStyle>
          <a:p/>
        </p:txBody>
      </p:sp>
      <p:sp>
        <p:nvSpPr>
          <p:cNvPr id="8" name="Google Shape;8;p1"/>
          <p:cNvSpPr txBox="1"/>
          <p:nvPr>
            <p:ph idx="12" type="sldNum"/>
          </p:nvPr>
        </p:nvSpPr>
        <p:spPr>
          <a:xfrm>
            <a:off x="56062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33CCFF"/>
                </a:solidFill>
                <a:latin typeface="Pontano Sans"/>
                <a:ea typeface="Pontano Sans"/>
                <a:cs typeface="Pontano Sans"/>
                <a:sym typeface="Pontano Sans"/>
              </a:defRPr>
            </a:lvl1pPr>
            <a:lvl2pPr lvl="1" algn="r">
              <a:buNone/>
              <a:defRPr sz="1200">
                <a:solidFill>
                  <a:srgbClr val="33CCFF"/>
                </a:solidFill>
                <a:latin typeface="Pontano Sans"/>
                <a:ea typeface="Pontano Sans"/>
                <a:cs typeface="Pontano Sans"/>
                <a:sym typeface="Pontano Sans"/>
              </a:defRPr>
            </a:lvl2pPr>
            <a:lvl3pPr lvl="2" algn="r">
              <a:buNone/>
              <a:defRPr sz="1200">
                <a:solidFill>
                  <a:srgbClr val="33CCFF"/>
                </a:solidFill>
                <a:latin typeface="Pontano Sans"/>
                <a:ea typeface="Pontano Sans"/>
                <a:cs typeface="Pontano Sans"/>
                <a:sym typeface="Pontano Sans"/>
              </a:defRPr>
            </a:lvl3pPr>
            <a:lvl4pPr lvl="3" algn="r">
              <a:buNone/>
              <a:defRPr sz="1200">
                <a:solidFill>
                  <a:srgbClr val="33CCFF"/>
                </a:solidFill>
                <a:latin typeface="Pontano Sans"/>
                <a:ea typeface="Pontano Sans"/>
                <a:cs typeface="Pontano Sans"/>
                <a:sym typeface="Pontano Sans"/>
              </a:defRPr>
            </a:lvl4pPr>
            <a:lvl5pPr lvl="4" algn="r">
              <a:buNone/>
              <a:defRPr sz="1200">
                <a:solidFill>
                  <a:srgbClr val="33CCFF"/>
                </a:solidFill>
                <a:latin typeface="Pontano Sans"/>
                <a:ea typeface="Pontano Sans"/>
                <a:cs typeface="Pontano Sans"/>
                <a:sym typeface="Pontano Sans"/>
              </a:defRPr>
            </a:lvl5pPr>
            <a:lvl6pPr lvl="5" algn="r">
              <a:buNone/>
              <a:defRPr sz="1200">
                <a:solidFill>
                  <a:srgbClr val="33CCFF"/>
                </a:solidFill>
                <a:latin typeface="Pontano Sans"/>
                <a:ea typeface="Pontano Sans"/>
                <a:cs typeface="Pontano Sans"/>
                <a:sym typeface="Pontano Sans"/>
              </a:defRPr>
            </a:lvl6pPr>
            <a:lvl7pPr lvl="6" algn="r">
              <a:buNone/>
              <a:defRPr sz="1200">
                <a:solidFill>
                  <a:srgbClr val="33CCFF"/>
                </a:solidFill>
                <a:latin typeface="Pontano Sans"/>
                <a:ea typeface="Pontano Sans"/>
                <a:cs typeface="Pontano Sans"/>
                <a:sym typeface="Pontano Sans"/>
              </a:defRPr>
            </a:lvl7pPr>
            <a:lvl8pPr lvl="7" algn="r">
              <a:buNone/>
              <a:defRPr sz="1200">
                <a:solidFill>
                  <a:srgbClr val="33CCFF"/>
                </a:solidFill>
                <a:latin typeface="Pontano Sans"/>
                <a:ea typeface="Pontano Sans"/>
                <a:cs typeface="Pontano Sans"/>
                <a:sym typeface="Pontano Sans"/>
              </a:defRPr>
            </a:lvl8pPr>
            <a:lvl9pPr lvl="8" algn="r">
              <a:buNone/>
              <a:defRPr sz="1200">
                <a:solidFill>
                  <a:srgbClr val="33CCFF"/>
                </a:solidFill>
                <a:latin typeface="Pontano Sans"/>
                <a:ea typeface="Pontano Sans"/>
                <a:cs typeface="Pontano Sans"/>
                <a:sym typeface="Pontan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0.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1.jp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1.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1.jp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1.jp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1.jp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1.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1.jp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1.jp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61.jp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61.jp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61.jp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61.jp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50.png"/><Relationship Id="rId6"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2.jpg"/><Relationship Id="rId4" Type="http://schemas.openxmlformats.org/officeDocument/2006/relationships/image" Target="../media/image7.png"/><Relationship Id="rId5"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5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8.png"/><Relationship Id="rId6" Type="http://schemas.openxmlformats.org/officeDocument/2006/relationships/image" Target="../media/image55.png"/><Relationship Id="rId7"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 Id="rId3" Type="http://schemas.openxmlformats.org/officeDocument/2006/relationships/image" Target="../media/image5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 Id="rId3" Type="http://schemas.openxmlformats.org/officeDocument/2006/relationships/hyperlink" Target="https://twitter.com/googledocs/status/73008724015664332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3"/>
          <p:cNvSpPr txBox="1"/>
          <p:nvPr>
            <p:ph type="ctrTitle"/>
          </p:nvPr>
        </p:nvSpPr>
        <p:spPr>
          <a:xfrm>
            <a:off x="4800900" y="597325"/>
            <a:ext cx="43431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600">
                <a:solidFill>
                  <a:schemeClr val="lt1"/>
                </a:solidFill>
                <a:latin typeface="Montserrat"/>
                <a:ea typeface="Montserrat"/>
                <a:cs typeface="Montserrat"/>
                <a:sym typeface="Montserrat"/>
              </a:rPr>
              <a:t>OPHTHALMOLOGIC WELCOME TO</a:t>
            </a:r>
            <a:endParaRPr i="1" sz="26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0" lang="en" sz="1400">
                <a:solidFill>
                  <a:schemeClr val="lt1"/>
                </a:solidFill>
                <a:latin typeface="Montserrat"/>
                <a:ea typeface="Montserrat"/>
                <a:cs typeface="Montserrat"/>
                <a:sym typeface="Montserrat"/>
              </a:rPr>
              <a:t>Aplicación Web</a:t>
            </a:r>
            <a:endParaRPr b="0" sz="14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400"/>
          </a:p>
        </p:txBody>
      </p:sp>
      <p:sp>
        <p:nvSpPr>
          <p:cNvPr id="114" name="Google Shape;114;p13"/>
          <p:cNvSpPr txBox="1"/>
          <p:nvPr>
            <p:ph idx="4294967295" type="body"/>
          </p:nvPr>
        </p:nvSpPr>
        <p:spPr>
          <a:xfrm>
            <a:off x="4965100" y="2722350"/>
            <a:ext cx="3824400" cy="187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F3F3F3"/>
                </a:solidFill>
              </a:rPr>
              <a:t>Integrantes:</a:t>
            </a:r>
            <a:endParaRPr b="1" sz="1200">
              <a:solidFill>
                <a:srgbClr val="F3F3F3"/>
              </a:solidFill>
            </a:endParaRPr>
          </a:p>
          <a:p>
            <a:pPr indent="-304800" lvl="0" marL="457200" rtl="0" algn="l">
              <a:spcBef>
                <a:spcPts val="600"/>
              </a:spcBef>
              <a:spcAft>
                <a:spcPts val="0"/>
              </a:spcAft>
              <a:buClr>
                <a:srgbClr val="F3F3F3"/>
              </a:buClr>
              <a:buSzPts val="1200"/>
              <a:buChar char="➝"/>
            </a:pPr>
            <a:r>
              <a:rPr b="1" lang="en" sz="1200">
                <a:solidFill>
                  <a:srgbClr val="F3F3F3"/>
                </a:solidFill>
              </a:rPr>
              <a:t>Sebastián Hanania</a:t>
            </a:r>
            <a:endParaRPr b="1" sz="1200">
              <a:solidFill>
                <a:srgbClr val="F3F3F3"/>
              </a:solidFill>
            </a:endParaRPr>
          </a:p>
          <a:p>
            <a:pPr indent="-304800" lvl="0" marL="457200" rtl="0" algn="l">
              <a:spcBef>
                <a:spcPts val="0"/>
              </a:spcBef>
              <a:spcAft>
                <a:spcPts val="0"/>
              </a:spcAft>
              <a:buClr>
                <a:srgbClr val="F3F3F3"/>
              </a:buClr>
              <a:buSzPts val="1200"/>
              <a:buChar char="➝"/>
            </a:pPr>
            <a:r>
              <a:rPr b="1" lang="en" sz="1200">
                <a:solidFill>
                  <a:srgbClr val="F3F3F3"/>
                </a:solidFill>
              </a:rPr>
              <a:t>Tomás Ortiz</a:t>
            </a:r>
            <a:endParaRPr b="1" sz="1200">
              <a:solidFill>
                <a:srgbClr val="F3F3F3"/>
              </a:solidFill>
            </a:endParaRPr>
          </a:p>
          <a:p>
            <a:pPr indent="-304800" lvl="0" marL="457200" rtl="0" algn="l">
              <a:spcBef>
                <a:spcPts val="0"/>
              </a:spcBef>
              <a:spcAft>
                <a:spcPts val="0"/>
              </a:spcAft>
              <a:buClr>
                <a:srgbClr val="F3F3F3"/>
              </a:buClr>
              <a:buSzPts val="1200"/>
              <a:buChar char="➝"/>
            </a:pPr>
            <a:r>
              <a:rPr b="1" lang="en" sz="1200">
                <a:solidFill>
                  <a:srgbClr val="F3F3F3"/>
                </a:solidFill>
              </a:rPr>
              <a:t>Hugo Muñoz</a:t>
            </a:r>
            <a:endParaRPr b="1" sz="1200">
              <a:solidFill>
                <a:srgbClr val="F3F3F3"/>
              </a:solidFill>
            </a:endParaRPr>
          </a:p>
          <a:p>
            <a:pPr indent="0" lvl="0" marL="0" rtl="0" algn="l">
              <a:spcBef>
                <a:spcPts val="600"/>
              </a:spcBef>
              <a:spcAft>
                <a:spcPts val="0"/>
              </a:spcAft>
              <a:buNone/>
            </a:pPr>
            <a:r>
              <a:t/>
            </a:r>
            <a:endParaRPr b="1" sz="1200">
              <a:solidFill>
                <a:srgbClr val="F3F3F3"/>
              </a:solidFill>
            </a:endParaRPr>
          </a:p>
          <a:p>
            <a:pPr indent="0" lvl="0" marL="0" rtl="0" algn="l">
              <a:spcBef>
                <a:spcPts val="600"/>
              </a:spcBef>
              <a:spcAft>
                <a:spcPts val="0"/>
              </a:spcAft>
              <a:buNone/>
            </a:pPr>
            <a:r>
              <a:rPr b="1" lang="en" sz="1200">
                <a:solidFill>
                  <a:srgbClr val="F3F3F3"/>
                </a:solidFill>
              </a:rPr>
              <a:t>Profesor: Luis Osvaldo Herrera Henriquez</a:t>
            </a:r>
            <a:endParaRPr b="1" sz="1200">
              <a:solidFill>
                <a:srgbClr val="F3F3F3"/>
              </a:solidFill>
            </a:endParaRPr>
          </a:p>
          <a:p>
            <a:pPr indent="0" lvl="0" marL="0" rtl="0" algn="l">
              <a:spcBef>
                <a:spcPts val="600"/>
              </a:spcBef>
              <a:spcAft>
                <a:spcPts val="0"/>
              </a:spcAft>
              <a:buNone/>
            </a:pPr>
            <a:r>
              <a:t/>
            </a:r>
            <a:endParaRPr b="1" sz="1200">
              <a:solidFill>
                <a:srgbClr val="F3F3F3"/>
              </a:solidFill>
            </a:endParaRPr>
          </a:p>
          <a:p>
            <a:pPr indent="0" lvl="0" marL="0" rtl="0" algn="l">
              <a:spcBef>
                <a:spcPts val="600"/>
              </a:spcBef>
              <a:spcAft>
                <a:spcPts val="0"/>
              </a:spcAft>
              <a:buNone/>
            </a:pPr>
            <a:r>
              <a:rPr b="1" lang="en" sz="1200">
                <a:solidFill>
                  <a:srgbClr val="F3F3F3"/>
                </a:solidFill>
              </a:rPr>
              <a:t>Fecha: 29/05/2019</a:t>
            </a:r>
            <a:endParaRPr b="1" sz="1200">
              <a:solidFill>
                <a:srgbClr val="F3F3F3"/>
              </a:solidFill>
            </a:endParaRPr>
          </a:p>
          <a:p>
            <a:pPr indent="0" lvl="0" marL="0" rtl="0" algn="l">
              <a:spcBef>
                <a:spcPts val="600"/>
              </a:spcBef>
              <a:spcAft>
                <a:spcPts val="0"/>
              </a:spcAft>
              <a:buNone/>
            </a:pPr>
            <a:r>
              <a:t/>
            </a:r>
            <a:endParaRPr b="1" sz="12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FFFFFF"/>
                </a:solidFill>
              </a:rPr>
              <a:t>Funcionalidad del Proyecto</a:t>
            </a:r>
            <a:endParaRPr>
              <a:solidFill>
                <a:srgbClr val="FFFFFF"/>
              </a:solidFill>
            </a:endParaRPr>
          </a:p>
          <a:p>
            <a:pPr indent="0" lvl="0" marL="0" rtl="0" algn="l">
              <a:spcBef>
                <a:spcPts val="0"/>
              </a:spcBef>
              <a:spcAft>
                <a:spcPts val="0"/>
              </a:spcAft>
              <a:buNone/>
            </a:pPr>
            <a:r>
              <a:rPr lang="en" sz="1800">
                <a:solidFill>
                  <a:srgbClr val="CCCCCC"/>
                </a:solidFill>
              </a:rPr>
              <a:t>Diagrama de casos de uso</a:t>
            </a:r>
            <a:endParaRPr sz="1800">
              <a:solidFill>
                <a:srgbClr val="CCCCCC"/>
              </a:solidFill>
            </a:endParaRPr>
          </a:p>
        </p:txBody>
      </p:sp>
      <p:sp>
        <p:nvSpPr>
          <p:cNvPr id="217" name="Google Shape;217;p22"/>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(Diseñado en la web https://creately.com)</a:t>
            </a:r>
            <a:endParaRPr/>
          </a:p>
        </p:txBody>
      </p:sp>
      <p:sp>
        <p:nvSpPr>
          <p:cNvPr id="218" name="Google Shape;218;p22"/>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3"/>
          <p:cNvSpPr txBox="1"/>
          <p:nvPr>
            <p:ph type="ctrTitle"/>
          </p:nvPr>
        </p:nvSpPr>
        <p:spPr>
          <a:xfrm>
            <a:off x="3451475" y="18677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224" name="Google Shape;224;p23"/>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3"/>
          <p:cNvPicPr preferRelativeResize="0"/>
          <p:nvPr/>
        </p:nvPicPr>
        <p:blipFill>
          <a:blip r:embed="rId3">
            <a:alphaModFix/>
          </a:blip>
          <a:stretch>
            <a:fillRect/>
          </a:stretch>
        </p:blipFill>
        <p:spPr>
          <a:xfrm>
            <a:off x="3537025" y="964650"/>
            <a:ext cx="4818090" cy="3961026"/>
          </a:xfrm>
          <a:prstGeom prst="rect">
            <a:avLst/>
          </a:prstGeom>
          <a:noFill/>
          <a:ln cap="flat" cmpd="sng" w="28575">
            <a:solidFill>
              <a:schemeClr val="dk2"/>
            </a:solidFill>
            <a:prstDash val="solid"/>
            <a:round/>
            <a:headEnd len="sm" w="sm" type="none"/>
            <a:tailEnd len="sm" w="sm" type="none"/>
          </a:ln>
        </p:spPr>
      </p:pic>
      <p:grpSp>
        <p:nvGrpSpPr>
          <p:cNvPr id="226" name="Google Shape;226;p23"/>
          <p:cNvGrpSpPr/>
          <p:nvPr/>
        </p:nvGrpSpPr>
        <p:grpSpPr>
          <a:xfrm>
            <a:off x="5023676" y="345898"/>
            <a:ext cx="398005" cy="382231"/>
            <a:chOff x="2583325" y="2972875"/>
            <a:chExt cx="462850" cy="445750"/>
          </a:xfrm>
        </p:grpSpPr>
        <p:sp>
          <p:nvSpPr>
            <p:cNvPr id="227" name="Google Shape;227;p2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type="ctrTitle"/>
          </p:nvPr>
        </p:nvSpPr>
        <p:spPr>
          <a:xfrm>
            <a:off x="3375275" y="21297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Reserva Horaria</a:t>
            </a:r>
            <a:endParaRPr/>
          </a:p>
        </p:txBody>
      </p:sp>
      <p:sp>
        <p:nvSpPr>
          <p:cNvPr id="234" name="Google Shape;234;p24"/>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24"/>
          <p:cNvPicPr preferRelativeResize="0"/>
          <p:nvPr/>
        </p:nvPicPr>
        <p:blipFill>
          <a:blip r:embed="rId3">
            <a:alphaModFix/>
          </a:blip>
          <a:stretch>
            <a:fillRect/>
          </a:stretch>
        </p:blipFill>
        <p:spPr>
          <a:xfrm>
            <a:off x="3517413" y="903875"/>
            <a:ext cx="4870026" cy="3994750"/>
          </a:xfrm>
          <a:prstGeom prst="rect">
            <a:avLst/>
          </a:prstGeom>
          <a:noFill/>
          <a:ln cap="flat" cmpd="sng" w="28575">
            <a:solidFill>
              <a:schemeClr val="dk2"/>
            </a:solidFill>
            <a:prstDash val="solid"/>
            <a:round/>
            <a:headEnd len="sm" w="sm" type="none"/>
            <a:tailEnd len="sm" w="sm" type="none"/>
          </a:ln>
        </p:spPr>
      </p:pic>
      <p:grpSp>
        <p:nvGrpSpPr>
          <p:cNvPr id="236" name="Google Shape;236;p24"/>
          <p:cNvGrpSpPr/>
          <p:nvPr/>
        </p:nvGrpSpPr>
        <p:grpSpPr>
          <a:xfrm>
            <a:off x="7244125" y="409361"/>
            <a:ext cx="358351" cy="298118"/>
            <a:chOff x="1926350" y="995225"/>
            <a:chExt cx="428650" cy="356600"/>
          </a:xfrm>
        </p:grpSpPr>
        <p:sp>
          <p:nvSpPr>
            <p:cNvPr id="237" name="Google Shape;237;p24"/>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5"/>
          <p:cNvSpPr txBox="1"/>
          <p:nvPr>
            <p:ph type="ctrTitle"/>
          </p:nvPr>
        </p:nvSpPr>
        <p:spPr>
          <a:xfrm>
            <a:off x="3375275" y="18680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de Inventario</a:t>
            </a:r>
            <a:endParaRPr/>
          </a:p>
        </p:txBody>
      </p:sp>
      <p:sp>
        <p:nvSpPr>
          <p:cNvPr id="246" name="Google Shape;246;p25"/>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25"/>
          <p:cNvPicPr preferRelativeResize="0"/>
          <p:nvPr/>
        </p:nvPicPr>
        <p:blipFill>
          <a:blip r:embed="rId3">
            <a:alphaModFix/>
          </a:blip>
          <a:stretch>
            <a:fillRect/>
          </a:stretch>
        </p:blipFill>
        <p:spPr>
          <a:xfrm>
            <a:off x="3502688" y="877700"/>
            <a:ext cx="4899476" cy="3961000"/>
          </a:xfrm>
          <a:prstGeom prst="rect">
            <a:avLst/>
          </a:prstGeom>
          <a:noFill/>
          <a:ln cap="flat" cmpd="sng" w="28575">
            <a:solidFill>
              <a:schemeClr val="dk2"/>
            </a:solidFill>
            <a:prstDash val="solid"/>
            <a:round/>
            <a:headEnd len="sm" w="sm" type="none"/>
            <a:tailEnd len="sm" w="sm" type="none"/>
          </a:ln>
        </p:spPr>
      </p:pic>
      <p:sp>
        <p:nvSpPr>
          <p:cNvPr id="248" name="Google Shape;248;p25"/>
          <p:cNvSpPr txBox="1"/>
          <p:nvPr/>
        </p:nvSpPr>
        <p:spPr>
          <a:xfrm>
            <a:off x="8201800" y="186800"/>
            <a:ext cx="2759100" cy="27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descr="photo-1453872787409-dc25a2913da0" id="253" name="Google Shape;253;p26"/>
          <p:cNvPicPr preferRelativeResize="0"/>
          <p:nvPr/>
        </p:nvPicPr>
        <p:blipFill rotWithShape="1">
          <a:blip r:embed="rId3">
            <a:alphaModFix/>
          </a:blip>
          <a:srcRect b="0" l="26172" r="28920" t="0"/>
          <a:stretch/>
        </p:blipFill>
        <p:spPr>
          <a:xfrm>
            <a:off x="6262025" y="0"/>
            <a:ext cx="2881976" cy="5143501"/>
          </a:xfrm>
          <a:prstGeom prst="rect">
            <a:avLst/>
          </a:prstGeom>
          <a:noFill/>
          <a:ln>
            <a:noFill/>
          </a:ln>
        </p:spPr>
      </p:pic>
      <p:sp>
        <p:nvSpPr>
          <p:cNvPr id="254" name="Google Shape;254;p2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Características de los Usuarios</a:t>
            </a:r>
            <a:endParaRPr/>
          </a:p>
        </p:txBody>
      </p:sp>
      <p:sp>
        <p:nvSpPr>
          <p:cNvPr id="255" name="Google Shape;255;p26"/>
          <p:cNvSpPr txBox="1"/>
          <p:nvPr>
            <p:ph idx="12" type="sldNum"/>
          </p:nvPr>
        </p:nvSpPr>
        <p:spPr>
          <a:xfrm>
            <a:off x="5379309" y="4777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id="256" name="Google Shape;256;p26"/>
          <p:cNvPicPr preferRelativeResize="0"/>
          <p:nvPr/>
        </p:nvPicPr>
        <p:blipFill>
          <a:blip r:embed="rId4">
            <a:alphaModFix/>
          </a:blip>
          <a:stretch>
            <a:fillRect/>
          </a:stretch>
        </p:blipFill>
        <p:spPr>
          <a:xfrm>
            <a:off x="181600" y="1334438"/>
            <a:ext cx="5105400" cy="552450"/>
          </a:xfrm>
          <a:prstGeom prst="rect">
            <a:avLst/>
          </a:prstGeom>
          <a:noFill/>
          <a:ln cap="flat" cmpd="sng" w="9525">
            <a:solidFill>
              <a:schemeClr val="dk2"/>
            </a:solidFill>
            <a:prstDash val="solid"/>
            <a:round/>
            <a:headEnd len="sm" w="sm" type="none"/>
            <a:tailEnd len="sm" w="sm" type="none"/>
          </a:ln>
        </p:spPr>
      </p:pic>
      <p:pic>
        <p:nvPicPr>
          <p:cNvPr id="257" name="Google Shape;257;p26"/>
          <p:cNvPicPr preferRelativeResize="0"/>
          <p:nvPr/>
        </p:nvPicPr>
        <p:blipFill>
          <a:blip r:embed="rId5">
            <a:alphaModFix/>
          </a:blip>
          <a:stretch>
            <a:fillRect/>
          </a:stretch>
        </p:blipFill>
        <p:spPr>
          <a:xfrm>
            <a:off x="181600" y="2714500"/>
            <a:ext cx="5124450" cy="619125"/>
          </a:xfrm>
          <a:prstGeom prst="rect">
            <a:avLst/>
          </a:prstGeom>
          <a:noFill/>
          <a:ln cap="flat" cmpd="sng" w="9525">
            <a:solidFill>
              <a:schemeClr val="dk2"/>
            </a:solidFill>
            <a:prstDash val="solid"/>
            <a:round/>
            <a:headEnd len="sm" w="sm" type="none"/>
            <a:tailEnd len="sm" w="sm" type="none"/>
          </a:ln>
        </p:spPr>
      </p:pic>
      <p:pic>
        <p:nvPicPr>
          <p:cNvPr id="258" name="Google Shape;258;p26"/>
          <p:cNvPicPr preferRelativeResize="0"/>
          <p:nvPr/>
        </p:nvPicPr>
        <p:blipFill>
          <a:blip r:embed="rId6">
            <a:alphaModFix/>
          </a:blip>
          <a:stretch>
            <a:fillRect/>
          </a:stretch>
        </p:blipFill>
        <p:spPr>
          <a:xfrm>
            <a:off x="181600" y="3444338"/>
            <a:ext cx="5105400" cy="533400"/>
          </a:xfrm>
          <a:prstGeom prst="rect">
            <a:avLst/>
          </a:prstGeom>
          <a:noFill/>
          <a:ln cap="flat" cmpd="sng" w="9525">
            <a:solidFill>
              <a:schemeClr val="dk2"/>
            </a:solidFill>
            <a:prstDash val="solid"/>
            <a:round/>
            <a:headEnd len="sm" w="sm" type="none"/>
            <a:tailEnd len="sm" w="sm" type="none"/>
          </a:ln>
        </p:spPr>
      </p:pic>
      <p:pic>
        <p:nvPicPr>
          <p:cNvPr id="259" name="Google Shape;259;p26"/>
          <p:cNvPicPr preferRelativeResize="0"/>
          <p:nvPr/>
        </p:nvPicPr>
        <p:blipFill>
          <a:blip r:embed="rId7">
            <a:alphaModFix/>
          </a:blip>
          <a:stretch>
            <a:fillRect/>
          </a:stretch>
        </p:blipFill>
        <p:spPr>
          <a:xfrm>
            <a:off x="181600" y="4088425"/>
            <a:ext cx="5095875" cy="695325"/>
          </a:xfrm>
          <a:prstGeom prst="rect">
            <a:avLst/>
          </a:prstGeom>
          <a:noFill/>
          <a:ln cap="flat" cmpd="sng" w="9525">
            <a:solidFill>
              <a:schemeClr val="dk2"/>
            </a:solidFill>
            <a:prstDash val="solid"/>
            <a:round/>
            <a:headEnd len="sm" w="sm" type="none"/>
            <a:tailEnd len="sm" w="sm" type="none"/>
          </a:ln>
        </p:spPr>
      </p:pic>
      <p:pic>
        <p:nvPicPr>
          <p:cNvPr id="260" name="Google Shape;260;p26"/>
          <p:cNvPicPr preferRelativeResize="0"/>
          <p:nvPr/>
        </p:nvPicPr>
        <p:blipFill>
          <a:blip r:embed="rId8">
            <a:alphaModFix/>
          </a:blip>
          <a:stretch>
            <a:fillRect/>
          </a:stretch>
        </p:blipFill>
        <p:spPr>
          <a:xfrm>
            <a:off x="191125" y="2029225"/>
            <a:ext cx="5105400" cy="542925"/>
          </a:xfrm>
          <a:prstGeom prst="rect">
            <a:avLst/>
          </a:prstGeom>
          <a:noFill/>
          <a:ln cap="flat" cmpd="sng" w="9525">
            <a:solidFill>
              <a:schemeClr val="dk2"/>
            </a:solidFill>
            <a:prstDash val="solid"/>
            <a:round/>
            <a:headEnd len="sm" w="sm" type="none"/>
            <a:tailEnd len="sm" w="sm" type="none"/>
          </a:ln>
        </p:spPr>
      </p:pic>
      <p:sp>
        <p:nvSpPr>
          <p:cNvPr id="261" name="Google Shape;261;p26"/>
          <p:cNvSpPr txBox="1"/>
          <p:nvPr/>
        </p:nvSpPr>
        <p:spPr>
          <a:xfrm>
            <a:off x="5306050" y="1291100"/>
            <a:ext cx="819000" cy="6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
        <p:nvSpPr>
          <p:cNvPr id="262" name="Google Shape;262;p26"/>
          <p:cNvSpPr txBox="1"/>
          <p:nvPr/>
        </p:nvSpPr>
        <p:spPr>
          <a:xfrm>
            <a:off x="5306050" y="2633950"/>
            <a:ext cx="10062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
        <p:nvSpPr>
          <p:cNvPr id="263" name="Google Shape;263;p26"/>
          <p:cNvSpPr txBox="1"/>
          <p:nvPr/>
        </p:nvSpPr>
        <p:spPr>
          <a:xfrm>
            <a:off x="5306050" y="3375275"/>
            <a:ext cx="8190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
        <p:nvSpPr>
          <p:cNvPr id="264" name="Google Shape;264;p26"/>
          <p:cNvSpPr txBox="1"/>
          <p:nvPr/>
        </p:nvSpPr>
        <p:spPr>
          <a:xfrm>
            <a:off x="5306050" y="4116588"/>
            <a:ext cx="7290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
        <p:nvSpPr>
          <p:cNvPr id="265" name="Google Shape;265;p26"/>
          <p:cNvSpPr txBox="1"/>
          <p:nvPr/>
        </p:nvSpPr>
        <p:spPr>
          <a:xfrm>
            <a:off x="5331100" y="1964913"/>
            <a:ext cx="7689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Restricciones</a:t>
            </a:r>
            <a:endParaRPr/>
          </a:p>
        </p:txBody>
      </p:sp>
      <p:sp>
        <p:nvSpPr>
          <p:cNvPr id="271" name="Google Shape;271;p2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272" name="Google Shape;272;p27"/>
          <p:cNvSpPr txBox="1"/>
          <p:nvPr>
            <p:ph idx="1" type="body"/>
          </p:nvPr>
        </p:nvSpPr>
        <p:spPr>
          <a:xfrm>
            <a:off x="457200" y="1409500"/>
            <a:ext cx="4696200" cy="336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Interfaz para ser usada con internet.</a:t>
            </a:r>
            <a:endParaRPr sz="1800"/>
          </a:p>
          <a:p>
            <a:pPr indent="-342900" lvl="0" marL="457200" rtl="0" algn="l">
              <a:lnSpc>
                <a:spcPct val="115000"/>
              </a:lnSpc>
              <a:spcBef>
                <a:spcPts val="0"/>
              </a:spcBef>
              <a:spcAft>
                <a:spcPts val="0"/>
              </a:spcAft>
              <a:buSzPts val="1800"/>
              <a:buAutoNum type="arabicPeriod"/>
            </a:pPr>
            <a:r>
              <a:rPr lang="en" sz="1800"/>
              <a:t>Ser us</a:t>
            </a:r>
            <a:r>
              <a:rPr lang="en" sz="1800"/>
              <a:t>uario con privilegios.</a:t>
            </a:r>
            <a:endParaRPr sz="1800"/>
          </a:p>
          <a:p>
            <a:pPr indent="-342900" lvl="0" marL="457200" rtl="0" algn="l">
              <a:lnSpc>
                <a:spcPct val="115000"/>
              </a:lnSpc>
              <a:spcBef>
                <a:spcPts val="0"/>
              </a:spcBef>
              <a:spcAft>
                <a:spcPts val="0"/>
              </a:spcAft>
              <a:buSzPts val="1800"/>
              <a:buAutoNum type="arabicPeriod"/>
            </a:pPr>
            <a:r>
              <a:rPr lang="en" sz="1800"/>
              <a:t>La cuenta debe ser dada por el administrador.</a:t>
            </a:r>
            <a:endParaRPr sz="1800"/>
          </a:p>
          <a:p>
            <a:pPr indent="-342900" lvl="0" marL="457200" rtl="0" algn="l">
              <a:lnSpc>
                <a:spcPct val="115000"/>
              </a:lnSpc>
              <a:spcBef>
                <a:spcPts val="0"/>
              </a:spcBef>
              <a:spcAft>
                <a:spcPts val="0"/>
              </a:spcAft>
              <a:buSzPts val="1800"/>
              <a:buAutoNum type="arabicPeriod"/>
            </a:pPr>
            <a:r>
              <a:rPr lang="en" sz="1800"/>
              <a:t>Lenguajes y tecnologías en uso: HTML, PHP.</a:t>
            </a:r>
            <a:endParaRPr sz="1800"/>
          </a:p>
        </p:txBody>
      </p:sp>
      <p:pic>
        <p:nvPicPr>
          <p:cNvPr descr="create_0009__lzctgpjyge-gaelle-marcel.jpg" id="273" name="Google Shape;273;p27"/>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Suposiciones y Dependencias</a:t>
            </a:r>
            <a:endParaRPr/>
          </a:p>
        </p:txBody>
      </p:sp>
      <p:sp>
        <p:nvSpPr>
          <p:cNvPr id="279" name="Google Shape;279;p28"/>
          <p:cNvSpPr txBox="1"/>
          <p:nvPr>
            <p:ph idx="1" type="body"/>
          </p:nvPr>
        </p:nvSpPr>
        <p:spPr>
          <a:xfrm>
            <a:off x="457200" y="1409500"/>
            <a:ext cx="5091900" cy="3362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Los equipos en los que se vaya a ejecutar el sistema deben cumplir los requisitos antes indicados para garantizar una ejecución correcta de la misma.</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Debido a que el software estará administrado desde oficina, este deberá estar conectado a una base de datos.</a:t>
            </a:r>
            <a:endParaRPr sz="12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Sistema l</a:t>
            </a:r>
            <a:r>
              <a:rPr lang="en" sz="1200">
                <a:solidFill>
                  <a:schemeClr val="dk1"/>
                </a:solidFill>
                <a:latin typeface="Arial"/>
                <a:ea typeface="Arial"/>
                <a:cs typeface="Arial"/>
                <a:sym typeface="Arial"/>
              </a:rPr>
              <a:t>evantado por un servidor web.</a:t>
            </a:r>
            <a:endParaRPr sz="1200">
              <a:solidFill>
                <a:schemeClr val="dk1"/>
              </a:solidFill>
              <a:latin typeface="Arial"/>
              <a:ea typeface="Arial"/>
              <a:cs typeface="Arial"/>
              <a:sym typeface="Arial"/>
            </a:endParaRPr>
          </a:p>
        </p:txBody>
      </p:sp>
      <p:sp>
        <p:nvSpPr>
          <p:cNvPr id="280" name="Google Shape;280;p28"/>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create_0009__lzctgpjyge-gaelle-marcel.jpg" id="281" name="Google Shape;281;p28"/>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Requisitos Futuros</a:t>
            </a:r>
            <a:endParaRPr/>
          </a:p>
        </p:txBody>
      </p:sp>
      <p:sp>
        <p:nvSpPr>
          <p:cNvPr id="287" name="Google Shape;287;p29"/>
          <p:cNvSpPr txBox="1"/>
          <p:nvPr>
            <p:ph idx="1" type="body"/>
          </p:nvPr>
        </p:nvSpPr>
        <p:spPr>
          <a:xfrm>
            <a:off x="457200" y="1409500"/>
            <a:ext cx="4826100" cy="1906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lang="en">
                <a:solidFill>
                  <a:schemeClr val="dk1"/>
                </a:solidFill>
                <a:latin typeface="Arial"/>
                <a:ea typeface="Arial"/>
                <a:cs typeface="Arial"/>
                <a:sym typeface="Arial"/>
              </a:rPr>
              <a:t>Se debe dejar posibilidad a que el software sea escalable, si en un futuro la fundación planea expandirse teniendo otra especialidad y/o sucursal.</a:t>
            </a:r>
            <a:endParaRPr/>
          </a:p>
        </p:txBody>
      </p:sp>
      <p:sp>
        <p:nvSpPr>
          <p:cNvPr id="288" name="Google Shape;288;p29"/>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create_0009__lzctgpjyge-gaelle-marcel.jpg" id="289" name="Google Shape;289;p29"/>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0"/>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Requisitos Específicos</a:t>
            </a:r>
            <a:endParaRPr/>
          </a:p>
        </p:txBody>
      </p:sp>
      <p:sp>
        <p:nvSpPr>
          <p:cNvPr id="295" name="Google Shape;295;p30"/>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Funcionales y no funcionales.</a:t>
            </a:r>
            <a:endParaRPr/>
          </a:p>
        </p:txBody>
      </p:sp>
      <p:sp>
        <p:nvSpPr>
          <p:cNvPr id="296" name="Google Shape;296;p30"/>
          <p:cNvSpPr/>
          <p:nvPr/>
        </p:nvSpPr>
        <p:spPr>
          <a:xfrm>
            <a:off x="709450" y="2151150"/>
            <a:ext cx="568216" cy="859945"/>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3</a:t>
            </a:r>
          </a:p>
        </p:txBody>
      </p:sp>
      <p:sp>
        <p:nvSpPr>
          <p:cNvPr id="297" name="Google Shape;297;p30"/>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8" name="Google Shape;298;p30"/>
          <p:cNvGrpSpPr/>
          <p:nvPr/>
        </p:nvGrpSpPr>
        <p:grpSpPr>
          <a:xfrm>
            <a:off x="6505623" y="3109298"/>
            <a:ext cx="1177115" cy="848614"/>
            <a:chOff x="5255200" y="3006475"/>
            <a:chExt cx="511700" cy="378575"/>
          </a:xfrm>
        </p:grpSpPr>
        <p:sp>
          <p:nvSpPr>
            <p:cNvPr id="299" name="Google Shape;299;p30"/>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0" name="Google Shape;300;p30"/>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31"/>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1"/>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Funcionales</a:t>
            </a:r>
            <a:endParaRPr>
              <a:solidFill>
                <a:srgbClr val="FFFFFF"/>
              </a:solidFill>
            </a:endParaRPr>
          </a:p>
        </p:txBody>
      </p:sp>
      <p:pic>
        <p:nvPicPr>
          <p:cNvPr id="307" name="Google Shape;307;p31"/>
          <p:cNvPicPr preferRelativeResize="0"/>
          <p:nvPr/>
        </p:nvPicPr>
        <p:blipFill>
          <a:blip r:embed="rId4">
            <a:alphaModFix/>
          </a:blip>
          <a:stretch>
            <a:fillRect/>
          </a:stretch>
        </p:blipFill>
        <p:spPr>
          <a:xfrm>
            <a:off x="824713" y="1243000"/>
            <a:ext cx="5591175" cy="2657475"/>
          </a:xfrm>
          <a:prstGeom prst="rect">
            <a:avLst/>
          </a:prstGeom>
          <a:noFill/>
          <a:ln cap="flat" cmpd="sng" w="28575">
            <a:solidFill>
              <a:schemeClr val="dk2"/>
            </a:solidFill>
            <a:prstDash val="solid"/>
            <a:round/>
            <a:headEnd len="sm" w="sm" type="none"/>
            <a:tailEnd len="sm" w="sm" type="none"/>
          </a:ln>
        </p:spPr>
      </p:pic>
      <p:sp>
        <p:nvSpPr>
          <p:cNvPr id="308" name="Google Shape;308;p31"/>
          <p:cNvSpPr/>
          <p:nvPr/>
        </p:nvSpPr>
        <p:spPr>
          <a:xfrm>
            <a:off x="6901396" y="1189546"/>
            <a:ext cx="616293" cy="635805"/>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4"/>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Introducción</a:t>
            </a:r>
            <a:endParaRPr/>
          </a:p>
        </p:txBody>
      </p:sp>
      <p:sp>
        <p:nvSpPr>
          <p:cNvPr id="120" name="Google Shape;120;p14"/>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Primera parte</a:t>
            </a:r>
            <a:endParaRPr/>
          </a:p>
        </p:txBody>
      </p:sp>
      <p:sp>
        <p:nvSpPr>
          <p:cNvPr id="121" name="Google Shape;121;p14"/>
          <p:cNvSpPr/>
          <p:nvPr/>
        </p:nvSpPr>
        <p:spPr>
          <a:xfrm>
            <a:off x="709450" y="2151150"/>
            <a:ext cx="548299" cy="841200"/>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1</a:t>
            </a:r>
          </a:p>
        </p:txBody>
      </p:sp>
      <p:sp>
        <p:nvSpPr>
          <p:cNvPr id="122" name="Google Shape;122;p14"/>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32"/>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32"/>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Funcionales</a:t>
            </a:r>
            <a:endParaRPr>
              <a:solidFill>
                <a:srgbClr val="FFFFFF"/>
              </a:solidFill>
            </a:endParaRPr>
          </a:p>
        </p:txBody>
      </p:sp>
      <p:pic>
        <p:nvPicPr>
          <p:cNvPr id="315" name="Google Shape;315;p32"/>
          <p:cNvPicPr preferRelativeResize="0"/>
          <p:nvPr/>
        </p:nvPicPr>
        <p:blipFill>
          <a:blip r:embed="rId4">
            <a:alphaModFix/>
          </a:blip>
          <a:stretch>
            <a:fillRect/>
          </a:stretch>
        </p:blipFill>
        <p:spPr>
          <a:xfrm>
            <a:off x="834238" y="1311925"/>
            <a:ext cx="5572125" cy="2647950"/>
          </a:xfrm>
          <a:prstGeom prst="rect">
            <a:avLst/>
          </a:prstGeom>
          <a:noFill/>
          <a:ln cap="flat" cmpd="sng" w="28575">
            <a:solidFill>
              <a:schemeClr val="dk2"/>
            </a:solidFill>
            <a:prstDash val="solid"/>
            <a:round/>
            <a:headEnd len="sm" w="sm" type="none"/>
            <a:tailEnd len="sm" w="sm" type="none"/>
          </a:ln>
        </p:spPr>
      </p:pic>
      <p:sp>
        <p:nvSpPr>
          <p:cNvPr id="316" name="Google Shape;316;p32"/>
          <p:cNvSpPr txBox="1"/>
          <p:nvPr/>
        </p:nvSpPr>
        <p:spPr>
          <a:xfrm>
            <a:off x="6587100" y="1135900"/>
            <a:ext cx="1112400" cy="1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7" name="Google Shape;317;p32"/>
          <p:cNvSpPr/>
          <p:nvPr/>
        </p:nvSpPr>
        <p:spPr>
          <a:xfrm>
            <a:off x="6901396" y="1311921"/>
            <a:ext cx="616293" cy="635805"/>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33"/>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33"/>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Funcionales</a:t>
            </a:r>
            <a:endParaRPr>
              <a:solidFill>
                <a:srgbClr val="FFFFFF"/>
              </a:solidFill>
            </a:endParaRPr>
          </a:p>
        </p:txBody>
      </p:sp>
      <p:pic>
        <p:nvPicPr>
          <p:cNvPr id="324" name="Google Shape;324;p33"/>
          <p:cNvPicPr preferRelativeResize="0"/>
          <p:nvPr/>
        </p:nvPicPr>
        <p:blipFill>
          <a:blip r:embed="rId4">
            <a:alphaModFix/>
          </a:blip>
          <a:stretch>
            <a:fillRect/>
          </a:stretch>
        </p:blipFill>
        <p:spPr>
          <a:xfrm>
            <a:off x="812838" y="1228725"/>
            <a:ext cx="5572125" cy="2686050"/>
          </a:xfrm>
          <a:prstGeom prst="rect">
            <a:avLst/>
          </a:prstGeom>
          <a:noFill/>
          <a:ln cap="flat" cmpd="sng" w="28575">
            <a:solidFill>
              <a:schemeClr val="dk2"/>
            </a:solidFill>
            <a:prstDash val="solid"/>
            <a:round/>
            <a:headEnd len="sm" w="sm" type="none"/>
            <a:tailEnd len="sm" w="sm" type="none"/>
          </a:ln>
        </p:spPr>
      </p:pic>
      <p:sp>
        <p:nvSpPr>
          <p:cNvPr id="325" name="Google Shape;325;p33"/>
          <p:cNvSpPr/>
          <p:nvPr/>
        </p:nvSpPr>
        <p:spPr>
          <a:xfrm>
            <a:off x="6901396" y="1189546"/>
            <a:ext cx="616293" cy="635805"/>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34"/>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4"/>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Funcionales</a:t>
            </a:r>
            <a:endParaRPr>
              <a:solidFill>
                <a:srgbClr val="FFFFFF"/>
              </a:solidFill>
            </a:endParaRPr>
          </a:p>
        </p:txBody>
      </p:sp>
      <p:pic>
        <p:nvPicPr>
          <p:cNvPr id="332" name="Google Shape;332;p34"/>
          <p:cNvPicPr preferRelativeResize="0"/>
          <p:nvPr/>
        </p:nvPicPr>
        <p:blipFill>
          <a:blip r:embed="rId4">
            <a:alphaModFix/>
          </a:blip>
          <a:stretch>
            <a:fillRect/>
          </a:stretch>
        </p:blipFill>
        <p:spPr>
          <a:xfrm>
            <a:off x="790288" y="1223950"/>
            <a:ext cx="5553075" cy="2695575"/>
          </a:xfrm>
          <a:prstGeom prst="rect">
            <a:avLst/>
          </a:prstGeom>
          <a:noFill/>
          <a:ln cap="flat" cmpd="sng" w="28575">
            <a:solidFill>
              <a:schemeClr val="dk2"/>
            </a:solidFill>
            <a:prstDash val="solid"/>
            <a:round/>
            <a:headEnd len="sm" w="sm" type="none"/>
            <a:tailEnd len="sm" w="sm" type="none"/>
          </a:ln>
        </p:spPr>
      </p:pic>
      <p:sp>
        <p:nvSpPr>
          <p:cNvPr id="333" name="Google Shape;333;p34"/>
          <p:cNvSpPr/>
          <p:nvPr/>
        </p:nvSpPr>
        <p:spPr>
          <a:xfrm>
            <a:off x="6901396" y="1189546"/>
            <a:ext cx="616293" cy="635805"/>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35"/>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5"/>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Funcionales</a:t>
            </a:r>
            <a:endParaRPr>
              <a:solidFill>
                <a:srgbClr val="FFFFFF"/>
              </a:solidFill>
            </a:endParaRPr>
          </a:p>
        </p:txBody>
      </p:sp>
      <p:pic>
        <p:nvPicPr>
          <p:cNvPr id="340" name="Google Shape;340;p35"/>
          <p:cNvPicPr preferRelativeResize="0"/>
          <p:nvPr/>
        </p:nvPicPr>
        <p:blipFill>
          <a:blip r:embed="rId4">
            <a:alphaModFix/>
          </a:blip>
          <a:stretch>
            <a:fillRect/>
          </a:stretch>
        </p:blipFill>
        <p:spPr>
          <a:xfrm>
            <a:off x="802975" y="1168600"/>
            <a:ext cx="5370457" cy="3436726"/>
          </a:xfrm>
          <a:prstGeom prst="rect">
            <a:avLst/>
          </a:prstGeom>
          <a:noFill/>
          <a:ln cap="flat" cmpd="sng" w="28575">
            <a:solidFill>
              <a:schemeClr val="dk2"/>
            </a:solidFill>
            <a:prstDash val="solid"/>
            <a:round/>
            <a:headEnd len="sm" w="sm" type="none"/>
            <a:tailEnd len="sm" w="sm" type="none"/>
          </a:ln>
        </p:spPr>
      </p:pic>
      <p:sp>
        <p:nvSpPr>
          <p:cNvPr id="341" name="Google Shape;341;p35"/>
          <p:cNvSpPr/>
          <p:nvPr/>
        </p:nvSpPr>
        <p:spPr>
          <a:xfrm>
            <a:off x="6901396" y="1189546"/>
            <a:ext cx="616293" cy="635805"/>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36"/>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36"/>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Funcionales</a:t>
            </a:r>
            <a:endParaRPr>
              <a:solidFill>
                <a:srgbClr val="FFFFFF"/>
              </a:solidFill>
            </a:endParaRPr>
          </a:p>
        </p:txBody>
      </p:sp>
      <p:pic>
        <p:nvPicPr>
          <p:cNvPr id="348" name="Google Shape;348;p36"/>
          <p:cNvPicPr preferRelativeResize="0"/>
          <p:nvPr/>
        </p:nvPicPr>
        <p:blipFill>
          <a:blip r:embed="rId4">
            <a:alphaModFix/>
          </a:blip>
          <a:stretch>
            <a:fillRect/>
          </a:stretch>
        </p:blipFill>
        <p:spPr>
          <a:xfrm>
            <a:off x="817600" y="1243000"/>
            <a:ext cx="5562600" cy="2657475"/>
          </a:xfrm>
          <a:prstGeom prst="rect">
            <a:avLst/>
          </a:prstGeom>
          <a:noFill/>
          <a:ln cap="flat" cmpd="sng" w="28575">
            <a:solidFill>
              <a:schemeClr val="dk2"/>
            </a:solidFill>
            <a:prstDash val="solid"/>
            <a:round/>
            <a:headEnd len="sm" w="sm" type="none"/>
            <a:tailEnd len="sm" w="sm" type="none"/>
          </a:ln>
        </p:spPr>
      </p:pic>
      <p:sp>
        <p:nvSpPr>
          <p:cNvPr id="349" name="Google Shape;349;p36"/>
          <p:cNvSpPr/>
          <p:nvPr/>
        </p:nvSpPr>
        <p:spPr>
          <a:xfrm>
            <a:off x="6901396" y="1189546"/>
            <a:ext cx="616293" cy="635805"/>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37"/>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355" name="Google Shape;355;p37"/>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NO Funcionales</a:t>
            </a:r>
            <a:endParaRPr>
              <a:solidFill>
                <a:srgbClr val="FFFFFF"/>
              </a:solidFill>
            </a:endParaRPr>
          </a:p>
        </p:txBody>
      </p:sp>
      <p:pic>
        <p:nvPicPr>
          <p:cNvPr id="356" name="Google Shape;356;p37"/>
          <p:cNvPicPr preferRelativeResize="0"/>
          <p:nvPr/>
        </p:nvPicPr>
        <p:blipFill>
          <a:blip r:embed="rId4">
            <a:alphaModFix/>
          </a:blip>
          <a:stretch>
            <a:fillRect/>
          </a:stretch>
        </p:blipFill>
        <p:spPr>
          <a:xfrm>
            <a:off x="714913" y="1633525"/>
            <a:ext cx="5572125" cy="1876425"/>
          </a:xfrm>
          <a:prstGeom prst="rect">
            <a:avLst/>
          </a:prstGeom>
          <a:noFill/>
          <a:ln cap="flat" cmpd="sng" w="28575">
            <a:solidFill>
              <a:schemeClr val="dk2"/>
            </a:solidFill>
            <a:prstDash val="solid"/>
            <a:round/>
            <a:headEnd len="sm" w="sm" type="none"/>
            <a:tailEnd len="sm" w="sm" type="none"/>
          </a:ln>
        </p:spPr>
      </p:pic>
      <p:sp>
        <p:nvSpPr>
          <p:cNvPr id="357" name="Google Shape;357;p37"/>
          <p:cNvSpPr/>
          <p:nvPr/>
        </p:nvSpPr>
        <p:spPr>
          <a:xfrm>
            <a:off x="6779819" y="1676298"/>
            <a:ext cx="505665" cy="45898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38"/>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363" name="Google Shape;363;p38"/>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NO Funcionales</a:t>
            </a:r>
            <a:endParaRPr>
              <a:solidFill>
                <a:srgbClr val="FFFFFF"/>
              </a:solidFill>
            </a:endParaRPr>
          </a:p>
        </p:txBody>
      </p:sp>
      <p:pic>
        <p:nvPicPr>
          <p:cNvPr id="364" name="Google Shape;364;p38"/>
          <p:cNvPicPr preferRelativeResize="0"/>
          <p:nvPr/>
        </p:nvPicPr>
        <p:blipFill>
          <a:blip r:embed="rId4">
            <a:alphaModFix/>
          </a:blip>
          <a:stretch>
            <a:fillRect/>
          </a:stretch>
        </p:blipFill>
        <p:spPr>
          <a:xfrm>
            <a:off x="805750" y="1457325"/>
            <a:ext cx="5543550" cy="2228850"/>
          </a:xfrm>
          <a:prstGeom prst="rect">
            <a:avLst/>
          </a:prstGeom>
          <a:noFill/>
          <a:ln cap="flat" cmpd="sng" w="28575">
            <a:solidFill>
              <a:schemeClr val="dk2"/>
            </a:solidFill>
            <a:prstDash val="solid"/>
            <a:round/>
            <a:headEnd len="sm" w="sm" type="none"/>
            <a:tailEnd len="sm" w="sm" type="none"/>
          </a:ln>
        </p:spPr>
      </p:pic>
      <p:sp>
        <p:nvSpPr>
          <p:cNvPr id="365" name="Google Shape;365;p38"/>
          <p:cNvSpPr/>
          <p:nvPr/>
        </p:nvSpPr>
        <p:spPr>
          <a:xfrm>
            <a:off x="6769119" y="1457323"/>
            <a:ext cx="505665" cy="45898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39"/>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371" name="Google Shape;371;p39"/>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NO Funcionales</a:t>
            </a:r>
            <a:endParaRPr>
              <a:solidFill>
                <a:srgbClr val="FFFFFF"/>
              </a:solidFill>
            </a:endParaRPr>
          </a:p>
        </p:txBody>
      </p:sp>
      <p:pic>
        <p:nvPicPr>
          <p:cNvPr id="372" name="Google Shape;372;p39"/>
          <p:cNvPicPr preferRelativeResize="0"/>
          <p:nvPr/>
        </p:nvPicPr>
        <p:blipFill>
          <a:blip r:embed="rId4">
            <a:alphaModFix/>
          </a:blip>
          <a:stretch>
            <a:fillRect/>
          </a:stretch>
        </p:blipFill>
        <p:spPr>
          <a:xfrm>
            <a:off x="866313" y="1352550"/>
            <a:ext cx="5572125" cy="2438400"/>
          </a:xfrm>
          <a:prstGeom prst="rect">
            <a:avLst/>
          </a:prstGeom>
          <a:noFill/>
          <a:ln cap="flat" cmpd="sng" w="28575">
            <a:solidFill>
              <a:schemeClr val="dk2"/>
            </a:solidFill>
            <a:prstDash val="solid"/>
            <a:round/>
            <a:headEnd len="sm" w="sm" type="none"/>
            <a:tailEnd len="sm" w="sm" type="none"/>
          </a:ln>
        </p:spPr>
      </p:pic>
      <p:sp>
        <p:nvSpPr>
          <p:cNvPr id="373" name="Google Shape;373;p39"/>
          <p:cNvSpPr/>
          <p:nvPr/>
        </p:nvSpPr>
        <p:spPr>
          <a:xfrm>
            <a:off x="6801194" y="1352548"/>
            <a:ext cx="505665" cy="45898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4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379" name="Google Shape;379;p40"/>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NO Funcionales</a:t>
            </a:r>
            <a:endParaRPr>
              <a:solidFill>
                <a:srgbClr val="FFFFFF"/>
              </a:solidFill>
            </a:endParaRPr>
          </a:p>
        </p:txBody>
      </p:sp>
      <p:pic>
        <p:nvPicPr>
          <p:cNvPr id="380" name="Google Shape;380;p40"/>
          <p:cNvPicPr preferRelativeResize="0"/>
          <p:nvPr/>
        </p:nvPicPr>
        <p:blipFill>
          <a:blip r:embed="rId4">
            <a:alphaModFix/>
          </a:blip>
          <a:stretch>
            <a:fillRect/>
          </a:stretch>
        </p:blipFill>
        <p:spPr>
          <a:xfrm>
            <a:off x="796225" y="1452550"/>
            <a:ext cx="5562600" cy="2238375"/>
          </a:xfrm>
          <a:prstGeom prst="rect">
            <a:avLst/>
          </a:prstGeom>
          <a:noFill/>
          <a:ln cap="flat" cmpd="sng" w="28575">
            <a:solidFill>
              <a:schemeClr val="dk2"/>
            </a:solidFill>
            <a:prstDash val="solid"/>
            <a:round/>
            <a:headEnd len="sm" w="sm" type="none"/>
            <a:tailEnd len="sm" w="sm" type="none"/>
          </a:ln>
        </p:spPr>
      </p:pic>
      <p:sp>
        <p:nvSpPr>
          <p:cNvPr id="381" name="Google Shape;381;p40"/>
          <p:cNvSpPr/>
          <p:nvPr/>
        </p:nvSpPr>
        <p:spPr>
          <a:xfrm>
            <a:off x="6833294" y="1452548"/>
            <a:ext cx="505665" cy="45898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5" name="Shape 385"/>
        <p:cNvGrpSpPr/>
        <p:nvPr/>
      </p:nvGrpSpPr>
      <p:grpSpPr>
        <a:xfrm>
          <a:off x="0" y="0"/>
          <a:ext cx="0" cy="0"/>
          <a:chOff x="0" y="0"/>
          <a:chExt cx="0" cy="0"/>
        </a:xfrm>
      </p:grpSpPr>
      <p:sp>
        <p:nvSpPr>
          <p:cNvPr id="386" name="Google Shape;386;p41"/>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387" name="Google Shape;387;p41"/>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NO Funcionales</a:t>
            </a:r>
            <a:endParaRPr>
              <a:solidFill>
                <a:srgbClr val="FFFFFF"/>
              </a:solidFill>
            </a:endParaRPr>
          </a:p>
        </p:txBody>
      </p:sp>
      <p:pic>
        <p:nvPicPr>
          <p:cNvPr id="388" name="Google Shape;388;p41"/>
          <p:cNvPicPr preferRelativeResize="0"/>
          <p:nvPr/>
        </p:nvPicPr>
        <p:blipFill>
          <a:blip r:embed="rId4">
            <a:alphaModFix/>
          </a:blip>
          <a:stretch>
            <a:fillRect/>
          </a:stretch>
        </p:blipFill>
        <p:spPr>
          <a:xfrm>
            <a:off x="812838" y="1419225"/>
            <a:ext cx="5572125" cy="2305050"/>
          </a:xfrm>
          <a:prstGeom prst="rect">
            <a:avLst/>
          </a:prstGeom>
          <a:noFill/>
          <a:ln cap="flat" cmpd="sng" w="28575">
            <a:solidFill>
              <a:schemeClr val="dk2"/>
            </a:solidFill>
            <a:prstDash val="solid"/>
            <a:round/>
            <a:headEnd len="sm" w="sm" type="none"/>
            <a:tailEnd len="sm" w="sm" type="none"/>
          </a:ln>
        </p:spPr>
      </p:pic>
      <p:sp>
        <p:nvSpPr>
          <p:cNvPr id="389" name="Google Shape;389;p41"/>
          <p:cNvSpPr/>
          <p:nvPr/>
        </p:nvSpPr>
        <p:spPr>
          <a:xfrm>
            <a:off x="6790494" y="1419223"/>
            <a:ext cx="505665" cy="45898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Alcance</a:t>
            </a:r>
            <a:endParaRPr/>
          </a:p>
        </p:txBody>
      </p:sp>
      <p:sp>
        <p:nvSpPr>
          <p:cNvPr id="128" name="Google Shape;128;p15"/>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photo-1485113304677-256fd24bb0ae" id="129" name="Google Shape;129;p15"/>
          <p:cNvPicPr preferRelativeResize="0"/>
          <p:nvPr/>
        </p:nvPicPr>
        <p:blipFill rotWithShape="1">
          <a:blip r:embed="rId3">
            <a:alphaModFix/>
          </a:blip>
          <a:srcRect b="0" l="49857" r="24546" t="0"/>
          <a:stretch/>
        </p:blipFill>
        <p:spPr>
          <a:xfrm>
            <a:off x="7169200" y="0"/>
            <a:ext cx="1974799" cy="5143500"/>
          </a:xfrm>
          <a:prstGeom prst="rect">
            <a:avLst/>
          </a:prstGeom>
          <a:noFill/>
          <a:ln>
            <a:noFill/>
          </a:ln>
        </p:spPr>
      </p:pic>
      <p:sp>
        <p:nvSpPr>
          <p:cNvPr id="130" name="Google Shape;130;p15"/>
          <p:cNvSpPr txBox="1"/>
          <p:nvPr/>
        </p:nvSpPr>
        <p:spPr>
          <a:xfrm>
            <a:off x="347850" y="1663400"/>
            <a:ext cx="3000000" cy="30000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webApp.</a:t>
            </a:r>
            <a:endParaRPr sz="1200">
              <a:solidFill>
                <a:srgbClr val="162D5A"/>
              </a:solidFill>
              <a:latin typeface="Pontano Sans"/>
              <a:ea typeface="Pontano Sans"/>
              <a:cs typeface="Pontano Sans"/>
              <a:sym typeface="Pontano Sans"/>
            </a:endParaRPr>
          </a:p>
          <a:p>
            <a:pPr indent="-304800" lvl="0" marL="457200" rtl="0" algn="l">
              <a:spcBef>
                <a:spcPts val="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Citas médicas.</a:t>
            </a:r>
            <a:endParaRPr sz="1200">
              <a:solidFill>
                <a:srgbClr val="162D5A"/>
              </a:solidFill>
              <a:latin typeface="Pontano Sans"/>
              <a:ea typeface="Pontano Sans"/>
              <a:cs typeface="Pontano Sans"/>
              <a:sym typeface="Pontano Sans"/>
            </a:endParaRPr>
          </a:p>
          <a:p>
            <a:pPr indent="-304800" lvl="0" marL="457200" rtl="0" algn="l">
              <a:spcBef>
                <a:spcPts val="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Usuarios con privilegios.</a:t>
            </a:r>
            <a:endParaRPr sz="1200">
              <a:solidFill>
                <a:srgbClr val="162D5A"/>
              </a:solidFill>
              <a:latin typeface="Pontano Sans"/>
              <a:ea typeface="Pontano Sans"/>
              <a:cs typeface="Pontano Sans"/>
              <a:sym typeface="Pontano Sans"/>
            </a:endParaRPr>
          </a:p>
          <a:p>
            <a:pPr indent="-304800" lvl="0" marL="457200" rtl="0" algn="l">
              <a:spcBef>
                <a:spcPts val="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Reserva de operaciones.</a:t>
            </a:r>
            <a:endParaRPr sz="1200">
              <a:solidFill>
                <a:srgbClr val="162D5A"/>
              </a:solidFill>
              <a:latin typeface="Pontano Sans"/>
              <a:ea typeface="Pontano Sans"/>
              <a:cs typeface="Pontano Sans"/>
              <a:sym typeface="Pontano Sans"/>
            </a:endParaRPr>
          </a:p>
          <a:p>
            <a:pPr indent="-304800" lvl="0" marL="457200" rtl="0" algn="l">
              <a:spcBef>
                <a:spcPts val="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Historial por cliente.</a:t>
            </a:r>
            <a:endParaRPr sz="1200">
              <a:solidFill>
                <a:srgbClr val="162D5A"/>
              </a:solidFill>
              <a:latin typeface="Pontano Sans"/>
              <a:ea typeface="Pontano Sans"/>
              <a:cs typeface="Pontano Sans"/>
              <a:sym typeface="Pontano Sans"/>
            </a:endParaRPr>
          </a:p>
          <a:p>
            <a:pPr indent="-304800" lvl="0" marL="457200" rtl="0" algn="l">
              <a:spcBef>
                <a:spcPts val="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Control de inventario quirúrgico.</a:t>
            </a:r>
            <a:endParaRPr sz="1200">
              <a:solidFill>
                <a:srgbClr val="162D5A"/>
              </a:solidFill>
              <a:latin typeface="Pontano Sans"/>
              <a:ea typeface="Pontano Sans"/>
              <a:cs typeface="Pontano Sans"/>
              <a:sym typeface="Pontano Sans"/>
            </a:endParaRPr>
          </a:p>
          <a:p>
            <a:pPr indent="-304800" lvl="0" marL="457200" rtl="0" algn="l">
              <a:spcBef>
                <a:spcPts val="0"/>
              </a:spcBef>
              <a:spcAft>
                <a:spcPts val="0"/>
              </a:spcAft>
              <a:buClr>
                <a:srgbClr val="162D5A"/>
              </a:buClr>
              <a:buSzPts val="1200"/>
              <a:buFont typeface="Pontano Sans"/>
              <a:buChar char="●"/>
            </a:pPr>
            <a:r>
              <a:rPr lang="en" sz="1200">
                <a:solidFill>
                  <a:srgbClr val="162D5A"/>
                </a:solidFill>
                <a:latin typeface="Pontano Sans"/>
                <a:ea typeface="Pontano Sans"/>
                <a:cs typeface="Pontano Sans"/>
                <a:sym typeface="Pontano Sans"/>
              </a:rPr>
              <a:t>Interfaz amigable.</a:t>
            </a:r>
            <a:endParaRPr sz="1200">
              <a:solidFill>
                <a:srgbClr val="162D5A"/>
              </a:solidFill>
              <a:latin typeface="Pontano Sans"/>
              <a:ea typeface="Pontano Sans"/>
              <a:cs typeface="Pontano Sans"/>
              <a:sym typeface="Pontano Sans"/>
            </a:endParaRPr>
          </a:p>
        </p:txBody>
      </p:sp>
      <p:grpSp>
        <p:nvGrpSpPr>
          <p:cNvPr id="131" name="Google Shape;131;p15"/>
          <p:cNvGrpSpPr/>
          <p:nvPr/>
        </p:nvGrpSpPr>
        <p:grpSpPr>
          <a:xfrm>
            <a:off x="3942239" y="1291091"/>
            <a:ext cx="1055946" cy="1017447"/>
            <a:chOff x="2701772" y="2997287"/>
            <a:chExt cx="462850" cy="421338"/>
          </a:xfrm>
        </p:grpSpPr>
        <p:sp>
          <p:nvSpPr>
            <p:cNvPr id="132" name="Google Shape;132;p15"/>
            <p:cNvSpPr/>
            <p:nvPr/>
          </p:nvSpPr>
          <p:spPr>
            <a:xfrm>
              <a:off x="2820222"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701772" y="2997287"/>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5"/>
          <p:cNvGrpSpPr/>
          <p:nvPr/>
        </p:nvGrpSpPr>
        <p:grpSpPr>
          <a:xfrm>
            <a:off x="5381412" y="1215366"/>
            <a:ext cx="377083" cy="1168922"/>
            <a:chOff x="727175" y="2957625"/>
            <a:chExt cx="130700" cy="476275"/>
          </a:xfrm>
        </p:grpSpPr>
        <p:sp>
          <p:nvSpPr>
            <p:cNvPr id="135" name="Google Shape;135;p15"/>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5"/>
          <p:cNvGrpSpPr/>
          <p:nvPr/>
        </p:nvGrpSpPr>
        <p:grpSpPr>
          <a:xfrm>
            <a:off x="3980150" y="2583851"/>
            <a:ext cx="980123" cy="917187"/>
            <a:chOff x="5241175" y="4959100"/>
            <a:chExt cx="539775" cy="517775"/>
          </a:xfrm>
        </p:grpSpPr>
        <p:sp>
          <p:nvSpPr>
            <p:cNvPr id="138" name="Google Shape;138;p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5"/>
          <p:cNvGrpSpPr/>
          <p:nvPr/>
        </p:nvGrpSpPr>
        <p:grpSpPr>
          <a:xfrm>
            <a:off x="5192050" y="2708072"/>
            <a:ext cx="909025" cy="624812"/>
            <a:chOff x="3241525" y="3039450"/>
            <a:chExt cx="494600" cy="312625"/>
          </a:xfrm>
        </p:grpSpPr>
        <p:sp>
          <p:nvSpPr>
            <p:cNvPr id="145" name="Google Shape;145;p15"/>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42"/>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395" name="Google Shape;395;p42"/>
          <p:cNvSpPr txBox="1"/>
          <p:nvPr>
            <p:ph idx="4294967295" type="ctrTitle"/>
          </p:nvPr>
        </p:nvSpPr>
        <p:spPr>
          <a:xfrm>
            <a:off x="714925" y="31742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Requisitos NO Funcionales</a:t>
            </a:r>
            <a:endParaRPr>
              <a:solidFill>
                <a:srgbClr val="FFFFFF"/>
              </a:solidFill>
            </a:endParaRPr>
          </a:p>
        </p:txBody>
      </p:sp>
      <p:pic>
        <p:nvPicPr>
          <p:cNvPr id="396" name="Google Shape;396;p42"/>
          <p:cNvPicPr preferRelativeResize="0"/>
          <p:nvPr/>
        </p:nvPicPr>
        <p:blipFill>
          <a:blip r:embed="rId4">
            <a:alphaModFix/>
          </a:blip>
          <a:stretch>
            <a:fillRect/>
          </a:stretch>
        </p:blipFill>
        <p:spPr>
          <a:xfrm>
            <a:off x="822388" y="1624000"/>
            <a:ext cx="5553075" cy="1895475"/>
          </a:xfrm>
          <a:prstGeom prst="rect">
            <a:avLst/>
          </a:prstGeom>
          <a:noFill/>
          <a:ln cap="flat" cmpd="sng" w="28575">
            <a:solidFill>
              <a:schemeClr val="dk2"/>
            </a:solidFill>
            <a:prstDash val="solid"/>
            <a:round/>
            <a:headEnd len="sm" w="sm" type="none"/>
            <a:tailEnd len="sm" w="sm" type="none"/>
          </a:ln>
        </p:spPr>
      </p:pic>
      <p:sp>
        <p:nvSpPr>
          <p:cNvPr id="397" name="Google Shape;397;p42"/>
          <p:cNvSpPr/>
          <p:nvPr/>
        </p:nvSpPr>
        <p:spPr>
          <a:xfrm>
            <a:off x="6779819" y="1676298"/>
            <a:ext cx="505665" cy="45898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3"/>
          <p:cNvSpPr txBox="1"/>
          <p:nvPr>
            <p:ph type="ctrTitle"/>
          </p:nvPr>
        </p:nvSpPr>
        <p:spPr>
          <a:xfrm>
            <a:off x="3375275" y="1810150"/>
            <a:ext cx="5154300" cy="130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Requisitos comunes de las interfaces</a:t>
            </a:r>
            <a:endParaRPr/>
          </a:p>
        </p:txBody>
      </p:sp>
      <p:sp>
        <p:nvSpPr>
          <p:cNvPr id="403" name="Google Shape;403;p43"/>
          <p:cNvSpPr/>
          <p:nvPr/>
        </p:nvSpPr>
        <p:spPr>
          <a:xfrm>
            <a:off x="190700" y="2141775"/>
            <a:ext cx="1575775" cy="859945"/>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3.1</a:t>
            </a:r>
          </a:p>
        </p:txBody>
      </p:sp>
      <p:sp>
        <p:nvSpPr>
          <p:cNvPr id="404" name="Google Shape;404;p43"/>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4"/>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de usuario</a:t>
            </a:r>
            <a:endParaRPr/>
          </a:p>
        </p:txBody>
      </p:sp>
      <p:sp>
        <p:nvSpPr>
          <p:cNvPr id="410" name="Google Shape;410;p44"/>
          <p:cNvSpPr txBox="1"/>
          <p:nvPr>
            <p:ph idx="1" type="body"/>
          </p:nvPr>
        </p:nvSpPr>
        <p:spPr>
          <a:xfrm>
            <a:off x="457200" y="1409500"/>
            <a:ext cx="4956000" cy="336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La interfaz con el usuario consistirá en un conjunto de:</a:t>
            </a:r>
            <a:endParaRPr sz="1800"/>
          </a:p>
          <a:p>
            <a:pPr indent="0" lvl="0" marL="0" rtl="0" algn="l">
              <a:spcBef>
                <a:spcPts val="600"/>
              </a:spcBef>
              <a:spcAft>
                <a:spcPts val="0"/>
              </a:spcAft>
              <a:buNone/>
            </a:pPr>
            <a:r>
              <a:rPr lang="en" sz="1800"/>
              <a:t>-Ventanas con botones, listas y campos de textos. </a:t>
            </a:r>
            <a:endParaRPr sz="1800"/>
          </a:p>
          <a:p>
            <a:pPr indent="0" lvl="0" marL="0" rtl="0" algn="l">
              <a:spcBef>
                <a:spcPts val="600"/>
              </a:spcBef>
              <a:spcAft>
                <a:spcPts val="0"/>
              </a:spcAft>
              <a:buNone/>
            </a:pPr>
            <a:r>
              <a:rPr lang="en" sz="1800"/>
              <a:t>Ésta deberá ser construida específicamente para el sistema propuesto y, será visualizada desde un navegador de internet.</a:t>
            </a:r>
            <a:endParaRPr sz="1800"/>
          </a:p>
        </p:txBody>
      </p:sp>
      <p:sp>
        <p:nvSpPr>
          <p:cNvPr id="411" name="Google Shape;411;p44"/>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create_0009__lzctgpjyge-gaelle-marcel.jpg" id="412" name="Google Shape;412;p44"/>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de hardware</a:t>
            </a:r>
            <a:endParaRPr/>
          </a:p>
        </p:txBody>
      </p:sp>
      <p:sp>
        <p:nvSpPr>
          <p:cNvPr id="418" name="Google Shape;418;p45"/>
          <p:cNvSpPr txBox="1"/>
          <p:nvPr>
            <p:ph idx="1" type="body"/>
          </p:nvPr>
        </p:nvSpPr>
        <p:spPr>
          <a:xfrm>
            <a:off x="457200" y="1409500"/>
            <a:ext cx="5301300" cy="336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Cualquier computador/notebook/celular/tablet con acceso a un navegador y </a:t>
            </a:r>
            <a:r>
              <a:rPr b="1" lang="en"/>
              <a:t>conexión</a:t>
            </a:r>
            <a:r>
              <a:rPr b="1" lang="en"/>
              <a:t> a internet.</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En caso de computador/notebook debe poder usar teclado y mouse.</a:t>
            </a:r>
            <a:endParaRPr b="1"/>
          </a:p>
          <a:p>
            <a:pPr indent="0" lvl="0" marL="0" rtl="0" algn="l">
              <a:spcBef>
                <a:spcPts val="600"/>
              </a:spcBef>
              <a:spcAft>
                <a:spcPts val="0"/>
              </a:spcAft>
              <a:buNone/>
            </a:pPr>
            <a:r>
              <a:t/>
            </a:r>
            <a:endParaRPr b="1"/>
          </a:p>
          <a:p>
            <a:pPr indent="0" lvl="0" marL="0" rtl="0" algn="l">
              <a:spcBef>
                <a:spcPts val="600"/>
              </a:spcBef>
              <a:spcAft>
                <a:spcPts val="0"/>
              </a:spcAft>
              <a:buNone/>
            </a:pPr>
            <a:r>
              <a:rPr b="1" lang="en"/>
              <a:t>En los demás casos será por medio de la pantalla </a:t>
            </a:r>
            <a:r>
              <a:rPr b="1" lang="en"/>
              <a:t>táctil</a:t>
            </a:r>
            <a:r>
              <a:rPr b="1" lang="en"/>
              <a:t>.</a:t>
            </a:r>
            <a:endParaRPr b="1"/>
          </a:p>
        </p:txBody>
      </p:sp>
      <p:sp>
        <p:nvSpPr>
          <p:cNvPr id="419" name="Google Shape;419;p45"/>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create_0009__lzctgpjyge-gaelle-marcel.jpg" id="420" name="Google Shape;420;p45"/>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de software</a:t>
            </a:r>
            <a:endParaRPr/>
          </a:p>
        </p:txBody>
      </p:sp>
      <p:sp>
        <p:nvSpPr>
          <p:cNvPr id="426" name="Google Shape;426;p46"/>
          <p:cNvSpPr txBox="1"/>
          <p:nvPr>
            <p:ph idx="1" type="body"/>
          </p:nvPr>
        </p:nvSpPr>
        <p:spPr>
          <a:xfrm>
            <a:off x="457200" y="1409500"/>
            <a:ext cx="5745000" cy="336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Explorador: Mozilla o Chrome.</a:t>
            </a:r>
            <a:endParaRPr/>
          </a:p>
        </p:txBody>
      </p:sp>
      <p:sp>
        <p:nvSpPr>
          <p:cNvPr id="427" name="Google Shape;427;p46"/>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create_0009__lzctgpjyge-gaelle-marcel.jpg" id="428" name="Google Shape;428;p46"/>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de comunicación</a:t>
            </a:r>
            <a:endParaRPr/>
          </a:p>
        </p:txBody>
      </p:sp>
      <p:sp>
        <p:nvSpPr>
          <p:cNvPr id="434" name="Google Shape;434;p47"/>
          <p:cNvSpPr txBox="1"/>
          <p:nvPr>
            <p:ph idx="1" type="body"/>
          </p:nvPr>
        </p:nvSpPr>
        <p:spPr>
          <a:xfrm>
            <a:off x="457200" y="1409500"/>
            <a:ext cx="5345400" cy="336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Los servidores, clientes y aplicaciones se comunicarán entre sí, mediante la interfaz y la base de datos.</a:t>
            </a:r>
            <a:endParaRPr/>
          </a:p>
        </p:txBody>
      </p:sp>
      <p:sp>
        <p:nvSpPr>
          <p:cNvPr id="435" name="Google Shape;435;p4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create_0009__lzctgpjyge-gaelle-marcel.jpg" id="436" name="Google Shape;436;p47"/>
          <p:cNvPicPr preferRelativeResize="0"/>
          <p:nvPr/>
        </p:nvPicPr>
        <p:blipFill rotWithShape="1">
          <a:blip r:embed="rId3">
            <a:alphaModFix/>
          </a:blip>
          <a:srcRect b="0" l="36941" r="41461" t="0"/>
          <a:stretch/>
        </p:blipFill>
        <p:spPr>
          <a:xfrm>
            <a:off x="7169200" y="0"/>
            <a:ext cx="197480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8"/>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Requisitos funcionales</a:t>
            </a:r>
            <a:endParaRPr/>
          </a:p>
        </p:txBody>
      </p:sp>
      <p:sp>
        <p:nvSpPr>
          <p:cNvPr id="442" name="Google Shape;442;p48"/>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443" name="Google Shape;443;p48"/>
          <p:cNvSpPr/>
          <p:nvPr/>
        </p:nvSpPr>
        <p:spPr>
          <a:xfrm>
            <a:off x="190100" y="2141775"/>
            <a:ext cx="1580461" cy="859945"/>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3.2</a:t>
            </a:r>
          </a:p>
        </p:txBody>
      </p:sp>
      <p:sp>
        <p:nvSpPr>
          <p:cNvPr id="444" name="Google Shape;444;p48"/>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9"/>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49"/>
          <p:cNvSpPr txBox="1"/>
          <p:nvPr/>
        </p:nvSpPr>
        <p:spPr>
          <a:xfrm>
            <a:off x="484300" y="478725"/>
            <a:ext cx="5915700" cy="451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sz="2400">
                <a:solidFill>
                  <a:srgbClr val="F3F3F3"/>
                </a:solidFill>
                <a:latin typeface="Droid Serif"/>
                <a:ea typeface="Droid Serif"/>
                <a:cs typeface="Droid Serif"/>
                <a:sym typeface="Droid Serif"/>
              </a:rPr>
              <a:t>RF 01</a:t>
            </a:r>
            <a:endParaRPr b="1" i="1"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3F3F3"/>
                </a:solidFill>
                <a:latin typeface="Droid Serif"/>
                <a:ea typeface="Droid Serif"/>
                <a:cs typeface="Droid Serif"/>
                <a:sym typeface="Droid Serif"/>
              </a:rPr>
              <a:t>Control de disponibilidad de salas de operación.</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Registrando horarios donde se  puede hacer uso de las  salas para un procedimiento médico.</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Debe tener acceso a modificación de horarios por si un cliente y/o médico cancela una operación.</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rPr b="1" i="1" lang="en" sz="2400">
                <a:solidFill>
                  <a:srgbClr val="F3F3F3"/>
                </a:solidFill>
                <a:latin typeface="Droid Serif"/>
                <a:ea typeface="Droid Serif"/>
                <a:cs typeface="Droid Serif"/>
                <a:sym typeface="Droid Serif"/>
              </a:rPr>
              <a:t>RF 02</a:t>
            </a:r>
            <a:endParaRPr b="1" i="1" sz="2400">
              <a:solidFill>
                <a:srgbClr val="F3F3F3"/>
              </a:solidFill>
              <a:latin typeface="Droid Serif"/>
              <a:ea typeface="Droid Serif"/>
              <a:cs typeface="Droid Serif"/>
              <a:sym typeface="Droid Serif"/>
            </a:endParaRPr>
          </a:p>
          <a:p>
            <a:pPr indent="0" lvl="0" marL="457200" rtl="0" algn="just">
              <a:spcBef>
                <a:spcPts val="0"/>
              </a:spcBef>
              <a:spcAft>
                <a:spcPts val="0"/>
              </a:spcAft>
              <a:buNone/>
            </a:pPr>
            <a:r>
              <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3F3F3"/>
                </a:solidFill>
                <a:latin typeface="Droid Serif"/>
                <a:ea typeface="Droid Serif"/>
                <a:cs typeface="Droid Serif"/>
                <a:sym typeface="Droid Serif"/>
              </a:rPr>
              <a:t>Software de control de horarios de médicos.</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Conocer el horario y disponibilidad de cada oftalmólogo.</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Debe tener acceso a modificación  de horarios.</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50"/>
          <p:cNvSpPr txBox="1"/>
          <p:nvPr/>
        </p:nvSpPr>
        <p:spPr>
          <a:xfrm>
            <a:off x="0" y="0"/>
            <a:ext cx="7565700" cy="487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sz="2400">
                <a:solidFill>
                  <a:srgbClr val="F3F3F3"/>
                </a:solidFill>
                <a:latin typeface="Droid Serif"/>
                <a:ea typeface="Droid Serif"/>
                <a:cs typeface="Droid Serif"/>
                <a:sym typeface="Droid Serif"/>
              </a:rPr>
              <a:t>RF 03</a:t>
            </a:r>
            <a:endParaRPr b="1" i="1"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3F3F3"/>
                </a:solidFill>
                <a:latin typeface="Droid Serif"/>
                <a:ea typeface="Droid Serif"/>
                <a:cs typeface="Droid Serif"/>
                <a:sym typeface="Droid Serif"/>
              </a:rPr>
              <a:t>Software de control de stock.</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Llevando un control de inventario de los instrumentales necesarios para los oftalmólogos.</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Cada instrumento debe tener su código propio.</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Debe mostrar la cantidad disponible de cada instrumento.</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rPr b="1" i="1" lang="en" sz="2400">
                <a:solidFill>
                  <a:srgbClr val="F3F3F3"/>
                </a:solidFill>
                <a:latin typeface="Droid Serif"/>
                <a:ea typeface="Droid Serif"/>
                <a:cs typeface="Droid Serif"/>
                <a:sym typeface="Droid Serif"/>
              </a:rPr>
              <a:t>RF 04</a:t>
            </a:r>
            <a:endParaRPr b="1" i="1" sz="2400">
              <a:solidFill>
                <a:srgbClr val="F3F3F3"/>
              </a:solidFill>
              <a:latin typeface="Droid Serif"/>
              <a:ea typeface="Droid Serif"/>
              <a:cs typeface="Droid Serif"/>
              <a:sym typeface="Droid Serif"/>
            </a:endParaRPr>
          </a:p>
          <a:p>
            <a:pPr indent="0" lvl="0" marL="457200" rtl="0" algn="just">
              <a:spcBef>
                <a:spcPts val="0"/>
              </a:spcBef>
              <a:spcAft>
                <a:spcPts val="0"/>
              </a:spcAft>
              <a:buNone/>
            </a:pPr>
            <a:r>
              <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3F3F3"/>
                </a:solidFill>
                <a:latin typeface="Droid Serif"/>
                <a:ea typeface="Droid Serif"/>
                <a:cs typeface="Droid Serif"/>
                <a:sym typeface="Droid Serif"/>
              </a:rPr>
              <a:t>Reserva de horas disponibles.</a:t>
            </a:r>
            <a:endParaRPr>
              <a:solidFill>
                <a:srgbClr val="F3F3F3"/>
              </a:solidFill>
              <a:latin typeface="Droid Serif"/>
              <a:ea typeface="Droid Serif"/>
              <a:cs typeface="Droid Serif"/>
              <a:sym typeface="Droid Serif"/>
            </a:endParaRPr>
          </a:p>
          <a:p>
            <a:pPr indent="0" lvl="0" marL="457200" rtl="0" algn="just">
              <a:spcBef>
                <a:spcPts val="0"/>
              </a:spcBef>
              <a:spcAft>
                <a:spcPts val="0"/>
              </a:spcAft>
              <a:buNone/>
            </a:pPr>
            <a:r>
              <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Gestionar de  manera organizada el  tiempo de personal médico e insumos, además de evitar colisiones.</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Debe ser intuitivo para ser apto a las secretarias.</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Al momento de reservar debe  desglosar por  categoría y médico especialista.</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Posibilidad de cancelar o reagendar la hora reservada.</a:t>
            </a:r>
            <a:endParaRPr>
              <a:solidFill>
                <a:srgbClr val="F3F3F3"/>
              </a:solidFill>
              <a:latin typeface="Droid Serif"/>
              <a:ea typeface="Droid Serif"/>
              <a:cs typeface="Droid Serif"/>
              <a:sym typeface="Droid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1"/>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51"/>
          <p:cNvSpPr txBox="1"/>
          <p:nvPr/>
        </p:nvSpPr>
        <p:spPr>
          <a:xfrm>
            <a:off x="484300" y="469250"/>
            <a:ext cx="5915700" cy="210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latin typeface="Droid Serif"/>
                <a:ea typeface="Droid Serif"/>
                <a:cs typeface="Droid Serif"/>
                <a:sym typeface="Droid Serif"/>
              </a:rPr>
              <a:t>RF 05</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3F3F3"/>
                </a:solidFill>
                <a:latin typeface="Droid Serif"/>
                <a:ea typeface="Droid Serif"/>
                <a:cs typeface="Droid Serif"/>
                <a:sym typeface="Droid Serif"/>
              </a:rPr>
              <a:t>Gestión  de Historial</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Subir y  tener  online información de médicos, pacientes  e instrumental.</a:t>
            </a:r>
            <a:endParaRPr>
              <a:solidFill>
                <a:srgbClr val="F3F3F3"/>
              </a:solidFill>
              <a:latin typeface="Droid Serif"/>
              <a:ea typeface="Droid Serif"/>
              <a:cs typeface="Droid Serif"/>
              <a:sym typeface="Droid Serif"/>
            </a:endParaRPr>
          </a:p>
          <a:p>
            <a:pPr indent="-317500" lvl="0" marL="457200" rtl="0" algn="just">
              <a:spcBef>
                <a:spcPts val="0"/>
              </a:spcBef>
              <a:spcAft>
                <a:spcPts val="0"/>
              </a:spcAft>
              <a:buClr>
                <a:srgbClr val="F3F3F3"/>
              </a:buClr>
              <a:buSzPts val="1400"/>
              <a:buFont typeface="Droid Serif"/>
              <a:buChar char="-"/>
            </a:pPr>
            <a:r>
              <a:rPr lang="en">
                <a:solidFill>
                  <a:srgbClr val="F3F3F3"/>
                </a:solidFill>
                <a:latin typeface="Droid Serif"/>
                <a:ea typeface="Droid Serif"/>
                <a:cs typeface="Droid Serif"/>
                <a:sym typeface="Droid Serif"/>
              </a:rPr>
              <a:t>Pudiendo reservar citas y gestionar  la información  relevante  y sensible para la fundación.</a:t>
            </a:r>
            <a:endParaRPr>
              <a:solidFill>
                <a:srgbClr val="F3F3F3"/>
              </a:solidFill>
              <a:latin typeface="Droid Serif"/>
              <a:ea typeface="Droid Serif"/>
              <a:cs typeface="Droid Serif"/>
              <a:sym typeface="Droid Serif"/>
            </a:endParaRPr>
          </a:p>
        </p:txBody>
      </p:sp>
      <p:sp>
        <p:nvSpPr>
          <p:cNvPr id="463" name="Google Shape;463;p51"/>
          <p:cNvSpPr txBox="1"/>
          <p:nvPr/>
        </p:nvSpPr>
        <p:spPr>
          <a:xfrm>
            <a:off x="484300" y="2342175"/>
            <a:ext cx="6496800" cy="284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latin typeface="Droid Serif"/>
                <a:ea typeface="Droid Serif"/>
                <a:cs typeface="Droid Serif"/>
                <a:sym typeface="Droid Serif"/>
              </a:rPr>
              <a:t>RF 06</a:t>
            </a:r>
            <a:r>
              <a:rPr lang="en" sz="1800">
                <a:solidFill>
                  <a:srgbClr val="F3F3F3"/>
                </a:solidFill>
                <a:latin typeface="Droid Serif"/>
                <a:ea typeface="Droid Serif"/>
                <a:cs typeface="Droid Serif"/>
                <a:sym typeface="Droid Serif"/>
              </a:rPr>
              <a:t>	</a:t>
            </a:r>
            <a:endParaRPr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FFFFF"/>
                </a:solidFill>
                <a:latin typeface="Droid Serif"/>
                <a:ea typeface="Droid Serif"/>
                <a:cs typeface="Droid Serif"/>
                <a:sym typeface="Droid Serif"/>
              </a:rPr>
              <a:t>Autentificación de Usuarios.</a:t>
            </a:r>
            <a:endParaRPr>
              <a:solidFill>
                <a:srgbClr val="FFFFFF"/>
              </a:solidFill>
              <a:latin typeface="Droid Serif"/>
              <a:ea typeface="Droid Serif"/>
              <a:cs typeface="Droid Serif"/>
              <a:sym typeface="Droid Serif"/>
            </a:endParaRPr>
          </a:p>
          <a:p>
            <a:pPr indent="-317500" lvl="0" marL="457200" rtl="0" algn="just">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Los usuarios de la fundación deberán identificarse para acceder a cualquier parte del sistema.</a:t>
            </a:r>
            <a:endParaRPr>
              <a:solidFill>
                <a:srgbClr val="FFFFFF"/>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FFFFF"/>
              </a:solidFill>
              <a:latin typeface="Droid Serif"/>
              <a:ea typeface="Droid Serif"/>
              <a:cs typeface="Droid Serif"/>
              <a:sym typeface="Droid Serif"/>
            </a:endParaRPr>
          </a:p>
          <a:p>
            <a:pPr indent="-317500" lvl="0" marL="457200" rtl="0" algn="just">
              <a:spcBef>
                <a:spcPts val="0"/>
              </a:spcBef>
              <a:spcAft>
                <a:spcPts val="0"/>
              </a:spcAft>
              <a:buClr>
                <a:srgbClr val="FFFFFF"/>
              </a:buClr>
              <a:buSzPts val="1400"/>
              <a:buFont typeface="Droid Serif"/>
              <a:buChar char="-"/>
            </a:pPr>
            <a:r>
              <a:rPr lang="en">
                <a:solidFill>
                  <a:srgbClr val="FFFFFF"/>
                </a:solidFill>
                <a:latin typeface="Droid Serif"/>
                <a:ea typeface="Droid Serif"/>
                <a:cs typeface="Droid Serif"/>
                <a:sym typeface="Droid Serif"/>
              </a:rPr>
              <a:t>El sistema podrá ser consultado por cualquier usuario dependiendo del módulo en el cual se encuentre y su nivel de accesibilidad.</a:t>
            </a:r>
            <a:endParaRPr>
              <a:solidFill>
                <a:srgbClr val="FFFFFF"/>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Personal Involucrado</a:t>
            </a:r>
            <a:endParaRPr/>
          </a:p>
        </p:txBody>
      </p:sp>
      <p:sp>
        <p:nvSpPr>
          <p:cNvPr id="152" name="Google Shape;152;p16"/>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444500" rtl="0" algn="l">
              <a:lnSpc>
                <a:spcPct val="115000"/>
              </a:lnSpc>
              <a:spcBef>
                <a:spcPts val="0"/>
              </a:spcBef>
              <a:spcAft>
                <a:spcPts val="0"/>
              </a:spcAft>
              <a:buNone/>
            </a:pPr>
            <a:r>
              <a:rPr lang="en"/>
              <a:t> </a:t>
            </a:r>
            <a:endParaRPr/>
          </a:p>
          <a:p>
            <a:pPr indent="0" lvl="0" marL="444500" rtl="0" algn="l">
              <a:lnSpc>
                <a:spcPct val="115000"/>
              </a:lnSpc>
              <a:spcBef>
                <a:spcPts val="0"/>
              </a:spcBef>
              <a:spcAft>
                <a:spcPts val="0"/>
              </a:spcAft>
              <a:buNone/>
            </a:pPr>
            <a:r>
              <a:rPr lang="en"/>
              <a:t> </a:t>
            </a:r>
            <a:endParaRPr/>
          </a:p>
          <a:p>
            <a:pPr indent="0" lvl="0" marL="444500" rtl="0" algn="l">
              <a:lnSpc>
                <a:spcPct val="115000"/>
              </a:lnSpc>
              <a:spcBef>
                <a:spcPts val="0"/>
              </a:spcBef>
              <a:spcAft>
                <a:spcPts val="0"/>
              </a:spcAft>
              <a:buNone/>
            </a:pPr>
            <a:r>
              <a:rPr lang="en"/>
              <a:t> </a:t>
            </a:r>
            <a:endParaRPr/>
          </a:p>
          <a:p>
            <a:pPr indent="0" lvl="0" marL="444500" rtl="0" algn="l">
              <a:lnSpc>
                <a:spcPct val="115000"/>
              </a:lnSpc>
              <a:spcBef>
                <a:spcPts val="0"/>
              </a:spcBef>
              <a:spcAft>
                <a:spcPts val="0"/>
              </a:spcAft>
              <a:buNone/>
            </a:pPr>
            <a:r>
              <a:rPr lang="en"/>
              <a:t> </a:t>
            </a:r>
            <a:endParaRPr/>
          </a:p>
          <a:p>
            <a:pPr indent="0" lvl="0" marL="444500" rtl="0" algn="l">
              <a:lnSpc>
                <a:spcPct val="115000"/>
              </a:lnSpc>
              <a:spcBef>
                <a:spcPts val="0"/>
              </a:spcBef>
              <a:spcAft>
                <a:spcPts val="0"/>
              </a:spcAft>
              <a:buNone/>
            </a:pPr>
            <a:r>
              <a:rPr lang="en"/>
              <a:t> </a:t>
            </a:r>
            <a:endParaRPr/>
          </a:p>
          <a:p>
            <a:pPr indent="0" lvl="0" marL="0" rtl="0" algn="l">
              <a:spcBef>
                <a:spcPts val="600"/>
              </a:spcBef>
              <a:spcAft>
                <a:spcPts val="0"/>
              </a:spcAft>
              <a:buNone/>
            </a:pPr>
            <a:r>
              <a:t/>
            </a:r>
            <a:endParaRPr/>
          </a:p>
        </p:txBody>
      </p:sp>
      <p:sp>
        <p:nvSpPr>
          <p:cNvPr id="153" name="Google Shape;153;p16"/>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id="154" name="Google Shape;154;p16"/>
          <p:cNvPicPr preferRelativeResize="0"/>
          <p:nvPr/>
        </p:nvPicPr>
        <p:blipFill>
          <a:blip r:embed="rId3">
            <a:alphaModFix/>
          </a:blip>
          <a:stretch>
            <a:fillRect/>
          </a:stretch>
        </p:blipFill>
        <p:spPr>
          <a:xfrm>
            <a:off x="157788" y="1406938"/>
            <a:ext cx="5610225" cy="1114425"/>
          </a:xfrm>
          <a:prstGeom prst="rect">
            <a:avLst/>
          </a:prstGeom>
          <a:noFill/>
          <a:ln cap="flat" cmpd="sng" w="28575">
            <a:solidFill>
              <a:schemeClr val="dk2"/>
            </a:solidFill>
            <a:prstDash val="solid"/>
            <a:round/>
            <a:headEnd len="sm" w="sm" type="none"/>
            <a:tailEnd len="sm" w="sm" type="none"/>
          </a:ln>
        </p:spPr>
      </p:pic>
      <p:pic>
        <p:nvPicPr>
          <p:cNvPr id="155" name="Google Shape;155;p16"/>
          <p:cNvPicPr preferRelativeResize="0"/>
          <p:nvPr/>
        </p:nvPicPr>
        <p:blipFill>
          <a:blip r:embed="rId4">
            <a:alphaModFix/>
          </a:blip>
          <a:stretch>
            <a:fillRect/>
          </a:stretch>
        </p:blipFill>
        <p:spPr>
          <a:xfrm>
            <a:off x="157788" y="2637225"/>
            <a:ext cx="5610225" cy="1066800"/>
          </a:xfrm>
          <a:prstGeom prst="rect">
            <a:avLst/>
          </a:prstGeom>
          <a:noFill/>
          <a:ln cap="flat" cmpd="sng" w="28575">
            <a:solidFill>
              <a:schemeClr val="dk2"/>
            </a:solidFill>
            <a:prstDash val="solid"/>
            <a:round/>
            <a:headEnd len="sm" w="sm" type="none"/>
            <a:tailEnd len="sm" w="sm" type="none"/>
          </a:ln>
        </p:spPr>
      </p:pic>
      <p:pic>
        <p:nvPicPr>
          <p:cNvPr id="156" name="Google Shape;156;p16"/>
          <p:cNvPicPr preferRelativeResize="0"/>
          <p:nvPr/>
        </p:nvPicPr>
        <p:blipFill>
          <a:blip r:embed="rId5">
            <a:alphaModFix/>
          </a:blip>
          <a:stretch>
            <a:fillRect/>
          </a:stretch>
        </p:blipFill>
        <p:spPr>
          <a:xfrm>
            <a:off x="167313" y="3819875"/>
            <a:ext cx="5591175" cy="10858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52"/>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Requisitos NO funcionales</a:t>
            </a:r>
            <a:endParaRPr/>
          </a:p>
        </p:txBody>
      </p:sp>
      <p:sp>
        <p:nvSpPr>
          <p:cNvPr id="469" name="Google Shape;469;p52"/>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
        <p:nvSpPr>
          <p:cNvPr id="470" name="Google Shape;470;p52"/>
          <p:cNvSpPr/>
          <p:nvPr/>
        </p:nvSpPr>
        <p:spPr>
          <a:xfrm>
            <a:off x="190100" y="2141775"/>
            <a:ext cx="1580461" cy="859945"/>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3.3</a:t>
            </a:r>
          </a:p>
        </p:txBody>
      </p:sp>
      <p:sp>
        <p:nvSpPr>
          <p:cNvPr id="471" name="Google Shape;471;p52"/>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3"/>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53"/>
          <p:cNvSpPr txBox="1"/>
          <p:nvPr/>
        </p:nvSpPr>
        <p:spPr>
          <a:xfrm>
            <a:off x="484300" y="488725"/>
            <a:ext cx="5915700" cy="454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F3F3F3"/>
                </a:solidFill>
                <a:latin typeface="Droid Serif"/>
                <a:ea typeface="Droid Serif"/>
                <a:cs typeface="Droid Serif"/>
                <a:sym typeface="Droid Serif"/>
              </a:rPr>
              <a:t>Requisitos de rendimiento</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b="1" sz="12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Garantizar que el diseño de las consultas u otro proceso no afecte el desempeño de la base de datos, ni considerablemente el tráfico de la red.</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rPr b="1" lang="en" sz="1800">
                <a:solidFill>
                  <a:srgbClr val="F3F3F3"/>
                </a:solidFill>
                <a:latin typeface="Droid Serif"/>
                <a:ea typeface="Droid Serif"/>
                <a:cs typeface="Droid Serif"/>
                <a:sym typeface="Droid Serif"/>
              </a:rPr>
              <a:t>Seguridad</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Garantizar la confiabilidad, la seguridad y el desempeño del sistema informático a los diferentes usuarios. En este sentido la información almacenada o registros realizados podrán ser consultados y actualizados permanente y simultáneamente, sin que se afecte el tiempo de respuesta.</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Garantizar la seguridad del sistema con respecto a la información y datos que se manejan tales sean documentos, archivos y contraseñas.</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Facilidades y controles para permitir el acceso a la información al personal autorizado a través de Internet,  con la intención de consultar y subir información pertinente para cada una de ellas.</a:t>
            </a:r>
            <a:endParaRPr sz="1000">
              <a:solidFill>
                <a:srgbClr val="F3F3F3"/>
              </a:solidFill>
              <a:latin typeface="Droid Serif"/>
              <a:ea typeface="Droid Serif"/>
              <a:cs typeface="Droid Serif"/>
              <a:sym typeface="Droid Serif"/>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4"/>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54"/>
          <p:cNvSpPr txBox="1"/>
          <p:nvPr/>
        </p:nvSpPr>
        <p:spPr>
          <a:xfrm>
            <a:off x="484300" y="478725"/>
            <a:ext cx="5915700" cy="454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F3F3F3"/>
                </a:solidFill>
                <a:latin typeface="Droid Serif"/>
                <a:ea typeface="Droid Serif"/>
                <a:cs typeface="Droid Serif"/>
                <a:sym typeface="Droid Serif"/>
              </a:rPr>
              <a:t>Fiabilidad</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El sistema debe tener una interfaz de uso intuitiva y sencilla</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La interfaz de usuario debe ajustarse a las características de la web de la institución, dentro de la cual estará incorporado el sistema de gestión de procesos y el inventario</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2400">
              <a:solidFill>
                <a:srgbClr val="F3F3F3"/>
              </a:solidFill>
              <a:latin typeface="Droid Serif"/>
              <a:ea typeface="Droid Serif"/>
              <a:cs typeface="Droid Serif"/>
              <a:sym typeface="Droid Serif"/>
            </a:endParaRPr>
          </a:p>
          <a:p>
            <a:pPr indent="0" lvl="0" marL="0" rtl="0" algn="just">
              <a:spcBef>
                <a:spcPts val="0"/>
              </a:spcBef>
              <a:spcAft>
                <a:spcPts val="0"/>
              </a:spcAft>
              <a:buNone/>
            </a:pPr>
            <a:r>
              <a:rPr b="1" lang="en" sz="1800">
                <a:solidFill>
                  <a:srgbClr val="F3F3F3"/>
                </a:solidFill>
                <a:latin typeface="Droid Serif"/>
                <a:ea typeface="Droid Serif"/>
                <a:cs typeface="Droid Serif"/>
                <a:sym typeface="Droid Serif"/>
              </a:rPr>
              <a:t>Disponibilidad</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sz="1000">
                <a:solidFill>
                  <a:srgbClr val="F3F3F3"/>
                </a:solidFill>
                <a:latin typeface="Droid Serif"/>
                <a:ea typeface="Droid Serif"/>
                <a:cs typeface="Droid Serif"/>
                <a:sym typeface="Droid Serif"/>
              </a:rPr>
              <a:t>•	La disponibilidad del sistema debe ser continua con un nivel de servicio para los usuarios de 7 días por 24 horas, garantizando un esquema adecuado que permita la posible falla en cualquiera de sus componentes,  contar con una contingencia, generación de alarmas.</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000">
              <a:solidFill>
                <a:srgbClr val="F3F3F3"/>
              </a:solidFill>
              <a:latin typeface="Droid Serif"/>
              <a:ea typeface="Droid Serif"/>
              <a:cs typeface="Droid Serif"/>
              <a:sym typeface="Droid Serif"/>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5"/>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489" name="Google Shape;489;p55"/>
          <p:cNvSpPr txBox="1"/>
          <p:nvPr/>
        </p:nvSpPr>
        <p:spPr>
          <a:xfrm>
            <a:off x="484300" y="478725"/>
            <a:ext cx="5915700" cy="454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F3F3F3"/>
                </a:solidFill>
                <a:latin typeface="Droid Serif"/>
                <a:ea typeface="Droid Serif"/>
                <a:cs typeface="Droid Serif"/>
                <a:sym typeface="Droid Serif"/>
              </a:rPr>
              <a:t>Mantenibilidad</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rPr lang="en">
                <a:solidFill>
                  <a:srgbClr val="F3F3F3"/>
                </a:solidFill>
                <a:latin typeface="Droid Serif"/>
                <a:ea typeface="Droid Serif"/>
                <a:cs typeface="Droid Serif"/>
                <a:sym typeface="Droid Serif"/>
              </a:rPr>
              <a:t>•	El sistema debe disponer de una documentación fácilmente actualizable que permita realizar operaciones de mantenimiento con el menor esfuerzo posible</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rPr b="1" lang="en" sz="1800">
                <a:solidFill>
                  <a:srgbClr val="F3F3F3"/>
                </a:solidFill>
                <a:latin typeface="Droid Serif"/>
                <a:ea typeface="Droid Serif"/>
                <a:cs typeface="Droid Serif"/>
                <a:sym typeface="Droid Serif"/>
              </a:rPr>
              <a:t>Portabilidad</a:t>
            </a:r>
            <a:endParaRPr b="1" sz="18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000">
              <a:solidFill>
                <a:srgbClr val="F3F3F3"/>
              </a:solidFill>
              <a:latin typeface="Droid Serif"/>
              <a:ea typeface="Droid Serif"/>
              <a:cs typeface="Droid Serif"/>
              <a:sym typeface="Droid Serif"/>
            </a:endParaRPr>
          </a:p>
          <a:p>
            <a:pPr indent="0" lvl="0" marL="0" rtl="0" algn="just">
              <a:spcBef>
                <a:spcPts val="0"/>
              </a:spcBef>
              <a:spcAft>
                <a:spcPts val="0"/>
              </a:spcAft>
              <a:buNone/>
            </a:pPr>
            <a:r>
              <a:t/>
            </a:r>
            <a:endParaRPr sz="1000">
              <a:solidFill>
                <a:srgbClr val="F3F3F3"/>
              </a:solidFill>
              <a:latin typeface="Droid Serif"/>
              <a:ea typeface="Droid Serif"/>
              <a:cs typeface="Droid Serif"/>
              <a:sym typeface="Droid Serif"/>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6"/>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Procesos</a:t>
            </a:r>
            <a:endParaRPr/>
          </a:p>
        </p:txBody>
      </p:sp>
      <p:sp>
        <p:nvSpPr>
          <p:cNvPr id="495" name="Google Shape;495;p56"/>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190100" y="2141775"/>
            <a:ext cx="617423" cy="836513"/>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4</a:t>
            </a:r>
          </a:p>
        </p:txBody>
      </p:sp>
      <p:sp>
        <p:nvSpPr>
          <p:cNvPr id="497" name="Google Shape;497;p56"/>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7"/>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Carta Gantt</a:t>
            </a:r>
            <a:endParaRPr/>
          </a:p>
        </p:txBody>
      </p:sp>
      <p:sp>
        <p:nvSpPr>
          <p:cNvPr id="503" name="Google Shape;503;p57"/>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(Hecho con MS Project)</a:t>
            </a:r>
            <a:endParaRPr/>
          </a:p>
        </p:txBody>
      </p:sp>
      <p:sp>
        <p:nvSpPr>
          <p:cNvPr id="504" name="Google Shape;504;p57"/>
          <p:cNvSpPr/>
          <p:nvPr/>
        </p:nvSpPr>
        <p:spPr>
          <a:xfrm>
            <a:off x="190100" y="2141775"/>
            <a:ext cx="545956" cy="848229"/>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5</a:t>
            </a:r>
          </a:p>
        </p:txBody>
      </p:sp>
      <p:sp>
        <p:nvSpPr>
          <p:cNvPr id="505" name="Google Shape;505;p57"/>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8"/>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id="511" name="Google Shape;511;p58"/>
          <p:cNvPicPr preferRelativeResize="0"/>
          <p:nvPr/>
        </p:nvPicPr>
        <p:blipFill>
          <a:blip r:embed="rId3">
            <a:alphaModFix/>
          </a:blip>
          <a:stretch>
            <a:fillRect/>
          </a:stretch>
        </p:blipFill>
        <p:spPr>
          <a:xfrm>
            <a:off x="244875" y="222325"/>
            <a:ext cx="8839198" cy="881974"/>
          </a:xfrm>
          <a:prstGeom prst="rect">
            <a:avLst/>
          </a:prstGeom>
          <a:noFill/>
          <a:ln cap="flat" cmpd="sng" w="9525">
            <a:solidFill>
              <a:schemeClr val="dk2"/>
            </a:solidFill>
            <a:prstDash val="solid"/>
            <a:round/>
            <a:headEnd len="sm" w="sm" type="none"/>
            <a:tailEnd len="sm" w="sm" type="none"/>
          </a:ln>
        </p:spPr>
      </p:pic>
      <p:pic>
        <p:nvPicPr>
          <p:cNvPr id="512" name="Google Shape;512;p58"/>
          <p:cNvPicPr preferRelativeResize="0"/>
          <p:nvPr/>
        </p:nvPicPr>
        <p:blipFill>
          <a:blip r:embed="rId4">
            <a:alphaModFix/>
          </a:blip>
          <a:stretch>
            <a:fillRect/>
          </a:stretch>
        </p:blipFill>
        <p:spPr>
          <a:xfrm>
            <a:off x="244875" y="1190488"/>
            <a:ext cx="3024450" cy="1362075"/>
          </a:xfrm>
          <a:prstGeom prst="rect">
            <a:avLst/>
          </a:prstGeom>
          <a:noFill/>
          <a:ln cap="flat" cmpd="sng" w="9525">
            <a:solidFill>
              <a:schemeClr val="dk2"/>
            </a:solidFill>
            <a:prstDash val="solid"/>
            <a:round/>
            <a:headEnd len="sm" w="sm" type="none"/>
            <a:tailEnd len="sm" w="sm" type="none"/>
          </a:ln>
        </p:spPr>
      </p:pic>
      <p:pic>
        <p:nvPicPr>
          <p:cNvPr id="513" name="Google Shape;513;p58"/>
          <p:cNvPicPr preferRelativeResize="0"/>
          <p:nvPr/>
        </p:nvPicPr>
        <p:blipFill>
          <a:blip r:embed="rId5">
            <a:alphaModFix/>
          </a:blip>
          <a:stretch>
            <a:fillRect/>
          </a:stretch>
        </p:blipFill>
        <p:spPr>
          <a:xfrm>
            <a:off x="244875" y="2638763"/>
            <a:ext cx="7912276" cy="1026625"/>
          </a:xfrm>
          <a:prstGeom prst="rect">
            <a:avLst/>
          </a:prstGeom>
          <a:noFill/>
          <a:ln cap="flat" cmpd="sng" w="9525">
            <a:solidFill>
              <a:schemeClr val="dk2"/>
            </a:solidFill>
            <a:prstDash val="solid"/>
            <a:round/>
            <a:headEnd len="sm" w="sm" type="none"/>
            <a:tailEnd len="sm" w="sm" type="none"/>
          </a:ln>
        </p:spPr>
      </p:pic>
      <p:pic>
        <p:nvPicPr>
          <p:cNvPr id="514" name="Google Shape;514;p58"/>
          <p:cNvPicPr preferRelativeResize="0"/>
          <p:nvPr/>
        </p:nvPicPr>
        <p:blipFill>
          <a:blip r:embed="rId6">
            <a:alphaModFix/>
          </a:blip>
          <a:stretch>
            <a:fillRect/>
          </a:stretch>
        </p:blipFill>
        <p:spPr>
          <a:xfrm>
            <a:off x="244875" y="3751600"/>
            <a:ext cx="4316775" cy="1292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9"/>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id="520" name="Google Shape;520;p59"/>
          <p:cNvPicPr preferRelativeResize="0"/>
          <p:nvPr/>
        </p:nvPicPr>
        <p:blipFill>
          <a:blip r:embed="rId3">
            <a:alphaModFix/>
          </a:blip>
          <a:stretch>
            <a:fillRect/>
          </a:stretch>
        </p:blipFill>
        <p:spPr>
          <a:xfrm>
            <a:off x="51425" y="339575"/>
            <a:ext cx="9027474" cy="40899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60"/>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
            </a:r>
            <a:r>
              <a:rPr lang="en"/>
              <a:t>izagi modeler</a:t>
            </a:r>
            <a:endParaRPr/>
          </a:p>
        </p:txBody>
      </p:sp>
      <p:sp>
        <p:nvSpPr>
          <p:cNvPr id="526" name="Google Shape;526;p60"/>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(Diseñado con el software Bizagi Modeler)</a:t>
            </a:r>
            <a:endParaRPr/>
          </a:p>
        </p:txBody>
      </p:sp>
      <p:sp>
        <p:nvSpPr>
          <p:cNvPr id="527" name="Google Shape;527;p60"/>
          <p:cNvSpPr/>
          <p:nvPr/>
        </p:nvSpPr>
        <p:spPr>
          <a:xfrm>
            <a:off x="190100" y="2141775"/>
            <a:ext cx="561187" cy="859945"/>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6</a:t>
            </a:r>
          </a:p>
        </p:txBody>
      </p:sp>
      <p:sp>
        <p:nvSpPr>
          <p:cNvPr id="528" name="Google Shape;528;p60"/>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61"/>
          <p:cNvSpPr txBox="1"/>
          <p:nvPr>
            <p:ph type="ctrTitle"/>
          </p:nvPr>
        </p:nvSpPr>
        <p:spPr>
          <a:xfrm>
            <a:off x="3228975" y="39617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Toma de horas</a:t>
            </a:r>
            <a:endParaRPr/>
          </a:p>
        </p:txBody>
      </p:sp>
      <p:sp>
        <p:nvSpPr>
          <p:cNvPr id="534" name="Google Shape;534;p61"/>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5" name="Google Shape;535;p61"/>
          <p:cNvPicPr preferRelativeResize="0"/>
          <p:nvPr/>
        </p:nvPicPr>
        <p:blipFill>
          <a:blip r:embed="rId3">
            <a:alphaModFix/>
          </a:blip>
          <a:stretch>
            <a:fillRect/>
          </a:stretch>
        </p:blipFill>
        <p:spPr>
          <a:xfrm>
            <a:off x="2966275" y="969275"/>
            <a:ext cx="5563300" cy="36853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Definiciones, Acrónimos y Abreviaturas</a:t>
            </a:r>
            <a:endParaRPr/>
          </a:p>
        </p:txBody>
      </p:sp>
      <p:sp>
        <p:nvSpPr>
          <p:cNvPr id="162" name="Google Shape;162;p1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photo-1485113304677-256fd24bb0ae" id="163" name="Google Shape;163;p17"/>
          <p:cNvPicPr preferRelativeResize="0"/>
          <p:nvPr/>
        </p:nvPicPr>
        <p:blipFill rotWithShape="1">
          <a:blip r:embed="rId3">
            <a:alphaModFix/>
          </a:blip>
          <a:srcRect b="0" l="49857" r="24546" t="0"/>
          <a:stretch/>
        </p:blipFill>
        <p:spPr>
          <a:xfrm>
            <a:off x="7169200" y="0"/>
            <a:ext cx="1974799" cy="5143500"/>
          </a:xfrm>
          <a:prstGeom prst="rect">
            <a:avLst/>
          </a:prstGeom>
          <a:noFill/>
          <a:ln>
            <a:noFill/>
          </a:ln>
        </p:spPr>
      </p:pic>
      <p:sp>
        <p:nvSpPr>
          <p:cNvPr id="164" name="Google Shape;164;p17"/>
          <p:cNvSpPr txBox="1"/>
          <p:nvPr>
            <p:ph idx="1" type="body"/>
          </p:nvPr>
        </p:nvSpPr>
        <p:spPr>
          <a:xfrm>
            <a:off x="457200" y="1406950"/>
            <a:ext cx="5301300" cy="20982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Char char="➝"/>
            </a:pPr>
            <a:r>
              <a:rPr b="1" lang="en" sz="1200"/>
              <a:t>Administrador:</a:t>
            </a:r>
            <a:r>
              <a:rPr lang="en" sz="1200"/>
              <a:t> Persona que posee una cuenta con privilegios en el sistema.</a:t>
            </a:r>
            <a:endParaRPr sz="1200"/>
          </a:p>
          <a:p>
            <a:pPr indent="-304800" lvl="0" marL="457200" rtl="0" algn="just">
              <a:lnSpc>
                <a:spcPct val="115000"/>
              </a:lnSpc>
              <a:spcBef>
                <a:spcPts val="0"/>
              </a:spcBef>
              <a:spcAft>
                <a:spcPts val="0"/>
              </a:spcAft>
              <a:buSzPts val="1200"/>
              <a:buChar char="➝"/>
            </a:pPr>
            <a:r>
              <a:rPr b="1" lang="en" sz="1200"/>
              <a:t>Privilegios:</a:t>
            </a:r>
            <a:r>
              <a:rPr lang="en" sz="1200"/>
              <a:t> Hay 4 tipos de privilegios, poder ver reportes (ganancias), inventario (para personal de instrumental), secretaria y  administrador.</a:t>
            </a:r>
            <a:endParaRPr sz="1200"/>
          </a:p>
          <a:p>
            <a:pPr indent="-304800" lvl="0" marL="457200" rtl="0" algn="just">
              <a:lnSpc>
                <a:spcPct val="115000"/>
              </a:lnSpc>
              <a:spcBef>
                <a:spcPts val="0"/>
              </a:spcBef>
              <a:spcAft>
                <a:spcPts val="0"/>
              </a:spcAft>
              <a:buSzPts val="1200"/>
              <a:buChar char="➝"/>
            </a:pPr>
            <a:r>
              <a:rPr b="1" lang="en" sz="1200"/>
              <a:t>Usuario:</a:t>
            </a:r>
            <a:r>
              <a:rPr lang="en" sz="1200"/>
              <a:t> </a:t>
            </a:r>
            <a:r>
              <a:rPr lang="en" sz="1200"/>
              <a:t>Persona</a:t>
            </a:r>
            <a:r>
              <a:rPr lang="en" sz="1200"/>
              <a:t> que ocupa la aplicación.</a:t>
            </a:r>
            <a:endParaRPr sz="1200"/>
          </a:p>
          <a:p>
            <a:pPr indent="-304800" lvl="0" marL="457200" rtl="0" algn="just">
              <a:lnSpc>
                <a:spcPct val="115000"/>
              </a:lnSpc>
              <a:spcBef>
                <a:spcPts val="0"/>
              </a:spcBef>
              <a:spcAft>
                <a:spcPts val="0"/>
              </a:spcAft>
              <a:buSzPts val="1200"/>
              <a:buChar char="➝"/>
            </a:pPr>
            <a:r>
              <a:rPr b="1" lang="en" sz="1200"/>
              <a:t>Citas:</a:t>
            </a:r>
            <a:r>
              <a:rPr lang="en" sz="1200"/>
              <a:t> Consultas, Controles médicos.</a:t>
            </a:r>
            <a:endParaRPr sz="1200"/>
          </a:p>
          <a:p>
            <a:pPr indent="-304800" lvl="0" marL="457200" rtl="0" algn="just">
              <a:lnSpc>
                <a:spcPct val="115000"/>
              </a:lnSpc>
              <a:spcBef>
                <a:spcPts val="0"/>
              </a:spcBef>
              <a:spcAft>
                <a:spcPts val="0"/>
              </a:spcAft>
              <a:buSzPts val="1200"/>
              <a:buChar char="➝"/>
            </a:pPr>
            <a:r>
              <a:rPr b="1" lang="en" sz="1200"/>
              <a:t>Operación:</a:t>
            </a:r>
            <a:r>
              <a:rPr lang="en" sz="1200"/>
              <a:t> Procedimiento quirúrgico. </a:t>
            </a:r>
            <a:endParaRPr sz="1200"/>
          </a:p>
          <a:p>
            <a:pPr indent="-304800" lvl="0" marL="457200" rtl="0" algn="just">
              <a:lnSpc>
                <a:spcPct val="115000"/>
              </a:lnSpc>
              <a:spcBef>
                <a:spcPts val="0"/>
              </a:spcBef>
              <a:spcAft>
                <a:spcPts val="0"/>
              </a:spcAft>
              <a:buSzPts val="1200"/>
              <a:buChar char="➝"/>
            </a:pPr>
            <a:r>
              <a:rPr b="1" lang="en" sz="1200"/>
              <a:t>Instrumental:</a:t>
            </a:r>
            <a:r>
              <a:rPr lang="en" sz="1200"/>
              <a:t> El conjunto de elementos utilizados en los procedimientos quirúrgicos. Es un bien social costoso, muy sofisticado y delicado.</a:t>
            </a:r>
            <a:endParaRPr sz="1200"/>
          </a:p>
          <a:p>
            <a:pPr indent="0" lvl="0" marL="0" rtl="0" algn="l">
              <a:spcBef>
                <a:spcPts val="600"/>
              </a:spcBef>
              <a:spcAft>
                <a:spcPts val="0"/>
              </a:spcAft>
              <a:buNone/>
            </a:pPr>
            <a:r>
              <a:t/>
            </a:r>
            <a:endParaRPr/>
          </a:p>
        </p:txBody>
      </p:sp>
      <p:sp>
        <p:nvSpPr>
          <p:cNvPr id="165" name="Google Shape;165;p17"/>
          <p:cNvSpPr txBox="1"/>
          <p:nvPr/>
        </p:nvSpPr>
        <p:spPr>
          <a:xfrm>
            <a:off x="5365775" y="321200"/>
            <a:ext cx="884100" cy="7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
        <p:nvSpPr>
          <p:cNvPr id="166" name="Google Shape;166;p17"/>
          <p:cNvSpPr txBox="1"/>
          <p:nvPr/>
        </p:nvSpPr>
        <p:spPr>
          <a:xfrm>
            <a:off x="4723875" y="321200"/>
            <a:ext cx="1129500" cy="88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62"/>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Mockups</a:t>
            </a:r>
            <a:endParaRPr/>
          </a:p>
        </p:txBody>
      </p:sp>
      <p:sp>
        <p:nvSpPr>
          <p:cNvPr id="541" name="Google Shape;541;p62"/>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(Diseñado con Balsamiq)</a:t>
            </a:r>
            <a:endParaRPr/>
          </a:p>
        </p:txBody>
      </p:sp>
      <p:sp>
        <p:nvSpPr>
          <p:cNvPr id="542" name="Google Shape;542;p62"/>
          <p:cNvSpPr/>
          <p:nvPr/>
        </p:nvSpPr>
        <p:spPr>
          <a:xfrm>
            <a:off x="190100" y="2141775"/>
            <a:ext cx="564702" cy="836513"/>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7</a:t>
            </a:r>
          </a:p>
        </p:txBody>
      </p:sp>
      <p:sp>
        <p:nvSpPr>
          <p:cNvPr id="543" name="Google Shape;543;p62"/>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H</a:t>
            </a:r>
            <a:endParaRPr/>
          </a:p>
        </p:txBody>
      </p:sp>
      <p:sp>
        <p:nvSpPr>
          <p:cNvPr id="544" name="Google Shape;544;p62"/>
          <p:cNvSpPr/>
          <p:nvPr/>
        </p:nvSpPr>
        <p:spPr>
          <a:xfrm>
            <a:off x="6975283" y="2175789"/>
            <a:ext cx="334860" cy="429808"/>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2"/>
          <p:cNvSpPr/>
          <p:nvPr/>
        </p:nvSpPr>
        <p:spPr>
          <a:xfrm>
            <a:off x="6455124" y="2175789"/>
            <a:ext cx="248083" cy="429808"/>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62"/>
          <p:cNvGrpSpPr/>
          <p:nvPr/>
        </p:nvGrpSpPr>
        <p:grpSpPr>
          <a:xfrm>
            <a:off x="7512706" y="2204264"/>
            <a:ext cx="386943" cy="372647"/>
            <a:chOff x="2583325" y="2972875"/>
            <a:chExt cx="462850" cy="445750"/>
          </a:xfrm>
        </p:grpSpPr>
        <p:sp>
          <p:nvSpPr>
            <p:cNvPr id="547" name="Google Shape;547;p6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63"/>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63"/>
          <p:cNvSpPr txBox="1"/>
          <p:nvPr/>
        </p:nvSpPr>
        <p:spPr>
          <a:xfrm>
            <a:off x="473250" y="29107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F3F3F3"/>
                </a:solidFill>
                <a:latin typeface="Droid Serif"/>
                <a:ea typeface="Droid Serif"/>
                <a:cs typeface="Droid Serif"/>
                <a:sym typeface="Droid Serif"/>
              </a:rPr>
              <a:t>Mockups</a:t>
            </a:r>
            <a:endParaRPr b="1" sz="2400">
              <a:solidFill>
                <a:srgbClr val="F3F3F3"/>
              </a:solidFill>
              <a:latin typeface="Droid Serif"/>
              <a:ea typeface="Droid Serif"/>
              <a:cs typeface="Droid Serif"/>
              <a:sym typeface="Droid Serif"/>
            </a:endParaRPr>
          </a:p>
        </p:txBody>
      </p:sp>
      <p:sp>
        <p:nvSpPr>
          <p:cNvPr id="555" name="Google Shape;555;p63"/>
          <p:cNvSpPr txBox="1"/>
          <p:nvPr/>
        </p:nvSpPr>
        <p:spPr>
          <a:xfrm>
            <a:off x="6011825" y="984175"/>
            <a:ext cx="18678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Main.</a:t>
            </a:r>
            <a:endParaRPr b="1" sz="2200">
              <a:solidFill>
                <a:srgbClr val="FFFFFF"/>
              </a:solidFill>
              <a:latin typeface="Pontano Sans"/>
              <a:ea typeface="Pontano Sans"/>
              <a:cs typeface="Pontano Sans"/>
              <a:sym typeface="Pontano Sans"/>
            </a:endParaRPr>
          </a:p>
        </p:txBody>
      </p:sp>
      <p:pic>
        <p:nvPicPr>
          <p:cNvPr id="556" name="Google Shape;556;p63"/>
          <p:cNvPicPr preferRelativeResize="0"/>
          <p:nvPr/>
        </p:nvPicPr>
        <p:blipFill>
          <a:blip r:embed="rId3">
            <a:alphaModFix/>
          </a:blip>
          <a:stretch>
            <a:fillRect/>
          </a:stretch>
        </p:blipFill>
        <p:spPr>
          <a:xfrm>
            <a:off x="473250" y="984163"/>
            <a:ext cx="5476751" cy="37657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4"/>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64"/>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latin typeface="Droid Serif"/>
                <a:ea typeface="Droid Serif"/>
                <a:cs typeface="Droid Serif"/>
                <a:sym typeface="Droid Serif"/>
              </a:rPr>
              <a:t>Mockups</a:t>
            </a:r>
            <a:endParaRPr sz="2400">
              <a:solidFill>
                <a:srgbClr val="F3F3F3"/>
              </a:solidFill>
              <a:latin typeface="Droid Serif"/>
              <a:ea typeface="Droid Serif"/>
              <a:cs typeface="Droid Serif"/>
              <a:sym typeface="Droid Serif"/>
            </a:endParaRPr>
          </a:p>
        </p:txBody>
      </p:sp>
      <p:sp>
        <p:nvSpPr>
          <p:cNvPr id="563" name="Google Shape;563;p64"/>
          <p:cNvSpPr txBox="1"/>
          <p:nvPr/>
        </p:nvSpPr>
        <p:spPr>
          <a:xfrm>
            <a:off x="6630125" y="1109300"/>
            <a:ext cx="163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Citas.</a:t>
            </a:r>
            <a:endParaRPr b="1" sz="2200">
              <a:solidFill>
                <a:srgbClr val="FFFFFF"/>
              </a:solidFill>
              <a:latin typeface="Pontano Sans"/>
              <a:ea typeface="Pontano Sans"/>
              <a:cs typeface="Pontano Sans"/>
              <a:sym typeface="Pontano Sans"/>
            </a:endParaRPr>
          </a:p>
        </p:txBody>
      </p:sp>
      <p:pic>
        <p:nvPicPr>
          <p:cNvPr id="564" name="Google Shape;564;p64"/>
          <p:cNvPicPr preferRelativeResize="0"/>
          <p:nvPr/>
        </p:nvPicPr>
        <p:blipFill>
          <a:blip r:embed="rId3">
            <a:alphaModFix/>
          </a:blip>
          <a:stretch>
            <a:fillRect/>
          </a:stretch>
        </p:blipFill>
        <p:spPr>
          <a:xfrm>
            <a:off x="594250" y="1047478"/>
            <a:ext cx="5915700" cy="3531352"/>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5"/>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65"/>
          <p:cNvSpPr txBox="1"/>
          <p:nvPr/>
        </p:nvSpPr>
        <p:spPr>
          <a:xfrm>
            <a:off x="359950" y="324200"/>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571" name="Google Shape;571;p65"/>
          <p:cNvSpPr txBox="1"/>
          <p:nvPr/>
        </p:nvSpPr>
        <p:spPr>
          <a:xfrm>
            <a:off x="6275650" y="978825"/>
            <a:ext cx="17562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Nueva Cita.	</a:t>
            </a:r>
            <a:r>
              <a:rPr b="1" lang="en">
                <a:latin typeface="Pontano Sans"/>
                <a:ea typeface="Pontano Sans"/>
                <a:cs typeface="Pontano Sans"/>
                <a:sym typeface="Pontano Sans"/>
              </a:rPr>
              <a:t>							</a:t>
            </a:r>
            <a:endParaRPr b="1">
              <a:latin typeface="Pontano Sans"/>
              <a:ea typeface="Pontano Sans"/>
              <a:cs typeface="Pontano Sans"/>
              <a:sym typeface="Pontano Sans"/>
            </a:endParaRPr>
          </a:p>
        </p:txBody>
      </p:sp>
      <p:pic>
        <p:nvPicPr>
          <p:cNvPr id="572" name="Google Shape;572;p65"/>
          <p:cNvPicPr preferRelativeResize="0"/>
          <p:nvPr/>
        </p:nvPicPr>
        <p:blipFill>
          <a:blip r:embed="rId3">
            <a:alphaModFix/>
          </a:blip>
          <a:stretch>
            <a:fillRect/>
          </a:stretch>
        </p:blipFill>
        <p:spPr>
          <a:xfrm>
            <a:off x="469050" y="978825"/>
            <a:ext cx="5697500" cy="39174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66"/>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66"/>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a:t>
            </a:r>
            <a:r>
              <a:rPr lang="en" sz="2400">
                <a:solidFill>
                  <a:srgbClr val="F3F3F3"/>
                </a:solidFill>
              </a:rPr>
              <a:t>ockups</a:t>
            </a:r>
            <a:endParaRPr sz="2400">
              <a:solidFill>
                <a:srgbClr val="F3F3F3"/>
              </a:solidFill>
            </a:endParaRPr>
          </a:p>
        </p:txBody>
      </p:sp>
      <p:sp>
        <p:nvSpPr>
          <p:cNvPr id="579" name="Google Shape;579;p66"/>
          <p:cNvSpPr txBox="1"/>
          <p:nvPr/>
        </p:nvSpPr>
        <p:spPr>
          <a:xfrm>
            <a:off x="6263550" y="1145225"/>
            <a:ext cx="210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Citas Anteriores</a:t>
            </a:r>
            <a:endParaRPr b="1" sz="2200">
              <a:solidFill>
                <a:srgbClr val="FFFFFF"/>
              </a:solidFill>
              <a:latin typeface="Pontano Sans"/>
              <a:ea typeface="Pontano Sans"/>
              <a:cs typeface="Pontano Sans"/>
              <a:sym typeface="Pontano Sans"/>
            </a:endParaRPr>
          </a:p>
        </p:txBody>
      </p:sp>
      <p:pic>
        <p:nvPicPr>
          <p:cNvPr id="580" name="Google Shape;580;p66"/>
          <p:cNvPicPr preferRelativeResize="0"/>
          <p:nvPr/>
        </p:nvPicPr>
        <p:blipFill>
          <a:blip r:embed="rId3">
            <a:alphaModFix/>
          </a:blip>
          <a:stretch>
            <a:fillRect/>
          </a:stretch>
        </p:blipFill>
        <p:spPr>
          <a:xfrm>
            <a:off x="225101" y="1145213"/>
            <a:ext cx="6038441" cy="360464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67"/>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6" name="Google Shape;586;p67"/>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a:t>
            </a:r>
            <a:r>
              <a:rPr lang="en" sz="2400">
                <a:solidFill>
                  <a:srgbClr val="F3F3F3"/>
                </a:solidFill>
              </a:rPr>
              <a:t>ockups</a:t>
            </a:r>
            <a:endParaRPr sz="2400">
              <a:solidFill>
                <a:srgbClr val="F3F3F3"/>
              </a:solidFill>
            </a:endParaRPr>
          </a:p>
        </p:txBody>
      </p:sp>
      <p:sp>
        <p:nvSpPr>
          <p:cNvPr id="587" name="Google Shape;587;p67"/>
          <p:cNvSpPr txBox="1"/>
          <p:nvPr/>
        </p:nvSpPr>
        <p:spPr>
          <a:xfrm>
            <a:off x="6576400" y="1144400"/>
            <a:ext cx="15381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Paciente.</a:t>
            </a:r>
            <a:endParaRPr b="1" sz="2200">
              <a:solidFill>
                <a:srgbClr val="FFFFFF"/>
              </a:solidFill>
              <a:latin typeface="Pontano Sans"/>
              <a:ea typeface="Pontano Sans"/>
              <a:cs typeface="Pontano Sans"/>
              <a:sym typeface="Pontano Sans"/>
            </a:endParaRPr>
          </a:p>
        </p:txBody>
      </p:sp>
      <p:pic>
        <p:nvPicPr>
          <p:cNvPr id="588" name="Google Shape;588;p67"/>
          <p:cNvPicPr preferRelativeResize="0"/>
          <p:nvPr/>
        </p:nvPicPr>
        <p:blipFill>
          <a:blip r:embed="rId3">
            <a:alphaModFix/>
          </a:blip>
          <a:stretch>
            <a:fillRect/>
          </a:stretch>
        </p:blipFill>
        <p:spPr>
          <a:xfrm>
            <a:off x="267800" y="1144400"/>
            <a:ext cx="6132203" cy="36606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8"/>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4" name="Google Shape;594;p68"/>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595" name="Google Shape;595;p68"/>
          <p:cNvSpPr txBox="1"/>
          <p:nvPr/>
        </p:nvSpPr>
        <p:spPr>
          <a:xfrm>
            <a:off x="6048575" y="1088225"/>
            <a:ext cx="22074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Nuevo Paciente.</a:t>
            </a:r>
            <a:endParaRPr b="1" sz="2200">
              <a:solidFill>
                <a:srgbClr val="FFFFFF"/>
              </a:solidFill>
              <a:latin typeface="Pontano Sans"/>
              <a:ea typeface="Pontano Sans"/>
              <a:cs typeface="Pontano Sans"/>
              <a:sym typeface="Pontano Sans"/>
            </a:endParaRPr>
          </a:p>
        </p:txBody>
      </p:sp>
      <p:pic>
        <p:nvPicPr>
          <p:cNvPr id="596" name="Google Shape;596;p68"/>
          <p:cNvPicPr preferRelativeResize="0"/>
          <p:nvPr/>
        </p:nvPicPr>
        <p:blipFill>
          <a:blip r:embed="rId3">
            <a:alphaModFix/>
          </a:blip>
          <a:stretch>
            <a:fillRect/>
          </a:stretch>
        </p:blipFill>
        <p:spPr>
          <a:xfrm>
            <a:off x="484300" y="1088225"/>
            <a:ext cx="5391390" cy="370699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9"/>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2" name="Google Shape;602;p69"/>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03" name="Google Shape;603;p69"/>
          <p:cNvSpPr txBox="1"/>
          <p:nvPr/>
        </p:nvSpPr>
        <p:spPr>
          <a:xfrm>
            <a:off x="6620750" y="1241625"/>
            <a:ext cx="1243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Médicos. </a:t>
            </a:r>
            <a:endParaRPr b="1" sz="2200">
              <a:solidFill>
                <a:srgbClr val="FFFFFF"/>
              </a:solidFill>
              <a:latin typeface="Pontano Sans"/>
              <a:ea typeface="Pontano Sans"/>
              <a:cs typeface="Pontano Sans"/>
              <a:sym typeface="Pontano Sans"/>
            </a:endParaRPr>
          </a:p>
        </p:txBody>
      </p:sp>
      <p:pic>
        <p:nvPicPr>
          <p:cNvPr id="604" name="Google Shape;604;p69"/>
          <p:cNvPicPr preferRelativeResize="0"/>
          <p:nvPr/>
        </p:nvPicPr>
        <p:blipFill>
          <a:blip r:embed="rId3">
            <a:alphaModFix/>
          </a:blip>
          <a:stretch>
            <a:fillRect/>
          </a:stretch>
        </p:blipFill>
        <p:spPr>
          <a:xfrm>
            <a:off x="484300" y="1241625"/>
            <a:ext cx="5876907" cy="35082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7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0" name="Google Shape;610;p70"/>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a:t>
            </a:r>
            <a:r>
              <a:rPr lang="en" sz="2400">
                <a:solidFill>
                  <a:srgbClr val="F3F3F3"/>
                </a:solidFill>
              </a:rPr>
              <a:t>ockups</a:t>
            </a:r>
            <a:endParaRPr sz="2400">
              <a:solidFill>
                <a:srgbClr val="F3F3F3"/>
              </a:solidFill>
            </a:endParaRPr>
          </a:p>
        </p:txBody>
      </p:sp>
      <p:sp>
        <p:nvSpPr>
          <p:cNvPr id="611" name="Google Shape;611;p70"/>
          <p:cNvSpPr txBox="1"/>
          <p:nvPr/>
        </p:nvSpPr>
        <p:spPr>
          <a:xfrm>
            <a:off x="6252100" y="1144425"/>
            <a:ext cx="1948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Nuevo Médico.</a:t>
            </a:r>
            <a:endParaRPr b="1" sz="2200">
              <a:solidFill>
                <a:srgbClr val="FFFFFF"/>
              </a:solidFill>
              <a:latin typeface="Pontano Sans"/>
              <a:ea typeface="Pontano Sans"/>
              <a:cs typeface="Pontano Sans"/>
              <a:sym typeface="Pontano Sans"/>
            </a:endParaRPr>
          </a:p>
        </p:txBody>
      </p:sp>
      <p:pic>
        <p:nvPicPr>
          <p:cNvPr id="612" name="Google Shape;612;p70"/>
          <p:cNvPicPr preferRelativeResize="0"/>
          <p:nvPr/>
        </p:nvPicPr>
        <p:blipFill>
          <a:blip r:embed="rId3">
            <a:alphaModFix/>
          </a:blip>
          <a:stretch>
            <a:fillRect/>
          </a:stretch>
        </p:blipFill>
        <p:spPr>
          <a:xfrm>
            <a:off x="484300" y="1144425"/>
            <a:ext cx="5465700" cy="37581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6" name="Shape 616"/>
        <p:cNvGrpSpPr/>
        <p:nvPr/>
      </p:nvGrpSpPr>
      <p:grpSpPr>
        <a:xfrm>
          <a:off x="0" y="0"/>
          <a:ext cx="0" cy="0"/>
          <a:chOff x="0" y="0"/>
          <a:chExt cx="0" cy="0"/>
        </a:xfrm>
      </p:grpSpPr>
      <p:sp>
        <p:nvSpPr>
          <p:cNvPr id="617" name="Google Shape;617;p71"/>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8" name="Google Shape;618;p71"/>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a:t>
            </a:r>
            <a:r>
              <a:rPr lang="en" sz="2400">
                <a:solidFill>
                  <a:srgbClr val="F3F3F3"/>
                </a:solidFill>
              </a:rPr>
              <a:t>ockups</a:t>
            </a:r>
            <a:endParaRPr sz="2400">
              <a:solidFill>
                <a:srgbClr val="F3F3F3"/>
              </a:solidFill>
            </a:endParaRPr>
          </a:p>
        </p:txBody>
      </p:sp>
      <p:sp>
        <p:nvSpPr>
          <p:cNvPr id="619" name="Google Shape;619;p71"/>
          <p:cNvSpPr txBox="1"/>
          <p:nvPr/>
        </p:nvSpPr>
        <p:spPr>
          <a:xfrm>
            <a:off x="6077200" y="1123100"/>
            <a:ext cx="167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Categorias. 	</a:t>
            </a:r>
            <a:endParaRPr b="1" sz="2200">
              <a:solidFill>
                <a:srgbClr val="FFFFFF"/>
              </a:solidFill>
              <a:latin typeface="Pontano Sans"/>
              <a:ea typeface="Pontano Sans"/>
              <a:cs typeface="Pontano Sans"/>
              <a:sym typeface="Pontano Sans"/>
            </a:endParaRPr>
          </a:p>
        </p:txBody>
      </p:sp>
      <p:pic>
        <p:nvPicPr>
          <p:cNvPr id="620" name="Google Shape;620;p71"/>
          <p:cNvPicPr preferRelativeResize="0"/>
          <p:nvPr/>
        </p:nvPicPr>
        <p:blipFill>
          <a:blip r:embed="rId3">
            <a:alphaModFix/>
          </a:blip>
          <a:stretch>
            <a:fillRect/>
          </a:stretch>
        </p:blipFill>
        <p:spPr>
          <a:xfrm>
            <a:off x="484300" y="1061275"/>
            <a:ext cx="5364599" cy="368858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Referencias</a:t>
            </a:r>
            <a:endParaRPr/>
          </a:p>
        </p:txBody>
      </p:sp>
      <p:sp>
        <p:nvSpPr>
          <p:cNvPr id="172" name="Google Shape;172;p18"/>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photo-1485113304677-256fd24bb0ae" id="173" name="Google Shape;173;p18"/>
          <p:cNvPicPr preferRelativeResize="0"/>
          <p:nvPr/>
        </p:nvPicPr>
        <p:blipFill rotWithShape="1">
          <a:blip r:embed="rId3">
            <a:alphaModFix/>
          </a:blip>
          <a:srcRect b="0" l="49857" r="24546" t="0"/>
          <a:stretch/>
        </p:blipFill>
        <p:spPr>
          <a:xfrm>
            <a:off x="7169200" y="0"/>
            <a:ext cx="1974799" cy="5143500"/>
          </a:xfrm>
          <a:prstGeom prst="rect">
            <a:avLst/>
          </a:prstGeom>
          <a:noFill/>
          <a:ln>
            <a:noFill/>
          </a:ln>
        </p:spPr>
      </p:pic>
      <p:pic>
        <p:nvPicPr>
          <p:cNvPr id="174" name="Google Shape;174;p18"/>
          <p:cNvPicPr preferRelativeResize="0"/>
          <p:nvPr/>
        </p:nvPicPr>
        <p:blipFill>
          <a:blip r:embed="rId4">
            <a:alphaModFix/>
          </a:blip>
          <a:stretch>
            <a:fillRect/>
          </a:stretch>
        </p:blipFill>
        <p:spPr>
          <a:xfrm>
            <a:off x="127275" y="1795900"/>
            <a:ext cx="3848100" cy="485775"/>
          </a:xfrm>
          <a:prstGeom prst="rect">
            <a:avLst/>
          </a:prstGeom>
          <a:noFill/>
          <a:ln cap="flat" cmpd="sng" w="28575">
            <a:solidFill>
              <a:schemeClr val="dk2"/>
            </a:solidFill>
            <a:prstDash val="solid"/>
            <a:round/>
            <a:headEnd len="sm" w="sm" type="none"/>
            <a:tailEnd len="sm" w="sm" type="none"/>
          </a:ln>
        </p:spPr>
      </p:pic>
      <p:pic>
        <p:nvPicPr>
          <p:cNvPr id="175" name="Google Shape;175;p18"/>
          <p:cNvPicPr preferRelativeResize="0"/>
          <p:nvPr/>
        </p:nvPicPr>
        <p:blipFill>
          <a:blip r:embed="rId5">
            <a:alphaModFix/>
          </a:blip>
          <a:stretch>
            <a:fillRect/>
          </a:stretch>
        </p:blipFill>
        <p:spPr>
          <a:xfrm>
            <a:off x="4176575" y="1795900"/>
            <a:ext cx="1796625" cy="1120174"/>
          </a:xfrm>
          <a:prstGeom prst="rect">
            <a:avLst/>
          </a:prstGeom>
          <a:noFill/>
          <a:ln cap="flat" cmpd="sng" w="28575">
            <a:solidFill>
              <a:schemeClr val="dk2"/>
            </a:solidFill>
            <a:prstDash val="solid"/>
            <a:round/>
            <a:headEnd len="sm" w="sm" type="none"/>
            <a:tailEnd len="sm" w="sm" type="none"/>
          </a:ln>
        </p:spPr>
      </p:pic>
      <p:sp>
        <p:nvSpPr>
          <p:cNvPr id="176" name="Google Shape;176;p18"/>
          <p:cNvSpPr txBox="1"/>
          <p:nvPr/>
        </p:nvSpPr>
        <p:spPr>
          <a:xfrm>
            <a:off x="4176575" y="1346700"/>
            <a:ext cx="229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4" name="Shape 624"/>
        <p:cNvGrpSpPr/>
        <p:nvPr/>
      </p:nvGrpSpPr>
      <p:grpSpPr>
        <a:xfrm>
          <a:off x="0" y="0"/>
          <a:ext cx="0" cy="0"/>
          <a:chOff x="0" y="0"/>
          <a:chExt cx="0" cy="0"/>
        </a:xfrm>
      </p:grpSpPr>
      <p:sp>
        <p:nvSpPr>
          <p:cNvPr id="625" name="Google Shape;625;p72"/>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6" name="Google Shape;626;p72"/>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27" name="Google Shape;627;p72"/>
          <p:cNvSpPr txBox="1"/>
          <p:nvPr/>
        </p:nvSpPr>
        <p:spPr>
          <a:xfrm>
            <a:off x="5947750" y="1078200"/>
            <a:ext cx="2551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Nueva Categoria.</a:t>
            </a:r>
            <a:endParaRPr b="1" sz="2200">
              <a:solidFill>
                <a:srgbClr val="FFFFFF"/>
              </a:solidFill>
              <a:latin typeface="Pontano Sans"/>
              <a:ea typeface="Pontano Sans"/>
              <a:cs typeface="Pontano Sans"/>
              <a:sym typeface="Pontano Sans"/>
            </a:endParaRPr>
          </a:p>
        </p:txBody>
      </p:sp>
      <p:pic>
        <p:nvPicPr>
          <p:cNvPr id="628" name="Google Shape;628;p72"/>
          <p:cNvPicPr preferRelativeResize="0"/>
          <p:nvPr/>
        </p:nvPicPr>
        <p:blipFill>
          <a:blip r:embed="rId3">
            <a:alphaModFix/>
          </a:blip>
          <a:stretch>
            <a:fillRect/>
          </a:stretch>
        </p:blipFill>
        <p:spPr>
          <a:xfrm>
            <a:off x="484300" y="1078200"/>
            <a:ext cx="5027645" cy="34569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73"/>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73"/>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35" name="Google Shape;635;p73"/>
          <p:cNvSpPr txBox="1"/>
          <p:nvPr/>
        </p:nvSpPr>
        <p:spPr>
          <a:xfrm>
            <a:off x="6574300" y="1177525"/>
            <a:ext cx="195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Usuarios.</a:t>
            </a:r>
            <a:endParaRPr b="1" sz="2200">
              <a:solidFill>
                <a:srgbClr val="FFFFFF"/>
              </a:solidFill>
              <a:latin typeface="Pontano Sans"/>
              <a:ea typeface="Pontano Sans"/>
              <a:cs typeface="Pontano Sans"/>
              <a:sym typeface="Pontano Sans"/>
            </a:endParaRPr>
          </a:p>
        </p:txBody>
      </p:sp>
      <p:pic>
        <p:nvPicPr>
          <p:cNvPr id="636" name="Google Shape;636;p73"/>
          <p:cNvPicPr preferRelativeResize="0"/>
          <p:nvPr/>
        </p:nvPicPr>
        <p:blipFill>
          <a:blip r:embed="rId3">
            <a:alphaModFix/>
          </a:blip>
          <a:stretch>
            <a:fillRect/>
          </a:stretch>
        </p:blipFill>
        <p:spPr>
          <a:xfrm>
            <a:off x="484300" y="1177525"/>
            <a:ext cx="5593604" cy="33391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74"/>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2" name="Google Shape;642;p74"/>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43" name="Google Shape;643;p74"/>
          <p:cNvSpPr txBox="1"/>
          <p:nvPr/>
        </p:nvSpPr>
        <p:spPr>
          <a:xfrm>
            <a:off x="5824275" y="1177525"/>
            <a:ext cx="23802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Nuevos Usuarios.</a:t>
            </a:r>
            <a:endParaRPr b="1" sz="2200">
              <a:solidFill>
                <a:srgbClr val="FFFFFF"/>
              </a:solidFill>
              <a:latin typeface="Pontano Sans"/>
              <a:ea typeface="Pontano Sans"/>
              <a:cs typeface="Pontano Sans"/>
              <a:sym typeface="Pontano Sans"/>
            </a:endParaRPr>
          </a:p>
        </p:txBody>
      </p:sp>
      <p:pic>
        <p:nvPicPr>
          <p:cNvPr id="644" name="Google Shape;644;p74"/>
          <p:cNvPicPr preferRelativeResize="0"/>
          <p:nvPr/>
        </p:nvPicPr>
        <p:blipFill>
          <a:blip r:embed="rId3">
            <a:alphaModFix/>
          </a:blip>
          <a:stretch>
            <a:fillRect/>
          </a:stretch>
        </p:blipFill>
        <p:spPr>
          <a:xfrm>
            <a:off x="484300" y="1177525"/>
            <a:ext cx="5339980" cy="367164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75"/>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75"/>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51" name="Google Shape;651;p75"/>
          <p:cNvSpPr txBox="1"/>
          <p:nvPr/>
        </p:nvSpPr>
        <p:spPr>
          <a:xfrm>
            <a:off x="6493600" y="1155450"/>
            <a:ext cx="2126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Instrumentos.</a:t>
            </a:r>
            <a:endParaRPr b="1" sz="2200">
              <a:solidFill>
                <a:srgbClr val="FFFFFF"/>
              </a:solidFill>
              <a:latin typeface="Pontano Sans"/>
              <a:ea typeface="Pontano Sans"/>
              <a:cs typeface="Pontano Sans"/>
              <a:sym typeface="Pontano Sans"/>
            </a:endParaRPr>
          </a:p>
        </p:txBody>
      </p:sp>
      <p:pic>
        <p:nvPicPr>
          <p:cNvPr id="652" name="Google Shape;652;p75"/>
          <p:cNvPicPr preferRelativeResize="0"/>
          <p:nvPr/>
        </p:nvPicPr>
        <p:blipFill>
          <a:blip r:embed="rId3">
            <a:alphaModFix/>
          </a:blip>
          <a:stretch>
            <a:fillRect/>
          </a:stretch>
        </p:blipFill>
        <p:spPr>
          <a:xfrm>
            <a:off x="484300" y="1155450"/>
            <a:ext cx="5743616" cy="34286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6"/>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8" name="Google Shape;658;p76"/>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59" name="Google Shape;659;p76"/>
          <p:cNvSpPr txBox="1"/>
          <p:nvPr/>
        </p:nvSpPr>
        <p:spPr>
          <a:xfrm>
            <a:off x="6034000" y="1144425"/>
            <a:ext cx="228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Nuevo Instrumento.</a:t>
            </a:r>
            <a:endParaRPr b="1" sz="2200">
              <a:solidFill>
                <a:srgbClr val="FFFFFF"/>
              </a:solidFill>
              <a:latin typeface="Pontano Sans"/>
              <a:ea typeface="Pontano Sans"/>
              <a:cs typeface="Pontano Sans"/>
              <a:sym typeface="Pontano Sans"/>
            </a:endParaRPr>
          </a:p>
        </p:txBody>
      </p:sp>
      <p:pic>
        <p:nvPicPr>
          <p:cNvPr id="660" name="Google Shape;660;p76"/>
          <p:cNvPicPr preferRelativeResize="0"/>
          <p:nvPr/>
        </p:nvPicPr>
        <p:blipFill>
          <a:blip r:embed="rId3">
            <a:alphaModFix/>
          </a:blip>
          <a:stretch>
            <a:fillRect/>
          </a:stretch>
        </p:blipFill>
        <p:spPr>
          <a:xfrm>
            <a:off x="484300" y="1144425"/>
            <a:ext cx="5549700" cy="3815853"/>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77"/>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6" name="Google Shape;666;p77"/>
          <p:cNvSpPr txBox="1"/>
          <p:nvPr/>
        </p:nvSpPr>
        <p:spPr>
          <a:xfrm>
            <a:off x="407050" y="43457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67" name="Google Shape;667;p77"/>
          <p:cNvSpPr txBox="1"/>
          <p:nvPr/>
        </p:nvSpPr>
        <p:spPr>
          <a:xfrm>
            <a:off x="6644625" y="1100250"/>
            <a:ext cx="2142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Reserva Operación.</a:t>
            </a:r>
            <a:endParaRPr b="1" sz="2200">
              <a:solidFill>
                <a:srgbClr val="FFFFFF"/>
              </a:solidFill>
              <a:latin typeface="Pontano Sans"/>
              <a:ea typeface="Pontano Sans"/>
              <a:cs typeface="Pontano Sans"/>
              <a:sym typeface="Pontano Sans"/>
            </a:endParaRPr>
          </a:p>
        </p:txBody>
      </p:sp>
      <p:pic>
        <p:nvPicPr>
          <p:cNvPr id="668" name="Google Shape;668;p77"/>
          <p:cNvPicPr preferRelativeResize="0"/>
          <p:nvPr/>
        </p:nvPicPr>
        <p:blipFill>
          <a:blip r:embed="rId3">
            <a:alphaModFix/>
          </a:blip>
          <a:stretch>
            <a:fillRect/>
          </a:stretch>
        </p:blipFill>
        <p:spPr>
          <a:xfrm>
            <a:off x="352000" y="1100250"/>
            <a:ext cx="6180299" cy="37673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78"/>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4" name="Google Shape;674;p78"/>
          <p:cNvSpPr txBox="1"/>
          <p:nvPr/>
        </p:nvSpPr>
        <p:spPr>
          <a:xfrm>
            <a:off x="484300" y="47872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75" name="Google Shape;675;p78"/>
          <p:cNvSpPr txBox="1"/>
          <p:nvPr/>
        </p:nvSpPr>
        <p:spPr>
          <a:xfrm>
            <a:off x="6212350" y="1100250"/>
            <a:ext cx="2187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Nueva Operación.</a:t>
            </a:r>
            <a:endParaRPr b="1" sz="2200">
              <a:solidFill>
                <a:srgbClr val="FFFFFF"/>
              </a:solidFill>
              <a:latin typeface="Pontano Sans"/>
              <a:ea typeface="Pontano Sans"/>
              <a:cs typeface="Pontano Sans"/>
              <a:sym typeface="Pontano Sans"/>
            </a:endParaRPr>
          </a:p>
        </p:txBody>
      </p:sp>
      <p:pic>
        <p:nvPicPr>
          <p:cNvPr id="676" name="Google Shape;676;p78"/>
          <p:cNvPicPr preferRelativeResize="0"/>
          <p:nvPr/>
        </p:nvPicPr>
        <p:blipFill>
          <a:blip r:embed="rId3">
            <a:alphaModFix/>
          </a:blip>
          <a:stretch>
            <a:fillRect/>
          </a:stretch>
        </p:blipFill>
        <p:spPr>
          <a:xfrm>
            <a:off x="484300" y="1100250"/>
            <a:ext cx="5586350" cy="38410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79"/>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2" name="Google Shape;682;p79"/>
          <p:cNvSpPr txBox="1"/>
          <p:nvPr/>
        </p:nvSpPr>
        <p:spPr>
          <a:xfrm>
            <a:off x="219800" y="257975"/>
            <a:ext cx="5915700" cy="45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400">
                <a:solidFill>
                  <a:srgbClr val="F3F3F3"/>
                </a:solidFill>
              </a:rPr>
              <a:t>Mockups</a:t>
            </a:r>
            <a:endParaRPr sz="2400">
              <a:solidFill>
                <a:srgbClr val="F3F3F3"/>
              </a:solidFill>
            </a:endParaRPr>
          </a:p>
        </p:txBody>
      </p:sp>
      <p:sp>
        <p:nvSpPr>
          <p:cNvPr id="683" name="Google Shape;683;p79"/>
          <p:cNvSpPr txBox="1"/>
          <p:nvPr/>
        </p:nvSpPr>
        <p:spPr>
          <a:xfrm>
            <a:off x="6135500" y="883575"/>
            <a:ext cx="2252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Pontano Sans"/>
                <a:ea typeface="Pontano Sans"/>
                <a:cs typeface="Pontano Sans"/>
                <a:sym typeface="Pontano Sans"/>
              </a:rPr>
              <a:t>Reporte de Citas.</a:t>
            </a:r>
            <a:endParaRPr b="1" sz="2200">
              <a:solidFill>
                <a:srgbClr val="FFFFFF"/>
              </a:solidFill>
              <a:latin typeface="Pontano Sans"/>
              <a:ea typeface="Pontano Sans"/>
              <a:cs typeface="Pontano Sans"/>
              <a:sym typeface="Pontano Sans"/>
            </a:endParaRPr>
          </a:p>
        </p:txBody>
      </p:sp>
      <p:pic>
        <p:nvPicPr>
          <p:cNvPr id="684" name="Google Shape;684;p79"/>
          <p:cNvPicPr preferRelativeResize="0"/>
          <p:nvPr/>
        </p:nvPicPr>
        <p:blipFill>
          <a:blip r:embed="rId3">
            <a:alphaModFix/>
          </a:blip>
          <a:stretch>
            <a:fillRect/>
          </a:stretch>
        </p:blipFill>
        <p:spPr>
          <a:xfrm>
            <a:off x="219800" y="883575"/>
            <a:ext cx="5915700" cy="420467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80"/>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Estimaciones</a:t>
            </a:r>
            <a:endParaRPr/>
          </a:p>
        </p:txBody>
      </p:sp>
      <p:sp>
        <p:nvSpPr>
          <p:cNvPr id="690" name="Google Shape;690;p80"/>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(Usando el método Puntos de función)</a:t>
            </a:r>
            <a:endParaRPr/>
          </a:p>
          <a:p>
            <a:pPr indent="0" lvl="0" marL="0" rtl="0" algn="l">
              <a:spcBef>
                <a:spcPts val="0"/>
              </a:spcBef>
              <a:spcAft>
                <a:spcPts val="0"/>
              </a:spcAft>
              <a:buNone/>
            </a:pPr>
            <a:r>
              <a:rPr lang="en"/>
              <a:t>Método estándar ISO/IEC 20926</a:t>
            </a:r>
            <a:endParaRPr/>
          </a:p>
        </p:txBody>
      </p:sp>
      <p:sp>
        <p:nvSpPr>
          <p:cNvPr id="691" name="Google Shape;691;p80"/>
          <p:cNvSpPr/>
          <p:nvPr/>
        </p:nvSpPr>
        <p:spPr>
          <a:xfrm>
            <a:off x="190100" y="2141775"/>
            <a:ext cx="584618" cy="859945"/>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8</a:t>
            </a:r>
          </a:p>
        </p:txBody>
      </p:sp>
      <p:sp>
        <p:nvSpPr>
          <p:cNvPr id="692" name="Google Shape;692;p80"/>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grpSp>
        <p:nvGrpSpPr>
          <p:cNvPr id="693" name="Google Shape;693;p80"/>
          <p:cNvGrpSpPr/>
          <p:nvPr/>
        </p:nvGrpSpPr>
        <p:grpSpPr>
          <a:xfrm>
            <a:off x="6654565" y="2248175"/>
            <a:ext cx="566086" cy="542176"/>
            <a:chOff x="4610450" y="3703750"/>
            <a:chExt cx="453050" cy="332175"/>
          </a:xfrm>
        </p:grpSpPr>
        <p:sp>
          <p:nvSpPr>
            <p:cNvPr id="694" name="Google Shape;694;p80"/>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0"/>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80"/>
          <p:cNvSpPr/>
          <p:nvPr/>
        </p:nvSpPr>
        <p:spPr>
          <a:xfrm>
            <a:off x="7363974" y="2248170"/>
            <a:ext cx="648186" cy="542175"/>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81"/>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1"/>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1"/>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id="704" name="Google Shape;704;p81"/>
          <p:cNvPicPr preferRelativeResize="0"/>
          <p:nvPr/>
        </p:nvPicPr>
        <p:blipFill>
          <a:blip r:embed="rId3">
            <a:alphaModFix/>
          </a:blip>
          <a:stretch>
            <a:fillRect/>
          </a:stretch>
        </p:blipFill>
        <p:spPr>
          <a:xfrm>
            <a:off x="3096225" y="627700"/>
            <a:ext cx="2552700" cy="1590675"/>
          </a:xfrm>
          <a:prstGeom prst="rect">
            <a:avLst/>
          </a:prstGeom>
          <a:noFill/>
          <a:ln>
            <a:noFill/>
          </a:ln>
        </p:spPr>
      </p:pic>
      <p:pic>
        <p:nvPicPr>
          <p:cNvPr id="705" name="Google Shape;705;p81"/>
          <p:cNvPicPr preferRelativeResize="0"/>
          <p:nvPr/>
        </p:nvPicPr>
        <p:blipFill>
          <a:blip r:embed="rId4">
            <a:alphaModFix/>
          </a:blip>
          <a:stretch>
            <a:fillRect/>
          </a:stretch>
        </p:blipFill>
        <p:spPr>
          <a:xfrm>
            <a:off x="3111050" y="2418100"/>
            <a:ext cx="2523081" cy="1725825"/>
          </a:xfrm>
          <a:prstGeom prst="rect">
            <a:avLst/>
          </a:prstGeom>
          <a:noFill/>
          <a:ln>
            <a:noFill/>
          </a:ln>
        </p:spPr>
      </p:pic>
      <p:pic>
        <p:nvPicPr>
          <p:cNvPr id="706" name="Google Shape;706;p81"/>
          <p:cNvPicPr preferRelativeResize="0"/>
          <p:nvPr/>
        </p:nvPicPr>
        <p:blipFill>
          <a:blip r:embed="rId5">
            <a:alphaModFix/>
          </a:blip>
          <a:stretch>
            <a:fillRect/>
          </a:stretch>
        </p:blipFill>
        <p:spPr>
          <a:xfrm>
            <a:off x="6084475" y="627700"/>
            <a:ext cx="2521300" cy="1740450"/>
          </a:xfrm>
          <a:prstGeom prst="rect">
            <a:avLst/>
          </a:prstGeom>
          <a:noFill/>
          <a:ln>
            <a:noFill/>
          </a:ln>
        </p:spPr>
      </p:pic>
      <p:pic>
        <p:nvPicPr>
          <p:cNvPr id="707" name="Google Shape;707;p81"/>
          <p:cNvPicPr preferRelativeResize="0"/>
          <p:nvPr/>
        </p:nvPicPr>
        <p:blipFill>
          <a:blip r:embed="rId6">
            <a:alphaModFix/>
          </a:blip>
          <a:stretch>
            <a:fillRect/>
          </a:stretch>
        </p:blipFill>
        <p:spPr>
          <a:xfrm>
            <a:off x="6084475" y="2418100"/>
            <a:ext cx="2521300" cy="2331740"/>
          </a:xfrm>
          <a:prstGeom prst="rect">
            <a:avLst/>
          </a:prstGeom>
          <a:noFill/>
          <a:ln>
            <a:noFill/>
          </a:ln>
        </p:spPr>
      </p:pic>
      <p:pic>
        <p:nvPicPr>
          <p:cNvPr id="708" name="Google Shape;708;p81"/>
          <p:cNvPicPr preferRelativeResize="0"/>
          <p:nvPr/>
        </p:nvPicPr>
        <p:blipFill>
          <a:blip r:embed="rId7">
            <a:alphaModFix/>
          </a:blip>
          <a:stretch>
            <a:fillRect/>
          </a:stretch>
        </p:blipFill>
        <p:spPr>
          <a:xfrm>
            <a:off x="3111050" y="4343650"/>
            <a:ext cx="1285875" cy="21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Resumen</a:t>
            </a:r>
            <a:endParaRPr/>
          </a:p>
        </p:txBody>
      </p:sp>
      <p:sp>
        <p:nvSpPr>
          <p:cNvPr id="182" name="Google Shape;182;p19"/>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photo-1485113304677-256fd24bb0ae" id="183" name="Google Shape;183;p19"/>
          <p:cNvPicPr preferRelativeResize="0"/>
          <p:nvPr/>
        </p:nvPicPr>
        <p:blipFill rotWithShape="1">
          <a:blip r:embed="rId3">
            <a:alphaModFix/>
          </a:blip>
          <a:srcRect b="0" l="49857" r="24546" t="0"/>
          <a:stretch/>
        </p:blipFill>
        <p:spPr>
          <a:xfrm>
            <a:off x="7169200" y="0"/>
            <a:ext cx="1974799" cy="5143500"/>
          </a:xfrm>
          <a:prstGeom prst="rect">
            <a:avLst/>
          </a:prstGeom>
          <a:noFill/>
          <a:ln>
            <a:noFill/>
          </a:ln>
        </p:spPr>
      </p:pic>
      <p:sp>
        <p:nvSpPr>
          <p:cNvPr id="184" name="Google Shape;184;p19"/>
          <p:cNvSpPr txBox="1"/>
          <p:nvPr>
            <p:ph idx="1" type="body"/>
          </p:nvPr>
        </p:nvSpPr>
        <p:spPr>
          <a:xfrm>
            <a:off x="457200" y="1406950"/>
            <a:ext cx="5301300" cy="30531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000000"/>
              </a:buClr>
              <a:buSzPts val="1200"/>
              <a:buChar char="➝"/>
            </a:pPr>
            <a:r>
              <a:rPr b="1" lang="en" sz="1200">
                <a:solidFill>
                  <a:srgbClr val="000000"/>
                </a:solidFill>
              </a:rPr>
              <a:t>Este documento consta de 8 secciones. En la primera sección se realiza una introducción al mismo y se proporciona una visión general de que consiste la aplicación web. </a:t>
            </a:r>
            <a:endParaRPr b="1" sz="1200">
              <a:solidFill>
                <a:srgbClr val="000000"/>
              </a:solidFill>
            </a:endParaRPr>
          </a:p>
          <a:p>
            <a:pPr indent="0" lvl="0" marL="914400" rtl="0" algn="just">
              <a:lnSpc>
                <a:spcPct val="115000"/>
              </a:lnSpc>
              <a:spcBef>
                <a:spcPts val="0"/>
              </a:spcBef>
              <a:spcAft>
                <a:spcPts val="0"/>
              </a:spcAft>
              <a:buNone/>
            </a:pPr>
            <a:r>
              <a:t/>
            </a:r>
            <a:endParaRPr b="1"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b="1" lang="en" sz="1200">
                <a:solidFill>
                  <a:srgbClr val="000000"/>
                </a:solidFill>
              </a:rPr>
              <a:t>En la segunda sección del documento se realiza una descripción general del sistema, sin entrar en excesivos detalles.</a:t>
            </a:r>
            <a:endParaRPr b="1" sz="1200">
              <a:solidFill>
                <a:srgbClr val="000000"/>
              </a:solidFill>
            </a:endParaRPr>
          </a:p>
          <a:p>
            <a:pPr indent="0" lvl="0" marL="914400" rtl="0" algn="just">
              <a:lnSpc>
                <a:spcPct val="115000"/>
              </a:lnSpc>
              <a:spcBef>
                <a:spcPts val="0"/>
              </a:spcBef>
              <a:spcAft>
                <a:spcPts val="0"/>
              </a:spcAft>
              <a:buNone/>
            </a:pPr>
            <a:r>
              <a:t/>
            </a:r>
            <a:endParaRPr b="1"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b="1" lang="en" sz="1200">
                <a:solidFill>
                  <a:srgbClr val="000000"/>
                </a:solidFill>
              </a:rPr>
              <a:t>La tercera sección del documento es aquella en la que se definen detalladamente los requisitos que debe satisfacer el sistema.</a:t>
            </a:r>
            <a:endParaRPr b="1" sz="1200">
              <a:solidFill>
                <a:srgbClr val="000000"/>
              </a:solidFill>
            </a:endParaRPr>
          </a:p>
          <a:p>
            <a:pPr indent="0" lvl="0" marL="457200" rtl="0" algn="just">
              <a:lnSpc>
                <a:spcPct val="115000"/>
              </a:lnSpc>
              <a:spcBef>
                <a:spcPts val="0"/>
              </a:spcBef>
              <a:spcAft>
                <a:spcPts val="0"/>
              </a:spcAft>
              <a:buNone/>
            </a:pPr>
            <a:r>
              <a:t/>
            </a:r>
            <a:endParaRPr b="1"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b="1" lang="en" sz="1200">
                <a:solidFill>
                  <a:srgbClr val="000000"/>
                </a:solidFill>
              </a:rPr>
              <a:t>Luego se habla de los procesos y metodología ocupada, una planificación representada en carta Gantt, Modelado en Bizagi, Diagrama de casos de uso, Mockups y finalizando con estimaciones.</a:t>
            </a:r>
            <a:endParaRPr b="1" sz="1200">
              <a:solidFill>
                <a:srgbClr val="000000"/>
              </a:solidFill>
            </a:endParaRPr>
          </a:p>
          <a:p>
            <a:pPr indent="0" lvl="0" marL="0" rtl="0" algn="l">
              <a:spcBef>
                <a:spcPts val="60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82"/>
          <p:cNvSpPr txBox="1"/>
          <p:nvPr>
            <p:ph idx="12" type="sldNum"/>
          </p:nvPr>
        </p:nvSpPr>
        <p:spPr>
          <a:xfrm>
            <a:off x="8529584" y="473986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id="714" name="Google Shape;714;p82"/>
          <p:cNvPicPr preferRelativeResize="0"/>
          <p:nvPr/>
        </p:nvPicPr>
        <p:blipFill>
          <a:blip r:embed="rId3">
            <a:alphaModFix/>
          </a:blip>
          <a:stretch>
            <a:fillRect/>
          </a:stretch>
        </p:blipFill>
        <p:spPr>
          <a:xfrm>
            <a:off x="459613" y="278225"/>
            <a:ext cx="8224782" cy="458705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83"/>
          <p:cNvSpPr txBox="1"/>
          <p:nvPr>
            <p:ph idx="12" type="sldNum"/>
          </p:nvPr>
        </p:nvSpPr>
        <p:spPr>
          <a:xfrm>
            <a:off x="8529584" y="473986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720" name="Google Shape;720;p83"/>
          <p:cNvSpPr txBox="1"/>
          <p:nvPr>
            <p:ph type="ctrTitle"/>
          </p:nvPr>
        </p:nvSpPr>
        <p:spPr>
          <a:xfrm>
            <a:off x="3086100" y="988750"/>
            <a:ext cx="5573100" cy="96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Valor PF Sin Ajustar: 169</a:t>
            </a:r>
            <a:endParaRPr/>
          </a:p>
        </p:txBody>
      </p:sp>
      <p:pic>
        <p:nvPicPr>
          <p:cNvPr id="721" name="Google Shape;721;p83"/>
          <p:cNvPicPr preferRelativeResize="0"/>
          <p:nvPr/>
        </p:nvPicPr>
        <p:blipFill>
          <a:blip r:embed="rId3">
            <a:alphaModFix/>
          </a:blip>
          <a:stretch>
            <a:fillRect/>
          </a:stretch>
        </p:blipFill>
        <p:spPr>
          <a:xfrm>
            <a:off x="3238500" y="1957150"/>
            <a:ext cx="2908231" cy="28815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84"/>
          <p:cNvSpPr txBox="1"/>
          <p:nvPr>
            <p:ph idx="12" type="sldNum"/>
          </p:nvPr>
        </p:nvSpPr>
        <p:spPr>
          <a:xfrm>
            <a:off x="8529584" y="473986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727" name="Google Shape;727;p84"/>
          <p:cNvSpPr txBox="1"/>
          <p:nvPr>
            <p:ph type="ctrTitle"/>
          </p:nvPr>
        </p:nvSpPr>
        <p:spPr>
          <a:xfrm>
            <a:off x="3086100" y="439450"/>
            <a:ext cx="6057900" cy="96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PFA= 169*(0.65+(0.01*31))</a:t>
            </a:r>
            <a:endParaRPr/>
          </a:p>
        </p:txBody>
      </p:sp>
      <p:sp>
        <p:nvSpPr>
          <p:cNvPr id="728" name="Google Shape;728;p84"/>
          <p:cNvSpPr txBox="1"/>
          <p:nvPr>
            <p:ph type="ctrTitle"/>
          </p:nvPr>
        </p:nvSpPr>
        <p:spPr>
          <a:xfrm>
            <a:off x="3086100" y="1407838"/>
            <a:ext cx="6057900" cy="96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PFA= 162.24 | 162</a:t>
            </a:r>
            <a:endParaRPr/>
          </a:p>
        </p:txBody>
      </p:sp>
      <p:pic>
        <p:nvPicPr>
          <p:cNvPr id="729" name="Google Shape;729;p84"/>
          <p:cNvPicPr preferRelativeResize="0"/>
          <p:nvPr/>
        </p:nvPicPr>
        <p:blipFill>
          <a:blip r:embed="rId3">
            <a:alphaModFix/>
          </a:blip>
          <a:stretch>
            <a:fillRect/>
          </a:stretch>
        </p:blipFill>
        <p:spPr>
          <a:xfrm>
            <a:off x="0" y="2732868"/>
            <a:ext cx="9143999" cy="173146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85"/>
          <p:cNvSpPr txBox="1"/>
          <p:nvPr>
            <p:ph idx="12" type="sldNum"/>
          </p:nvPr>
        </p:nvSpPr>
        <p:spPr>
          <a:xfrm>
            <a:off x="8529584" y="473986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735" name="Google Shape;735;p85"/>
          <p:cNvSpPr txBox="1"/>
          <p:nvPr>
            <p:ph type="ctrTitle"/>
          </p:nvPr>
        </p:nvSpPr>
        <p:spPr>
          <a:xfrm>
            <a:off x="3086100" y="739075"/>
            <a:ext cx="6057900" cy="330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H/H= PFA * Horas PF promedio.</a:t>
            </a:r>
            <a:endParaRPr sz="2400"/>
          </a:p>
          <a:p>
            <a:pPr indent="0" lvl="0" marL="0" rtl="0" algn="l">
              <a:spcBef>
                <a:spcPts val="0"/>
              </a:spcBef>
              <a:spcAft>
                <a:spcPts val="0"/>
              </a:spcAft>
              <a:buNone/>
            </a:pPr>
            <a:r>
              <a:rPr lang="en" sz="2400"/>
              <a:t>H/H= 162*8= 1296 H/H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1296/3= 432 horas.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5 horas diarias</a:t>
            </a:r>
            <a:endParaRPr sz="2400"/>
          </a:p>
          <a:p>
            <a:pPr indent="0" lvl="0" marL="0" rtl="0" algn="l">
              <a:spcBef>
                <a:spcPts val="0"/>
              </a:spcBef>
              <a:spcAft>
                <a:spcPts val="0"/>
              </a:spcAft>
              <a:buNone/>
            </a:pPr>
            <a:r>
              <a:rPr lang="en" sz="2400"/>
              <a:t>Lunes a viernes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432/5=86,4 | 87 días de trabajo</a:t>
            </a:r>
            <a:endParaRPr sz="2400"/>
          </a:p>
          <a:p>
            <a:pPr indent="0" lvl="0" marL="0" rtl="0" algn="l">
              <a:spcBef>
                <a:spcPts val="0"/>
              </a:spcBef>
              <a:spcAft>
                <a:spcPts val="0"/>
              </a:spcAft>
              <a:buNone/>
            </a:pPr>
            <a:r>
              <a:rPr lang="en" sz="2400"/>
              <a:t>87/20= 4,35</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86"/>
          <p:cNvSpPr txBox="1"/>
          <p:nvPr>
            <p:ph idx="12" type="sldNum"/>
          </p:nvPr>
        </p:nvSpPr>
        <p:spPr>
          <a:xfrm>
            <a:off x="8529584" y="473986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
        <p:nvSpPr>
          <p:cNvPr id="741" name="Google Shape;741;p86"/>
          <p:cNvSpPr txBox="1"/>
          <p:nvPr>
            <p:ph type="ctrTitle"/>
          </p:nvPr>
        </p:nvSpPr>
        <p:spPr>
          <a:xfrm>
            <a:off x="3086100" y="1418225"/>
            <a:ext cx="6057900" cy="17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lt1"/>
                </a:solidFill>
              </a:rPr>
              <a:t>4 meses </a:t>
            </a:r>
            <a:r>
              <a:rPr lang="en" sz="2400">
                <a:solidFill>
                  <a:schemeClr val="lt1"/>
                </a:solidFill>
              </a:rPr>
              <a:t>para desarrollar el software de </a:t>
            </a:r>
            <a:r>
              <a:rPr b="1" lang="en" sz="2400">
                <a:solidFill>
                  <a:schemeClr val="lt1"/>
                </a:solidFill>
              </a:rPr>
              <a:t>lunes a viernes 5 horas diarias con 3 desarrolladores</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Clr>
                <a:schemeClr val="dk1"/>
              </a:buClr>
              <a:buSzPts val="1100"/>
              <a:buFont typeface="Arial"/>
              <a:buNone/>
            </a:pPr>
            <a:r>
              <a:rPr lang="en" sz="2400">
                <a:solidFill>
                  <a:srgbClr val="F1C232"/>
                </a:solidFill>
              </a:rPr>
              <a:t>(ESTIMACIÓN de duración de proyecto).</a:t>
            </a:r>
            <a:endParaRPr sz="2400">
              <a:solidFill>
                <a:srgbClr val="F1C23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87"/>
          <p:cNvSpPr txBox="1"/>
          <p:nvPr>
            <p:ph type="ctrTitle"/>
          </p:nvPr>
        </p:nvSpPr>
        <p:spPr>
          <a:xfrm>
            <a:off x="3301650" y="437275"/>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Costo= (Desarrolladores * Duración meses * sueldos) + otros costos</a:t>
            </a:r>
            <a:endParaRPr sz="1800"/>
          </a:p>
        </p:txBody>
      </p:sp>
      <p:sp>
        <p:nvSpPr>
          <p:cNvPr id="747" name="Google Shape;747;p87"/>
          <p:cNvSpPr txBox="1"/>
          <p:nvPr>
            <p:ph idx="1" type="subTitle"/>
          </p:nvPr>
        </p:nvSpPr>
        <p:spPr>
          <a:xfrm>
            <a:off x="3375275" y="1362225"/>
            <a:ext cx="5154300" cy="20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Desarrolladores: 3</a:t>
            </a:r>
            <a:endParaRPr/>
          </a:p>
          <a:p>
            <a:pPr indent="0" lvl="0" marL="0" rtl="0" algn="l">
              <a:spcBef>
                <a:spcPts val="0"/>
              </a:spcBef>
              <a:spcAft>
                <a:spcPts val="0"/>
              </a:spcAft>
              <a:buNone/>
            </a:pPr>
            <a:r>
              <a:rPr lang="en"/>
              <a:t>Duración Meses: 4</a:t>
            </a:r>
            <a:endParaRPr/>
          </a:p>
          <a:p>
            <a:pPr indent="0" lvl="0" marL="0" rtl="0" algn="l">
              <a:spcBef>
                <a:spcPts val="0"/>
              </a:spcBef>
              <a:spcAft>
                <a:spcPts val="0"/>
              </a:spcAft>
              <a:buNone/>
            </a:pPr>
            <a:r>
              <a:rPr lang="en"/>
              <a:t>Sueldos: 300.000</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2400"/>
              <a:t>Costo=  3.600.000 Mensual.</a:t>
            </a:r>
            <a:endParaRPr b="1" sz="2400"/>
          </a:p>
        </p:txBody>
      </p:sp>
      <p:sp>
        <p:nvSpPr>
          <p:cNvPr id="748" name="Google Shape;748;p87"/>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88"/>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4" name="Google Shape;754;p88"/>
          <p:cNvSpPr txBox="1"/>
          <p:nvPr>
            <p:ph idx="4294967295" type="title"/>
          </p:nvPr>
        </p:nvSpPr>
        <p:spPr>
          <a:xfrm>
            <a:off x="685225" y="1877200"/>
            <a:ext cx="50034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16A3E0"/>
                </a:solidFill>
              </a:rPr>
              <a:t>Gracias</a:t>
            </a:r>
            <a:r>
              <a:rPr lang="en" sz="6000">
                <a:solidFill>
                  <a:srgbClr val="16A3E0"/>
                </a:solidFill>
              </a:rPr>
              <a:t>!</a:t>
            </a:r>
            <a:endParaRPr sz="6000">
              <a:solidFill>
                <a:srgbClr val="16A3E0"/>
              </a:solidFill>
            </a:endParaRPr>
          </a:p>
        </p:txBody>
      </p:sp>
      <p:sp>
        <p:nvSpPr>
          <p:cNvPr id="755" name="Google Shape;755;p88"/>
          <p:cNvSpPr txBox="1"/>
          <p:nvPr>
            <p:ph idx="4294967295" type="body"/>
          </p:nvPr>
        </p:nvSpPr>
        <p:spPr>
          <a:xfrm>
            <a:off x="685225" y="2779900"/>
            <a:ext cx="5003400" cy="204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¿Alguna pregunta?</a:t>
            </a:r>
            <a:endParaRPr/>
          </a:p>
        </p:txBody>
      </p:sp>
      <p:pic>
        <p:nvPicPr>
          <p:cNvPr descr="5.jpg" id="756" name="Google Shape;756;p88"/>
          <p:cNvPicPr preferRelativeResize="0"/>
          <p:nvPr/>
        </p:nvPicPr>
        <p:blipFill rotWithShape="1">
          <a:blip r:embed="rId3">
            <a:alphaModFix/>
          </a:blip>
          <a:srcRect b="0" l="37369" r="37369" t="0"/>
          <a:stretch/>
        </p:blipFill>
        <p:spPr>
          <a:xfrm>
            <a:off x="5888700" y="0"/>
            <a:ext cx="2309798" cy="5143500"/>
          </a:xfrm>
          <a:prstGeom prst="rect">
            <a:avLst/>
          </a:prstGeom>
          <a:noFill/>
          <a:ln>
            <a:noFill/>
          </a:ln>
        </p:spPr>
      </p:pic>
      <p:sp>
        <p:nvSpPr>
          <p:cNvPr id="757" name="Google Shape;757;p88"/>
          <p:cNvSpPr txBox="1"/>
          <p:nvPr/>
        </p:nvSpPr>
        <p:spPr>
          <a:xfrm>
            <a:off x="4346850" y="1590400"/>
            <a:ext cx="906600" cy="101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
        <p:nvSpPr>
          <p:cNvPr id="758" name="Google Shape;758;p8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62" name="Shape 762"/>
        <p:cNvGrpSpPr/>
        <p:nvPr/>
      </p:nvGrpSpPr>
      <p:grpSpPr>
        <a:xfrm>
          <a:off x="0" y="0"/>
          <a:ext cx="0" cy="0"/>
          <a:chOff x="0" y="0"/>
          <a:chExt cx="0" cy="0"/>
        </a:xfrm>
      </p:grpSpPr>
      <p:grpSp>
        <p:nvGrpSpPr>
          <p:cNvPr id="763" name="Google Shape;763;p89"/>
          <p:cNvGrpSpPr/>
          <p:nvPr/>
        </p:nvGrpSpPr>
        <p:grpSpPr>
          <a:xfrm>
            <a:off x="358968" y="342338"/>
            <a:ext cx="347107" cy="438984"/>
            <a:chOff x="584925" y="238125"/>
            <a:chExt cx="415200" cy="525100"/>
          </a:xfrm>
        </p:grpSpPr>
        <p:sp>
          <p:nvSpPr>
            <p:cNvPr id="764" name="Google Shape;764;p89"/>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9"/>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9"/>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9"/>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9"/>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9"/>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89"/>
          <p:cNvGrpSpPr/>
          <p:nvPr/>
        </p:nvGrpSpPr>
        <p:grpSpPr>
          <a:xfrm>
            <a:off x="910227" y="406125"/>
            <a:ext cx="371623" cy="309362"/>
            <a:chOff x="1244325" y="314425"/>
            <a:chExt cx="444525" cy="370050"/>
          </a:xfrm>
        </p:grpSpPr>
        <p:sp>
          <p:nvSpPr>
            <p:cNvPr id="771" name="Google Shape;771;p89"/>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9"/>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89"/>
          <p:cNvGrpSpPr/>
          <p:nvPr/>
        </p:nvGrpSpPr>
        <p:grpSpPr>
          <a:xfrm>
            <a:off x="1481925" y="404599"/>
            <a:ext cx="355300" cy="312413"/>
            <a:chOff x="1928175" y="312600"/>
            <a:chExt cx="425000" cy="373700"/>
          </a:xfrm>
        </p:grpSpPr>
        <p:sp>
          <p:nvSpPr>
            <p:cNvPr id="774" name="Google Shape;774;p89"/>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9"/>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89"/>
          <p:cNvSpPr/>
          <p:nvPr/>
        </p:nvSpPr>
        <p:spPr>
          <a:xfrm>
            <a:off x="2077702" y="393385"/>
            <a:ext cx="290970" cy="334860"/>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9"/>
          <p:cNvSpPr/>
          <p:nvPr/>
        </p:nvSpPr>
        <p:spPr>
          <a:xfrm>
            <a:off x="2661148" y="394410"/>
            <a:ext cx="251176" cy="33281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89"/>
          <p:cNvGrpSpPr/>
          <p:nvPr/>
        </p:nvGrpSpPr>
        <p:grpSpPr>
          <a:xfrm>
            <a:off x="3145963" y="388276"/>
            <a:ext cx="408386" cy="345080"/>
            <a:chOff x="3918650" y="293075"/>
            <a:chExt cx="488500" cy="412775"/>
          </a:xfrm>
        </p:grpSpPr>
        <p:sp>
          <p:nvSpPr>
            <p:cNvPr id="779" name="Google Shape;779;p89"/>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9"/>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9"/>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89"/>
          <p:cNvGrpSpPr/>
          <p:nvPr/>
        </p:nvGrpSpPr>
        <p:grpSpPr>
          <a:xfrm>
            <a:off x="3745730" y="362235"/>
            <a:ext cx="335905" cy="397142"/>
            <a:chOff x="4636075" y="261925"/>
            <a:chExt cx="401800" cy="475050"/>
          </a:xfrm>
        </p:grpSpPr>
        <p:sp>
          <p:nvSpPr>
            <p:cNvPr id="783" name="Google Shape;783;p89"/>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9"/>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9"/>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9"/>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89"/>
          <p:cNvSpPr/>
          <p:nvPr/>
        </p:nvSpPr>
        <p:spPr>
          <a:xfrm>
            <a:off x="4284931" y="392863"/>
            <a:ext cx="384894" cy="335905"/>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89"/>
          <p:cNvGrpSpPr/>
          <p:nvPr/>
        </p:nvGrpSpPr>
        <p:grpSpPr>
          <a:xfrm>
            <a:off x="4872282" y="395424"/>
            <a:ext cx="336908" cy="330262"/>
            <a:chOff x="5983625" y="301625"/>
            <a:chExt cx="403000" cy="395050"/>
          </a:xfrm>
        </p:grpSpPr>
        <p:sp>
          <p:nvSpPr>
            <p:cNvPr id="789" name="Google Shape;789;p89"/>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9"/>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9"/>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9"/>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9"/>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9"/>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9"/>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9"/>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9"/>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9"/>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9"/>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9"/>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9"/>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9"/>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9"/>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9"/>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9"/>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9"/>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9"/>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9"/>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89"/>
          <p:cNvGrpSpPr/>
          <p:nvPr/>
        </p:nvGrpSpPr>
        <p:grpSpPr>
          <a:xfrm>
            <a:off x="5438358" y="392853"/>
            <a:ext cx="331808" cy="331307"/>
            <a:chOff x="6660750" y="298550"/>
            <a:chExt cx="396900" cy="396300"/>
          </a:xfrm>
        </p:grpSpPr>
        <p:sp>
          <p:nvSpPr>
            <p:cNvPr id="810" name="Google Shape;810;p89"/>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9"/>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89"/>
          <p:cNvGrpSpPr/>
          <p:nvPr/>
        </p:nvGrpSpPr>
        <p:grpSpPr>
          <a:xfrm>
            <a:off x="358968" y="914538"/>
            <a:ext cx="347107" cy="420111"/>
            <a:chOff x="584925" y="922575"/>
            <a:chExt cx="415200" cy="502525"/>
          </a:xfrm>
        </p:grpSpPr>
        <p:sp>
          <p:nvSpPr>
            <p:cNvPr id="813" name="Google Shape;813;p89"/>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9"/>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9"/>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89"/>
          <p:cNvGrpSpPr/>
          <p:nvPr/>
        </p:nvGrpSpPr>
        <p:grpSpPr>
          <a:xfrm>
            <a:off x="912275" y="904841"/>
            <a:ext cx="367547" cy="437980"/>
            <a:chOff x="1246775" y="910975"/>
            <a:chExt cx="439650" cy="523900"/>
          </a:xfrm>
        </p:grpSpPr>
        <p:sp>
          <p:nvSpPr>
            <p:cNvPr id="817" name="Google Shape;817;p89"/>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9"/>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9"/>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89"/>
          <p:cNvGrpSpPr/>
          <p:nvPr/>
        </p:nvGrpSpPr>
        <p:grpSpPr>
          <a:xfrm>
            <a:off x="1480400" y="975274"/>
            <a:ext cx="358351" cy="298118"/>
            <a:chOff x="1926350" y="995225"/>
            <a:chExt cx="428650" cy="356600"/>
          </a:xfrm>
        </p:grpSpPr>
        <p:sp>
          <p:nvSpPr>
            <p:cNvPr id="821" name="Google Shape;821;p89"/>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9"/>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9"/>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9"/>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89"/>
          <p:cNvSpPr/>
          <p:nvPr/>
        </p:nvSpPr>
        <p:spPr>
          <a:xfrm>
            <a:off x="2048085" y="950288"/>
            <a:ext cx="350200" cy="348152"/>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9"/>
          <p:cNvSpPr/>
          <p:nvPr/>
        </p:nvSpPr>
        <p:spPr>
          <a:xfrm>
            <a:off x="2612156" y="967656"/>
            <a:ext cx="349155" cy="313437"/>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9"/>
          <p:cNvSpPr/>
          <p:nvPr/>
        </p:nvSpPr>
        <p:spPr>
          <a:xfrm>
            <a:off x="3180804" y="970206"/>
            <a:ext cx="338956" cy="308317"/>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9"/>
          <p:cNvSpPr/>
          <p:nvPr/>
        </p:nvSpPr>
        <p:spPr>
          <a:xfrm>
            <a:off x="3755576" y="97325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89"/>
          <p:cNvGrpSpPr/>
          <p:nvPr/>
        </p:nvGrpSpPr>
        <p:grpSpPr>
          <a:xfrm>
            <a:off x="4302631" y="952827"/>
            <a:ext cx="349155" cy="349657"/>
            <a:chOff x="5302225" y="968375"/>
            <a:chExt cx="417650" cy="418250"/>
          </a:xfrm>
        </p:grpSpPr>
        <p:sp>
          <p:nvSpPr>
            <p:cNvPr id="830" name="Google Shape;830;p89"/>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9"/>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89"/>
          <p:cNvGrpSpPr/>
          <p:nvPr/>
        </p:nvGrpSpPr>
        <p:grpSpPr>
          <a:xfrm>
            <a:off x="4824295" y="913514"/>
            <a:ext cx="432881" cy="421637"/>
            <a:chOff x="5926225" y="921350"/>
            <a:chExt cx="517800" cy="504350"/>
          </a:xfrm>
        </p:grpSpPr>
        <p:sp>
          <p:nvSpPr>
            <p:cNvPr id="833" name="Google Shape;833;p8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89"/>
          <p:cNvGrpSpPr/>
          <p:nvPr/>
        </p:nvGrpSpPr>
        <p:grpSpPr>
          <a:xfrm>
            <a:off x="5402118" y="921686"/>
            <a:ext cx="404290" cy="405314"/>
            <a:chOff x="6617400" y="931125"/>
            <a:chExt cx="483600" cy="484825"/>
          </a:xfrm>
        </p:grpSpPr>
        <p:sp>
          <p:nvSpPr>
            <p:cNvPr id="836" name="Google Shape;836;p89"/>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9"/>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89"/>
          <p:cNvGrpSpPr/>
          <p:nvPr/>
        </p:nvGrpSpPr>
        <p:grpSpPr>
          <a:xfrm>
            <a:off x="337525" y="1551048"/>
            <a:ext cx="389994" cy="273623"/>
            <a:chOff x="559275" y="1683950"/>
            <a:chExt cx="466500" cy="327300"/>
          </a:xfrm>
        </p:grpSpPr>
        <p:sp>
          <p:nvSpPr>
            <p:cNvPr id="839" name="Google Shape;839;p89"/>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9"/>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89"/>
          <p:cNvGrpSpPr/>
          <p:nvPr/>
        </p:nvGrpSpPr>
        <p:grpSpPr>
          <a:xfrm>
            <a:off x="901052" y="1496958"/>
            <a:ext cx="389994" cy="381822"/>
            <a:chOff x="1233350" y="1619250"/>
            <a:chExt cx="466500" cy="456725"/>
          </a:xfrm>
        </p:grpSpPr>
        <p:sp>
          <p:nvSpPr>
            <p:cNvPr id="842" name="Google Shape;842;p89"/>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9"/>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9"/>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9"/>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89"/>
          <p:cNvGrpSpPr/>
          <p:nvPr/>
        </p:nvGrpSpPr>
        <p:grpSpPr>
          <a:xfrm>
            <a:off x="1476826" y="1505109"/>
            <a:ext cx="365499" cy="365499"/>
            <a:chOff x="1922075" y="1629000"/>
            <a:chExt cx="437200" cy="437200"/>
          </a:xfrm>
        </p:grpSpPr>
        <p:sp>
          <p:nvSpPr>
            <p:cNvPr id="847" name="Google Shape;847;p89"/>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9"/>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89"/>
          <p:cNvGrpSpPr/>
          <p:nvPr/>
        </p:nvGrpSpPr>
        <p:grpSpPr>
          <a:xfrm>
            <a:off x="2038827" y="1503584"/>
            <a:ext cx="368551" cy="368551"/>
            <a:chOff x="2594325" y="1627175"/>
            <a:chExt cx="440850" cy="440850"/>
          </a:xfrm>
        </p:grpSpPr>
        <p:sp>
          <p:nvSpPr>
            <p:cNvPr id="850" name="Google Shape;850;p89"/>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9"/>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9"/>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89"/>
          <p:cNvSpPr/>
          <p:nvPr/>
        </p:nvSpPr>
        <p:spPr>
          <a:xfrm>
            <a:off x="2618782" y="1519981"/>
            <a:ext cx="335905" cy="33588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4" name="Google Shape;854;p89"/>
          <p:cNvGrpSpPr/>
          <p:nvPr/>
        </p:nvGrpSpPr>
        <p:grpSpPr>
          <a:xfrm>
            <a:off x="3200595" y="1476017"/>
            <a:ext cx="299121" cy="423685"/>
            <a:chOff x="3984000" y="1594200"/>
            <a:chExt cx="357800" cy="506800"/>
          </a:xfrm>
        </p:grpSpPr>
        <p:sp>
          <p:nvSpPr>
            <p:cNvPr id="855" name="Google Shape;855;p89"/>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9"/>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89"/>
          <p:cNvGrpSpPr/>
          <p:nvPr/>
        </p:nvGrpSpPr>
        <p:grpSpPr>
          <a:xfrm>
            <a:off x="3716637" y="1566869"/>
            <a:ext cx="394090" cy="241980"/>
            <a:chOff x="4601275" y="1702875"/>
            <a:chExt cx="471400" cy="289450"/>
          </a:xfrm>
        </p:grpSpPr>
        <p:sp>
          <p:nvSpPr>
            <p:cNvPr id="858" name="Google Shape;858;p89"/>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9"/>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9"/>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9"/>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9"/>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89"/>
          <p:cNvGrpSpPr/>
          <p:nvPr/>
        </p:nvGrpSpPr>
        <p:grpSpPr>
          <a:xfrm>
            <a:off x="4299057" y="1507659"/>
            <a:ext cx="356303" cy="360400"/>
            <a:chOff x="5297950" y="1632050"/>
            <a:chExt cx="426200" cy="431100"/>
          </a:xfrm>
        </p:grpSpPr>
        <p:sp>
          <p:nvSpPr>
            <p:cNvPr id="864" name="Google Shape;864;p89"/>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9"/>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89"/>
          <p:cNvGrpSpPr/>
          <p:nvPr/>
        </p:nvGrpSpPr>
        <p:grpSpPr>
          <a:xfrm>
            <a:off x="4861560" y="1496958"/>
            <a:ext cx="358351" cy="381822"/>
            <a:chOff x="5970800" y="1619250"/>
            <a:chExt cx="428650" cy="456725"/>
          </a:xfrm>
        </p:grpSpPr>
        <p:sp>
          <p:nvSpPr>
            <p:cNvPr id="867" name="Google Shape;867;p89"/>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9"/>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9"/>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9"/>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9"/>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89"/>
          <p:cNvGrpSpPr/>
          <p:nvPr/>
        </p:nvGrpSpPr>
        <p:grpSpPr>
          <a:xfrm>
            <a:off x="5408764" y="1492360"/>
            <a:ext cx="401719" cy="366502"/>
            <a:chOff x="6625350" y="1613750"/>
            <a:chExt cx="480525" cy="438400"/>
          </a:xfrm>
        </p:grpSpPr>
        <p:sp>
          <p:nvSpPr>
            <p:cNvPr id="873" name="Google Shape;873;p89"/>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9"/>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9"/>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9"/>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9"/>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89"/>
          <p:cNvGrpSpPr/>
          <p:nvPr/>
        </p:nvGrpSpPr>
        <p:grpSpPr>
          <a:xfrm>
            <a:off x="380913" y="2088554"/>
            <a:ext cx="303217" cy="325685"/>
            <a:chOff x="611175" y="2326900"/>
            <a:chExt cx="362700" cy="389575"/>
          </a:xfrm>
        </p:grpSpPr>
        <p:sp>
          <p:nvSpPr>
            <p:cNvPr id="879" name="Google Shape;879;p89"/>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9"/>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9"/>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9"/>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89"/>
          <p:cNvSpPr/>
          <p:nvPr/>
        </p:nvSpPr>
        <p:spPr>
          <a:xfrm>
            <a:off x="936309" y="2091681"/>
            <a:ext cx="319561" cy="31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9"/>
          <p:cNvSpPr/>
          <p:nvPr/>
        </p:nvSpPr>
        <p:spPr>
          <a:xfrm>
            <a:off x="1499857" y="2091681"/>
            <a:ext cx="319561" cy="31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9"/>
          <p:cNvSpPr/>
          <p:nvPr/>
        </p:nvSpPr>
        <p:spPr>
          <a:xfrm>
            <a:off x="2063406" y="2091681"/>
            <a:ext cx="319561" cy="319561"/>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89"/>
          <p:cNvGrpSpPr/>
          <p:nvPr/>
        </p:nvGrpSpPr>
        <p:grpSpPr>
          <a:xfrm>
            <a:off x="2701378" y="2036492"/>
            <a:ext cx="170502" cy="425733"/>
            <a:chOff x="3386850" y="2264625"/>
            <a:chExt cx="203950" cy="509250"/>
          </a:xfrm>
        </p:grpSpPr>
        <p:sp>
          <p:nvSpPr>
            <p:cNvPr id="887" name="Google Shape;887;p89"/>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9"/>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89"/>
          <p:cNvGrpSpPr/>
          <p:nvPr/>
        </p:nvGrpSpPr>
        <p:grpSpPr>
          <a:xfrm>
            <a:off x="3843751" y="2090602"/>
            <a:ext cx="139863" cy="317513"/>
            <a:chOff x="4753325" y="2329350"/>
            <a:chExt cx="167300" cy="379800"/>
          </a:xfrm>
        </p:grpSpPr>
        <p:sp>
          <p:nvSpPr>
            <p:cNvPr id="890" name="Google Shape;890;p89"/>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9"/>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89"/>
          <p:cNvGrpSpPr/>
          <p:nvPr/>
        </p:nvGrpSpPr>
        <p:grpSpPr>
          <a:xfrm>
            <a:off x="3277654" y="2038519"/>
            <a:ext cx="145004" cy="421658"/>
            <a:chOff x="4076175" y="2267050"/>
            <a:chExt cx="173450" cy="504375"/>
          </a:xfrm>
        </p:grpSpPr>
        <p:sp>
          <p:nvSpPr>
            <p:cNvPr id="893" name="Google Shape;893;p89"/>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9"/>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89"/>
          <p:cNvSpPr/>
          <p:nvPr/>
        </p:nvSpPr>
        <p:spPr>
          <a:xfrm>
            <a:off x="4317599" y="2083007"/>
            <a:ext cx="319561" cy="336908"/>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89"/>
          <p:cNvGrpSpPr/>
          <p:nvPr/>
        </p:nvGrpSpPr>
        <p:grpSpPr>
          <a:xfrm>
            <a:off x="4865134" y="2089056"/>
            <a:ext cx="351204" cy="324661"/>
            <a:chOff x="5975075" y="2327500"/>
            <a:chExt cx="420100" cy="388350"/>
          </a:xfrm>
        </p:grpSpPr>
        <p:sp>
          <p:nvSpPr>
            <p:cNvPr id="897" name="Google Shape;897;p8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89"/>
          <p:cNvGrpSpPr/>
          <p:nvPr/>
        </p:nvGrpSpPr>
        <p:grpSpPr>
          <a:xfrm>
            <a:off x="5496544" y="2079358"/>
            <a:ext cx="215437" cy="351204"/>
            <a:chOff x="6730350" y="2315900"/>
            <a:chExt cx="257700" cy="420100"/>
          </a:xfrm>
        </p:grpSpPr>
        <p:sp>
          <p:nvSpPr>
            <p:cNvPr id="900" name="Google Shape;900;p8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89"/>
          <p:cNvGrpSpPr/>
          <p:nvPr/>
        </p:nvGrpSpPr>
        <p:grpSpPr>
          <a:xfrm>
            <a:off x="477889" y="2615840"/>
            <a:ext cx="109265" cy="398166"/>
            <a:chOff x="727175" y="2957625"/>
            <a:chExt cx="130700" cy="476275"/>
          </a:xfrm>
        </p:grpSpPr>
        <p:sp>
          <p:nvSpPr>
            <p:cNvPr id="906" name="Google Shape;906;p89"/>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9"/>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89"/>
          <p:cNvSpPr/>
          <p:nvPr/>
        </p:nvSpPr>
        <p:spPr>
          <a:xfrm>
            <a:off x="1492208" y="2600114"/>
            <a:ext cx="334860" cy="429808"/>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9"/>
          <p:cNvSpPr/>
          <p:nvPr/>
        </p:nvSpPr>
        <p:spPr>
          <a:xfrm>
            <a:off x="972049" y="2600114"/>
            <a:ext cx="248083" cy="42980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89"/>
          <p:cNvGrpSpPr/>
          <p:nvPr/>
        </p:nvGrpSpPr>
        <p:grpSpPr>
          <a:xfrm>
            <a:off x="2029631" y="2628589"/>
            <a:ext cx="386943" cy="372647"/>
            <a:chOff x="2583325" y="2972875"/>
            <a:chExt cx="462850" cy="445750"/>
          </a:xfrm>
        </p:grpSpPr>
        <p:sp>
          <p:nvSpPr>
            <p:cNvPr id="911" name="Google Shape;911;p8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89"/>
          <p:cNvGrpSpPr/>
          <p:nvPr/>
        </p:nvGrpSpPr>
        <p:grpSpPr>
          <a:xfrm>
            <a:off x="2579886" y="2684246"/>
            <a:ext cx="413486" cy="261355"/>
            <a:chOff x="3241525" y="3039450"/>
            <a:chExt cx="494600" cy="312625"/>
          </a:xfrm>
        </p:grpSpPr>
        <p:sp>
          <p:nvSpPr>
            <p:cNvPr id="914" name="Google Shape;914;p89"/>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9"/>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89"/>
          <p:cNvSpPr/>
          <p:nvPr/>
        </p:nvSpPr>
        <p:spPr>
          <a:xfrm>
            <a:off x="3736180" y="2637380"/>
            <a:ext cx="355300" cy="355279"/>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89"/>
          <p:cNvGrpSpPr/>
          <p:nvPr/>
        </p:nvGrpSpPr>
        <p:grpSpPr>
          <a:xfrm>
            <a:off x="4263318" y="2656679"/>
            <a:ext cx="427781" cy="316489"/>
            <a:chOff x="5255200" y="3006475"/>
            <a:chExt cx="511700" cy="378575"/>
          </a:xfrm>
        </p:grpSpPr>
        <p:sp>
          <p:nvSpPr>
            <p:cNvPr id="918" name="Google Shape;918;p8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89"/>
          <p:cNvGrpSpPr/>
          <p:nvPr/>
        </p:nvGrpSpPr>
        <p:grpSpPr>
          <a:xfrm>
            <a:off x="3177104" y="2638308"/>
            <a:ext cx="346104" cy="353231"/>
            <a:chOff x="3955900" y="2984500"/>
            <a:chExt cx="414000" cy="422525"/>
          </a:xfrm>
        </p:grpSpPr>
        <p:sp>
          <p:nvSpPr>
            <p:cNvPr id="921" name="Google Shape;921;p89"/>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9"/>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9"/>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89"/>
          <p:cNvSpPr/>
          <p:nvPr/>
        </p:nvSpPr>
        <p:spPr>
          <a:xfrm>
            <a:off x="341117" y="3226449"/>
            <a:ext cx="386922" cy="304241"/>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9"/>
          <p:cNvSpPr/>
          <p:nvPr/>
        </p:nvSpPr>
        <p:spPr>
          <a:xfrm>
            <a:off x="4906165" y="2621036"/>
            <a:ext cx="269526" cy="387967"/>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89"/>
          <p:cNvGrpSpPr/>
          <p:nvPr/>
        </p:nvGrpSpPr>
        <p:grpSpPr>
          <a:xfrm>
            <a:off x="5472049" y="2633187"/>
            <a:ext cx="264427" cy="375719"/>
            <a:chOff x="6701050" y="2978375"/>
            <a:chExt cx="316300" cy="449425"/>
          </a:xfrm>
        </p:grpSpPr>
        <p:sp>
          <p:nvSpPr>
            <p:cNvPr id="927" name="Google Shape;927;p89"/>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9"/>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89"/>
          <p:cNvGrpSpPr/>
          <p:nvPr/>
        </p:nvGrpSpPr>
        <p:grpSpPr>
          <a:xfrm>
            <a:off x="907677" y="3251848"/>
            <a:ext cx="376743" cy="253204"/>
            <a:chOff x="1241275" y="3718400"/>
            <a:chExt cx="450650" cy="302875"/>
          </a:xfrm>
        </p:grpSpPr>
        <p:sp>
          <p:nvSpPr>
            <p:cNvPr id="930" name="Google Shape;930;p89"/>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9"/>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9"/>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9"/>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89"/>
          <p:cNvGrpSpPr/>
          <p:nvPr/>
        </p:nvGrpSpPr>
        <p:grpSpPr>
          <a:xfrm>
            <a:off x="1476324" y="3232453"/>
            <a:ext cx="366502" cy="292496"/>
            <a:chOff x="1921475" y="3695200"/>
            <a:chExt cx="438400" cy="349875"/>
          </a:xfrm>
        </p:grpSpPr>
        <p:sp>
          <p:nvSpPr>
            <p:cNvPr id="935" name="Google Shape;935;p89"/>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9"/>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9"/>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89"/>
          <p:cNvGrpSpPr/>
          <p:nvPr/>
        </p:nvGrpSpPr>
        <p:grpSpPr>
          <a:xfrm>
            <a:off x="2043425" y="3227855"/>
            <a:ext cx="359355" cy="301190"/>
            <a:chOff x="2599825" y="3689700"/>
            <a:chExt cx="429850" cy="360275"/>
          </a:xfrm>
        </p:grpSpPr>
        <p:sp>
          <p:nvSpPr>
            <p:cNvPr id="939" name="Google Shape;939;p89"/>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9"/>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89"/>
          <p:cNvGrpSpPr/>
          <p:nvPr/>
        </p:nvGrpSpPr>
        <p:grpSpPr>
          <a:xfrm>
            <a:off x="2624299" y="3196714"/>
            <a:ext cx="324661" cy="338956"/>
            <a:chOff x="3294650" y="3652450"/>
            <a:chExt cx="388350" cy="405450"/>
          </a:xfrm>
        </p:grpSpPr>
        <p:sp>
          <p:nvSpPr>
            <p:cNvPr id="942" name="Google Shape;942;p89"/>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9"/>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9"/>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89"/>
          <p:cNvGrpSpPr/>
          <p:nvPr/>
        </p:nvGrpSpPr>
        <p:grpSpPr>
          <a:xfrm>
            <a:off x="3160781" y="3239601"/>
            <a:ext cx="378750" cy="277698"/>
            <a:chOff x="3936375" y="3703750"/>
            <a:chExt cx="453050" cy="332175"/>
          </a:xfrm>
        </p:grpSpPr>
        <p:sp>
          <p:nvSpPr>
            <p:cNvPr id="946" name="Google Shape;946;p89"/>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9"/>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9"/>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9"/>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9"/>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89"/>
          <p:cNvGrpSpPr/>
          <p:nvPr/>
        </p:nvGrpSpPr>
        <p:grpSpPr>
          <a:xfrm>
            <a:off x="3724307" y="3239601"/>
            <a:ext cx="378750" cy="277698"/>
            <a:chOff x="4610450" y="3703750"/>
            <a:chExt cx="453050" cy="332175"/>
          </a:xfrm>
        </p:grpSpPr>
        <p:sp>
          <p:nvSpPr>
            <p:cNvPr id="952" name="Google Shape;952;p89"/>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9"/>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89"/>
          <p:cNvGrpSpPr/>
          <p:nvPr/>
        </p:nvGrpSpPr>
        <p:grpSpPr>
          <a:xfrm>
            <a:off x="4301106" y="3211532"/>
            <a:ext cx="352207" cy="333836"/>
            <a:chOff x="5300400" y="3670175"/>
            <a:chExt cx="421300" cy="399325"/>
          </a:xfrm>
        </p:grpSpPr>
        <p:sp>
          <p:nvSpPr>
            <p:cNvPr id="955" name="Google Shape;955;p89"/>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9"/>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9"/>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9"/>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9"/>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89"/>
          <p:cNvSpPr/>
          <p:nvPr/>
        </p:nvSpPr>
        <p:spPr>
          <a:xfrm>
            <a:off x="4844905" y="3182557"/>
            <a:ext cx="392042" cy="392021"/>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89"/>
          <p:cNvGrpSpPr/>
          <p:nvPr/>
        </p:nvGrpSpPr>
        <p:grpSpPr>
          <a:xfrm>
            <a:off x="5433259" y="3207435"/>
            <a:ext cx="342008" cy="342029"/>
            <a:chOff x="6654650" y="3665275"/>
            <a:chExt cx="409100" cy="409125"/>
          </a:xfrm>
        </p:grpSpPr>
        <p:sp>
          <p:nvSpPr>
            <p:cNvPr id="962" name="Google Shape;962;p8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89"/>
          <p:cNvGrpSpPr/>
          <p:nvPr/>
        </p:nvGrpSpPr>
        <p:grpSpPr>
          <a:xfrm>
            <a:off x="347223" y="3756667"/>
            <a:ext cx="370599" cy="370620"/>
            <a:chOff x="570875" y="4322250"/>
            <a:chExt cx="443300" cy="443325"/>
          </a:xfrm>
        </p:grpSpPr>
        <p:sp>
          <p:nvSpPr>
            <p:cNvPr id="965" name="Google Shape;965;p8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9" name="Google Shape;969;p89"/>
          <p:cNvSpPr/>
          <p:nvPr/>
        </p:nvSpPr>
        <p:spPr>
          <a:xfrm>
            <a:off x="895469" y="3828789"/>
            <a:ext cx="401238" cy="22666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0" name="Google Shape;970;p89"/>
          <p:cNvGrpSpPr/>
          <p:nvPr/>
        </p:nvGrpSpPr>
        <p:grpSpPr>
          <a:xfrm>
            <a:off x="1524812" y="3729120"/>
            <a:ext cx="269526" cy="425712"/>
            <a:chOff x="1979475" y="4289300"/>
            <a:chExt cx="322400" cy="509225"/>
          </a:xfrm>
        </p:grpSpPr>
        <p:sp>
          <p:nvSpPr>
            <p:cNvPr id="971" name="Google Shape;971;p89"/>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9"/>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9"/>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89"/>
          <p:cNvGrpSpPr/>
          <p:nvPr/>
        </p:nvGrpSpPr>
        <p:grpSpPr>
          <a:xfrm>
            <a:off x="2064346" y="3734722"/>
            <a:ext cx="318014" cy="414510"/>
            <a:chOff x="2624850" y="4296000"/>
            <a:chExt cx="380400" cy="495825"/>
          </a:xfrm>
        </p:grpSpPr>
        <p:sp>
          <p:nvSpPr>
            <p:cNvPr id="975" name="Google Shape;975;p89"/>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9"/>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9"/>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89"/>
          <p:cNvSpPr/>
          <p:nvPr/>
        </p:nvSpPr>
        <p:spPr>
          <a:xfrm>
            <a:off x="3180303" y="3772127"/>
            <a:ext cx="339959" cy="33998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9"/>
          <p:cNvSpPr/>
          <p:nvPr/>
        </p:nvSpPr>
        <p:spPr>
          <a:xfrm>
            <a:off x="2616754" y="3793571"/>
            <a:ext cx="339959" cy="297094"/>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9"/>
          <p:cNvSpPr/>
          <p:nvPr/>
        </p:nvSpPr>
        <p:spPr>
          <a:xfrm>
            <a:off x="3742304" y="3770601"/>
            <a:ext cx="343053" cy="343032"/>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89"/>
          <p:cNvGrpSpPr/>
          <p:nvPr/>
        </p:nvGrpSpPr>
        <p:grpSpPr>
          <a:xfrm>
            <a:off x="4280686" y="3775560"/>
            <a:ext cx="393045" cy="332833"/>
            <a:chOff x="5275975" y="4344850"/>
            <a:chExt cx="470150" cy="398125"/>
          </a:xfrm>
        </p:grpSpPr>
        <p:sp>
          <p:nvSpPr>
            <p:cNvPr id="982" name="Google Shape;982;p89"/>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9"/>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9"/>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89"/>
          <p:cNvSpPr/>
          <p:nvPr/>
        </p:nvSpPr>
        <p:spPr>
          <a:xfrm>
            <a:off x="4864301" y="3765502"/>
            <a:ext cx="353252" cy="353231"/>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89"/>
          <p:cNvGrpSpPr/>
          <p:nvPr/>
        </p:nvGrpSpPr>
        <p:grpSpPr>
          <a:xfrm>
            <a:off x="5423039" y="3748516"/>
            <a:ext cx="362448" cy="386922"/>
            <a:chOff x="6642425" y="4312500"/>
            <a:chExt cx="433550" cy="462825"/>
          </a:xfrm>
        </p:grpSpPr>
        <p:sp>
          <p:nvSpPr>
            <p:cNvPr id="987" name="Google Shape;987;p89"/>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9"/>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9"/>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89"/>
          <p:cNvSpPr/>
          <p:nvPr/>
        </p:nvSpPr>
        <p:spPr>
          <a:xfrm>
            <a:off x="299775" y="4368343"/>
            <a:ext cx="465527" cy="274647"/>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89"/>
          <p:cNvGrpSpPr/>
          <p:nvPr/>
        </p:nvGrpSpPr>
        <p:grpSpPr>
          <a:xfrm>
            <a:off x="910227" y="4322764"/>
            <a:ext cx="371623" cy="365499"/>
            <a:chOff x="1244325" y="4999400"/>
            <a:chExt cx="444525" cy="437200"/>
          </a:xfrm>
        </p:grpSpPr>
        <p:sp>
          <p:nvSpPr>
            <p:cNvPr id="992" name="Google Shape;992;p89"/>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9"/>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9"/>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9"/>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9"/>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89"/>
          <p:cNvGrpSpPr/>
          <p:nvPr/>
        </p:nvGrpSpPr>
        <p:grpSpPr>
          <a:xfrm>
            <a:off x="1506943" y="4311018"/>
            <a:ext cx="305265" cy="388970"/>
            <a:chOff x="1958100" y="4985350"/>
            <a:chExt cx="365150" cy="465275"/>
          </a:xfrm>
        </p:grpSpPr>
        <p:sp>
          <p:nvSpPr>
            <p:cNvPr id="998" name="Google Shape;998;p89"/>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9"/>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9"/>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89"/>
          <p:cNvGrpSpPr/>
          <p:nvPr/>
        </p:nvGrpSpPr>
        <p:grpSpPr>
          <a:xfrm>
            <a:off x="2048002" y="4325815"/>
            <a:ext cx="350200" cy="359877"/>
            <a:chOff x="2605300" y="5003050"/>
            <a:chExt cx="418900" cy="430475"/>
          </a:xfrm>
        </p:grpSpPr>
        <p:sp>
          <p:nvSpPr>
            <p:cNvPr id="1002" name="Google Shape;1002;p89"/>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9"/>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9"/>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89"/>
          <p:cNvGrpSpPr/>
          <p:nvPr/>
        </p:nvGrpSpPr>
        <p:grpSpPr>
          <a:xfrm>
            <a:off x="2577336" y="4333486"/>
            <a:ext cx="418585" cy="344056"/>
            <a:chOff x="3238475" y="5012225"/>
            <a:chExt cx="500700" cy="411550"/>
          </a:xfrm>
        </p:grpSpPr>
        <p:sp>
          <p:nvSpPr>
            <p:cNvPr id="1006" name="Google Shape;1006;p89"/>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9"/>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9"/>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9"/>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9"/>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89"/>
          <p:cNvGrpSpPr/>
          <p:nvPr/>
        </p:nvGrpSpPr>
        <p:grpSpPr>
          <a:xfrm>
            <a:off x="3683970" y="4296723"/>
            <a:ext cx="459424" cy="417561"/>
            <a:chOff x="4562200" y="4968250"/>
            <a:chExt cx="549550" cy="499475"/>
          </a:xfrm>
        </p:grpSpPr>
        <p:sp>
          <p:nvSpPr>
            <p:cNvPr id="1012" name="Google Shape;1012;p89"/>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9"/>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9"/>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9"/>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9"/>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89"/>
          <p:cNvGrpSpPr/>
          <p:nvPr/>
        </p:nvGrpSpPr>
        <p:grpSpPr>
          <a:xfrm>
            <a:off x="3190898" y="4320214"/>
            <a:ext cx="318516" cy="370076"/>
            <a:chOff x="3972400" y="4996350"/>
            <a:chExt cx="381000" cy="442675"/>
          </a:xfrm>
        </p:grpSpPr>
        <p:sp>
          <p:nvSpPr>
            <p:cNvPr id="1018" name="Google Shape;1018;p89"/>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9"/>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89"/>
          <p:cNvGrpSpPr/>
          <p:nvPr/>
        </p:nvGrpSpPr>
        <p:grpSpPr>
          <a:xfrm>
            <a:off x="4251594" y="4289073"/>
            <a:ext cx="451252" cy="432860"/>
            <a:chOff x="5241175" y="4959100"/>
            <a:chExt cx="539775" cy="517775"/>
          </a:xfrm>
        </p:grpSpPr>
        <p:sp>
          <p:nvSpPr>
            <p:cNvPr id="1021" name="Google Shape;1021;p8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89"/>
          <p:cNvSpPr/>
          <p:nvPr/>
        </p:nvSpPr>
        <p:spPr>
          <a:xfrm>
            <a:off x="4842355" y="4395912"/>
            <a:ext cx="397142" cy="219513"/>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89"/>
          <p:cNvGrpSpPr/>
          <p:nvPr/>
        </p:nvGrpSpPr>
        <p:grpSpPr>
          <a:xfrm>
            <a:off x="5458778" y="4353382"/>
            <a:ext cx="289444" cy="332833"/>
            <a:chOff x="6685175" y="5036025"/>
            <a:chExt cx="346225" cy="398125"/>
          </a:xfrm>
        </p:grpSpPr>
        <p:sp>
          <p:nvSpPr>
            <p:cNvPr id="1029" name="Google Shape;1029;p89"/>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9"/>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9"/>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9"/>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9"/>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89"/>
          <p:cNvGrpSpPr/>
          <p:nvPr/>
        </p:nvGrpSpPr>
        <p:grpSpPr>
          <a:xfrm>
            <a:off x="6359618" y="2410999"/>
            <a:ext cx="432570" cy="421334"/>
            <a:chOff x="5926225" y="921350"/>
            <a:chExt cx="517800" cy="504350"/>
          </a:xfrm>
        </p:grpSpPr>
        <p:sp>
          <p:nvSpPr>
            <p:cNvPr id="1035" name="Google Shape;1035;p8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036" name="Google Shape;1036;p8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1037" name="Google Shape;1037;p89"/>
          <p:cNvSpPr/>
          <p:nvPr/>
        </p:nvSpPr>
        <p:spPr>
          <a:xfrm>
            <a:off x="6553538" y="26470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33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89"/>
          <p:cNvGrpSpPr/>
          <p:nvPr/>
        </p:nvGrpSpPr>
        <p:grpSpPr>
          <a:xfrm>
            <a:off x="7244605" y="2390379"/>
            <a:ext cx="432570" cy="421334"/>
            <a:chOff x="5926225" y="921350"/>
            <a:chExt cx="517800" cy="504350"/>
          </a:xfrm>
        </p:grpSpPr>
        <p:sp>
          <p:nvSpPr>
            <p:cNvPr id="1039" name="Google Shape;1039;p8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89"/>
          <p:cNvSpPr/>
          <p:nvPr/>
        </p:nvSpPr>
        <p:spPr>
          <a:xfrm>
            <a:off x="7438526" y="26264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33C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89"/>
          <p:cNvGrpSpPr/>
          <p:nvPr/>
        </p:nvGrpSpPr>
        <p:grpSpPr>
          <a:xfrm>
            <a:off x="6359885" y="3139421"/>
            <a:ext cx="1075937" cy="1047989"/>
            <a:chOff x="5926225" y="921350"/>
            <a:chExt cx="517800" cy="504350"/>
          </a:xfrm>
        </p:grpSpPr>
        <p:sp>
          <p:nvSpPr>
            <p:cNvPr id="1043" name="Google Shape;1043;p8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rgbClr val="FF99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rgbClr val="FF99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89"/>
          <p:cNvSpPr/>
          <p:nvPr/>
        </p:nvSpPr>
        <p:spPr>
          <a:xfrm>
            <a:off x="6842198" y="37265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33CC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9"/>
          <p:cNvSpPr txBox="1"/>
          <p:nvPr/>
        </p:nvSpPr>
        <p:spPr>
          <a:xfrm>
            <a:off x="6248575" y="312075"/>
            <a:ext cx="17835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FFFFFF"/>
                </a:solidFill>
                <a:latin typeface="Pontano Sans"/>
                <a:ea typeface="Pontano Sans"/>
                <a:cs typeface="Pontano Sans"/>
                <a:sym typeface="Pontano Sans"/>
              </a:rPr>
              <a:t>SlidesCarnival icons are editable shapes</a:t>
            </a:r>
            <a:r>
              <a:rPr lang="en" sz="900">
                <a:solidFill>
                  <a:srgbClr val="FFFFFF"/>
                </a:solidFill>
                <a:latin typeface="Pontano Sans"/>
                <a:ea typeface="Pontano Sans"/>
                <a:cs typeface="Pontano Sans"/>
                <a:sym typeface="Pontano Sans"/>
              </a:rPr>
              <a:t>. </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Clr>
                <a:schemeClr val="dk1"/>
              </a:buClr>
              <a:buSzPts val="1100"/>
              <a:buFont typeface="Arial"/>
              <a:buNone/>
            </a:pPr>
            <a:r>
              <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Clr>
                <a:schemeClr val="dk1"/>
              </a:buClr>
              <a:buSzPts val="1100"/>
              <a:buFont typeface="Arial"/>
              <a:buNone/>
            </a:pPr>
            <a:r>
              <a:rPr lang="en" sz="900">
                <a:solidFill>
                  <a:srgbClr val="FFFFFF"/>
                </a:solidFill>
                <a:latin typeface="Pontano Sans"/>
                <a:ea typeface="Pontano Sans"/>
                <a:cs typeface="Pontano Sans"/>
                <a:sym typeface="Pontano Sans"/>
              </a:rPr>
              <a:t>This means that you can:</a:t>
            </a:r>
            <a:endParaRPr sz="900">
              <a:solidFill>
                <a:srgbClr val="FFFFFF"/>
              </a:solidFill>
              <a:latin typeface="Pontano Sans"/>
              <a:ea typeface="Pontano Sans"/>
              <a:cs typeface="Pontano Sans"/>
              <a:sym typeface="Pontano Sans"/>
            </a:endParaRPr>
          </a:p>
          <a:p>
            <a:pPr indent="-285750" lvl="0" marL="457200" rtl="0" algn="l">
              <a:spcBef>
                <a:spcPts val="0"/>
              </a:spcBef>
              <a:spcAft>
                <a:spcPts val="0"/>
              </a:spcAft>
              <a:buClr>
                <a:srgbClr val="FFFFFF"/>
              </a:buClr>
              <a:buSzPts val="900"/>
              <a:buFont typeface="Pontano Sans"/>
              <a:buChar char="●"/>
            </a:pPr>
            <a:r>
              <a:rPr lang="en" sz="900">
                <a:solidFill>
                  <a:srgbClr val="FFFFFF"/>
                </a:solidFill>
                <a:latin typeface="Pontano Sans"/>
                <a:ea typeface="Pontano Sans"/>
                <a:cs typeface="Pontano Sans"/>
                <a:sym typeface="Pontano Sans"/>
              </a:rPr>
              <a:t>Resize them without losing quality.</a:t>
            </a:r>
            <a:endParaRPr sz="900">
              <a:solidFill>
                <a:srgbClr val="FFFFFF"/>
              </a:solidFill>
              <a:latin typeface="Pontano Sans"/>
              <a:ea typeface="Pontano Sans"/>
              <a:cs typeface="Pontano Sans"/>
              <a:sym typeface="Pontano Sans"/>
            </a:endParaRPr>
          </a:p>
          <a:p>
            <a:pPr indent="-285750" lvl="0" marL="457200" rtl="0" algn="l">
              <a:spcBef>
                <a:spcPts val="0"/>
              </a:spcBef>
              <a:spcAft>
                <a:spcPts val="0"/>
              </a:spcAft>
              <a:buClr>
                <a:srgbClr val="FFFFFF"/>
              </a:buClr>
              <a:buSzPts val="900"/>
              <a:buFont typeface="Pontano Sans"/>
              <a:buChar char="●"/>
            </a:pPr>
            <a:r>
              <a:rPr lang="en" sz="900">
                <a:solidFill>
                  <a:srgbClr val="FFFFFF"/>
                </a:solidFill>
                <a:latin typeface="Pontano Sans"/>
                <a:ea typeface="Pontano Sans"/>
                <a:cs typeface="Pontano Sans"/>
                <a:sym typeface="Pontano Sans"/>
              </a:rPr>
              <a:t>Change fill color and opacity.</a:t>
            </a:r>
            <a:endParaRPr sz="900">
              <a:solidFill>
                <a:srgbClr val="FFFFFF"/>
              </a:solidFill>
              <a:latin typeface="Pontano Sans"/>
              <a:ea typeface="Pontano Sans"/>
              <a:cs typeface="Pontano Sans"/>
              <a:sym typeface="Pontano Sans"/>
            </a:endParaRPr>
          </a:p>
          <a:p>
            <a:pPr indent="-285750" lvl="0" marL="457200" rtl="0" algn="l">
              <a:spcBef>
                <a:spcPts val="0"/>
              </a:spcBef>
              <a:spcAft>
                <a:spcPts val="0"/>
              </a:spcAft>
              <a:buClr>
                <a:srgbClr val="FFFFFF"/>
              </a:buClr>
              <a:buSzPts val="900"/>
              <a:buFont typeface="Pontano Sans"/>
              <a:buChar char="●"/>
            </a:pPr>
            <a:r>
              <a:rPr lang="en" sz="900">
                <a:solidFill>
                  <a:srgbClr val="FFFFFF"/>
                </a:solidFill>
                <a:latin typeface="Pontano Sans"/>
                <a:ea typeface="Pontano Sans"/>
                <a:cs typeface="Pontano Sans"/>
                <a:sym typeface="Pontano Sans"/>
              </a:rPr>
              <a:t>Change line color, width and style.</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None/>
            </a:pPr>
            <a:r>
              <a:rPr lang="en" sz="900">
                <a:solidFill>
                  <a:srgbClr val="FFFFFF"/>
                </a:solidFill>
                <a:latin typeface="Pontano Sans"/>
                <a:ea typeface="Pontano Sans"/>
                <a:cs typeface="Pontano Sans"/>
                <a:sym typeface="Pontano Sans"/>
              </a:rPr>
              <a:t>Isn’t that nice? :)</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None/>
            </a:pPr>
            <a:r>
              <a:rPr lang="en" sz="900">
                <a:solidFill>
                  <a:srgbClr val="FFFFFF"/>
                </a:solidFill>
                <a:latin typeface="Pontano Sans"/>
                <a:ea typeface="Pontano Sans"/>
                <a:cs typeface="Pontano Sans"/>
                <a:sym typeface="Pontano Sans"/>
              </a:rPr>
              <a:t>Examples:</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Clr>
                <a:schemeClr val="dk1"/>
              </a:buClr>
              <a:buSzPts val="1100"/>
              <a:buFont typeface="Arial"/>
              <a:buNone/>
            </a:pPr>
            <a:r>
              <a:t/>
            </a:r>
            <a:endParaRPr sz="900">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sz="900">
              <a:solidFill>
                <a:srgbClr val="FFFFFF"/>
              </a:solidFill>
              <a:latin typeface="Pontano Sans"/>
              <a:ea typeface="Pontano Sans"/>
              <a:cs typeface="Pontano Sans"/>
              <a:sym typeface="Pontano Sans"/>
            </a:endParaRPr>
          </a:p>
        </p:txBody>
      </p:sp>
      <p:sp>
        <p:nvSpPr>
          <p:cNvPr id="1047" name="Google Shape;1047;p89"/>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1" name="Shape 1051"/>
        <p:cNvGrpSpPr/>
        <p:nvPr/>
      </p:nvGrpSpPr>
      <p:grpSpPr>
        <a:xfrm>
          <a:off x="0" y="0"/>
          <a:ext cx="0" cy="0"/>
          <a:chOff x="0" y="0"/>
          <a:chExt cx="0" cy="0"/>
        </a:xfrm>
      </p:grpSpPr>
      <p:sp>
        <p:nvSpPr>
          <p:cNvPr id="1052" name="Google Shape;1052;p90"/>
          <p:cNvSpPr txBox="1"/>
          <p:nvPr/>
        </p:nvSpPr>
        <p:spPr>
          <a:xfrm>
            <a:off x="1935250" y="914275"/>
            <a:ext cx="5971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FFFF"/>
                </a:solidFill>
                <a:latin typeface="Pontano Sans"/>
                <a:ea typeface="Pontano Sans"/>
                <a:cs typeface="Pontano Sans"/>
                <a:sym typeface="Pontano Sans"/>
              </a:rPr>
              <a:t>Now you can use any emoji as an icon!</a:t>
            </a:r>
            <a:endParaRPr>
              <a:solidFill>
                <a:srgbClr val="FFFFFF"/>
              </a:solidFill>
              <a:latin typeface="Pontano Sans"/>
              <a:ea typeface="Pontano Sans"/>
              <a:cs typeface="Pontano Sans"/>
              <a:sym typeface="Pontano Sans"/>
            </a:endParaRPr>
          </a:p>
          <a:p>
            <a:pPr indent="0" lvl="0" marL="0" rtl="0" algn="l">
              <a:spcBef>
                <a:spcPts val="0"/>
              </a:spcBef>
              <a:spcAft>
                <a:spcPts val="0"/>
              </a:spcAft>
              <a:buClr>
                <a:schemeClr val="dk1"/>
              </a:buClr>
              <a:buSzPts val="1100"/>
              <a:buFont typeface="Arial"/>
              <a:buNone/>
            </a:pPr>
            <a:r>
              <a:rPr lang="en">
                <a:solidFill>
                  <a:srgbClr val="FFFFFF"/>
                </a:solidFill>
                <a:latin typeface="Pontano Sans"/>
                <a:ea typeface="Pontano Sans"/>
                <a:cs typeface="Pontano Sans"/>
                <a:sym typeface="Pontano Sans"/>
              </a:rPr>
              <a:t>And of course it resizes without losing quality and you can change the color.</a:t>
            </a:r>
            <a:endParaRPr>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a:solidFill>
                <a:srgbClr val="FFFFFF"/>
              </a:solidFill>
              <a:latin typeface="Pontano Sans"/>
              <a:ea typeface="Pontano Sans"/>
              <a:cs typeface="Pontano Sans"/>
              <a:sym typeface="Pontano Sans"/>
            </a:endParaRPr>
          </a:p>
          <a:p>
            <a:pPr indent="0" lvl="0" marL="0" rtl="0" algn="l">
              <a:spcBef>
                <a:spcPts val="0"/>
              </a:spcBef>
              <a:spcAft>
                <a:spcPts val="0"/>
              </a:spcAft>
              <a:buNone/>
            </a:pPr>
            <a:r>
              <a:rPr lang="en">
                <a:solidFill>
                  <a:srgbClr val="FFFFFF"/>
                </a:solidFill>
                <a:latin typeface="Pontano Sans"/>
                <a:ea typeface="Pontano Sans"/>
                <a:cs typeface="Pontano Sans"/>
                <a:sym typeface="Pontano Sans"/>
              </a:rPr>
              <a:t>How? Follow Google instructions </a:t>
            </a:r>
            <a:r>
              <a:rPr lang="en" u="sng">
                <a:solidFill>
                  <a:srgbClr val="FFFFFF"/>
                </a:solidFill>
                <a:latin typeface="Pontano Sans"/>
                <a:ea typeface="Pontano Sans"/>
                <a:cs typeface="Pontano Sans"/>
                <a:sym typeface="Pontano Sans"/>
                <a:hlinkClick r:id="rId3"/>
              </a:rPr>
              <a:t>https://twitter.com/googledocs/status/730087240156643328</a:t>
            </a:r>
            <a:endParaRPr>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a:solidFill>
                <a:srgbClr val="FFFFFF"/>
              </a:solidFill>
              <a:latin typeface="Pontano Sans"/>
              <a:ea typeface="Pontano Sans"/>
              <a:cs typeface="Pontano Sans"/>
              <a:sym typeface="Pontano Sans"/>
            </a:endParaRPr>
          </a:p>
          <a:p>
            <a:pPr indent="0" lvl="0" marL="0" rtl="0" algn="l">
              <a:spcBef>
                <a:spcPts val="0"/>
              </a:spcBef>
              <a:spcAft>
                <a:spcPts val="0"/>
              </a:spcAft>
              <a:buClr>
                <a:schemeClr val="dk1"/>
              </a:buClr>
              <a:buSzPts val="1100"/>
              <a:buFont typeface="Arial"/>
              <a:buNone/>
            </a:pPr>
            <a:r>
              <a:t/>
            </a:r>
            <a:endParaRPr>
              <a:solidFill>
                <a:srgbClr val="FFFFFF"/>
              </a:solidFill>
              <a:latin typeface="Pontano Sans"/>
              <a:ea typeface="Pontano Sans"/>
              <a:cs typeface="Pontano Sans"/>
              <a:sym typeface="Pontano Sans"/>
            </a:endParaRPr>
          </a:p>
          <a:p>
            <a:pPr indent="0" lvl="0" marL="0" rtl="0" algn="l">
              <a:spcBef>
                <a:spcPts val="0"/>
              </a:spcBef>
              <a:spcAft>
                <a:spcPts val="0"/>
              </a:spcAft>
              <a:buNone/>
            </a:pPr>
            <a:r>
              <a:t/>
            </a:r>
            <a:endParaRPr>
              <a:solidFill>
                <a:srgbClr val="FFFFFF"/>
              </a:solidFill>
              <a:latin typeface="Pontano Sans"/>
              <a:ea typeface="Pontano Sans"/>
              <a:cs typeface="Pontano Sans"/>
              <a:sym typeface="Pontano Sans"/>
            </a:endParaRPr>
          </a:p>
        </p:txBody>
      </p:sp>
      <p:sp>
        <p:nvSpPr>
          <p:cNvPr id="1053" name="Google Shape;1053;p90"/>
          <p:cNvSpPr txBox="1"/>
          <p:nvPr/>
        </p:nvSpPr>
        <p:spPr>
          <a:xfrm>
            <a:off x="579500" y="23742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33CCFF"/>
                </a:solidFill>
                <a:latin typeface="Pontano Sans"/>
                <a:ea typeface="Pontano Sans"/>
                <a:cs typeface="Pontano Sans"/>
                <a:sym typeface="Pontano Sans"/>
              </a:rPr>
              <a:t>✋👆👉👍👤👦👧👨👩👪💃🏃💑❤😂😉😋😒😭👶😸🐟🍒🍔💣📌📖🔨🎃🎈🎨🏈🏰🌏🔌🔑</a:t>
            </a:r>
            <a:r>
              <a:rPr lang="en" sz="2400">
                <a:solidFill>
                  <a:srgbClr val="33CCFF"/>
                </a:solidFill>
                <a:highlight>
                  <a:srgbClr val="162D5A"/>
                </a:highlight>
                <a:latin typeface="Pontano Sans"/>
                <a:ea typeface="Pontano Sans"/>
                <a:cs typeface="Pontano Sans"/>
                <a:sym typeface="Pontano Sans"/>
              </a:rPr>
              <a:t> </a:t>
            </a:r>
            <a:r>
              <a:rPr lang="en" sz="2400">
                <a:solidFill>
                  <a:srgbClr val="FFFFFF"/>
                </a:solidFill>
                <a:highlight>
                  <a:srgbClr val="162D5A"/>
                </a:highlight>
                <a:latin typeface="Pontano Sans"/>
                <a:ea typeface="Pontano Sans"/>
                <a:cs typeface="Pontano Sans"/>
                <a:sym typeface="Pontano Sans"/>
              </a:rPr>
              <a:t>and many more...</a:t>
            </a:r>
            <a:endParaRPr sz="2400">
              <a:solidFill>
                <a:srgbClr val="FFFFFF"/>
              </a:solidFill>
              <a:highlight>
                <a:srgbClr val="162D5A"/>
              </a:highlight>
              <a:latin typeface="Pontano Sans"/>
              <a:ea typeface="Pontano Sans"/>
              <a:cs typeface="Pontano Sans"/>
              <a:sym typeface="Pontano Sans"/>
            </a:endParaRPr>
          </a:p>
        </p:txBody>
      </p:sp>
      <p:sp>
        <p:nvSpPr>
          <p:cNvPr id="1054" name="Google Shape;1054;p90"/>
          <p:cNvSpPr txBox="1"/>
          <p:nvPr/>
        </p:nvSpPr>
        <p:spPr>
          <a:xfrm>
            <a:off x="420375" y="8564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A7EA52"/>
                </a:solidFill>
              </a:rPr>
              <a:t>😉</a:t>
            </a:r>
            <a:endParaRPr sz="9600">
              <a:solidFill>
                <a:srgbClr val="A7EA52"/>
              </a:solidFill>
            </a:endParaRPr>
          </a:p>
        </p:txBody>
      </p:sp>
      <p:sp>
        <p:nvSpPr>
          <p:cNvPr id="1055" name="Google Shape;1055;p9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idx="4294967295" type="ctrTitle"/>
          </p:nvPr>
        </p:nvSpPr>
        <p:spPr>
          <a:xfrm>
            <a:off x="685800" y="2878750"/>
            <a:ext cx="65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FFFFF"/>
                </a:solidFill>
              </a:rPr>
              <a:t>2. Descripción General</a:t>
            </a:r>
            <a:endParaRPr sz="6000">
              <a:solidFill>
                <a:srgbClr val="FFFFFF"/>
              </a:solidFill>
            </a:endParaRPr>
          </a:p>
        </p:txBody>
      </p:sp>
      <p:sp>
        <p:nvSpPr>
          <p:cNvPr id="190" name="Google Shape;190;p20"/>
          <p:cNvSpPr/>
          <p:nvPr/>
        </p:nvSpPr>
        <p:spPr>
          <a:xfrm>
            <a:off x="6324847" y="2382226"/>
            <a:ext cx="218604" cy="2087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0"/>
          <p:cNvGrpSpPr/>
          <p:nvPr/>
        </p:nvGrpSpPr>
        <p:grpSpPr>
          <a:xfrm>
            <a:off x="5842817" y="493180"/>
            <a:ext cx="1478365" cy="1478741"/>
            <a:chOff x="6654650" y="3665275"/>
            <a:chExt cx="409100" cy="409125"/>
          </a:xfrm>
        </p:grpSpPr>
        <p:sp>
          <p:nvSpPr>
            <p:cNvPr id="192" name="Google Shape;192;p2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0"/>
          <p:cNvSpPr/>
          <p:nvPr/>
        </p:nvSpPr>
        <p:spPr>
          <a:xfrm rot="2467125">
            <a:off x="4848990" y="329233"/>
            <a:ext cx="303745" cy="2900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1609080">
            <a:off x="5338909" y="1128184"/>
            <a:ext cx="218605" cy="20873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rot="2926152">
            <a:off x="7230014" y="1548701"/>
            <a:ext cx="163711" cy="15631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1609210">
            <a:off x="7270041" y="862993"/>
            <a:ext cx="83659" cy="7988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grpSp>
        <p:nvGrpSpPr>
          <p:cNvPr id="199" name="Google Shape;199;p20"/>
          <p:cNvGrpSpPr/>
          <p:nvPr/>
        </p:nvGrpSpPr>
        <p:grpSpPr>
          <a:xfrm rot="1056990">
            <a:off x="3794929" y="961375"/>
            <a:ext cx="883248" cy="883313"/>
            <a:chOff x="570875" y="4322250"/>
            <a:chExt cx="443300" cy="443325"/>
          </a:xfrm>
        </p:grpSpPr>
        <p:sp>
          <p:nvSpPr>
            <p:cNvPr id="200" name="Google Shape;200;p2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1"/>
          <p:cNvSpPr txBox="1"/>
          <p:nvPr>
            <p:ph idx="1" type="body"/>
          </p:nvPr>
        </p:nvSpPr>
        <p:spPr>
          <a:xfrm>
            <a:off x="457200" y="1415650"/>
            <a:ext cx="4516200" cy="333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La aplicación web será un producto diseñado para trabajar en entornos WEB, lo que permitirá su utilización de forma rápida y eficaz.</a:t>
            </a:r>
            <a:endParaRPr sz="1200"/>
          </a:p>
        </p:txBody>
      </p:sp>
      <p:sp>
        <p:nvSpPr>
          <p:cNvPr id="209" name="Google Shape;209;p21"/>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Perspectiva del Producto</a:t>
            </a:r>
            <a:endParaRPr/>
          </a:p>
        </p:txBody>
      </p:sp>
      <p:sp>
        <p:nvSpPr>
          <p:cNvPr id="210" name="Google Shape;210;p21"/>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S</a:t>
            </a:r>
            <a:endParaRPr/>
          </a:p>
        </p:txBody>
      </p:sp>
      <p:pic>
        <p:nvPicPr>
          <p:cNvPr descr="photo-1483560403379-e98150f47baa" id="211" name="Google Shape;211;p21"/>
          <p:cNvPicPr preferRelativeResize="0"/>
          <p:nvPr/>
        </p:nvPicPr>
        <p:blipFill rotWithShape="1">
          <a:blip r:embed="rId3">
            <a:alphaModFix/>
          </a:blip>
          <a:srcRect b="0" l="33875" r="40528" t="0"/>
          <a:stretch/>
        </p:blipFill>
        <p:spPr>
          <a:xfrm>
            <a:off x="7169200" y="0"/>
            <a:ext cx="19747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st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