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7D0-0CEA-479C-BDBB-34CFE9FFEB1B}" type="datetimeFigureOut">
              <a:rPr lang="id-ID" smtClean="0"/>
              <a:t>15/02/2015</a:t>
            </a:fld>
            <a:endParaRPr lang="id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94F9C3-83A2-484D-B2A1-6D8D4FA0F9CF}" type="slidenum">
              <a:rPr lang="id-ID" smtClean="0"/>
              <a:t>‹#›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7D0-0CEA-479C-BDBB-34CFE9FFEB1B}" type="datetimeFigureOut">
              <a:rPr lang="id-ID" smtClean="0"/>
              <a:t>15/02/2015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F9C3-83A2-484D-B2A1-6D8D4FA0F9C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7D0-0CEA-479C-BDBB-34CFE9FFEB1B}" type="datetimeFigureOut">
              <a:rPr lang="id-ID" smtClean="0"/>
              <a:t>15/02/2015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F9C3-83A2-484D-B2A1-6D8D4FA0F9C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7D0-0CEA-479C-BDBB-34CFE9FFEB1B}" type="datetimeFigureOut">
              <a:rPr lang="id-ID" smtClean="0"/>
              <a:t>15/02/2015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F9C3-83A2-484D-B2A1-6D8D4FA0F9C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7D0-0CEA-479C-BDBB-34CFE9FFEB1B}" type="datetimeFigureOut">
              <a:rPr lang="id-ID" smtClean="0"/>
              <a:t>15/02/2015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F9C3-83A2-484D-B2A1-6D8D4FA0F9CF}" type="slidenum">
              <a:rPr lang="id-ID" smtClean="0"/>
              <a:t>‹#›</a:t>
            </a:fld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7D0-0CEA-479C-BDBB-34CFE9FFEB1B}" type="datetimeFigureOut">
              <a:rPr lang="id-ID" smtClean="0"/>
              <a:t>15/02/2015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F9C3-83A2-484D-B2A1-6D8D4FA0F9CF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7D0-0CEA-479C-BDBB-34CFE9FFEB1B}" type="datetimeFigureOut">
              <a:rPr lang="id-ID" smtClean="0"/>
              <a:t>15/02/2015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F9C3-83A2-484D-B2A1-6D8D4FA0F9CF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7D0-0CEA-479C-BDBB-34CFE9FFEB1B}" type="datetimeFigureOut">
              <a:rPr lang="id-ID" smtClean="0"/>
              <a:t>15/02/2015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F9C3-83A2-484D-B2A1-6D8D4FA0F9C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7D0-0CEA-479C-BDBB-34CFE9FFEB1B}" type="datetimeFigureOut">
              <a:rPr lang="id-ID" smtClean="0"/>
              <a:t>15/02/2015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F9C3-83A2-484D-B2A1-6D8D4FA0F9C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7D0-0CEA-479C-BDBB-34CFE9FFEB1B}" type="datetimeFigureOut">
              <a:rPr lang="id-ID" smtClean="0"/>
              <a:t>15/02/2015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F9C3-83A2-484D-B2A1-6D8D4FA0F9C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B7D0-0CEA-479C-BDBB-34CFE9FFEB1B}" type="datetimeFigureOut">
              <a:rPr lang="id-ID" smtClean="0"/>
              <a:t>15/02/2015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F9C3-83A2-484D-B2A1-6D8D4FA0F9C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E17B7D0-0CEA-479C-BDBB-34CFE9FFEB1B}" type="datetimeFigureOut">
              <a:rPr lang="id-ID" smtClean="0"/>
              <a:t>15/02/2015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D94F9C3-83A2-484D-B2A1-6D8D4FA0F9CF}" type="slidenum">
              <a:rPr lang="id-ID" smtClean="0"/>
              <a:t>‹#›</a:t>
            </a:fld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/>
  </p:transition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624"/>
            <a:ext cx="7772400" cy="5256584"/>
          </a:xfrm>
        </p:spPr>
        <p:txBody>
          <a:bodyPr/>
          <a:lstStyle/>
          <a:p>
            <a:pPr lvl="6" algn="ctr"/>
            <a:r>
              <a:rPr lang="en-US" sz="2000" b="1" dirty="0"/>
              <a:t>PERANCANGAN </a:t>
            </a:r>
            <a:r>
              <a:rPr lang="id-ID" sz="2000" b="1" dirty="0"/>
              <a:t>WEBSITE E-LEARNING</a:t>
            </a:r>
            <a:r>
              <a:rPr lang="en-US" sz="2000" b="1" dirty="0"/>
              <a:t> PADA </a:t>
            </a:r>
            <a:r>
              <a:rPr lang="id-ID" b="1" dirty="0"/>
              <a:t/>
            </a:r>
            <a:br>
              <a:rPr lang="id-ID" b="1" dirty="0"/>
            </a:br>
            <a:r>
              <a:rPr lang="en-US" sz="2000" b="1" dirty="0"/>
              <a:t>AKADEMI DIPLOMA TIGA</a:t>
            </a:r>
            <a:r>
              <a:rPr lang="id-ID" b="1" dirty="0"/>
              <a:t/>
            </a:r>
            <a:br>
              <a:rPr lang="id-ID" b="1" dirty="0"/>
            </a:br>
            <a:r>
              <a:rPr lang="id-ID" sz="1600" dirty="0"/>
              <a:t> </a:t>
            </a:r>
            <a:r>
              <a:rPr lang="id-ID" sz="1600" dirty="0" smtClean="0"/>
              <a:t/>
            </a:r>
            <a:br>
              <a:rPr lang="id-ID" sz="1600" dirty="0" smtClean="0"/>
            </a:br>
            <a:r>
              <a:rPr lang="id-ID" sz="1600" dirty="0"/>
              <a:t/>
            </a:r>
            <a:br>
              <a:rPr lang="id-ID" sz="1600" dirty="0"/>
            </a:br>
            <a:r>
              <a:rPr lang="id-ID" sz="1600" dirty="0" smtClean="0"/>
              <a:t/>
            </a:r>
            <a:br>
              <a:rPr lang="id-ID" sz="1600" dirty="0" smtClean="0"/>
            </a:br>
            <a:r>
              <a:rPr lang="id-ID" sz="1600" dirty="0"/>
              <a:t/>
            </a:r>
            <a:br>
              <a:rPr lang="id-ID" sz="1600" dirty="0"/>
            </a:br>
            <a:r>
              <a:rPr lang="id-ID" sz="1600" dirty="0" smtClean="0"/>
              <a:t/>
            </a:r>
            <a:br>
              <a:rPr lang="id-ID" sz="1600" dirty="0" smtClean="0"/>
            </a:br>
            <a:r>
              <a:rPr lang="id-ID" sz="1600" dirty="0"/>
              <a:t/>
            </a:r>
            <a:br>
              <a:rPr lang="id-ID" sz="1600" dirty="0"/>
            </a:br>
            <a:r>
              <a:rPr lang="id-ID" dirty="0"/>
              <a:t/>
            </a:r>
            <a:br>
              <a:rPr lang="id-ID" dirty="0"/>
            </a:br>
            <a:r>
              <a:rPr lang="id-ID" sz="1600" dirty="0"/>
              <a:t> </a:t>
            </a:r>
            <a:r>
              <a:rPr lang="id-ID" dirty="0"/>
              <a:t> 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 </a:t>
            </a:r>
            <a:r>
              <a:rPr lang="id-ID" b="1" dirty="0" smtClean="0"/>
              <a:t>TUGAS </a:t>
            </a:r>
            <a:r>
              <a:rPr lang="id-ID" b="1" dirty="0"/>
              <a:t>AKHIR</a:t>
            </a:r>
            <a:br>
              <a:rPr lang="id-ID" b="1" dirty="0"/>
            </a:br>
            <a:r>
              <a:rPr lang="id-ID" dirty="0"/>
              <a:t>Diajukan untuk memenuhi salah satu syarat kelulusan Program Diploma Tiga (D.III)</a:t>
            </a:r>
            <a:br>
              <a:rPr lang="id-ID" dirty="0"/>
            </a:br>
            <a:r>
              <a:rPr lang="id-ID" sz="1600" dirty="0"/>
              <a:t> </a:t>
            </a:r>
            <a:r>
              <a:rPr lang="id-ID" dirty="0"/>
              <a:t/>
            </a:r>
            <a:br>
              <a:rPr lang="id-ID" dirty="0"/>
            </a:br>
            <a:r>
              <a:rPr lang="id-ID" sz="1600" dirty="0"/>
              <a:t> </a:t>
            </a:r>
            <a:r>
              <a:rPr lang="id-ID" dirty="0"/>
              <a:t/>
            </a:r>
            <a:br>
              <a:rPr lang="id-ID" dirty="0"/>
            </a:br>
            <a:r>
              <a:rPr lang="id-ID" sz="1600" dirty="0"/>
              <a:t> </a:t>
            </a:r>
            <a:r>
              <a:rPr lang="id-ID" dirty="0"/>
              <a:t/>
            </a:r>
            <a:br>
              <a:rPr lang="id-ID" dirty="0"/>
            </a:br>
            <a:r>
              <a:rPr lang="id-ID" sz="2000" b="1" dirty="0"/>
              <a:t>Wahyu Taufik</a:t>
            </a:r>
            <a:r>
              <a:rPr lang="id-ID" dirty="0"/>
              <a:t/>
            </a:r>
            <a:br>
              <a:rPr lang="id-ID" dirty="0"/>
            </a:br>
            <a:r>
              <a:rPr lang="id-ID" sz="2000" dirty="0"/>
              <a:t>NIM:  </a:t>
            </a:r>
            <a:r>
              <a:rPr lang="id-ID" sz="2000" dirty="0" smtClean="0"/>
              <a:t>12120493</a:t>
            </a:r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34136"/>
            <a:ext cx="6400800" cy="1219200"/>
          </a:xfrm>
        </p:spPr>
        <p:txBody>
          <a:bodyPr>
            <a:normAutofit fontScale="70000" lnSpcReduction="20000"/>
          </a:bodyPr>
          <a:lstStyle/>
          <a:p>
            <a:r>
              <a:rPr lang="id-ID" b="1" dirty="0"/>
              <a:t>Jurusan Manajemen Informatika</a:t>
            </a:r>
            <a:r>
              <a:rPr lang="id-ID" dirty="0"/>
              <a:t/>
            </a:r>
            <a:br>
              <a:rPr lang="id-ID" dirty="0"/>
            </a:br>
            <a:r>
              <a:rPr lang="id-ID" b="1" dirty="0"/>
              <a:t>Akademi Manajemen Informatika dan Komputer Bina Sarana Informatika</a:t>
            </a:r>
            <a:r>
              <a:rPr lang="id-ID" dirty="0"/>
              <a:t/>
            </a:r>
            <a:br>
              <a:rPr lang="id-ID" dirty="0"/>
            </a:br>
            <a:r>
              <a:rPr lang="id-ID" b="1" dirty="0"/>
              <a:t>Jakarta</a:t>
            </a:r>
            <a:r>
              <a:rPr lang="id-ID" dirty="0"/>
              <a:t/>
            </a:r>
            <a:br>
              <a:rPr lang="id-ID" dirty="0"/>
            </a:br>
            <a:r>
              <a:rPr lang="id-ID" b="1" dirty="0"/>
              <a:t>201</a:t>
            </a:r>
            <a:r>
              <a:rPr lang="en-US" b="1" dirty="0"/>
              <a:t>5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104" y="90872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575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000" dirty="0" smtClean="0"/>
              <a:t>Struktur Navigasi Dosen</a:t>
            </a:r>
            <a:endParaRPr lang="id-ID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6548"/>
            <a:ext cx="8229600" cy="3853266"/>
          </a:xfrm>
        </p:spPr>
      </p:pic>
    </p:spTree>
    <p:extLst>
      <p:ext uri="{BB962C8B-B14F-4D97-AF65-F5344CB8AC3E}">
        <p14:creationId xmlns:p14="http://schemas.microsoft.com/office/powerpoint/2010/main" val="36413419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000" dirty="0" smtClean="0"/>
              <a:t>Struktur Navigasi Mahasiswa</a:t>
            </a:r>
            <a:endParaRPr lang="id-ID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36" y="1600200"/>
            <a:ext cx="7878528" cy="4525963"/>
          </a:xfrm>
        </p:spPr>
      </p:pic>
    </p:spTree>
    <p:extLst>
      <p:ext uri="{BB962C8B-B14F-4D97-AF65-F5344CB8AC3E}">
        <p14:creationId xmlns:p14="http://schemas.microsoft.com/office/powerpoint/2010/main" val="33930469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/>
          <a:lstStyle/>
          <a:p>
            <a:r>
              <a:rPr lang="id-ID" sz="4000" dirty="0" smtClean="0"/>
              <a:t>Kesimpulan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5245"/>
            <a:ext cx="8229600" cy="5606083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1800" dirty="0"/>
              <a:t>E-learning yang </a:t>
            </a:r>
            <a:r>
              <a:rPr lang="en-US" sz="1800" dirty="0" err="1"/>
              <a:t>dibangun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fasilitas</a:t>
            </a:r>
            <a:r>
              <a:rPr lang="en-US" sz="1800" dirty="0"/>
              <a:t> </a:t>
            </a:r>
            <a:r>
              <a:rPr lang="en-US" sz="1800" dirty="0" err="1"/>
              <a:t>latihan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ujian</a:t>
            </a:r>
            <a:r>
              <a:rPr lang="en-US" sz="1800" dirty="0"/>
              <a:t> online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bahan</a:t>
            </a:r>
            <a:r>
              <a:rPr lang="en-US" sz="1800" dirty="0"/>
              <a:t> </a:t>
            </a:r>
            <a:r>
              <a:rPr lang="en-US" sz="1800" dirty="0" err="1"/>
              <a:t>evaluasi</a:t>
            </a:r>
            <a:r>
              <a:rPr lang="en-US" sz="1800" dirty="0"/>
              <a:t> </a:t>
            </a:r>
            <a:r>
              <a:rPr lang="en-US" sz="1800" dirty="0" err="1"/>
              <a:t>dosen</a:t>
            </a:r>
            <a:r>
              <a:rPr lang="en-US" sz="1800" dirty="0"/>
              <a:t>, upload </a:t>
            </a:r>
            <a:r>
              <a:rPr lang="en-US" sz="1800" dirty="0" err="1"/>
              <a:t>materi</a:t>
            </a:r>
            <a:r>
              <a:rPr lang="en-US" sz="1800" dirty="0"/>
              <a:t> yang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dosen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bahan</a:t>
            </a:r>
            <a:r>
              <a:rPr lang="en-US" sz="1800" dirty="0"/>
              <a:t> ajar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mahasiswa</a:t>
            </a:r>
            <a:r>
              <a:rPr lang="en-US" sz="1800" dirty="0"/>
              <a:t>. Dan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manfaat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i="1" dirty="0"/>
              <a:t>online</a:t>
            </a:r>
            <a:r>
              <a:rPr lang="en-US" sz="1800" dirty="0"/>
              <a:t> yang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pengguna</a:t>
            </a:r>
            <a:r>
              <a:rPr lang="en-US" sz="1800" dirty="0"/>
              <a:t> </a:t>
            </a:r>
            <a:r>
              <a:rPr lang="en-US" sz="1800" i="1" dirty="0"/>
              <a:t>e-learning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mengaksesnya</a:t>
            </a:r>
            <a:r>
              <a:rPr lang="en-US" sz="1800" dirty="0"/>
              <a:t> </a:t>
            </a:r>
            <a:r>
              <a:rPr lang="en-US" sz="1800" dirty="0" err="1"/>
              <a:t>dimanapun</a:t>
            </a:r>
            <a:r>
              <a:rPr lang="en-US" sz="1800" dirty="0"/>
              <a:t>, </a:t>
            </a:r>
            <a:r>
              <a:rPr lang="en-US" sz="1800" dirty="0" err="1"/>
              <a:t>kapanpun</a:t>
            </a:r>
            <a:r>
              <a:rPr lang="en-US" sz="1800" dirty="0"/>
              <a:t> </a:t>
            </a:r>
            <a:r>
              <a:rPr lang="en-US" sz="1800" dirty="0" err="1"/>
              <a:t>selama</a:t>
            </a:r>
            <a:r>
              <a:rPr lang="en-US" sz="1800" dirty="0"/>
              <a:t> </a:t>
            </a:r>
            <a:r>
              <a:rPr lang="en-US" sz="1800" dirty="0" err="1"/>
              <a:t>terkoneksi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internet.</a:t>
            </a:r>
            <a:endParaRPr lang="id-ID" sz="1800" dirty="0"/>
          </a:p>
          <a:p>
            <a:pPr lvl="0">
              <a:lnSpc>
                <a:spcPct val="150000"/>
              </a:lnSpc>
            </a:pPr>
            <a:r>
              <a:rPr lang="en-US" sz="1800" dirty="0" err="1"/>
              <a:t>Aplikasi</a:t>
            </a:r>
            <a:r>
              <a:rPr lang="en-US" sz="1800" dirty="0"/>
              <a:t> yang </a:t>
            </a:r>
            <a:r>
              <a:rPr lang="en-US" sz="1800" dirty="0" err="1"/>
              <a:t>dibangun</a:t>
            </a:r>
            <a:r>
              <a:rPr lang="en-US" sz="1800" dirty="0"/>
              <a:t> </a:t>
            </a:r>
            <a:r>
              <a:rPr lang="en-US" sz="1800" dirty="0" err="1"/>
              <a:t>dilengkapi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i="1" dirty="0"/>
              <a:t>email notification,</a:t>
            </a:r>
            <a:r>
              <a:rPr lang="en-US" sz="1800" dirty="0"/>
              <a:t>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ketika</a:t>
            </a:r>
            <a:r>
              <a:rPr lang="en-US" sz="1800" dirty="0"/>
              <a:t> </a:t>
            </a:r>
            <a:r>
              <a:rPr lang="en-US" sz="1800" dirty="0" err="1"/>
              <a:t>mahasiswa</a:t>
            </a:r>
            <a:r>
              <a:rPr lang="en-US" sz="1800" dirty="0"/>
              <a:t> yang </a:t>
            </a:r>
            <a:r>
              <a:rPr lang="en-US" sz="1800" dirty="0" err="1"/>
              <a:t>terdaft</a:t>
            </a:r>
            <a:r>
              <a:rPr lang="id-ID" sz="1800" dirty="0"/>
              <a:t>ar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</a:t>
            </a:r>
            <a:r>
              <a:rPr lang="en-US" sz="1800" i="1" dirty="0"/>
              <a:t>e-learning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menerima</a:t>
            </a:r>
            <a:r>
              <a:rPr lang="en-US" sz="1800" dirty="0"/>
              <a:t> </a:t>
            </a:r>
            <a:r>
              <a:rPr lang="en-US" sz="1800" dirty="0" err="1"/>
              <a:t>pemberitahuan</a:t>
            </a:r>
            <a:r>
              <a:rPr lang="en-US" sz="1800" dirty="0"/>
              <a:t> </a:t>
            </a:r>
            <a:r>
              <a:rPr lang="en-US" sz="1800" dirty="0" err="1"/>
              <a:t>melalui</a:t>
            </a:r>
            <a:r>
              <a:rPr lang="en-US" sz="1800" dirty="0"/>
              <a:t> email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.</a:t>
            </a:r>
            <a:endParaRPr lang="id-ID" sz="1800" dirty="0"/>
          </a:p>
          <a:p>
            <a:pPr lvl="0">
              <a:lnSpc>
                <a:spcPct val="150000"/>
              </a:lnSpc>
            </a:pPr>
            <a:r>
              <a:rPr lang="en-US" sz="1800" dirty="0" err="1"/>
              <a:t>Dosen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mengetahui</a:t>
            </a:r>
            <a:r>
              <a:rPr lang="en-US" sz="1800" dirty="0"/>
              <a:t> </a:t>
            </a:r>
            <a:r>
              <a:rPr lang="en-US" sz="1800" dirty="0" err="1"/>
              <a:t>seberapa</a:t>
            </a:r>
            <a:r>
              <a:rPr lang="en-US" sz="1800" dirty="0"/>
              <a:t> </a:t>
            </a:r>
            <a:r>
              <a:rPr lang="en-US" sz="1800" dirty="0" err="1"/>
              <a:t>pahamnya</a:t>
            </a:r>
            <a:r>
              <a:rPr lang="en-US" sz="1800" dirty="0"/>
              <a:t> </a:t>
            </a:r>
            <a:r>
              <a:rPr lang="en-US" sz="1800" dirty="0" err="1"/>
              <a:t>mahasiswa</a:t>
            </a:r>
            <a:r>
              <a:rPr lang="en-US" sz="1800" dirty="0"/>
              <a:t> </a:t>
            </a:r>
            <a:r>
              <a:rPr lang="en-US" sz="1800" dirty="0" err="1"/>
              <a:t>atas</a:t>
            </a:r>
            <a:r>
              <a:rPr lang="en-US" sz="1800" dirty="0"/>
              <a:t> </a:t>
            </a:r>
            <a:r>
              <a:rPr lang="en-US" sz="1800" dirty="0" err="1"/>
              <a:t>materi</a:t>
            </a:r>
            <a:r>
              <a:rPr lang="en-US" sz="1800" dirty="0"/>
              <a:t> yang </a:t>
            </a:r>
            <a:r>
              <a:rPr lang="en-US" sz="1800" dirty="0" err="1"/>
              <a:t>disajikan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membandingkan</a:t>
            </a:r>
            <a:r>
              <a:rPr lang="en-US" sz="1800" dirty="0"/>
              <a:t> </a:t>
            </a:r>
            <a:r>
              <a:rPr lang="en-US" sz="1800" dirty="0" err="1"/>
              <a:t>hasil</a:t>
            </a:r>
            <a:r>
              <a:rPr lang="en-US" sz="1800" dirty="0"/>
              <a:t> </a:t>
            </a:r>
            <a:r>
              <a:rPr lang="en-US" sz="1800" dirty="0" err="1"/>
              <a:t>evaluasi</a:t>
            </a:r>
            <a:r>
              <a:rPr lang="en-US" sz="1800" dirty="0"/>
              <a:t> yang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mahasiswa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hasil</a:t>
            </a:r>
            <a:r>
              <a:rPr lang="en-US" sz="1800" dirty="0"/>
              <a:t> minimal yang </a:t>
            </a:r>
            <a:r>
              <a:rPr lang="en-US" sz="1800" dirty="0" err="1"/>
              <a:t>diharapkan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dosen</a:t>
            </a:r>
            <a:r>
              <a:rPr lang="en-US" sz="1800" dirty="0"/>
              <a:t> </a:t>
            </a:r>
            <a:r>
              <a:rPr lang="en-US" sz="1800" dirty="0" err="1"/>
              <a:t>bersangkutan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materi</a:t>
            </a:r>
            <a:r>
              <a:rPr lang="en-US" sz="1800" dirty="0"/>
              <a:t> </a:t>
            </a:r>
            <a:r>
              <a:rPr lang="en-US" sz="1800" dirty="0" err="1"/>
              <a:t>pertemuan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.</a:t>
            </a:r>
            <a:endParaRPr lang="id-ID" sz="1800" dirty="0"/>
          </a:p>
          <a:p>
            <a:pPr>
              <a:lnSpc>
                <a:spcPct val="150000"/>
              </a:lnSpc>
            </a:pP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6245004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/>
          <a:lstStyle/>
          <a:p>
            <a:r>
              <a:rPr lang="id-ID" sz="3600" dirty="0" smtClean="0"/>
              <a:t>Saran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04656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1800" i="1" dirty="0"/>
              <a:t>E-learning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dilengkapi</a:t>
            </a:r>
            <a:r>
              <a:rPr lang="en-US" sz="1800" dirty="0"/>
              <a:t> </a:t>
            </a:r>
            <a:r>
              <a:rPr lang="en-US" sz="1800" dirty="0" err="1"/>
              <a:t>sarana</a:t>
            </a:r>
            <a:r>
              <a:rPr lang="en-US" sz="1800" dirty="0"/>
              <a:t> </a:t>
            </a:r>
            <a:r>
              <a:rPr lang="en-US" sz="1800" dirty="0" err="1"/>
              <a:t>interaktif</a:t>
            </a:r>
            <a:r>
              <a:rPr lang="en-US" sz="1800" dirty="0"/>
              <a:t> </a:t>
            </a:r>
            <a:r>
              <a:rPr lang="en-US" sz="1800" dirty="0" err="1"/>
              <a:t>antara</a:t>
            </a:r>
            <a:r>
              <a:rPr lang="en-US" sz="1800" dirty="0"/>
              <a:t> </a:t>
            </a:r>
            <a:r>
              <a:rPr lang="en-US" sz="1800" dirty="0" err="1"/>
              <a:t>dosen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mahasiswa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pengiriman</a:t>
            </a:r>
            <a:r>
              <a:rPr lang="en-US" sz="1800" dirty="0"/>
              <a:t> </a:t>
            </a:r>
            <a:r>
              <a:rPr lang="en-US" sz="1800" dirty="0" err="1"/>
              <a:t>pesan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diharapkan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pengembangan</a:t>
            </a:r>
            <a:r>
              <a:rPr lang="en-US" sz="1800" dirty="0"/>
              <a:t> </a:t>
            </a:r>
            <a:r>
              <a:rPr lang="en-US" sz="1800" dirty="0" err="1"/>
              <a:t>selanjutnya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</a:t>
            </a:r>
            <a:r>
              <a:rPr lang="en-US" sz="1800" dirty="0" err="1"/>
              <a:t>interaktif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chat </a:t>
            </a:r>
            <a:r>
              <a:rPr lang="en-US" sz="1800" dirty="0" err="1"/>
              <a:t>antara</a:t>
            </a:r>
            <a:r>
              <a:rPr lang="en-US" sz="1800" dirty="0"/>
              <a:t> </a:t>
            </a:r>
            <a:r>
              <a:rPr lang="en-US" sz="1800" dirty="0" err="1"/>
              <a:t>dosen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mahasiswa</a:t>
            </a:r>
            <a:r>
              <a:rPr lang="en-US" sz="1800" dirty="0"/>
              <a:t> </a:t>
            </a:r>
            <a:r>
              <a:rPr lang="en-US" sz="1800" dirty="0" err="1"/>
              <a:t>maupun</a:t>
            </a:r>
            <a:r>
              <a:rPr lang="en-US" sz="1800" dirty="0"/>
              <a:t> </a:t>
            </a:r>
            <a:r>
              <a:rPr lang="en-US" sz="1800" dirty="0" err="1"/>
              <a:t>antara</a:t>
            </a:r>
            <a:r>
              <a:rPr lang="en-US" sz="1800" dirty="0"/>
              <a:t> </a:t>
            </a:r>
            <a:r>
              <a:rPr lang="en-US" sz="1800" dirty="0" err="1"/>
              <a:t>mahasiswa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mahasiswa</a:t>
            </a:r>
            <a:r>
              <a:rPr lang="en-US" sz="1800" dirty="0"/>
              <a:t> </a:t>
            </a:r>
            <a:r>
              <a:rPr lang="en-US" sz="1800" dirty="0" err="1"/>
              <a:t>lainnya</a:t>
            </a:r>
            <a:r>
              <a:rPr lang="en-US" sz="1800" dirty="0"/>
              <a:t>.</a:t>
            </a:r>
            <a:endParaRPr lang="id-ID" sz="1800" dirty="0"/>
          </a:p>
          <a:p>
            <a:pPr lvl="0">
              <a:lnSpc>
                <a:spcPct val="150000"/>
              </a:lnSpc>
            </a:pP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</a:t>
            </a:r>
            <a:r>
              <a:rPr lang="en-US" sz="1800" i="1" dirty="0"/>
              <a:t>e-learning </a:t>
            </a:r>
            <a:r>
              <a:rPr lang="en-US" sz="1800" dirty="0" err="1"/>
              <a:t>ini</a:t>
            </a:r>
            <a:r>
              <a:rPr lang="en-US" sz="1800" dirty="0"/>
              <a:t>, proses </a:t>
            </a:r>
            <a:r>
              <a:rPr lang="en-US" sz="1800" dirty="0" err="1"/>
              <a:t>belajar</a:t>
            </a:r>
            <a:r>
              <a:rPr lang="en-US" sz="1800" dirty="0"/>
              <a:t> </a:t>
            </a:r>
            <a:r>
              <a:rPr lang="en-US" sz="1800" dirty="0" err="1"/>
              <a:t>mengajar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meliputi</a:t>
            </a:r>
            <a:r>
              <a:rPr lang="en-US" sz="1800" dirty="0"/>
              <a:t> </a:t>
            </a:r>
            <a:r>
              <a:rPr lang="en-US" sz="1800" dirty="0" err="1"/>
              <a:t>penyampaian</a:t>
            </a:r>
            <a:r>
              <a:rPr lang="en-US" sz="1800" dirty="0"/>
              <a:t> </a:t>
            </a:r>
            <a:r>
              <a:rPr lang="en-US" sz="1800" dirty="0" err="1"/>
              <a:t>materi</a:t>
            </a:r>
            <a:r>
              <a:rPr lang="en-US" sz="1800" dirty="0"/>
              <a:t>, </a:t>
            </a:r>
            <a:r>
              <a:rPr lang="en-US" sz="1800" dirty="0" err="1"/>
              <a:t>latihan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ujian</a:t>
            </a:r>
            <a:r>
              <a:rPr lang="en-US" sz="1800" dirty="0"/>
              <a:t> </a:t>
            </a:r>
            <a:r>
              <a:rPr lang="en-US" sz="1800" dirty="0" err="1"/>
              <a:t>saja</a:t>
            </a:r>
            <a:r>
              <a:rPr lang="en-US" sz="1800" dirty="0"/>
              <a:t>,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pemberian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pengumpulan</a:t>
            </a:r>
            <a:r>
              <a:rPr lang="en-US" sz="1800" dirty="0"/>
              <a:t> </a:t>
            </a:r>
            <a:r>
              <a:rPr lang="en-US" sz="1800" dirty="0" err="1"/>
              <a:t>tugas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i="1" dirty="0"/>
              <a:t>online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diharapkan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pengeembangan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ditambahkan</a:t>
            </a:r>
            <a:r>
              <a:rPr lang="en-US" sz="1800" dirty="0"/>
              <a:t> </a:t>
            </a:r>
            <a:r>
              <a:rPr lang="en-US" sz="1800" dirty="0" err="1"/>
              <a:t>fitur</a:t>
            </a:r>
            <a:r>
              <a:rPr lang="en-US" sz="1800" dirty="0"/>
              <a:t> </a:t>
            </a:r>
            <a:r>
              <a:rPr lang="en-US" sz="1800" dirty="0" err="1"/>
              <a:t>pemberian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pengumpulan</a:t>
            </a:r>
            <a:r>
              <a:rPr lang="en-US" sz="1800" dirty="0"/>
              <a:t> </a:t>
            </a:r>
            <a:r>
              <a:rPr lang="en-US" sz="1800" dirty="0" err="1"/>
              <a:t>tugas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online.</a:t>
            </a:r>
            <a:endParaRPr lang="id-ID" sz="1800" dirty="0"/>
          </a:p>
          <a:p>
            <a:pPr lvl="0">
              <a:lnSpc>
                <a:spcPct val="150000"/>
              </a:lnSpc>
            </a:pPr>
            <a:r>
              <a:rPr lang="en-US" sz="1800" dirty="0" err="1"/>
              <a:t>Nilai</a:t>
            </a:r>
            <a:r>
              <a:rPr lang="en-US" sz="1800" dirty="0"/>
              <a:t> yang </a:t>
            </a:r>
            <a:r>
              <a:rPr lang="en-US" sz="1800" dirty="0" err="1"/>
              <a:t>dikeluarkan</a:t>
            </a:r>
            <a:r>
              <a:rPr lang="en-US" sz="1800" dirty="0"/>
              <a:t> </a:t>
            </a:r>
            <a:r>
              <a:rPr lang="en-US" sz="1800" dirty="0" err="1"/>
              <a:t>masih</a:t>
            </a:r>
            <a:r>
              <a:rPr lang="en-US" sz="1800" dirty="0"/>
              <a:t> </a:t>
            </a:r>
            <a:r>
              <a:rPr lang="en-US" sz="1800" dirty="0" err="1"/>
              <a:t>belum</a:t>
            </a:r>
            <a:r>
              <a:rPr lang="en-US" sz="1800" dirty="0"/>
              <a:t> </a:t>
            </a:r>
            <a:r>
              <a:rPr lang="en-US" sz="1800" dirty="0" err="1"/>
              <a:t>sempurna</a:t>
            </a:r>
            <a:r>
              <a:rPr lang="en-US" sz="1800" dirty="0"/>
              <a:t>,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menampilkan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latihan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ujian</a:t>
            </a:r>
            <a:r>
              <a:rPr lang="en-US" sz="1800" dirty="0"/>
              <a:t> </a:t>
            </a:r>
            <a:r>
              <a:rPr lang="en-US" sz="1800" dirty="0" err="1"/>
              <a:t>saja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diharapkan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pengembangan</a:t>
            </a:r>
            <a:r>
              <a:rPr lang="en-US" sz="1800" dirty="0"/>
              <a:t> </a:t>
            </a:r>
            <a:r>
              <a:rPr lang="en-US" sz="1800" dirty="0" err="1"/>
              <a:t>selanjutnya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yang </a:t>
            </a:r>
            <a:r>
              <a:rPr lang="en-US" sz="1800" dirty="0" err="1"/>
              <a:t>ditampilkan</a:t>
            </a:r>
            <a:r>
              <a:rPr lang="en-US" sz="1800" dirty="0"/>
              <a:t> </a:t>
            </a:r>
            <a:r>
              <a:rPr lang="en-US" sz="1800" dirty="0" err="1"/>
              <a:t>dilengkapi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persentase</a:t>
            </a:r>
            <a:r>
              <a:rPr lang="en-US" sz="1800" dirty="0"/>
              <a:t> </a:t>
            </a:r>
            <a:r>
              <a:rPr lang="en-US" sz="1800" dirty="0" err="1"/>
              <a:t>kehadiran</a:t>
            </a:r>
            <a:r>
              <a:rPr lang="en-US" sz="1800" dirty="0"/>
              <a:t> </a:t>
            </a:r>
            <a:r>
              <a:rPr lang="en-US" sz="1800" dirty="0" err="1"/>
              <a:t>mahasiswa</a:t>
            </a:r>
            <a:r>
              <a:rPr lang="en-US" sz="1800" dirty="0" smtClean="0"/>
              <a:t>.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25118322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40"/>
            <a:ext cx="8229600" cy="1600200"/>
          </a:xfrm>
        </p:spPr>
        <p:txBody>
          <a:bodyPr/>
          <a:lstStyle/>
          <a:p>
            <a:r>
              <a:rPr lang="id-ID" dirty="0" smtClean="0"/>
              <a:t>Terima Kasih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187628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Latar Belakang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id-ID" dirty="0" smtClean="0"/>
              <a:t>Jenjang pendidikan lebih tinggi</a:t>
            </a:r>
          </a:p>
          <a:p>
            <a:pPr>
              <a:lnSpc>
                <a:spcPct val="200000"/>
              </a:lnSpc>
            </a:pPr>
            <a:r>
              <a:rPr lang="id-ID" dirty="0" smtClean="0"/>
              <a:t>Jadwal perkuliahan bentrok dengan kegiatan sehari-hari</a:t>
            </a:r>
          </a:p>
          <a:p>
            <a:pPr>
              <a:lnSpc>
                <a:spcPct val="200000"/>
              </a:lnSpc>
            </a:pPr>
            <a:r>
              <a:rPr lang="id-ID" dirty="0" err="1"/>
              <a:t>I</a:t>
            </a:r>
            <a:r>
              <a:rPr lang="en-US" dirty="0" err="1" smtClean="0"/>
              <a:t>novasi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pengajaran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31653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Maksud dan Tujuan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 smtClean="0"/>
              <a:t>Maksud: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/>
              <a:t>Merancang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e-learning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Akademi</a:t>
            </a:r>
            <a:r>
              <a:rPr lang="en-US" sz="2000" dirty="0"/>
              <a:t> Diploma </a:t>
            </a:r>
            <a:r>
              <a:rPr lang="en-US" sz="2000" dirty="0" err="1"/>
              <a:t>Tiga</a:t>
            </a:r>
            <a:r>
              <a:rPr lang="en-US" sz="2000" dirty="0"/>
              <a:t> </a:t>
            </a:r>
            <a:r>
              <a:rPr lang="en-US" sz="2000" dirty="0" smtClean="0"/>
              <a:t>yang </a:t>
            </a:r>
            <a:r>
              <a:rPr lang="en-US" sz="2000" dirty="0" err="1"/>
              <a:t>menyediakan</a:t>
            </a:r>
            <a:r>
              <a:rPr lang="en-US" sz="2000" dirty="0"/>
              <a:t> </a:t>
            </a:r>
            <a:r>
              <a:rPr lang="en-US" sz="2000" dirty="0" err="1"/>
              <a:t>fasilitas</a:t>
            </a:r>
            <a:r>
              <a:rPr lang="en-US" sz="2000" dirty="0"/>
              <a:t> </a:t>
            </a:r>
            <a:r>
              <a:rPr lang="en-US" sz="2000" dirty="0" err="1"/>
              <a:t>pembelajaran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i="1" dirty="0" smtClean="0"/>
              <a:t>online</a:t>
            </a:r>
            <a:r>
              <a:rPr lang="id-ID" sz="2000" i="1" dirty="0" smtClean="0"/>
              <a:t>.</a:t>
            </a:r>
            <a:endParaRPr lang="id-ID" sz="2000" dirty="0" smtClean="0"/>
          </a:p>
          <a:p>
            <a:pPr lvl="0" algn="just">
              <a:lnSpc>
                <a:spcPct val="150000"/>
              </a:lnSpc>
            </a:pPr>
            <a:r>
              <a:rPr lang="id-ID" sz="2000" dirty="0" err="1"/>
              <a:t>T</a:t>
            </a:r>
            <a:r>
              <a:rPr lang="en-US" sz="2000" dirty="0" err="1" smtClean="0"/>
              <a:t>idak</a:t>
            </a:r>
            <a:r>
              <a:rPr lang="en-US" sz="2000" dirty="0" smtClean="0"/>
              <a:t> </a:t>
            </a:r>
            <a:r>
              <a:rPr lang="en-US" sz="2000" dirty="0" err="1"/>
              <a:t>adanya</a:t>
            </a:r>
            <a:r>
              <a:rPr lang="en-US" sz="2000" dirty="0"/>
              <a:t> </a:t>
            </a:r>
            <a:r>
              <a:rPr lang="en-US" sz="2000" dirty="0" err="1"/>
              <a:t>keterlambatan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mengikuti</a:t>
            </a:r>
            <a:r>
              <a:rPr lang="en-US" sz="2000" dirty="0"/>
              <a:t> </a:t>
            </a:r>
            <a:r>
              <a:rPr lang="en-US" sz="2000" dirty="0" err="1" smtClean="0"/>
              <a:t>perkuliahan</a:t>
            </a:r>
            <a:r>
              <a:rPr lang="en-US" sz="2000" dirty="0" smtClean="0"/>
              <a:t>. </a:t>
            </a:r>
            <a:endParaRPr lang="id-ID" sz="2000" dirty="0"/>
          </a:p>
          <a:p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Tujan:</a:t>
            </a:r>
          </a:p>
          <a:p>
            <a:pPr algn="just">
              <a:lnSpc>
                <a:spcPct val="150000"/>
              </a:lnSpc>
            </a:pPr>
            <a:r>
              <a:rPr lang="id-ID" sz="2000" dirty="0" err="1"/>
              <a:t>S</a:t>
            </a:r>
            <a:r>
              <a:rPr lang="en-US" sz="2000" dirty="0" err="1" smtClean="0"/>
              <a:t>yarat</a:t>
            </a:r>
            <a:r>
              <a:rPr lang="en-US" sz="2000" dirty="0" smtClean="0"/>
              <a:t> </a:t>
            </a:r>
            <a:r>
              <a:rPr lang="en-US" sz="2000" dirty="0" err="1"/>
              <a:t>kelulusan</a:t>
            </a:r>
            <a:r>
              <a:rPr lang="en-US" sz="2000" dirty="0"/>
              <a:t> Program Diploma </a:t>
            </a:r>
            <a:r>
              <a:rPr lang="en-US" sz="2000" dirty="0" err="1"/>
              <a:t>Tiga</a:t>
            </a:r>
            <a:r>
              <a:rPr lang="en-US" sz="2000" dirty="0"/>
              <a:t> (DIII) </a:t>
            </a:r>
            <a:r>
              <a:rPr lang="en-US" sz="2000" dirty="0" err="1"/>
              <a:t>Jurusan</a:t>
            </a:r>
            <a:r>
              <a:rPr lang="en-US" sz="2000" dirty="0"/>
              <a:t> </a:t>
            </a:r>
            <a:r>
              <a:rPr lang="en-US" sz="2000" dirty="0" err="1"/>
              <a:t>Manajemen</a:t>
            </a:r>
            <a:r>
              <a:rPr lang="en-US" sz="2000" dirty="0"/>
              <a:t> </a:t>
            </a:r>
            <a:r>
              <a:rPr lang="en-US" sz="2000" dirty="0" err="1"/>
              <a:t>Informatika</a:t>
            </a:r>
            <a:r>
              <a:rPr lang="en-US" sz="2000" dirty="0"/>
              <a:t> di </a:t>
            </a:r>
            <a:r>
              <a:rPr lang="en-US" sz="2000" dirty="0" err="1"/>
              <a:t>Akademi</a:t>
            </a:r>
            <a:r>
              <a:rPr lang="en-US" sz="2000" dirty="0"/>
              <a:t> </a:t>
            </a:r>
            <a:r>
              <a:rPr lang="en-US" sz="2000" dirty="0" err="1"/>
              <a:t>Manajemen</a:t>
            </a:r>
            <a:r>
              <a:rPr lang="en-US" sz="2000" dirty="0"/>
              <a:t> </a:t>
            </a:r>
            <a:r>
              <a:rPr lang="en-US" sz="2000" dirty="0" err="1"/>
              <a:t>Informatika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 </a:t>
            </a:r>
            <a:r>
              <a:rPr lang="en-US" sz="2000" dirty="0" err="1"/>
              <a:t>Bina</a:t>
            </a:r>
            <a:r>
              <a:rPr lang="en-US" sz="2000" dirty="0"/>
              <a:t> </a:t>
            </a:r>
            <a:r>
              <a:rPr lang="en-US" sz="2000" dirty="0" err="1"/>
              <a:t>Sarana</a:t>
            </a:r>
            <a:r>
              <a:rPr lang="en-US" sz="2000" dirty="0"/>
              <a:t> </a:t>
            </a:r>
            <a:r>
              <a:rPr lang="en-US" sz="2000" dirty="0" err="1"/>
              <a:t>Informatika</a:t>
            </a:r>
            <a:r>
              <a:rPr lang="en-US" sz="2000" dirty="0"/>
              <a:t> (AMIK BSI).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5821885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Metode 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1803982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 smtClean="0">
                <a:solidFill>
                  <a:schemeClr val="tx2"/>
                </a:solidFill>
                <a:latin typeface="Aharoni" pitchFamily="2" charset="-79"/>
                <a:cs typeface="Aharoni" pitchFamily="2" charset="-79"/>
              </a:rPr>
              <a:t>Data</a:t>
            </a:r>
            <a:endParaRPr lang="id-ID" sz="4400" dirty="0">
              <a:solidFill>
                <a:schemeClr val="tx2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377298"/>
            <a:ext cx="3509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dirty="0" smtClean="0">
                <a:solidFill>
                  <a:srgbClr val="00B0F0"/>
                </a:solidFill>
                <a:latin typeface="Aharoni" pitchFamily="2" charset="-79"/>
                <a:cs typeface="Aharoni" pitchFamily="2" charset="-79"/>
              </a:rPr>
              <a:t>Studi Pustaka</a:t>
            </a:r>
            <a:endParaRPr lang="id-ID" sz="4000" dirty="0">
              <a:solidFill>
                <a:srgbClr val="00B0F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8144" y="4449306"/>
            <a:ext cx="2640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dirty="0" smtClean="0">
                <a:solidFill>
                  <a:srgbClr val="00B0F0"/>
                </a:solidFill>
                <a:latin typeface="Aharoni" pitchFamily="2" charset="-79"/>
                <a:cs typeface="Aharoni" pitchFamily="2" charset="-79"/>
              </a:rPr>
              <a:t>Observasi</a:t>
            </a:r>
            <a:endParaRPr lang="id-ID" sz="4000" dirty="0">
              <a:solidFill>
                <a:srgbClr val="00B0F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Right Arrow 6"/>
          <p:cNvSpPr/>
          <p:nvPr/>
        </p:nvSpPr>
        <p:spPr>
          <a:xfrm rot="7940309">
            <a:off x="2445194" y="3240627"/>
            <a:ext cx="1481071" cy="56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ight Arrow 7"/>
          <p:cNvSpPr/>
          <p:nvPr/>
        </p:nvSpPr>
        <p:spPr>
          <a:xfrm rot="2714498">
            <a:off x="4626399" y="3222807"/>
            <a:ext cx="1481071" cy="567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11979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Metode Penelitian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1803982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 smtClean="0">
                <a:solidFill>
                  <a:schemeClr val="tx2"/>
                </a:solidFill>
                <a:latin typeface="Aharoni" pitchFamily="2" charset="-79"/>
                <a:cs typeface="Aharoni" pitchFamily="2" charset="-79"/>
              </a:rPr>
              <a:t>Pengembangan perangkat lunak</a:t>
            </a:r>
            <a:endParaRPr lang="id-ID" sz="2800" dirty="0">
              <a:solidFill>
                <a:schemeClr val="tx2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3568" y="2492896"/>
            <a:ext cx="18002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 smtClean="0"/>
              <a:t>Requirements Definition</a:t>
            </a:r>
            <a:endParaRPr lang="id-ID" i="1" dirty="0"/>
          </a:p>
        </p:txBody>
      </p:sp>
      <p:sp>
        <p:nvSpPr>
          <p:cNvPr id="6" name="Rectangle 5"/>
          <p:cNvSpPr/>
          <p:nvPr/>
        </p:nvSpPr>
        <p:spPr>
          <a:xfrm>
            <a:off x="2051720" y="3284984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 smtClean="0"/>
              <a:t>System and Software</a:t>
            </a:r>
            <a:endParaRPr lang="id-ID" i="1" dirty="0"/>
          </a:p>
        </p:txBody>
      </p:sp>
      <p:sp>
        <p:nvSpPr>
          <p:cNvPr id="7" name="Rectangle 6"/>
          <p:cNvSpPr/>
          <p:nvPr/>
        </p:nvSpPr>
        <p:spPr>
          <a:xfrm>
            <a:off x="3347864" y="4051868"/>
            <a:ext cx="22322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 smtClean="0"/>
              <a:t>Implementation and Unit Testing</a:t>
            </a:r>
            <a:endParaRPr lang="id-ID" i="1" dirty="0"/>
          </a:p>
        </p:txBody>
      </p:sp>
      <p:sp>
        <p:nvSpPr>
          <p:cNvPr id="8" name="Rectangle 7"/>
          <p:cNvSpPr/>
          <p:nvPr/>
        </p:nvSpPr>
        <p:spPr>
          <a:xfrm>
            <a:off x="5004048" y="4869160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 smtClean="0"/>
              <a:t>Integration and System</a:t>
            </a:r>
            <a:endParaRPr lang="id-ID" i="1" dirty="0"/>
          </a:p>
        </p:txBody>
      </p:sp>
      <p:sp>
        <p:nvSpPr>
          <p:cNvPr id="9" name="Rectangle 8"/>
          <p:cNvSpPr/>
          <p:nvPr/>
        </p:nvSpPr>
        <p:spPr>
          <a:xfrm>
            <a:off x="6218374" y="5708053"/>
            <a:ext cx="188201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i="1" dirty="0" smtClean="0"/>
              <a:t>Operational and Maintenance</a:t>
            </a:r>
            <a:endParaRPr lang="id-ID" i="1" dirty="0"/>
          </a:p>
        </p:txBody>
      </p:sp>
      <p:sp>
        <p:nvSpPr>
          <p:cNvPr id="10" name="Bent-Up Arrow 9"/>
          <p:cNvSpPr/>
          <p:nvPr/>
        </p:nvSpPr>
        <p:spPr>
          <a:xfrm rot="5400000">
            <a:off x="1356843" y="3022155"/>
            <a:ext cx="669674" cy="57606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Bent-Up Arrow 10"/>
          <p:cNvSpPr/>
          <p:nvPr/>
        </p:nvSpPr>
        <p:spPr>
          <a:xfrm rot="5400000">
            <a:off x="2652987" y="3814243"/>
            <a:ext cx="669674" cy="57606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Bent-Up Arrow 11"/>
          <p:cNvSpPr/>
          <p:nvPr/>
        </p:nvSpPr>
        <p:spPr>
          <a:xfrm rot="5400000">
            <a:off x="4309171" y="4627933"/>
            <a:ext cx="669674" cy="57606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Bent-Up Arrow 12"/>
          <p:cNvSpPr/>
          <p:nvPr/>
        </p:nvSpPr>
        <p:spPr>
          <a:xfrm rot="5400000">
            <a:off x="5533307" y="5420021"/>
            <a:ext cx="669674" cy="57606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59096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Ruang Lingkup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id-ID" dirty="0" smtClean="0"/>
              <a:t>Proses</a:t>
            </a:r>
          </a:p>
          <a:p>
            <a:pPr>
              <a:lnSpc>
                <a:spcPct val="200000"/>
              </a:lnSpc>
            </a:pPr>
            <a:r>
              <a:rPr lang="id-ID" dirty="0" smtClean="0"/>
              <a:t>Data</a:t>
            </a:r>
          </a:p>
          <a:p>
            <a:pPr>
              <a:lnSpc>
                <a:spcPct val="200000"/>
              </a:lnSpc>
            </a:pPr>
            <a:r>
              <a:rPr lang="id-ID" dirty="0" smtClean="0"/>
              <a:t>Keluaran</a:t>
            </a:r>
          </a:p>
          <a:p>
            <a:pPr>
              <a:lnSpc>
                <a:spcPct val="200000"/>
              </a:lnSpc>
            </a:pPr>
            <a:r>
              <a:rPr lang="id-ID" dirty="0" smtClean="0"/>
              <a:t>Fitur</a:t>
            </a:r>
          </a:p>
          <a:p>
            <a:pPr>
              <a:lnSpc>
                <a:spcPct val="200000"/>
              </a:lnSpc>
            </a:pPr>
            <a:r>
              <a:rPr lang="id-ID" dirty="0" smtClean="0"/>
              <a:t>Sistem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915733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/>
          <a:lstStyle/>
          <a:p>
            <a:r>
              <a:rPr lang="id-ID" sz="3200" dirty="0" smtClean="0"/>
              <a:t>Entity Relationship Diagram</a:t>
            </a:r>
            <a:endParaRPr lang="id-ID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418" y="620712"/>
            <a:ext cx="6095934" cy="6146687"/>
          </a:xfrm>
        </p:spPr>
      </p:pic>
    </p:spTree>
    <p:extLst>
      <p:ext uri="{BB962C8B-B14F-4D97-AF65-F5344CB8AC3E}">
        <p14:creationId xmlns:p14="http://schemas.microsoft.com/office/powerpoint/2010/main" val="4240957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/>
          <a:lstStyle/>
          <a:p>
            <a:r>
              <a:rPr lang="id-ID" sz="3200" dirty="0" smtClean="0"/>
              <a:t>Logical Relational Structure</a:t>
            </a:r>
            <a:endParaRPr lang="id-ID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87011"/>
            <a:ext cx="5040560" cy="6284669"/>
          </a:xfrm>
        </p:spPr>
      </p:pic>
    </p:spTree>
    <p:extLst>
      <p:ext uri="{BB962C8B-B14F-4D97-AF65-F5344CB8AC3E}">
        <p14:creationId xmlns:p14="http://schemas.microsoft.com/office/powerpoint/2010/main" val="33524849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000" dirty="0" smtClean="0"/>
              <a:t>Struktur Navigasi Administrator</a:t>
            </a:r>
            <a:endParaRPr lang="id-ID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42191"/>
            <a:ext cx="8229600" cy="3641981"/>
          </a:xfrm>
        </p:spPr>
      </p:pic>
    </p:spTree>
    <p:extLst>
      <p:ext uri="{BB962C8B-B14F-4D97-AF65-F5344CB8AC3E}">
        <p14:creationId xmlns:p14="http://schemas.microsoft.com/office/powerpoint/2010/main" val="4827072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94</TotalTime>
  <Words>340</Words>
  <Application>Microsoft Office PowerPoint</Application>
  <PresentationFormat>On-screen Show (4:3)</PresentationFormat>
  <Paragraphs>44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Executive</vt:lpstr>
      <vt:lpstr>PERANCANGAN WEBSITE E-LEARNING PADA  AKADEMI DIPLOMA TIGA             TUGAS AKHIR Diajukan untuk memenuhi salah satu syarat kelulusan Program Diploma Tiga (D.III)       Wahyu Taufik NIM:  12120493 </vt:lpstr>
      <vt:lpstr>Latar Belakang</vt:lpstr>
      <vt:lpstr>Maksud dan Tujuan</vt:lpstr>
      <vt:lpstr>Metode Penelitian</vt:lpstr>
      <vt:lpstr>Metode Penelitian</vt:lpstr>
      <vt:lpstr>Ruang Lingkup</vt:lpstr>
      <vt:lpstr>Entity Relationship Diagram</vt:lpstr>
      <vt:lpstr>Logical Relational Structure</vt:lpstr>
      <vt:lpstr>Struktur Navigasi Administrator</vt:lpstr>
      <vt:lpstr>Struktur Navigasi Dosen</vt:lpstr>
      <vt:lpstr>Struktur Navigasi Mahasiswa</vt:lpstr>
      <vt:lpstr>Kesimpulan</vt:lpstr>
      <vt:lpstr>Saran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WEBSITE E-LEARNING PADA  AKADEMI DIPLOMA TIGA             TUGAS AKHIR Diajukan untuk memenuhi salah satu syarat kelulusan Program Diploma Tiga (D.III)       Wahyu Taufik NIM:  12120493</dc:title>
  <dc:creator>SE7EN</dc:creator>
  <cp:lastModifiedBy>SE7EN</cp:lastModifiedBy>
  <cp:revision>9</cp:revision>
  <dcterms:created xsi:type="dcterms:W3CDTF">2015-02-15T13:30:56Z</dcterms:created>
  <dcterms:modified xsi:type="dcterms:W3CDTF">2015-02-15T15:05:17Z</dcterms:modified>
</cp:coreProperties>
</file>