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DAF2CA-C6B6-4DBE-8CDE-85A90CFC87C2}" type="doc">
      <dgm:prSet loTypeId="urn:microsoft.com/office/officeart/2005/8/layout/radial6" loCatId="cycle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DECDA90-9464-4D7A-94B5-1AFA6E9974E0}">
      <dgm:prSet phldrT="[Text]"/>
      <dgm:spPr/>
      <dgm:t>
        <a:bodyPr/>
        <a:lstStyle/>
        <a:p>
          <a:r>
            <a:rPr lang="en-US" dirty="0"/>
            <a:t>Familiarizing people with Rochester</a:t>
          </a:r>
        </a:p>
      </dgm:t>
    </dgm:pt>
    <dgm:pt modelId="{C35DDF59-B9EF-4751-9784-783E46EDBBDA}" type="parTrans" cxnId="{60A1AEBC-AF4F-4BA5-97D1-743889891AFE}">
      <dgm:prSet/>
      <dgm:spPr/>
      <dgm:t>
        <a:bodyPr/>
        <a:lstStyle/>
        <a:p>
          <a:endParaRPr lang="en-US"/>
        </a:p>
      </dgm:t>
    </dgm:pt>
    <dgm:pt modelId="{53E0D380-003D-44A1-8520-0DA16BD676A7}" type="sibTrans" cxnId="{60A1AEBC-AF4F-4BA5-97D1-743889891AFE}">
      <dgm:prSet/>
      <dgm:spPr/>
      <dgm:t>
        <a:bodyPr/>
        <a:lstStyle/>
        <a:p>
          <a:endParaRPr lang="en-US"/>
        </a:p>
      </dgm:t>
    </dgm:pt>
    <dgm:pt modelId="{01383CD3-E4DB-4451-B141-7C738EC635D6}">
      <dgm:prSet phldrT="[Text]"/>
      <dgm:spPr/>
      <dgm:t>
        <a:bodyPr/>
        <a:lstStyle/>
        <a:p>
          <a:r>
            <a:rPr lang="en-US" dirty="0"/>
            <a:t>Food</a:t>
          </a:r>
        </a:p>
      </dgm:t>
    </dgm:pt>
    <dgm:pt modelId="{2C2F9C1C-5832-40BA-941F-4E5A3B622E74}" type="parTrans" cxnId="{BFECDBFE-8291-45F9-84C0-6330301BC85D}">
      <dgm:prSet/>
      <dgm:spPr/>
      <dgm:t>
        <a:bodyPr/>
        <a:lstStyle/>
        <a:p>
          <a:endParaRPr lang="en-US"/>
        </a:p>
      </dgm:t>
    </dgm:pt>
    <dgm:pt modelId="{4607C4C2-3423-4BAF-8A85-125A8D423BBC}" type="sibTrans" cxnId="{BFECDBFE-8291-45F9-84C0-6330301BC85D}">
      <dgm:prSet/>
      <dgm:spPr/>
      <dgm:t>
        <a:bodyPr/>
        <a:lstStyle/>
        <a:p>
          <a:endParaRPr lang="en-US"/>
        </a:p>
      </dgm:t>
    </dgm:pt>
    <dgm:pt modelId="{FE8BB797-53A1-4377-9A66-C4FD3FE8EC7D}">
      <dgm:prSet phldrT="[Text]"/>
      <dgm:spPr/>
      <dgm:t>
        <a:bodyPr/>
        <a:lstStyle/>
        <a:p>
          <a:r>
            <a:rPr lang="en-US" dirty="0"/>
            <a:t>International resources</a:t>
          </a:r>
        </a:p>
      </dgm:t>
    </dgm:pt>
    <dgm:pt modelId="{BCF50F2D-12DB-4676-A13D-21F958C87132}" type="parTrans" cxnId="{5B973266-3E92-4EC6-B1D1-8E61804903B2}">
      <dgm:prSet/>
      <dgm:spPr/>
      <dgm:t>
        <a:bodyPr/>
        <a:lstStyle/>
        <a:p>
          <a:endParaRPr lang="en-US"/>
        </a:p>
      </dgm:t>
    </dgm:pt>
    <dgm:pt modelId="{48242D10-6A9A-4EDD-95FE-B57D2F13449A}" type="sibTrans" cxnId="{5B973266-3E92-4EC6-B1D1-8E61804903B2}">
      <dgm:prSet/>
      <dgm:spPr/>
      <dgm:t>
        <a:bodyPr/>
        <a:lstStyle/>
        <a:p>
          <a:endParaRPr lang="en-US"/>
        </a:p>
      </dgm:t>
    </dgm:pt>
    <dgm:pt modelId="{AF669640-CCA9-45D2-8A68-347A9E6CA250}">
      <dgm:prSet phldrT="[Text]"/>
      <dgm:spPr/>
      <dgm:t>
        <a:bodyPr/>
        <a:lstStyle/>
        <a:p>
          <a:r>
            <a:rPr lang="en-US" dirty="0"/>
            <a:t>Transportation</a:t>
          </a:r>
        </a:p>
      </dgm:t>
    </dgm:pt>
    <dgm:pt modelId="{14592453-FAF3-4AB7-BFFC-95CBC167CEF3}" type="parTrans" cxnId="{BDD2A199-F006-48EC-9169-18D9ED27ABAC}">
      <dgm:prSet/>
      <dgm:spPr/>
      <dgm:t>
        <a:bodyPr/>
        <a:lstStyle/>
        <a:p>
          <a:endParaRPr lang="en-US"/>
        </a:p>
      </dgm:t>
    </dgm:pt>
    <dgm:pt modelId="{20CF5977-3DA5-4E09-A7BE-BCDFA9F17A58}" type="sibTrans" cxnId="{BDD2A199-F006-48EC-9169-18D9ED27ABAC}">
      <dgm:prSet/>
      <dgm:spPr/>
      <dgm:t>
        <a:bodyPr/>
        <a:lstStyle/>
        <a:p>
          <a:endParaRPr lang="en-US"/>
        </a:p>
      </dgm:t>
    </dgm:pt>
    <dgm:pt modelId="{6654B6C4-B6C5-4F02-910F-9CCFD7C75E8D}">
      <dgm:prSet phldrT="[Text]"/>
      <dgm:spPr/>
      <dgm:t>
        <a:bodyPr/>
        <a:lstStyle/>
        <a:p>
          <a:r>
            <a:rPr lang="en-US" dirty="0"/>
            <a:t>Where to get the essentials</a:t>
          </a:r>
        </a:p>
      </dgm:t>
    </dgm:pt>
    <dgm:pt modelId="{A742FDB7-637F-499A-8259-0DC5933F2A20}" type="parTrans" cxnId="{8C7B5817-5F35-44E5-841E-33134A380CBE}">
      <dgm:prSet/>
      <dgm:spPr/>
      <dgm:t>
        <a:bodyPr/>
        <a:lstStyle/>
        <a:p>
          <a:endParaRPr lang="en-US"/>
        </a:p>
      </dgm:t>
    </dgm:pt>
    <dgm:pt modelId="{92140AF6-353B-4C89-A96A-C9B50A52057E}" type="sibTrans" cxnId="{8C7B5817-5F35-44E5-841E-33134A380CBE}">
      <dgm:prSet/>
      <dgm:spPr/>
      <dgm:t>
        <a:bodyPr/>
        <a:lstStyle/>
        <a:p>
          <a:endParaRPr lang="en-US"/>
        </a:p>
      </dgm:t>
    </dgm:pt>
    <dgm:pt modelId="{8956782F-7E07-483F-8B28-25E75716AA7B}">
      <dgm:prSet/>
      <dgm:spPr/>
      <dgm:t>
        <a:bodyPr/>
        <a:lstStyle/>
        <a:p>
          <a:r>
            <a:rPr lang="en-US" dirty="0"/>
            <a:t>Schools</a:t>
          </a:r>
        </a:p>
      </dgm:t>
    </dgm:pt>
    <dgm:pt modelId="{3F9E11BC-7944-4A66-9DFF-213CC764559C}" type="parTrans" cxnId="{3FEE842D-3E81-4D97-9433-12BF1846B307}">
      <dgm:prSet/>
      <dgm:spPr/>
      <dgm:t>
        <a:bodyPr/>
        <a:lstStyle/>
        <a:p>
          <a:endParaRPr lang="en-US"/>
        </a:p>
      </dgm:t>
    </dgm:pt>
    <dgm:pt modelId="{EA8ED06A-D397-4A35-9F9A-3C2E1DAC9DCC}" type="sibTrans" cxnId="{3FEE842D-3E81-4D97-9433-12BF1846B307}">
      <dgm:prSet/>
      <dgm:spPr/>
      <dgm:t>
        <a:bodyPr/>
        <a:lstStyle/>
        <a:p>
          <a:endParaRPr lang="en-US"/>
        </a:p>
      </dgm:t>
    </dgm:pt>
    <dgm:pt modelId="{12A2B781-D370-4EF6-917D-2FFCF6F1D577}" type="pres">
      <dgm:prSet presAssocID="{E5DAF2CA-C6B6-4DBE-8CDE-85A90CFC87C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C33B097-03BF-449C-AF20-ED9DE93E051F}" type="pres">
      <dgm:prSet presAssocID="{BDECDA90-9464-4D7A-94B5-1AFA6E9974E0}" presName="centerShape" presStyleLbl="node0" presStyleIdx="0" presStyleCnt="1"/>
      <dgm:spPr/>
    </dgm:pt>
    <dgm:pt modelId="{98097BD8-23B3-4E4B-8A1D-10310D5A2697}" type="pres">
      <dgm:prSet presAssocID="{01383CD3-E4DB-4451-B141-7C738EC635D6}" presName="node" presStyleLbl="node1" presStyleIdx="0" presStyleCnt="5">
        <dgm:presLayoutVars>
          <dgm:bulletEnabled val="1"/>
        </dgm:presLayoutVars>
      </dgm:prSet>
      <dgm:spPr/>
    </dgm:pt>
    <dgm:pt modelId="{ECE24391-4647-411C-82D0-6C910D9B5DF3}" type="pres">
      <dgm:prSet presAssocID="{01383CD3-E4DB-4451-B141-7C738EC635D6}" presName="dummy" presStyleCnt="0"/>
      <dgm:spPr/>
    </dgm:pt>
    <dgm:pt modelId="{1F4DAAD2-A3C8-4F59-A6AB-E2C4459EA75F}" type="pres">
      <dgm:prSet presAssocID="{4607C4C2-3423-4BAF-8A85-125A8D423BBC}" presName="sibTrans" presStyleLbl="sibTrans2D1" presStyleIdx="0" presStyleCnt="5"/>
      <dgm:spPr/>
    </dgm:pt>
    <dgm:pt modelId="{F2EB080D-3C6A-44B6-86FD-90F56300C815}" type="pres">
      <dgm:prSet presAssocID="{FE8BB797-53A1-4377-9A66-C4FD3FE8EC7D}" presName="node" presStyleLbl="node1" presStyleIdx="1" presStyleCnt="5">
        <dgm:presLayoutVars>
          <dgm:bulletEnabled val="1"/>
        </dgm:presLayoutVars>
      </dgm:prSet>
      <dgm:spPr/>
    </dgm:pt>
    <dgm:pt modelId="{98FB26F8-DF82-46B2-BB7A-E275488AECB0}" type="pres">
      <dgm:prSet presAssocID="{FE8BB797-53A1-4377-9A66-C4FD3FE8EC7D}" presName="dummy" presStyleCnt="0"/>
      <dgm:spPr/>
    </dgm:pt>
    <dgm:pt modelId="{3A26958D-C311-4BA1-9167-5A5C8FF3D621}" type="pres">
      <dgm:prSet presAssocID="{48242D10-6A9A-4EDD-95FE-B57D2F13449A}" presName="sibTrans" presStyleLbl="sibTrans2D1" presStyleIdx="1" presStyleCnt="5"/>
      <dgm:spPr/>
    </dgm:pt>
    <dgm:pt modelId="{D014CAF4-19D3-4D56-9C06-9D64E7469817}" type="pres">
      <dgm:prSet presAssocID="{AF669640-CCA9-45D2-8A68-347A9E6CA250}" presName="node" presStyleLbl="node1" presStyleIdx="2" presStyleCnt="5">
        <dgm:presLayoutVars>
          <dgm:bulletEnabled val="1"/>
        </dgm:presLayoutVars>
      </dgm:prSet>
      <dgm:spPr/>
    </dgm:pt>
    <dgm:pt modelId="{5CAED389-34BC-489A-A53B-F59541546414}" type="pres">
      <dgm:prSet presAssocID="{AF669640-CCA9-45D2-8A68-347A9E6CA250}" presName="dummy" presStyleCnt="0"/>
      <dgm:spPr/>
    </dgm:pt>
    <dgm:pt modelId="{4226536D-101D-4A2F-95E4-F95C7A42BFD2}" type="pres">
      <dgm:prSet presAssocID="{20CF5977-3DA5-4E09-A7BE-BCDFA9F17A58}" presName="sibTrans" presStyleLbl="sibTrans2D1" presStyleIdx="2" presStyleCnt="5"/>
      <dgm:spPr/>
    </dgm:pt>
    <dgm:pt modelId="{45A64BC4-4FF0-4066-94F6-10F9DF4F980E}" type="pres">
      <dgm:prSet presAssocID="{6654B6C4-B6C5-4F02-910F-9CCFD7C75E8D}" presName="node" presStyleLbl="node1" presStyleIdx="3" presStyleCnt="5">
        <dgm:presLayoutVars>
          <dgm:bulletEnabled val="1"/>
        </dgm:presLayoutVars>
      </dgm:prSet>
      <dgm:spPr/>
    </dgm:pt>
    <dgm:pt modelId="{C6A22C87-2E9F-4C92-81BA-5546DA4E36AB}" type="pres">
      <dgm:prSet presAssocID="{6654B6C4-B6C5-4F02-910F-9CCFD7C75E8D}" presName="dummy" presStyleCnt="0"/>
      <dgm:spPr/>
    </dgm:pt>
    <dgm:pt modelId="{3800185C-1E71-4DE7-9BCF-AE0DD41FCA98}" type="pres">
      <dgm:prSet presAssocID="{92140AF6-353B-4C89-A96A-C9B50A52057E}" presName="sibTrans" presStyleLbl="sibTrans2D1" presStyleIdx="3" presStyleCnt="5"/>
      <dgm:spPr/>
    </dgm:pt>
    <dgm:pt modelId="{AF2605AA-2A2A-4F4C-9DC8-7131A5C2BB20}" type="pres">
      <dgm:prSet presAssocID="{8956782F-7E07-483F-8B28-25E75716AA7B}" presName="node" presStyleLbl="node1" presStyleIdx="4" presStyleCnt="5">
        <dgm:presLayoutVars>
          <dgm:bulletEnabled val="1"/>
        </dgm:presLayoutVars>
      </dgm:prSet>
      <dgm:spPr/>
    </dgm:pt>
    <dgm:pt modelId="{F5FBF0EC-D9AB-4F09-8ED2-1EACBDB505A9}" type="pres">
      <dgm:prSet presAssocID="{8956782F-7E07-483F-8B28-25E75716AA7B}" presName="dummy" presStyleCnt="0"/>
      <dgm:spPr/>
    </dgm:pt>
    <dgm:pt modelId="{45022B73-AFC5-4241-AD79-E9F20D3B2D79}" type="pres">
      <dgm:prSet presAssocID="{EA8ED06A-D397-4A35-9F9A-3C2E1DAC9DCC}" presName="sibTrans" presStyleLbl="sibTrans2D1" presStyleIdx="4" presStyleCnt="5"/>
      <dgm:spPr/>
    </dgm:pt>
  </dgm:ptLst>
  <dgm:cxnLst>
    <dgm:cxn modelId="{DA2EC500-E165-4DFB-BE4C-EAFA4595AFBB}" type="presOf" srcId="{4607C4C2-3423-4BAF-8A85-125A8D423BBC}" destId="{1F4DAAD2-A3C8-4F59-A6AB-E2C4459EA75F}" srcOrd="0" destOrd="0" presId="urn:microsoft.com/office/officeart/2005/8/layout/radial6"/>
    <dgm:cxn modelId="{281D3715-0E92-484E-B999-9F0C5E001510}" type="presOf" srcId="{BDECDA90-9464-4D7A-94B5-1AFA6E9974E0}" destId="{AC33B097-03BF-449C-AF20-ED9DE93E051F}" srcOrd="0" destOrd="0" presId="urn:microsoft.com/office/officeart/2005/8/layout/radial6"/>
    <dgm:cxn modelId="{8C7B5817-5F35-44E5-841E-33134A380CBE}" srcId="{BDECDA90-9464-4D7A-94B5-1AFA6E9974E0}" destId="{6654B6C4-B6C5-4F02-910F-9CCFD7C75E8D}" srcOrd="3" destOrd="0" parTransId="{A742FDB7-637F-499A-8259-0DC5933F2A20}" sibTransId="{92140AF6-353B-4C89-A96A-C9B50A52057E}"/>
    <dgm:cxn modelId="{3FEE842D-3E81-4D97-9433-12BF1846B307}" srcId="{BDECDA90-9464-4D7A-94B5-1AFA6E9974E0}" destId="{8956782F-7E07-483F-8B28-25E75716AA7B}" srcOrd="4" destOrd="0" parTransId="{3F9E11BC-7944-4A66-9DFF-213CC764559C}" sibTransId="{EA8ED06A-D397-4A35-9F9A-3C2E1DAC9DCC}"/>
    <dgm:cxn modelId="{E3E7C640-26B7-4437-90BD-87D1A02F6E35}" type="presOf" srcId="{01383CD3-E4DB-4451-B141-7C738EC635D6}" destId="{98097BD8-23B3-4E4B-8A1D-10310D5A2697}" srcOrd="0" destOrd="0" presId="urn:microsoft.com/office/officeart/2005/8/layout/radial6"/>
    <dgm:cxn modelId="{B8849A65-0613-4E17-B555-0210F619332B}" type="presOf" srcId="{48242D10-6A9A-4EDD-95FE-B57D2F13449A}" destId="{3A26958D-C311-4BA1-9167-5A5C8FF3D621}" srcOrd="0" destOrd="0" presId="urn:microsoft.com/office/officeart/2005/8/layout/radial6"/>
    <dgm:cxn modelId="{5B973266-3E92-4EC6-B1D1-8E61804903B2}" srcId="{BDECDA90-9464-4D7A-94B5-1AFA6E9974E0}" destId="{FE8BB797-53A1-4377-9A66-C4FD3FE8EC7D}" srcOrd="1" destOrd="0" parTransId="{BCF50F2D-12DB-4676-A13D-21F958C87132}" sibTransId="{48242D10-6A9A-4EDD-95FE-B57D2F13449A}"/>
    <dgm:cxn modelId="{0B5FF969-E8DA-4ECF-83B4-2945D1BCB311}" type="presOf" srcId="{8956782F-7E07-483F-8B28-25E75716AA7B}" destId="{AF2605AA-2A2A-4F4C-9DC8-7131A5C2BB20}" srcOrd="0" destOrd="0" presId="urn:microsoft.com/office/officeart/2005/8/layout/radial6"/>
    <dgm:cxn modelId="{18E6CF8C-AC75-4D2B-9A9B-2552833A1794}" type="presOf" srcId="{92140AF6-353B-4C89-A96A-C9B50A52057E}" destId="{3800185C-1E71-4DE7-9BCF-AE0DD41FCA98}" srcOrd="0" destOrd="0" presId="urn:microsoft.com/office/officeart/2005/8/layout/radial6"/>
    <dgm:cxn modelId="{A7BCAB8F-195F-4038-A2B1-93B2E9D72E0A}" type="presOf" srcId="{AF669640-CCA9-45D2-8A68-347A9E6CA250}" destId="{D014CAF4-19D3-4D56-9C06-9D64E7469817}" srcOrd="0" destOrd="0" presId="urn:microsoft.com/office/officeart/2005/8/layout/radial6"/>
    <dgm:cxn modelId="{40EFD597-D67F-4142-AD2F-082131E4E33B}" type="presOf" srcId="{20CF5977-3DA5-4E09-A7BE-BCDFA9F17A58}" destId="{4226536D-101D-4A2F-95E4-F95C7A42BFD2}" srcOrd="0" destOrd="0" presId="urn:microsoft.com/office/officeart/2005/8/layout/radial6"/>
    <dgm:cxn modelId="{BDD2A199-F006-48EC-9169-18D9ED27ABAC}" srcId="{BDECDA90-9464-4D7A-94B5-1AFA6E9974E0}" destId="{AF669640-CCA9-45D2-8A68-347A9E6CA250}" srcOrd="2" destOrd="0" parTransId="{14592453-FAF3-4AB7-BFFC-95CBC167CEF3}" sibTransId="{20CF5977-3DA5-4E09-A7BE-BCDFA9F17A58}"/>
    <dgm:cxn modelId="{60A1AEBC-AF4F-4BA5-97D1-743889891AFE}" srcId="{E5DAF2CA-C6B6-4DBE-8CDE-85A90CFC87C2}" destId="{BDECDA90-9464-4D7A-94B5-1AFA6E9974E0}" srcOrd="0" destOrd="0" parTransId="{C35DDF59-B9EF-4751-9784-783E46EDBBDA}" sibTransId="{53E0D380-003D-44A1-8520-0DA16BD676A7}"/>
    <dgm:cxn modelId="{169428CF-4063-45EF-80D8-C66A82BE3289}" type="presOf" srcId="{EA8ED06A-D397-4A35-9F9A-3C2E1DAC9DCC}" destId="{45022B73-AFC5-4241-AD79-E9F20D3B2D79}" srcOrd="0" destOrd="0" presId="urn:microsoft.com/office/officeart/2005/8/layout/radial6"/>
    <dgm:cxn modelId="{8722FEDA-6FD5-421B-AF19-12DA3595B823}" type="presOf" srcId="{E5DAF2CA-C6B6-4DBE-8CDE-85A90CFC87C2}" destId="{12A2B781-D370-4EF6-917D-2FFCF6F1D577}" srcOrd="0" destOrd="0" presId="urn:microsoft.com/office/officeart/2005/8/layout/radial6"/>
    <dgm:cxn modelId="{816151E0-001C-4B23-B19A-6DACFBADCA41}" type="presOf" srcId="{6654B6C4-B6C5-4F02-910F-9CCFD7C75E8D}" destId="{45A64BC4-4FF0-4066-94F6-10F9DF4F980E}" srcOrd="0" destOrd="0" presId="urn:microsoft.com/office/officeart/2005/8/layout/radial6"/>
    <dgm:cxn modelId="{7B0785F9-CCE6-4C98-A3A9-4E25BFDD3407}" type="presOf" srcId="{FE8BB797-53A1-4377-9A66-C4FD3FE8EC7D}" destId="{F2EB080D-3C6A-44B6-86FD-90F56300C815}" srcOrd="0" destOrd="0" presId="urn:microsoft.com/office/officeart/2005/8/layout/radial6"/>
    <dgm:cxn modelId="{BFECDBFE-8291-45F9-84C0-6330301BC85D}" srcId="{BDECDA90-9464-4D7A-94B5-1AFA6E9974E0}" destId="{01383CD3-E4DB-4451-B141-7C738EC635D6}" srcOrd="0" destOrd="0" parTransId="{2C2F9C1C-5832-40BA-941F-4E5A3B622E74}" sibTransId="{4607C4C2-3423-4BAF-8A85-125A8D423BBC}"/>
    <dgm:cxn modelId="{F3291A38-766A-43EB-B749-8BE1C2372206}" type="presParOf" srcId="{12A2B781-D370-4EF6-917D-2FFCF6F1D577}" destId="{AC33B097-03BF-449C-AF20-ED9DE93E051F}" srcOrd="0" destOrd="0" presId="urn:microsoft.com/office/officeart/2005/8/layout/radial6"/>
    <dgm:cxn modelId="{5EEBECB9-5B44-418F-86DB-13121633A9DC}" type="presParOf" srcId="{12A2B781-D370-4EF6-917D-2FFCF6F1D577}" destId="{98097BD8-23B3-4E4B-8A1D-10310D5A2697}" srcOrd="1" destOrd="0" presId="urn:microsoft.com/office/officeart/2005/8/layout/radial6"/>
    <dgm:cxn modelId="{08341220-29C6-43C3-A928-E98439ABEBA2}" type="presParOf" srcId="{12A2B781-D370-4EF6-917D-2FFCF6F1D577}" destId="{ECE24391-4647-411C-82D0-6C910D9B5DF3}" srcOrd="2" destOrd="0" presId="urn:microsoft.com/office/officeart/2005/8/layout/radial6"/>
    <dgm:cxn modelId="{45D98364-CD6F-4DA6-BFBF-67210C60A9A5}" type="presParOf" srcId="{12A2B781-D370-4EF6-917D-2FFCF6F1D577}" destId="{1F4DAAD2-A3C8-4F59-A6AB-E2C4459EA75F}" srcOrd="3" destOrd="0" presId="urn:microsoft.com/office/officeart/2005/8/layout/radial6"/>
    <dgm:cxn modelId="{9FE26C59-1BBA-4FC5-9DC3-179670958D2A}" type="presParOf" srcId="{12A2B781-D370-4EF6-917D-2FFCF6F1D577}" destId="{F2EB080D-3C6A-44B6-86FD-90F56300C815}" srcOrd="4" destOrd="0" presId="urn:microsoft.com/office/officeart/2005/8/layout/radial6"/>
    <dgm:cxn modelId="{CF20AE36-14E5-4F18-BD9F-6FC608DD9169}" type="presParOf" srcId="{12A2B781-D370-4EF6-917D-2FFCF6F1D577}" destId="{98FB26F8-DF82-46B2-BB7A-E275488AECB0}" srcOrd="5" destOrd="0" presId="urn:microsoft.com/office/officeart/2005/8/layout/radial6"/>
    <dgm:cxn modelId="{97B5245C-506E-4130-8D77-F0DCE5E39922}" type="presParOf" srcId="{12A2B781-D370-4EF6-917D-2FFCF6F1D577}" destId="{3A26958D-C311-4BA1-9167-5A5C8FF3D621}" srcOrd="6" destOrd="0" presId="urn:microsoft.com/office/officeart/2005/8/layout/radial6"/>
    <dgm:cxn modelId="{BA661CBD-2B7B-4274-B3FC-795882B42B79}" type="presParOf" srcId="{12A2B781-D370-4EF6-917D-2FFCF6F1D577}" destId="{D014CAF4-19D3-4D56-9C06-9D64E7469817}" srcOrd="7" destOrd="0" presId="urn:microsoft.com/office/officeart/2005/8/layout/radial6"/>
    <dgm:cxn modelId="{C47810F6-DA6B-4BFE-8C14-07E062B270DC}" type="presParOf" srcId="{12A2B781-D370-4EF6-917D-2FFCF6F1D577}" destId="{5CAED389-34BC-489A-A53B-F59541546414}" srcOrd="8" destOrd="0" presId="urn:microsoft.com/office/officeart/2005/8/layout/radial6"/>
    <dgm:cxn modelId="{65408995-CCB6-4B84-8536-6CBFE4C9F409}" type="presParOf" srcId="{12A2B781-D370-4EF6-917D-2FFCF6F1D577}" destId="{4226536D-101D-4A2F-95E4-F95C7A42BFD2}" srcOrd="9" destOrd="0" presId="urn:microsoft.com/office/officeart/2005/8/layout/radial6"/>
    <dgm:cxn modelId="{8B8D911A-BAD8-4109-BA9B-A9DBD5718C47}" type="presParOf" srcId="{12A2B781-D370-4EF6-917D-2FFCF6F1D577}" destId="{45A64BC4-4FF0-4066-94F6-10F9DF4F980E}" srcOrd="10" destOrd="0" presId="urn:microsoft.com/office/officeart/2005/8/layout/radial6"/>
    <dgm:cxn modelId="{D16FE2AE-5842-4778-9753-7496C59D155E}" type="presParOf" srcId="{12A2B781-D370-4EF6-917D-2FFCF6F1D577}" destId="{C6A22C87-2E9F-4C92-81BA-5546DA4E36AB}" srcOrd="11" destOrd="0" presId="urn:microsoft.com/office/officeart/2005/8/layout/radial6"/>
    <dgm:cxn modelId="{6D593F03-0A29-4D7A-B64B-B7047BD7D01C}" type="presParOf" srcId="{12A2B781-D370-4EF6-917D-2FFCF6F1D577}" destId="{3800185C-1E71-4DE7-9BCF-AE0DD41FCA98}" srcOrd="12" destOrd="0" presId="urn:microsoft.com/office/officeart/2005/8/layout/radial6"/>
    <dgm:cxn modelId="{CBFDE6EF-0853-42EB-BAB0-752BCD27380A}" type="presParOf" srcId="{12A2B781-D370-4EF6-917D-2FFCF6F1D577}" destId="{AF2605AA-2A2A-4F4C-9DC8-7131A5C2BB20}" srcOrd="13" destOrd="0" presId="urn:microsoft.com/office/officeart/2005/8/layout/radial6"/>
    <dgm:cxn modelId="{ACAA7FC1-800C-41DB-A152-6F6859C4B097}" type="presParOf" srcId="{12A2B781-D370-4EF6-917D-2FFCF6F1D577}" destId="{F5FBF0EC-D9AB-4F09-8ED2-1EACBDB505A9}" srcOrd="14" destOrd="0" presId="urn:microsoft.com/office/officeart/2005/8/layout/radial6"/>
    <dgm:cxn modelId="{951AF1C6-2FF7-4336-91D8-9BFD3C4194F1}" type="presParOf" srcId="{12A2B781-D370-4EF6-917D-2FFCF6F1D577}" destId="{45022B73-AFC5-4241-AD79-E9F20D3B2D79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22B73-AFC5-4241-AD79-E9F20D3B2D79}">
      <dsp:nvSpPr>
        <dsp:cNvPr id="0" name=""/>
        <dsp:cNvSpPr/>
      </dsp:nvSpPr>
      <dsp:spPr>
        <a:xfrm>
          <a:off x="2360259" y="774413"/>
          <a:ext cx="5156668" cy="5156668"/>
        </a:xfrm>
        <a:prstGeom prst="blockArc">
          <a:avLst>
            <a:gd name="adj1" fmla="val 11880000"/>
            <a:gd name="adj2" fmla="val 16200000"/>
            <a:gd name="adj3" fmla="val 4643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00185C-1E71-4DE7-9BCF-AE0DD41FCA98}">
      <dsp:nvSpPr>
        <dsp:cNvPr id="0" name=""/>
        <dsp:cNvSpPr/>
      </dsp:nvSpPr>
      <dsp:spPr>
        <a:xfrm>
          <a:off x="2360259" y="774413"/>
          <a:ext cx="5156668" cy="5156668"/>
        </a:xfrm>
        <a:prstGeom prst="blockArc">
          <a:avLst>
            <a:gd name="adj1" fmla="val 7560000"/>
            <a:gd name="adj2" fmla="val 11880000"/>
            <a:gd name="adj3" fmla="val 4643"/>
          </a:avLst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26536D-101D-4A2F-95E4-F95C7A42BFD2}">
      <dsp:nvSpPr>
        <dsp:cNvPr id="0" name=""/>
        <dsp:cNvSpPr/>
      </dsp:nvSpPr>
      <dsp:spPr>
        <a:xfrm>
          <a:off x="2360259" y="774413"/>
          <a:ext cx="5156668" cy="5156668"/>
        </a:xfrm>
        <a:prstGeom prst="blockArc">
          <a:avLst>
            <a:gd name="adj1" fmla="val 3240000"/>
            <a:gd name="adj2" fmla="val 7560000"/>
            <a:gd name="adj3" fmla="val 4643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26958D-C311-4BA1-9167-5A5C8FF3D621}">
      <dsp:nvSpPr>
        <dsp:cNvPr id="0" name=""/>
        <dsp:cNvSpPr/>
      </dsp:nvSpPr>
      <dsp:spPr>
        <a:xfrm>
          <a:off x="2360259" y="774413"/>
          <a:ext cx="5156668" cy="5156668"/>
        </a:xfrm>
        <a:prstGeom prst="blockArc">
          <a:avLst>
            <a:gd name="adj1" fmla="val 20520000"/>
            <a:gd name="adj2" fmla="val 3240000"/>
            <a:gd name="adj3" fmla="val 4643"/>
          </a:avLst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DAAD2-A3C8-4F59-A6AB-E2C4459EA75F}">
      <dsp:nvSpPr>
        <dsp:cNvPr id="0" name=""/>
        <dsp:cNvSpPr/>
      </dsp:nvSpPr>
      <dsp:spPr>
        <a:xfrm>
          <a:off x="2360259" y="774413"/>
          <a:ext cx="5156668" cy="5156668"/>
        </a:xfrm>
        <a:prstGeom prst="blockArc">
          <a:avLst>
            <a:gd name="adj1" fmla="val 16200000"/>
            <a:gd name="adj2" fmla="val 20520000"/>
            <a:gd name="adj3" fmla="val 4643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33B097-03BF-449C-AF20-ED9DE93E051F}">
      <dsp:nvSpPr>
        <dsp:cNvPr id="0" name=""/>
        <dsp:cNvSpPr/>
      </dsp:nvSpPr>
      <dsp:spPr>
        <a:xfrm>
          <a:off x="3750968" y="2165122"/>
          <a:ext cx="2375251" cy="23752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Familiarizing people with Rochester</a:t>
          </a:r>
        </a:p>
      </dsp:txBody>
      <dsp:txXfrm>
        <a:off x="4098815" y="2512969"/>
        <a:ext cx="1679557" cy="1679557"/>
      </dsp:txXfrm>
    </dsp:sp>
    <dsp:sp modelId="{98097BD8-23B3-4E4B-8A1D-10310D5A2697}">
      <dsp:nvSpPr>
        <dsp:cNvPr id="0" name=""/>
        <dsp:cNvSpPr/>
      </dsp:nvSpPr>
      <dsp:spPr>
        <a:xfrm>
          <a:off x="4107255" y="2932"/>
          <a:ext cx="1662676" cy="166267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Food</a:t>
          </a:r>
        </a:p>
      </dsp:txBody>
      <dsp:txXfrm>
        <a:off x="4350748" y="246425"/>
        <a:ext cx="1175690" cy="1175690"/>
      </dsp:txXfrm>
    </dsp:sp>
    <dsp:sp modelId="{F2EB080D-3C6A-44B6-86FD-90F56300C815}">
      <dsp:nvSpPr>
        <dsp:cNvPr id="0" name=""/>
        <dsp:cNvSpPr/>
      </dsp:nvSpPr>
      <dsp:spPr>
        <a:xfrm>
          <a:off x="6502470" y="1743157"/>
          <a:ext cx="1662676" cy="1662676"/>
        </a:xfrm>
        <a:prstGeom prst="ellipse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International resources</a:t>
          </a:r>
        </a:p>
      </dsp:txBody>
      <dsp:txXfrm>
        <a:off x="6745963" y="1986650"/>
        <a:ext cx="1175690" cy="1175690"/>
      </dsp:txXfrm>
    </dsp:sp>
    <dsp:sp modelId="{D014CAF4-19D3-4D56-9C06-9D64E7469817}">
      <dsp:nvSpPr>
        <dsp:cNvPr id="0" name=""/>
        <dsp:cNvSpPr/>
      </dsp:nvSpPr>
      <dsp:spPr>
        <a:xfrm>
          <a:off x="5587580" y="4558901"/>
          <a:ext cx="1662676" cy="1662676"/>
        </a:xfrm>
        <a:prstGeom prst="ellips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Transportation</a:t>
          </a:r>
        </a:p>
      </dsp:txBody>
      <dsp:txXfrm>
        <a:off x="5831073" y="4802394"/>
        <a:ext cx="1175690" cy="1175690"/>
      </dsp:txXfrm>
    </dsp:sp>
    <dsp:sp modelId="{45A64BC4-4FF0-4066-94F6-10F9DF4F980E}">
      <dsp:nvSpPr>
        <dsp:cNvPr id="0" name=""/>
        <dsp:cNvSpPr/>
      </dsp:nvSpPr>
      <dsp:spPr>
        <a:xfrm>
          <a:off x="2626931" y="4558901"/>
          <a:ext cx="1662676" cy="1662676"/>
        </a:xfrm>
        <a:prstGeom prst="ellipse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Where to get the essentials</a:t>
          </a:r>
        </a:p>
      </dsp:txBody>
      <dsp:txXfrm>
        <a:off x="2870424" y="4802394"/>
        <a:ext cx="1175690" cy="1175690"/>
      </dsp:txXfrm>
    </dsp:sp>
    <dsp:sp modelId="{AF2605AA-2A2A-4F4C-9DC8-7131A5C2BB20}">
      <dsp:nvSpPr>
        <dsp:cNvPr id="0" name=""/>
        <dsp:cNvSpPr/>
      </dsp:nvSpPr>
      <dsp:spPr>
        <a:xfrm>
          <a:off x="1712040" y="1743157"/>
          <a:ext cx="1662676" cy="1662676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Schools</a:t>
          </a:r>
        </a:p>
      </dsp:txBody>
      <dsp:txXfrm>
        <a:off x="1955533" y="1986650"/>
        <a:ext cx="1175690" cy="1175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C036-4C0D-46A6-8BCB-853F302BFE2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030C-59B7-4242-8FD2-94D6CDE38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C036-4C0D-46A6-8BCB-853F302BFE2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030C-59B7-4242-8FD2-94D6CDE38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8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C036-4C0D-46A6-8BCB-853F302BFE2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030C-59B7-4242-8FD2-94D6CDE38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C036-4C0D-46A6-8BCB-853F302BFE2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030C-59B7-4242-8FD2-94D6CDE38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0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C036-4C0D-46A6-8BCB-853F302BFE2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030C-59B7-4242-8FD2-94D6CDE38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1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C036-4C0D-46A6-8BCB-853F302BFE2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030C-59B7-4242-8FD2-94D6CDE38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8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C036-4C0D-46A6-8BCB-853F302BFE2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030C-59B7-4242-8FD2-94D6CDE38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3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C036-4C0D-46A6-8BCB-853F302BFE2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030C-59B7-4242-8FD2-94D6CDE38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C036-4C0D-46A6-8BCB-853F302BFE2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030C-59B7-4242-8FD2-94D6CDE38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3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C036-4C0D-46A6-8BCB-853F302BFE2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030C-59B7-4242-8FD2-94D6CDE38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7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C036-4C0D-46A6-8BCB-853F302BFE2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030C-59B7-4242-8FD2-94D6CDE38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0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8C036-4C0D-46A6-8BCB-853F302BFE2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C030C-59B7-4242-8FD2-94D6CDE38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6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7E08-24A2-61CC-E47A-C0A3B8327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4CFD9-C929-482F-3271-644CB9EDD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61162" cy="28828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People coming from outside of the Rochester area are not familiar with all it has to offer.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International students must extensively research places to get necessities.</a:t>
            </a:r>
          </a:p>
        </p:txBody>
      </p:sp>
      <p:pic>
        <p:nvPicPr>
          <p:cNvPr id="1026" name="Picture 2" descr="cat eyebrow raise vineboom - YouTube">
            <a:extLst>
              <a:ext uri="{FF2B5EF4-FFF2-40B4-BE49-F238E27FC236}">
                <a16:creationId xmlns:a16="http://schemas.microsoft.com/office/drawing/2014/main" id="{556B0A1A-A0B8-7407-97B0-F79CEA6AEF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5" t="187" r="16655" b="-187"/>
          <a:stretch/>
        </p:blipFill>
        <p:spPr bwMode="auto">
          <a:xfrm>
            <a:off x="8493995" y="1624486"/>
            <a:ext cx="2899681" cy="328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09FA5FF-C8F5-174E-D505-693B5A758343}"/>
              </a:ext>
            </a:extLst>
          </p:cNvPr>
          <p:cNvSpPr txBox="1">
            <a:spLocks/>
          </p:cNvSpPr>
          <p:nvPr/>
        </p:nvSpPr>
        <p:spPr>
          <a:xfrm>
            <a:off x="653956" y="51259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 Solution?</a:t>
            </a:r>
          </a:p>
        </p:txBody>
      </p:sp>
    </p:spTree>
    <p:extLst>
      <p:ext uri="{BB962C8B-B14F-4D97-AF65-F5344CB8AC3E}">
        <p14:creationId xmlns:p14="http://schemas.microsoft.com/office/powerpoint/2010/main" val="108078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120CE61-4FED-E8FB-F6AC-D91D0AD7775B}"/>
              </a:ext>
            </a:extLst>
          </p:cNvPr>
          <p:cNvSpPr txBox="1">
            <a:spLocks/>
          </p:cNvSpPr>
          <p:nvPr/>
        </p:nvSpPr>
        <p:spPr>
          <a:xfrm>
            <a:off x="1524000" y="1062251"/>
            <a:ext cx="9144000" cy="1380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8800" dirty="0">
              <a:solidFill>
                <a:schemeClr val="accent1">
                  <a:lumMod val="20000"/>
                  <a:lumOff val="80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41294E-6ACB-ABA8-8DB2-ED64BCE56F02}"/>
              </a:ext>
            </a:extLst>
          </p:cNvPr>
          <p:cNvSpPr/>
          <p:nvPr/>
        </p:nvSpPr>
        <p:spPr>
          <a:xfrm>
            <a:off x="1499824" y="2443163"/>
            <a:ext cx="880111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DIRECTOROC</a:t>
            </a:r>
            <a:endParaRPr lang="en-US" sz="8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30223A-4414-1EA2-6A0C-E83DCFE1C786}"/>
              </a:ext>
            </a:extLst>
          </p:cNvPr>
          <p:cNvSpPr/>
          <p:nvPr/>
        </p:nvSpPr>
        <p:spPr>
          <a:xfrm>
            <a:off x="1499824" y="1308124"/>
            <a:ext cx="880111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cap="none" spc="0" dirty="0">
                <a:ln w="0">
                  <a:solidFill>
                    <a:schemeClr val="tx1"/>
                  </a:solidFill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DIRECTOROC</a:t>
            </a:r>
            <a:endParaRPr lang="en-US" sz="8800" cap="none" spc="0" dirty="0">
              <a:ln w="0">
                <a:solidFill>
                  <a:schemeClr val="tx1"/>
                </a:solidFill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3E89DA-FFF3-76F9-B31A-69924349D5E1}"/>
              </a:ext>
            </a:extLst>
          </p:cNvPr>
          <p:cNvSpPr/>
          <p:nvPr/>
        </p:nvSpPr>
        <p:spPr>
          <a:xfrm>
            <a:off x="1447508" y="3578202"/>
            <a:ext cx="880111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cap="none" spc="0" dirty="0">
                <a:ln w="0">
                  <a:solidFill>
                    <a:schemeClr val="tx1"/>
                  </a:solidFill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DIRECTOROC</a:t>
            </a:r>
            <a:endParaRPr lang="en-US" sz="8800" cap="none" spc="0" dirty="0">
              <a:ln w="0">
                <a:solidFill>
                  <a:schemeClr val="tx1"/>
                </a:solidFill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3D Model 10" descr="Public Bus">
                <a:extLst>
                  <a:ext uri="{FF2B5EF4-FFF2-40B4-BE49-F238E27FC236}">
                    <a16:creationId xmlns:a16="http://schemas.microsoft.com/office/drawing/2014/main" id="{BAC3466F-C54F-339D-B96C-DDD2406F1C4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8818920"/>
                  </p:ext>
                </p:extLst>
              </p:nvPr>
            </p:nvGraphicFramePr>
            <p:xfrm>
              <a:off x="3389890" y="4925640"/>
              <a:ext cx="4916350" cy="174021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916350" cy="1740217"/>
                    </a:xfrm>
                    <a:prstGeom prst="rect">
                      <a:avLst/>
                    </a:prstGeom>
                  </am3d:spPr>
                  <am3d:camera>
                    <am3d:pos x="0" y="0" z="5111903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9750" d="1000000"/>
                    <am3d:preTrans dx="0" dy="-5693451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602904" ay="-4884828" az="-3586066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18261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3D Model 10" descr="Public Bus">
                <a:extLst>
                  <a:ext uri="{FF2B5EF4-FFF2-40B4-BE49-F238E27FC236}">
                    <a16:creationId xmlns:a16="http://schemas.microsoft.com/office/drawing/2014/main" id="{BAC3466F-C54F-339D-B96C-DDD2406F1C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9890" y="4925640"/>
                <a:ext cx="4916350" cy="174021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24133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9 0.16575 L -4.375E-6 -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8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0.00508 -0.16527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" y="-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76F373C-4B3F-FBBA-ADCB-FA6CAF3D8E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3803003"/>
              </p:ext>
            </p:extLst>
          </p:nvPr>
        </p:nvGraphicFramePr>
        <p:xfrm>
          <a:off x="3381991" y="330958"/>
          <a:ext cx="9877188" cy="6268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AD3555F8-438A-B0A5-4F72-276A7CDC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94" y="151310"/>
            <a:ext cx="10515600" cy="1325563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Our Focus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9E06FA-ADF4-9A79-68E5-C33788ACB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22" y="2448372"/>
            <a:ext cx="4855590" cy="2882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Streamlining all of the information people coming to the area could ever need to ensure they have a safe and enjoyable time in Rochester.  </a:t>
            </a:r>
          </a:p>
        </p:txBody>
      </p:sp>
    </p:spTree>
    <p:extLst>
      <p:ext uri="{BB962C8B-B14F-4D97-AF65-F5344CB8AC3E}">
        <p14:creationId xmlns:p14="http://schemas.microsoft.com/office/powerpoint/2010/main" val="2030634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/>
      <p:bldP spid="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119</TotalTime>
  <Words>77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ADLaM Display</vt:lpstr>
      <vt:lpstr>Arial</vt:lpstr>
      <vt:lpstr>Calibri</vt:lpstr>
      <vt:lpstr>Calibri Light</vt:lpstr>
      <vt:lpstr>Office Theme</vt:lpstr>
      <vt:lpstr>The Problem</vt:lpstr>
      <vt:lpstr>PowerPoint Presentation</vt:lpstr>
      <vt:lpstr>Our Focus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Problem</dc:title>
  <dc:creator>Megan Kerstetter (RIT Student)</dc:creator>
  <cp:lastModifiedBy>Megan Kerstetter (RIT Student)</cp:lastModifiedBy>
  <cp:revision>1</cp:revision>
  <dcterms:created xsi:type="dcterms:W3CDTF">2023-09-16T16:05:37Z</dcterms:created>
  <dcterms:modified xsi:type="dcterms:W3CDTF">2023-09-16T18:05:17Z</dcterms:modified>
</cp:coreProperties>
</file>