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DC1-541B-4042-8887-6BAF8903D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ABB31-1F49-4985-B392-3C3173A96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AAAC-689D-4906-A31D-7260B206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D4D9-01CD-4243-B1C0-5EE99377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6D00-8339-4C55-88C9-F99DE91D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EB65-6DC7-4BF9-A2B5-67C70BD0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FCAB2-1BF6-4CA3-A829-FA6B75BEB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643D-0D28-43A7-9209-1833738B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349D-21EF-433D-B7EE-ABA32A4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9FF3-BF23-49F9-8DDA-DABEB467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6A049-BFE7-403A-B34F-65F72BAD5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F960A-C816-4317-8435-03B8D1F0B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0382-063D-4184-ABBB-F75B7B89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989B-709E-4BDE-9125-2CCE7D4B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5563-41F5-41F4-8EBA-35ABED54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6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6591-5CA5-42E5-8EEA-8F8D7361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7B67-6BFC-4CCA-B560-A0825E97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09DB-C68D-43FC-A17B-EA721780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FBDB-2AF1-4438-9A31-943C0523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5249-5DBC-467A-851A-A0F10DE2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2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7902-7546-48B9-9897-D75B0E77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5818-C134-414C-A5D8-61F394E6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C754-7791-4C1B-A853-42D1A292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DCF2-3527-42B1-9EA6-4825BF6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E1C8-A0F2-49A0-8444-AC2AA1B2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0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2230-B651-413E-BA4A-CCC41703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253C-204F-469E-9831-820FCE8E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A141-4E8F-4A20-8256-CD8FB5E1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B1919-1581-4F84-B966-D19B2036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11AE-C632-45FE-90C0-B7497E12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5DD1C-BAD3-4CF1-804A-F7EF8354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6085-2D57-4E8E-8ED7-FAF9E6A6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D645-A89F-4A22-9773-2F43C192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8C7D4-78FB-4AB5-9800-ED12EE6A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3E472-B32E-4D52-A543-A27BB239D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28D01-4446-4889-9C17-7A05EA4C8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02687-80D7-455C-94D5-F9C3A5A7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D6FBC-E27B-4030-B505-82E0A25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F4ECC-B20D-48A0-8D1C-D817AEBB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75F2-D9D8-4822-8CC7-C9E81A9D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08E99-9BA5-4A87-8179-080E4B58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E156-7ADA-476D-BB04-C0548598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D14FE-58B8-49BE-8D52-508DBE8C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6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71C3-4C78-4FC1-AA90-77084442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F550B-7581-45C2-8842-B1C20C5A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ED1D-1470-45B8-9A3A-5DC8743F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F1D8-768F-4AE3-B1E5-72D9089F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0DCB-85AA-4934-9223-F274CE0D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EEC41-A6B2-42FC-9E36-274E70B99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878A-25F7-4310-ADB7-63DB6F15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2F02-9A7D-4409-9DCD-59EEE6B0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62EB-6207-4D54-8EF1-1C888324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AD69-399B-4930-B007-BEB3DE71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40949-7B36-4556-BF16-819124430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4FEF7-4683-472F-A36B-6492B661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9AC06-8002-4C41-8CE5-13E18700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D9B1-0636-4459-8A61-DC848946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4E5E4-C863-434D-B3A6-20BB9F17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0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3AA6A-9E06-4F33-B72F-D7BF8753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4827-8766-4AB2-BA58-76644793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9598-631E-41E0-BC13-F6177DB7B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82D5-71BA-4786-8B2A-A2C8F54FFEC2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A847-01F8-4CF7-8369-BE5A26E8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91E7-F7C3-4E36-89A8-9C015C13C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B13E-CF88-4423-B03A-106B705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7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3930-7066-4B2D-982E-65C629502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Football Results (1872-2020)</a:t>
            </a:r>
          </a:p>
        </p:txBody>
      </p:sp>
    </p:spTree>
    <p:extLst>
      <p:ext uri="{BB962C8B-B14F-4D97-AF65-F5344CB8AC3E}">
        <p14:creationId xmlns:p14="http://schemas.microsoft.com/office/powerpoint/2010/main" val="32436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2B93B-E7F6-45F4-9323-3FF0D39AADCE}"/>
              </a:ext>
            </a:extLst>
          </p:cNvPr>
          <p:cNvSpPr txBox="1"/>
          <p:nvPr/>
        </p:nvSpPr>
        <p:spPr>
          <a:xfrm>
            <a:off x="245165" y="117693"/>
            <a:ext cx="117016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Dataset name "Football Results 1872-2020“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of records 41589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of fields 9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25% of records is  41589*25/100 = 10396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25% of each column is 41589*9/100 = 3743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Date field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consistency -&gt; inconsistency, complete -&gt; incomplete, external conformity, validate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Home team field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validate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Away team filed values were changed from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validate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Home score field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validate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Away score field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validate</a:t>
            </a:r>
          </a:p>
        </p:txBody>
      </p:sp>
    </p:spTree>
    <p:extLst>
      <p:ext uri="{BB962C8B-B14F-4D97-AF65-F5344CB8AC3E}">
        <p14:creationId xmlns:p14="http://schemas.microsoft.com/office/powerpoint/2010/main" val="426659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FF359-35E6-473B-B947-D59C0B168DC1}"/>
              </a:ext>
            </a:extLst>
          </p:cNvPr>
          <p:cNvSpPr txBox="1"/>
          <p:nvPr/>
        </p:nvSpPr>
        <p:spPr>
          <a:xfrm>
            <a:off x="344557" y="251791"/>
            <a:ext cx="11529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11. Tournament field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validate</a:t>
            </a:r>
          </a:p>
          <a:p>
            <a:endParaRPr lang="en-GB" dirty="0"/>
          </a:p>
          <a:p>
            <a:r>
              <a:rPr lang="en-GB" dirty="0"/>
              <a:t>12. City</a:t>
            </a:r>
            <a:r>
              <a:rPr lang="en-IN" dirty="0"/>
              <a:t> filed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validate</a:t>
            </a:r>
          </a:p>
          <a:p>
            <a:endParaRPr lang="en-GB" dirty="0"/>
          </a:p>
          <a:p>
            <a:r>
              <a:rPr lang="en-GB" dirty="0"/>
              <a:t>13. Country filed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validate</a:t>
            </a:r>
          </a:p>
          <a:p>
            <a:endParaRPr lang="en-GB" dirty="0"/>
          </a:p>
          <a:p>
            <a:r>
              <a:rPr lang="en-GB" dirty="0"/>
              <a:t>14. Neutral filed values were changed from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accurate -&gt; inaccurate, complete -&gt; incomplete, consistency -&gt; inconsistency, external conformity, validate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Football Results (1872-2020)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Results (1872-2020)</dc:title>
  <dc:creator>naresh kumar</dc:creator>
  <cp:lastModifiedBy>naresh kumar</cp:lastModifiedBy>
  <cp:revision>4</cp:revision>
  <dcterms:created xsi:type="dcterms:W3CDTF">2020-03-09T20:00:04Z</dcterms:created>
  <dcterms:modified xsi:type="dcterms:W3CDTF">2020-03-09T20:19:46Z</dcterms:modified>
</cp:coreProperties>
</file>