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2D8F-30FD-4BCC-92A4-2A99AFCD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E1DEF-88FE-4B45-878B-0649154CD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ABE4-E46C-4167-9D82-43EB224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7C5B-EE86-4D28-AE4D-89740787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F53A-01FF-46D6-BF3B-594A34AE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3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B70C-1FB2-43E9-BFB2-D4B862A3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A8FB8-F5C3-4941-AA72-EA1CC6F6E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7411-57DC-4A9D-8A0E-689D9429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DB6C-20C9-4271-AFAB-A21EEB04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FD53-81EC-4FB8-A8D1-639288AF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2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651B5-1B64-4C6B-8D45-9F2923B7F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73E8-68C6-4775-AFFC-41CACEB13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9C6B-1150-407E-BF3C-05CBA644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D0B8-A1DB-423E-AD8D-01545D01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B52C-E3C0-4BD3-A139-7F37AD35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4482-81B0-4656-AEEF-589EE598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13D5-4818-484F-B6D8-34B4ECFE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7092-2690-4500-AB2D-EE737B58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EA67-A3B8-4511-88E2-8DE858D8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3222-86F4-44B9-B55B-72A95588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9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F36B-A5A2-490E-BBDC-7C36F538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C1727-730B-4A4B-ADFC-1AFB064C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E1F3-5E6E-47DD-ACC6-CE35DB3F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1707-8671-495E-842D-8DA2A294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472DB-4C7F-4699-B02F-3DA7484D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3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6B11-F3EB-4BE0-B258-6E910B9B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0D08-C3F0-4B37-BA16-5DFFFCACB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DC347-ED44-4B58-B12F-A4889D0E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D625-84A4-4B07-9AD1-D49AE342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D7AF2-6559-47B6-8106-46D1188C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6A7D-80F9-48D8-90CE-6F028854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0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F4F7-C0D2-45F9-8657-EE8E7C84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87F5-3BCE-4C58-BA17-925B51C98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FA0E0-3B1E-4267-A13F-333B57B4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DA465-E267-4F59-8F33-A4F9334D9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21B33-B550-4D7D-B830-4858F4054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8A45B-DE96-4990-8CAD-B9EACA7D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16C66-44B8-444A-B3F5-75BDBB38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79434-AFC8-4E5B-A2F6-C6726790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9A8-CE12-4EE3-BF0B-BBD5EB3B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505E-EA16-43B1-8EAE-B816244B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06575-21EF-4209-8684-2ADCBA9B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FEEA6-229A-4302-A579-A0E5A2C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2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4E5C1-AF3F-46A8-A0F3-DE5BAE41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110CC-D842-4512-967F-77C947B0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DBB4-D95B-49FB-A447-4522A990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8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D51-3462-4FB4-A53E-CE4D13B7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A33-4C82-4FAA-9BAE-7FC32316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CE939-D3F7-434B-9015-808D29143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A5C6-2327-4B29-82F9-93F3AD44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7EB24-DCAA-4418-B6F8-0FC1ADBE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14C9-4A9C-40C7-BD81-123A169B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9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9F86-A30B-4612-8DEB-0A82B28A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9CBF4-AA23-4E9E-B1E7-7138F66CA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DDD0F-DB53-4855-975E-3A29E8488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DA107-F168-45F3-BEE4-089CD9D3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EDDA3-44D6-4A4D-9BF3-DE51DB00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807AB-1AB4-4978-AF50-C42FEB63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0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2E5B2-9137-47C4-AFE7-004F3BBE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E20C-8283-4922-94F2-0E807F44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6792-CB16-4072-8D9A-5C9385C09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C0FF-4957-4E8C-AEF5-825651DE5BB8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54D0-7371-40B1-BF3F-DAE9BA52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4E7D-CCF8-4652-9416-A31D4DDC8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1EB0-4779-4973-BD80-B212DA1BB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D37661-180B-4C0C-96E1-07AFC1766ACB}"/>
              </a:ext>
            </a:extLst>
          </p:cNvPr>
          <p:cNvSpPr txBox="1"/>
          <p:nvPr/>
        </p:nvSpPr>
        <p:spPr>
          <a:xfrm>
            <a:off x="238539" y="304800"/>
            <a:ext cx="1172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Details Dataset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PART-A(Unclean Dataset)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3147D-7A6D-40CF-BA20-7756060DA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704"/>
            <a:ext cx="12192000" cy="48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9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A7E45B-0627-45D5-8F71-775B5650E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497029"/>
            <a:ext cx="11913704" cy="58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AC3A5-DF5E-498C-985D-78F6E2CB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206956"/>
            <a:ext cx="11781183" cy="64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BF7FA-2C41-4296-B1C8-D39B1FC4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139687"/>
            <a:ext cx="11887200" cy="5493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740E4-7470-4CD3-A10E-B95A18198213}"/>
              </a:ext>
            </a:extLst>
          </p:cNvPr>
          <p:cNvSpPr txBox="1"/>
          <p:nvPr/>
        </p:nvSpPr>
        <p:spPr>
          <a:xfrm>
            <a:off x="185530" y="371061"/>
            <a:ext cx="1186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PARTB (25% Unclean)</a:t>
            </a:r>
          </a:p>
        </p:txBody>
      </p:sp>
    </p:spTree>
    <p:extLst>
      <p:ext uri="{BB962C8B-B14F-4D97-AF65-F5344CB8AC3E}">
        <p14:creationId xmlns:p14="http://schemas.microsoft.com/office/powerpoint/2010/main" val="133016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A9BC4-CB13-4620-9F49-F05F592D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8" y="242657"/>
            <a:ext cx="11635409" cy="6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5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684B6-17C5-4D6D-AB3B-2803F0BFF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224806"/>
            <a:ext cx="11887200" cy="64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6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E2ED98-1D0E-41D8-8A37-10EEE2F5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282821"/>
            <a:ext cx="11608905" cy="62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3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4A26A-A85B-4A31-8E3B-E13740EA6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" y="260508"/>
            <a:ext cx="11582401" cy="63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5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626578-DF85-44F7-8026-B9E4472C5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273896"/>
            <a:ext cx="11714922" cy="63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8B0EA-8931-40EF-AEE2-E7CEF68A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193568"/>
            <a:ext cx="11661913" cy="64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E460E-1EDC-4F94-A9AC-2644B1E9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238194"/>
            <a:ext cx="11661914" cy="63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6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962D55-FCA0-455E-94F4-CA116B89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7" y="423443"/>
            <a:ext cx="10774279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D3A78-9A44-4A24-9C5B-6C520380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264970"/>
            <a:ext cx="11290852" cy="63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60112-782E-487D-8029-A646BD84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9" y="471074"/>
            <a:ext cx="1071712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91ED5-BA16-4E92-9C0C-D04122D6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" y="185530"/>
            <a:ext cx="12181962" cy="64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43689E-284F-4072-BFAD-EE494D1D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206956"/>
            <a:ext cx="11926957" cy="64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1777C-998F-45CE-A6D5-7F35C50A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264970"/>
            <a:ext cx="11940208" cy="63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42D68-EE80-46E2-985A-7C1377501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215881"/>
            <a:ext cx="11900452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D17AC1-AEDC-4E4A-8A99-33D75F5D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224806"/>
            <a:ext cx="11847444" cy="64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3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CB207-D7BE-4893-868A-28685B78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385462"/>
            <a:ext cx="11794435" cy="60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7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</Words>
  <Application>Microsoft Office PowerPoint</Application>
  <PresentationFormat>Widescreen</PresentationFormat>
  <Paragraphs>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kumar</dc:creator>
  <cp:lastModifiedBy>naresh kumar</cp:lastModifiedBy>
  <cp:revision>4</cp:revision>
  <dcterms:created xsi:type="dcterms:W3CDTF">2020-03-09T18:39:35Z</dcterms:created>
  <dcterms:modified xsi:type="dcterms:W3CDTF">2020-03-10T17:56:23Z</dcterms:modified>
</cp:coreProperties>
</file>