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6A67B-EC72-A8D4-29EB-ED185B0AB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CE1D6-DA39-972B-E5EF-B3B9670E6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C9198-0641-8528-82AE-E69DCFC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C4CA4-9A5F-0B82-364A-82F63B5B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4E67E-4EF9-FF12-CCEF-1CD32658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34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D75D0-9DAB-1D11-BC90-CABBE136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BB283-58BC-3E49-A78D-B1D5B0CD7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5EEB1-CF60-9506-DCE5-FAC52347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E3826-9D2F-CE73-86DC-1C626C4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C58D-3900-BD56-07C8-BFA1BD6F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93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47E770-B572-D56B-4ABD-86C7FCD33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08941-A956-8EB9-C3B6-711F38BBB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74697-0583-A0BF-BFAD-E09AAA91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BE636-AA5A-C3D8-BA4A-03D8AA72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1C21-6E8D-3D88-DE37-274B36A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49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3697B-9F78-8299-4224-D75D5F16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A9F64-28EA-A7E1-0F26-8D91112B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58ACA-2136-3290-E5F6-F2C6C68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AE00D-D502-B7B0-3332-17BDF7D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F80B6-8141-DCD1-16A0-86A41A46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04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0D12B-2C4D-BC0A-616D-01F31350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D41A0-013A-3B24-8ADE-A39DD722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5EBF8-1B26-DCE2-F803-C4FF0D97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7A5EF-CE2F-7073-5D0A-211454A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CF724-78FE-E7F1-40AA-BC2D99E1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33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9CDE6-CA65-C484-7A9F-A12A1C6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E0046-63E2-8A27-182E-DE443EBA4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3022BB-36CB-F3CF-F6BE-8BD886A6C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0E572-45C7-8331-E7F1-D7533371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1F97F4-EFA7-2BD5-6279-66306991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3DA40F-019F-691A-BF37-340CE0DC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16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1D806-C905-91C1-5AC8-F9CD6882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06370-19B9-3BF9-BE11-096B653D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9E75F-08BA-39F7-272F-A2B51AB7C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F10CB9-41DD-802D-456E-B3EED8FD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802EBC-2B49-E42F-C330-C0ACC73B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6E786A-0066-20E3-0B2A-0C69157B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D5F04D-707E-0AF6-016E-54C4A438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0FBEC-52F9-ECFD-BE53-7A29963D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0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62695-86E9-CC17-F93D-70EEEC2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D745D-5489-9CB1-C132-3AF2CB4B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C9AD9B-FAF3-E381-153E-C896823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5ACB26-802A-0CDC-FBF9-ED69E412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77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67D5D-FFBC-C5DF-00B4-F1EE1E6B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74FA4-AFF1-E623-391E-A442E883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425E73-1B91-A762-4675-8EFDBE9F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430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23AB-D443-CBB7-1DB4-354FB29C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39238F-5CF6-6CC5-6A44-FD7DA242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38AB3-1C8A-70C3-3C3D-C4208E127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90C844-B445-3B0D-1077-5EE1B2D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E8672-2908-317D-B7E1-B515F2C6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549C4-BF9E-3C21-2D16-E16229F2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95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48A33-1235-9CE4-3014-C568FC85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BAFB29-0058-950D-78CA-2D8D4CBA1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56E37-E1E2-D983-962E-D5296673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EE501B-3431-FFA9-B315-F1C26C7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0DE89-4116-3B05-B196-84EC8EFF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0AD0D6-5BCE-DFE0-EB2A-2EEA29B0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64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B12651-2A96-B6E5-572A-09B17607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D01203-4A40-B882-D70E-C62F6B363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34CBD-5DE1-9BF2-1869-E26B03131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AEB71-F2B1-1F46-AF90-484E73987620}" type="datetimeFigureOut">
              <a:rPr kumimoji="1" lang="zh-CN" altLang="en-US" smtClean="0"/>
              <a:t>2023/8/11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84272-6F54-91FD-1B77-89D835756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ED85D-825A-46DA-A35F-93A9ADF62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4AA4-9E4F-A548-9393-3E54A7EB5A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4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2555B-B5A3-647C-DF72-20B01F5ED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1CDF9-B242-BBB7-E579-9CBDB74BC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2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E548C-0FE2-EB06-0D00-8354AA69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 err="1"/>
              <a:t>smol</a:t>
            </a:r>
            <a:r>
              <a:rPr kumimoji="1" lang="en-US" altLang="zh-CN" sz="3200" dirty="0"/>
              <a:t>-developer</a:t>
            </a:r>
            <a:r>
              <a:rPr kumimoji="1" lang="zh-CN" altLang="en-US" sz="3200" dirty="0"/>
              <a:t>是最新的一键式代码生成工具</a:t>
            </a:r>
          </a:p>
        </p:txBody>
      </p:sp>
      <p:sp>
        <p:nvSpPr>
          <p:cNvPr id="8" name="剪去单角的矩形 7">
            <a:extLst>
              <a:ext uri="{FF2B5EF4-FFF2-40B4-BE49-F238E27FC236}">
                <a16:creationId xmlns:a16="http://schemas.microsoft.com/office/drawing/2014/main" id="{299CB9A8-FE43-19C1-949F-62BB858D9C4E}"/>
              </a:ext>
            </a:extLst>
          </p:cNvPr>
          <p:cNvSpPr/>
          <p:nvPr/>
        </p:nvSpPr>
        <p:spPr>
          <a:xfrm>
            <a:off x="1090448" y="3959121"/>
            <a:ext cx="1642241" cy="1325563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simple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ponkemon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game</a:t>
            </a:r>
          </a:p>
          <a:p>
            <a:pPr algn="ctr"/>
            <a:r>
              <a:rPr kumimoji="1" lang="en-US" altLang="zh-CN" sz="1600" dirty="0"/>
              <a:t>…</a:t>
            </a:r>
            <a:endParaRPr kumimoji="1"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481FDBF-E5ED-E837-210E-B6B6B76F218D}"/>
              </a:ext>
            </a:extLst>
          </p:cNvPr>
          <p:cNvSpPr/>
          <p:nvPr/>
        </p:nvSpPr>
        <p:spPr>
          <a:xfrm>
            <a:off x="4803886" y="2647955"/>
            <a:ext cx="1566041" cy="51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index.html</a:t>
            </a:r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A0C4D9-86BF-45DA-A652-195F793C2BB4}"/>
              </a:ext>
            </a:extLst>
          </p:cNvPr>
          <p:cNvSpPr/>
          <p:nvPr/>
        </p:nvSpPr>
        <p:spPr>
          <a:xfrm>
            <a:off x="4803885" y="3544809"/>
            <a:ext cx="1566041" cy="51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pokemon.js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0C2DD8-EDEB-F9EE-9460-91B4AE23B2A5}"/>
              </a:ext>
            </a:extLst>
          </p:cNvPr>
          <p:cNvSpPr/>
          <p:nvPr/>
        </p:nvSpPr>
        <p:spPr>
          <a:xfrm>
            <a:off x="4803885" y="4441663"/>
            <a:ext cx="1566041" cy="51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main.js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DDCA94-ED84-F373-53CB-4544D25BEAF0}"/>
              </a:ext>
            </a:extLst>
          </p:cNvPr>
          <p:cNvSpPr/>
          <p:nvPr/>
        </p:nvSpPr>
        <p:spPr>
          <a:xfrm>
            <a:off x="4803884" y="5338517"/>
            <a:ext cx="1566041" cy="51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style.css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AA379A-EF1C-58F2-80BC-69D0D8805C2E}"/>
              </a:ext>
            </a:extLst>
          </p:cNvPr>
          <p:cNvSpPr/>
          <p:nvPr/>
        </p:nvSpPr>
        <p:spPr>
          <a:xfrm>
            <a:off x="4803884" y="6235371"/>
            <a:ext cx="1566041" cy="51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readme.md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AE7A41-AF91-9FAC-A830-41CBD9B3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121" y="2762346"/>
            <a:ext cx="3151790" cy="37191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0A39B90-9D9B-F247-A384-31ACF41D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7692"/>
            <a:ext cx="6388100" cy="5715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5028065-0FC1-2801-47FE-442949A4CB92}"/>
              </a:ext>
            </a:extLst>
          </p:cNvPr>
          <p:cNvSpPr txBox="1"/>
          <p:nvPr/>
        </p:nvSpPr>
        <p:spPr>
          <a:xfrm>
            <a:off x="634561" y="2115027"/>
            <a:ext cx="255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/>
              <a:t>起始时间：</a:t>
            </a:r>
            <a:r>
              <a:rPr kumimoji="1" lang="en-US" altLang="zh-CN" sz="1600" dirty="0"/>
              <a:t>2023-5-13</a:t>
            </a:r>
            <a:endParaRPr kumimoji="1" lang="zh-CN" altLang="en-US" sz="1600" dirty="0"/>
          </a:p>
        </p:txBody>
      </p:sp>
      <p:pic>
        <p:nvPicPr>
          <p:cNvPr id="1026" name="Picture 2" descr="smol.ai · GitHub">
            <a:extLst>
              <a:ext uri="{FF2B5EF4-FFF2-40B4-BE49-F238E27FC236}">
                <a16:creationId xmlns:a16="http://schemas.microsoft.com/office/drawing/2014/main" id="{45E64BB6-5D8A-A25D-4104-AE56CCCC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646" y="1265775"/>
            <a:ext cx="984742" cy="98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0FDC17F-9C48-626F-483C-A3D9D8CFC68C}"/>
              </a:ext>
            </a:extLst>
          </p:cNvPr>
          <p:cNvSpPr txBox="1"/>
          <p:nvPr/>
        </p:nvSpPr>
        <p:spPr>
          <a:xfrm>
            <a:off x="8329182" y="2164890"/>
            <a:ext cx="201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smol.ai</a:t>
            </a:r>
            <a:r>
              <a:rPr kumimoji="1" lang="zh-CN" altLang="en-US" dirty="0"/>
              <a:t> 初创公司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3B1826-E703-FE24-33EC-060C8AB3CB74}"/>
              </a:ext>
            </a:extLst>
          </p:cNvPr>
          <p:cNvSpPr txBox="1"/>
          <p:nvPr/>
        </p:nvSpPr>
        <p:spPr>
          <a:xfrm>
            <a:off x="599089" y="5426743"/>
            <a:ext cx="25540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prompt</a:t>
            </a:r>
            <a:endParaRPr kumimoji="1" lang="zh-CN" altLang="en-US" sz="1600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315F623-EF45-1E10-B66D-9665BAD73753}"/>
              </a:ext>
            </a:extLst>
          </p:cNvPr>
          <p:cNvSpPr/>
          <p:nvPr/>
        </p:nvSpPr>
        <p:spPr>
          <a:xfrm>
            <a:off x="3258424" y="4441663"/>
            <a:ext cx="1019505" cy="5150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B5B2BDD5-36D4-3D76-2EFE-78F3EB0E0FFE}"/>
              </a:ext>
            </a:extLst>
          </p:cNvPr>
          <p:cNvSpPr/>
          <p:nvPr/>
        </p:nvSpPr>
        <p:spPr>
          <a:xfrm>
            <a:off x="6895771" y="4441663"/>
            <a:ext cx="1019505" cy="5150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45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A0B5A-3420-CA9E-0F02-9207B3A4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核心思路</a:t>
            </a:r>
            <a:r>
              <a:rPr kumimoji="1" lang="en-US" altLang="zh-CN" dirty="0"/>
              <a:t>-AI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56965-E41B-C71D-3FE7-2971D343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45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/>
          </a:p>
          <a:p>
            <a:r>
              <a:rPr kumimoji="1" lang="en-US" altLang="zh-CN" sz="2400" dirty="0"/>
              <a:t>AI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agent</a:t>
            </a:r>
          </a:p>
          <a:p>
            <a:pPr lvl="1"/>
            <a:r>
              <a:rPr kumimoji="1" lang="zh-CN" altLang="en-US" sz="2000" dirty="0"/>
              <a:t>用户触发初次请求，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后续由大模型扮演多个角色并相互交互</a:t>
            </a:r>
            <a:endParaRPr kumimoji="1" lang="en-US" altLang="zh-CN" sz="2000" dirty="0"/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后端模型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GhatGPT4</a:t>
            </a:r>
            <a:endParaRPr kumimoji="1" lang="zh-CN" altLang="en-US" sz="2000" dirty="0"/>
          </a:p>
        </p:txBody>
      </p:sp>
      <p:pic>
        <p:nvPicPr>
          <p:cNvPr id="14" name="Picture 4" descr="ChatGPT Logo PNG Images With Transparent Background">
            <a:extLst>
              <a:ext uri="{FF2B5EF4-FFF2-40B4-BE49-F238E27FC236}">
                <a16:creationId xmlns:a16="http://schemas.microsoft.com/office/drawing/2014/main" id="{A540D096-4DD2-96F9-18A9-C940EB34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04" y="1971342"/>
            <a:ext cx="1651438" cy="4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14">
            <a:extLst>
              <a:ext uri="{FF2B5EF4-FFF2-40B4-BE49-F238E27FC236}">
                <a16:creationId xmlns:a16="http://schemas.microsoft.com/office/drawing/2014/main" id="{8FECA523-F46C-AD4C-B6B0-93E912E5B440}"/>
              </a:ext>
            </a:extLst>
          </p:cNvPr>
          <p:cNvSpPr/>
          <p:nvPr/>
        </p:nvSpPr>
        <p:spPr>
          <a:xfrm>
            <a:off x="8240111" y="1243872"/>
            <a:ext cx="1166648" cy="388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query</a:t>
            </a:r>
            <a:endParaRPr kumimoji="1" lang="zh-CN" alt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876B672-E023-0FF7-AA13-35F1D39F2DDA}"/>
              </a:ext>
            </a:extLst>
          </p:cNvPr>
          <p:cNvSpPr/>
          <p:nvPr/>
        </p:nvSpPr>
        <p:spPr>
          <a:xfrm>
            <a:off x="8240111" y="2863912"/>
            <a:ext cx="1166648" cy="388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plan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9C25C5A2-E20F-F0BE-0A6C-FE74301527F9}"/>
              </a:ext>
            </a:extLst>
          </p:cNvPr>
          <p:cNvSpPr/>
          <p:nvPr/>
        </p:nvSpPr>
        <p:spPr>
          <a:xfrm>
            <a:off x="8240111" y="4483952"/>
            <a:ext cx="1166648" cy="388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paths</a:t>
            </a:r>
            <a:endParaRPr kumimoji="1" lang="zh-CN" altLang="en-US" dirty="0"/>
          </a:p>
        </p:txBody>
      </p:sp>
      <p:pic>
        <p:nvPicPr>
          <p:cNvPr id="18" name="Picture 4" descr="ChatGPT Logo PNG Images With Transparent Background">
            <a:extLst>
              <a:ext uri="{FF2B5EF4-FFF2-40B4-BE49-F238E27FC236}">
                <a16:creationId xmlns:a16="http://schemas.microsoft.com/office/drawing/2014/main" id="{2975BD90-B512-F1C7-1672-B3B322EF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04" y="3719760"/>
            <a:ext cx="1651438" cy="4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下箭头 18">
            <a:extLst>
              <a:ext uri="{FF2B5EF4-FFF2-40B4-BE49-F238E27FC236}">
                <a16:creationId xmlns:a16="http://schemas.microsoft.com/office/drawing/2014/main" id="{235EEA46-3E4D-9F30-06C5-42D68814161B}"/>
              </a:ext>
            </a:extLst>
          </p:cNvPr>
          <p:cNvSpPr/>
          <p:nvPr/>
        </p:nvSpPr>
        <p:spPr>
          <a:xfrm rot="19026655">
            <a:off x="9732163" y="1441264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下箭头 19">
            <a:extLst>
              <a:ext uri="{FF2B5EF4-FFF2-40B4-BE49-F238E27FC236}">
                <a16:creationId xmlns:a16="http://schemas.microsoft.com/office/drawing/2014/main" id="{307BB706-776B-1D65-0386-2B1915277506}"/>
              </a:ext>
            </a:extLst>
          </p:cNvPr>
          <p:cNvSpPr/>
          <p:nvPr/>
        </p:nvSpPr>
        <p:spPr>
          <a:xfrm rot="19026655">
            <a:off x="9732164" y="3255746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6B711E79-2450-B70D-1C17-639C712A133E}"/>
              </a:ext>
            </a:extLst>
          </p:cNvPr>
          <p:cNvSpPr/>
          <p:nvPr/>
        </p:nvSpPr>
        <p:spPr>
          <a:xfrm rot="2579749">
            <a:off x="9732164" y="3964044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13A80249-5158-935D-9492-14309CF12104}"/>
              </a:ext>
            </a:extLst>
          </p:cNvPr>
          <p:cNvSpPr/>
          <p:nvPr/>
        </p:nvSpPr>
        <p:spPr>
          <a:xfrm rot="2579749">
            <a:off x="9732164" y="2348866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40E5629-87C8-2DDE-65F9-A68F7166CEF3}"/>
              </a:ext>
            </a:extLst>
          </p:cNvPr>
          <p:cNvSpPr/>
          <p:nvPr/>
        </p:nvSpPr>
        <p:spPr>
          <a:xfrm>
            <a:off x="8240111" y="6103992"/>
            <a:ext cx="1166648" cy="388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main.js</a:t>
            </a:r>
            <a:endParaRPr kumimoji="1" lang="zh-CN" altLang="en-US" dirty="0"/>
          </a:p>
        </p:txBody>
      </p:sp>
      <p:pic>
        <p:nvPicPr>
          <p:cNvPr id="24" name="Picture 4" descr="ChatGPT Logo PNG Images With Transparent Background">
            <a:extLst>
              <a:ext uri="{FF2B5EF4-FFF2-40B4-BE49-F238E27FC236}">
                <a16:creationId xmlns:a16="http://schemas.microsoft.com/office/drawing/2014/main" id="{A6212377-3B41-BF31-49CF-1276B27C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804" y="5316960"/>
            <a:ext cx="1651438" cy="48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下箭头 24">
            <a:extLst>
              <a:ext uri="{FF2B5EF4-FFF2-40B4-BE49-F238E27FC236}">
                <a16:creationId xmlns:a16="http://schemas.microsoft.com/office/drawing/2014/main" id="{CD615453-F20F-53C9-476D-D5316DF582E0}"/>
              </a:ext>
            </a:extLst>
          </p:cNvPr>
          <p:cNvSpPr/>
          <p:nvPr/>
        </p:nvSpPr>
        <p:spPr>
          <a:xfrm rot="19026655">
            <a:off x="9732164" y="4852946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下箭头 25">
            <a:extLst>
              <a:ext uri="{FF2B5EF4-FFF2-40B4-BE49-F238E27FC236}">
                <a16:creationId xmlns:a16="http://schemas.microsoft.com/office/drawing/2014/main" id="{7D3FE329-B0BE-2651-71E1-0D38FD536B62}"/>
              </a:ext>
            </a:extLst>
          </p:cNvPr>
          <p:cNvSpPr/>
          <p:nvPr/>
        </p:nvSpPr>
        <p:spPr>
          <a:xfrm rot="2579749">
            <a:off x="9732164" y="5561244"/>
            <a:ext cx="237412" cy="5823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1E4046-B114-942C-6FD6-4EB67DBF5645}"/>
              </a:ext>
            </a:extLst>
          </p:cNvPr>
          <p:cNvSpPr txBox="1"/>
          <p:nvPr/>
        </p:nvSpPr>
        <p:spPr>
          <a:xfrm>
            <a:off x="5827983" y="1284423"/>
            <a:ext cx="249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/>
              <a:t>I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want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app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that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…</a:t>
            </a:r>
            <a:r>
              <a:rPr kumimoji="1" lang="zh-CN" altLang="en-US" sz="1400" dirty="0"/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879C462-CF4D-CEB3-1326-F52BC80AB9D6}"/>
              </a:ext>
            </a:extLst>
          </p:cNvPr>
          <p:cNvSpPr txBox="1"/>
          <p:nvPr/>
        </p:nvSpPr>
        <p:spPr>
          <a:xfrm>
            <a:off x="5604638" y="2904464"/>
            <a:ext cx="3218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build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app,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our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plan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is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…</a:t>
            </a:r>
            <a:endParaRPr kumimoji="1"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335F65-62F3-8396-60BD-E4E1CEFD220B}"/>
              </a:ext>
            </a:extLst>
          </p:cNvPr>
          <p:cNvSpPr txBox="1"/>
          <p:nvPr/>
        </p:nvSpPr>
        <p:spPr>
          <a:xfrm>
            <a:off x="4694176" y="4416783"/>
            <a:ext cx="3386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according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to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plan,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need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generate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the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following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files: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…</a:t>
            </a:r>
            <a:r>
              <a:rPr kumimoji="1" lang="zh-CN" altLang="en-US" sz="1400" dirty="0"/>
              <a:t> 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9D2CEFC-A550-8148-5D97-B4FB13CDF86C}"/>
              </a:ext>
            </a:extLst>
          </p:cNvPr>
          <p:cNvSpPr txBox="1"/>
          <p:nvPr/>
        </p:nvSpPr>
        <p:spPr>
          <a:xfrm>
            <a:off x="4988464" y="6103992"/>
            <a:ext cx="3386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generate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code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for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file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main.js</a:t>
            </a:r>
            <a:r>
              <a:rPr kumimoji="1" lang="zh-CN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479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2408-187E-4F1B-0C4B-E8A56A5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Prompt</a:t>
            </a:r>
            <a:r>
              <a:rPr kumimoji="1" lang="zh-CN" altLang="en-US" dirty="0"/>
              <a:t>细节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0FBCC3-3B1C-A8ED-9FBC-AEF119D575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实例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89F09E3-1B44-B49D-CAD9-1B34C6EBEC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输出效果实例</a:t>
            </a:r>
            <a:endParaRPr lang="en-US" altLang="zh-CN" dirty="0"/>
          </a:p>
          <a:p>
            <a:pPr lvl="1"/>
            <a:r>
              <a:rPr lang="en-US" altLang="zh-CN" dirty="0" err="1"/>
              <a:t>Plan.md</a:t>
            </a:r>
            <a:endParaRPr lang="en-US" altLang="zh-CN" dirty="0"/>
          </a:p>
          <a:p>
            <a:pPr lvl="1"/>
            <a:r>
              <a:rPr lang="en-US" altLang="zh-CN" dirty="0"/>
              <a:t>Paths</a:t>
            </a:r>
          </a:p>
          <a:p>
            <a:pPr lvl="1"/>
            <a:r>
              <a:rPr lang="en-US" altLang="zh-CN" dirty="0"/>
              <a:t>app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23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F287B-121D-E55C-1D71-95148D71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方法比较：基于多轮对话的</a:t>
            </a:r>
            <a:r>
              <a:rPr kumimoji="1" lang="en-US" altLang="zh-CN" dirty="0"/>
              <a:t>prompt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6D363-220C-C151-1D34-6D6666D484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CodeGen2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思想：逐步生成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1A06F-378F-3CAF-1F66-8ECACE87F2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GPT-Engineer</a:t>
            </a:r>
          </a:p>
          <a:p>
            <a:endParaRPr kumimoji="1" lang="en-US" altLang="zh-CN" dirty="0"/>
          </a:p>
          <a:p>
            <a:pPr lvl="1"/>
            <a:r>
              <a:rPr kumimoji="1" lang="zh-CN" altLang="en-US" dirty="0"/>
              <a:t>思想：问题逐步澄清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7A0876E-C24E-EB13-2BD7-403DBBF6C9F7}"/>
              </a:ext>
            </a:extLst>
          </p:cNvPr>
          <p:cNvSpPr/>
          <p:nvPr/>
        </p:nvSpPr>
        <p:spPr>
          <a:xfrm>
            <a:off x="1513490" y="3429000"/>
            <a:ext cx="1986454" cy="407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817E987-564E-758D-CE55-4D0CF4ADCE96}"/>
              </a:ext>
            </a:extLst>
          </p:cNvPr>
          <p:cNvSpPr/>
          <p:nvPr/>
        </p:nvSpPr>
        <p:spPr>
          <a:xfrm>
            <a:off x="1513490" y="4001294"/>
            <a:ext cx="1986454" cy="407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r1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19DACC7-3776-CD82-CCA9-745D63DF6515}"/>
              </a:ext>
            </a:extLst>
          </p:cNvPr>
          <p:cNvSpPr/>
          <p:nvPr/>
        </p:nvSpPr>
        <p:spPr>
          <a:xfrm>
            <a:off x="1513489" y="4663719"/>
            <a:ext cx="1986455" cy="407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step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r1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+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step2</a:t>
            </a:r>
            <a:endParaRPr kumimoji="1" lang="zh-CN" altLang="en-US" sz="16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71A4387-60B7-7779-ED51-78719881D86D}"/>
              </a:ext>
            </a:extLst>
          </p:cNvPr>
          <p:cNvSpPr/>
          <p:nvPr/>
        </p:nvSpPr>
        <p:spPr>
          <a:xfrm>
            <a:off x="1513490" y="5236013"/>
            <a:ext cx="1986454" cy="407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r2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FE7816-3E61-1F70-F98A-A055DBA7F337}"/>
              </a:ext>
            </a:extLst>
          </p:cNvPr>
          <p:cNvSpPr txBox="1"/>
          <p:nvPr/>
        </p:nvSpPr>
        <p:spPr>
          <a:xfrm>
            <a:off x="3804744" y="3447972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human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41ED2B-4A15-F80B-A17A-6208B8A6708D}"/>
              </a:ext>
            </a:extLst>
          </p:cNvPr>
          <p:cNvSpPr txBox="1"/>
          <p:nvPr/>
        </p:nvSpPr>
        <p:spPr>
          <a:xfrm>
            <a:off x="3804745" y="4020266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F856E4-CF78-ACB8-3043-8DAC16403426}"/>
              </a:ext>
            </a:extLst>
          </p:cNvPr>
          <p:cNvSpPr txBox="1"/>
          <p:nvPr/>
        </p:nvSpPr>
        <p:spPr>
          <a:xfrm>
            <a:off x="3804744" y="4682691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human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CF837-7BEA-B1F8-90F3-884DCEFFC68B}"/>
              </a:ext>
            </a:extLst>
          </p:cNvPr>
          <p:cNvSpPr txBox="1"/>
          <p:nvPr/>
        </p:nvSpPr>
        <p:spPr>
          <a:xfrm>
            <a:off x="3804744" y="5254985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7A73C1D-B583-12A8-7A6B-A1303F503D52}"/>
              </a:ext>
            </a:extLst>
          </p:cNvPr>
          <p:cNvSpPr/>
          <p:nvPr/>
        </p:nvSpPr>
        <p:spPr>
          <a:xfrm>
            <a:off x="6479628" y="3410028"/>
            <a:ext cx="1986454" cy="407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A1E1BED-842A-3093-D9C5-3BE87D28BF29}"/>
              </a:ext>
            </a:extLst>
          </p:cNvPr>
          <p:cNvSpPr/>
          <p:nvPr/>
        </p:nvSpPr>
        <p:spPr>
          <a:xfrm>
            <a:off x="6479628" y="3982322"/>
            <a:ext cx="1986454" cy="407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r1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B25114EA-B4DB-C8CB-0F76-EAAA48691E63}"/>
              </a:ext>
            </a:extLst>
          </p:cNvPr>
          <p:cNvSpPr/>
          <p:nvPr/>
        </p:nvSpPr>
        <p:spPr>
          <a:xfrm>
            <a:off x="6479627" y="4644747"/>
            <a:ext cx="1986455" cy="4072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question2</a:t>
            </a:r>
            <a:endParaRPr kumimoji="1" lang="zh-CN" altLang="en-US" sz="16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4AD98743-8B43-7A20-531E-80B1F6AEC057}"/>
              </a:ext>
            </a:extLst>
          </p:cNvPr>
          <p:cNvSpPr/>
          <p:nvPr/>
        </p:nvSpPr>
        <p:spPr>
          <a:xfrm>
            <a:off x="6479628" y="5217041"/>
            <a:ext cx="1986454" cy="407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r2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E31D4A-CAB8-A60C-1B39-8B35AE88DAC5}"/>
              </a:ext>
            </a:extLst>
          </p:cNvPr>
          <p:cNvSpPr txBox="1"/>
          <p:nvPr/>
        </p:nvSpPr>
        <p:spPr>
          <a:xfrm>
            <a:off x="8770882" y="3429000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human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C6F782-3C47-96AD-0C1C-F6CEF452EE8A}"/>
              </a:ext>
            </a:extLst>
          </p:cNvPr>
          <p:cNvSpPr txBox="1"/>
          <p:nvPr/>
        </p:nvSpPr>
        <p:spPr>
          <a:xfrm>
            <a:off x="8770883" y="4001294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32189F-67E0-A3AB-F12E-E9F838487AD4}"/>
              </a:ext>
            </a:extLst>
          </p:cNvPr>
          <p:cNvSpPr txBox="1"/>
          <p:nvPr/>
        </p:nvSpPr>
        <p:spPr>
          <a:xfrm>
            <a:off x="8770882" y="4663719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human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4A1D5F7-3BD3-6B0C-B33D-AA4C05AA804B}"/>
              </a:ext>
            </a:extLst>
          </p:cNvPr>
          <p:cNvSpPr txBox="1"/>
          <p:nvPr/>
        </p:nvSpPr>
        <p:spPr>
          <a:xfrm>
            <a:off x="8770882" y="5236013"/>
            <a:ext cx="100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2E3044D-F7C4-4639-23A1-4F479B3644C1}"/>
              </a:ext>
            </a:extLst>
          </p:cNvPr>
          <p:cNvSpPr/>
          <p:nvPr/>
        </p:nvSpPr>
        <p:spPr>
          <a:xfrm>
            <a:off x="6479628" y="5789335"/>
            <a:ext cx="1986454" cy="5526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build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8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F89AF-0574-F788-72DB-C8AB031A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总结与建议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4D76F-E5F8-B877-EE58-A788C3349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思路总结</a:t>
            </a:r>
            <a:endParaRPr kumimoji="1" lang="en-US" altLang="zh-CN" dirty="0"/>
          </a:p>
          <a:p>
            <a:pPr lvl="1"/>
            <a:endParaRPr kumimoji="1" lang="en-US" altLang="zh-CN"/>
          </a:p>
          <a:p>
            <a:pPr lvl="1"/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30626-3B40-F8B6-B57F-F1D026744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62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171</Words>
  <Application>Microsoft Macintosh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smol-developer是最新的一键式代码生成工具</vt:lpstr>
      <vt:lpstr>核心思路-AI agent</vt:lpstr>
      <vt:lpstr>Prompt细节</vt:lpstr>
      <vt:lpstr>方法比较：基于多轮对话的prompt</vt:lpstr>
      <vt:lpstr>总结与建议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2023-08-10T16:29:16Z</dcterms:created>
  <dcterms:modified xsi:type="dcterms:W3CDTF">2023-08-10T19:16:25Z</dcterms:modified>
</cp:coreProperties>
</file>