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4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7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0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2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1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Taxi zone division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Nenad</a:t>
            </a:r>
            <a:r>
              <a:rPr lang="en-US" dirty="0" smtClean="0"/>
              <a:t> </a:t>
            </a:r>
            <a:r>
              <a:rPr lang="en-US" smtClean="0"/>
              <a:t>Petrovic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6549" y="256222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76674" y="256222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76549" y="345757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76673" y="345757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01173" y="2937509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01173" y="3840161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01048" y="2936874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01048" y="3841588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If(distance(</a:t>
            </a:r>
            <a:r>
              <a:rPr lang="en-US" dirty="0" err="1" smtClean="0"/>
              <a:t>current,centeri</a:t>
            </a:r>
            <a:r>
              <a:rPr lang="en-US" dirty="0" smtClean="0"/>
              <a:t>)&lt;=r/2)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6549" y="256222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76674" y="256222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76549" y="345757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76673" y="345757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01173" y="2937509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01173" y="3840161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01048" y="3841588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26859" y="3545236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24589" y="3310156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31986" y="2598226"/>
            <a:ext cx="911732" cy="8362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76116" y="3356979"/>
            <a:ext cx="54864" cy="629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0984" y="2943349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08451" y="3278691"/>
            <a:ext cx="54864" cy="629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5" idx="4"/>
            <a:endCxn id="7" idx="3"/>
          </p:cNvCxnSpPr>
          <p:nvPr/>
        </p:nvCxnSpPr>
        <p:spPr>
          <a:xfrm>
            <a:off x="3385438" y="3089400"/>
            <a:ext cx="231048" cy="24300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022125" y="3517642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35883" y="3749802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22125" y="3788345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00962" y="3493420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7" idx="5"/>
          </p:cNvCxnSpPr>
          <p:nvPr/>
        </p:nvCxnSpPr>
        <p:spPr>
          <a:xfrm flipH="1">
            <a:off x="3655280" y="3044597"/>
            <a:ext cx="689213" cy="2878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7" idx="4"/>
          </p:cNvCxnSpPr>
          <p:nvPr/>
        </p:nvCxnSpPr>
        <p:spPr>
          <a:xfrm flipV="1">
            <a:off x="3385438" y="3341622"/>
            <a:ext cx="250445" cy="5118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7" idx="5"/>
          </p:cNvCxnSpPr>
          <p:nvPr/>
        </p:nvCxnSpPr>
        <p:spPr>
          <a:xfrm flipH="1" flipV="1">
            <a:off x="3655280" y="3332406"/>
            <a:ext cx="715620" cy="54373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931986" y="3493420"/>
            <a:ext cx="944687" cy="85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06360" y="3493420"/>
            <a:ext cx="944687" cy="85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13219" y="2591811"/>
            <a:ext cx="944687" cy="85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46579" y="3518321"/>
            <a:ext cx="54864" cy="629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Min(distance1,distance2,distance3,distance4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6549" y="256222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76674" y="256222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76549" y="345757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76673" y="345757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01173" y="2937509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01173" y="3840161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01048" y="3841588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26859" y="3545236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24589" y="3310156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91522" y="2576021"/>
            <a:ext cx="911732" cy="8362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76116" y="3356979"/>
            <a:ext cx="54864" cy="629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0984" y="2943349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3698" y="3327294"/>
            <a:ext cx="45719" cy="483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5" idx="4"/>
          </p:cNvCxnSpPr>
          <p:nvPr/>
        </p:nvCxnSpPr>
        <p:spPr>
          <a:xfrm>
            <a:off x="3385438" y="3089400"/>
            <a:ext cx="435599" cy="28620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022125" y="3517642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35883" y="3749802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22125" y="3788345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00962" y="3493420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7" idx="2"/>
          </p:cNvCxnSpPr>
          <p:nvPr/>
        </p:nvCxnSpPr>
        <p:spPr>
          <a:xfrm flipH="1">
            <a:off x="3823698" y="3027065"/>
            <a:ext cx="532434" cy="3243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7" idx="3"/>
          </p:cNvCxnSpPr>
          <p:nvPr/>
        </p:nvCxnSpPr>
        <p:spPr>
          <a:xfrm flipV="1">
            <a:off x="3397075" y="3368528"/>
            <a:ext cx="433318" cy="4674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7" idx="3"/>
          </p:cNvCxnSpPr>
          <p:nvPr/>
        </p:nvCxnSpPr>
        <p:spPr>
          <a:xfrm flipH="1" flipV="1">
            <a:off x="3830393" y="3368528"/>
            <a:ext cx="552144" cy="4900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931986" y="3493420"/>
            <a:ext cx="944687" cy="85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06360" y="3493420"/>
            <a:ext cx="944687" cy="85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13219" y="2591811"/>
            <a:ext cx="944687" cy="85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65522" y="3469896"/>
            <a:ext cx="54864" cy="629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07380" y="2347009"/>
            <a:ext cx="1392654" cy="1274265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val 31"/>
          <p:cNvSpPr/>
          <p:nvPr/>
        </p:nvSpPr>
        <p:spPr>
          <a:xfrm>
            <a:off x="2653049" y="2370707"/>
            <a:ext cx="1387818" cy="1226345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3" name="Oval 32"/>
          <p:cNvSpPr/>
          <p:nvPr/>
        </p:nvSpPr>
        <p:spPr>
          <a:xfrm>
            <a:off x="2689594" y="3285914"/>
            <a:ext cx="1387818" cy="1226345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/>
          <p:cNvSpPr/>
          <p:nvPr/>
        </p:nvSpPr>
        <p:spPr>
          <a:xfrm>
            <a:off x="3684651" y="3283298"/>
            <a:ext cx="1387818" cy="1226345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895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47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Taxi zone division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PC</cp:lastModifiedBy>
  <cp:revision>17</cp:revision>
  <dcterms:created xsi:type="dcterms:W3CDTF">2015-12-01T00:04:00Z</dcterms:created>
  <dcterms:modified xsi:type="dcterms:W3CDTF">2015-12-01T22:52:12Z</dcterms:modified>
</cp:coreProperties>
</file>