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4" r:id="rId7"/>
    <p:sldId id="266" r:id="rId8"/>
    <p:sldId id="267" r:id="rId9"/>
    <p:sldId id="260" r:id="rId10"/>
    <p:sldId id="268" r:id="rId11"/>
    <p:sldId id="270" r:id="rId12"/>
    <p:sldId id="274" r:id="rId13"/>
    <p:sldId id="271" r:id="rId14"/>
    <p:sldId id="272" r:id="rId15"/>
    <p:sldId id="273" r:id="rId16"/>
    <p:sldId id="262" r:id="rId17"/>
    <p:sldId id="269" r:id="rId18"/>
    <p:sldId id="275" r:id="rId19"/>
    <p:sldId id="276" r:id="rId20"/>
    <p:sldId id="277" r:id="rId21"/>
    <p:sldId id="278" r:id="rId22"/>
    <p:sldId id="28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61" r:id="rId32"/>
    <p:sldId id="287" r:id="rId33"/>
    <p:sldId id="289" r:id="rId3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23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09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8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4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41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84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24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1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5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2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687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CC87-1B30-4913-B942-E37B8BBC8E62}" type="datetimeFigureOut">
              <a:rPr lang="sr-Latn-RS" smtClean="0"/>
              <a:t>12.11.2015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D794-E55E-44BB-9DB3-4192AE5906E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2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10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MyTaxiService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Specifications</a:t>
            </a:r>
            <a:br>
              <a:rPr lang="sr-Latn-R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2, 2015/2016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522" y="4270779"/>
            <a:ext cx="9144000" cy="1655762"/>
          </a:xfrm>
        </p:spPr>
        <p:txBody>
          <a:bodyPr/>
          <a:lstStyle/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Nenad Petrović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84188"/>
            <a:ext cx="1828800" cy="18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Response – Taxi driver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22" y="1690688"/>
            <a:ext cx="10515600" cy="4351338"/>
          </a:xfrm>
        </p:spPr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mockups\Accept.png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6" y="1690688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mockups\Details.png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05" y="1689626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swe2\Software-Engineering-2-Project\mockups\Requestor.png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54" y="1689626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:\swe2\Software-Engineering-2-Project\mockups\Taxi is waiting.png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731" y="1689626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8" y="5412582"/>
            <a:ext cx="951833" cy="895020"/>
          </a:xfrm>
          <a:prstGeom prst="rect">
            <a:avLst/>
          </a:prstGeom>
        </p:spPr>
      </p:pic>
      <p:pic>
        <p:nvPicPr>
          <p:cNvPr id="9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72" y="5412582"/>
            <a:ext cx="951833" cy="895020"/>
          </a:xfrm>
          <a:prstGeom prst="rect">
            <a:avLst/>
          </a:prstGeom>
        </p:spPr>
      </p:pic>
      <p:pic>
        <p:nvPicPr>
          <p:cNvPr id="10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6" y="5147006"/>
            <a:ext cx="951833" cy="895020"/>
          </a:xfrm>
          <a:prstGeom prst="rect">
            <a:avLst/>
          </a:prstGeom>
        </p:spPr>
      </p:pic>
      <p:pic>
        <p:nvPicPr>
          <p:cNvPr id="11" name="Picture 10" descr="D:\swe2\Software-Engineering-2-Project\mockups\Accept.png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13" y="1689626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97" y="5147006"/>
            <a:ext cx="951833" cy="8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Response - User</a:t>
            </a:r>
            <a:endParaRPr lang="sr-Latn-RS" dirty="0"/>
          </a:p>
        </p:txBody>
      </p:sp>
      <p:pic>
        <p:nvPicPr>
          <p:cNvPr id="4" name="Picture 3" descr="D:\swe2\Software-Engineering-2-Project\mockups\Response.png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66" y="2143442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mockups\Taxi info.png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16" y="2143440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D:\swe2\Software-Engineering-2-Project\mockups\No taxi available.png"/>
          <p:cNvPicPr preferRelativeResize="0"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243" y="2143440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66" y="4716272"/>
            <a:ext cx="951833" cy="895020"/>
          </a:xfrm>
          <a:prstGeom prst="rect">
            <a:avLst/>
          </a:prstGeom>
        </p:spPr>
      </p:pic>
      <p:pic>
        <p:nvPicPr>
          <p:cNvPr id="8" name="Content Placeholder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05" y="5405590"/>
            <a:ext cx="951833" cy="895020"/>
          </a:xfrm>
          <a:prstGeom prst="rect">
            <a:avLst/>
          </a:prstGeom>
        </p:spPr>
      </p:pic>
      <p:pic>
        <p:nvPicPr>
          <p:cNvPr id="9" name="Picture 8" descr="D:\swe2\Software-Engineering-2-Project\mockups\Response.png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80" y="2143440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69" y="5181446"/>
            <a:ext cx="951833" cy="8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3" y="1291046"/>
            <a:ext cx="2552297" cy="5183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Drive screen</a:t>
            </a:r>
            <a:endParaRPr lang="sr-Latn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3" y="1291046"/>
            <a:ext cx="2552297" cy="5183734"/>
          </a:xfrm>
        </p:spPr>
      </p:pic>
    </p:spTree>
    <p:extLst>
      <p:ext uri="{BB962C8B-B14F-4D97-AF65-F5344CB8AC3E}">
        <p14:creationId xmlns:p14="http://schemas.microsoft.com/office/powerpoint/2010/main" val="5453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Taxi request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USECASE\Request taxi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10" y="1690688"/>
            <a:ext cx="9313179" cy="4411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4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USECASE\Respond the reque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49" y="1319188"/>
            <a:ext cx="6859027" cy="3926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9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SEQUENTIAL DIAGRAMS\Request scenari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86" y="559521"/>
            <a:ext cx="6704427" cy="5744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8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Activity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42" y="125974"/>
            <a:ext cx="6706137" cy="6050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1406015"/>
            <a:ext cx="2610299" cy="529656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76" y="1406014"/>
            <a:ext cx="2610937" cy="529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Availability change – Taxi driver</a:t>
            </a:r>
            <a:endParaRPr lang="sr-Latn-RS" dirty="0"/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44" y="3949541"/>
            <a:ext cx="1158597" cy="10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23154"/>
            <a:ext cx="5903742" cy="2935067"/>
          </a:xfrm>
          <a:prstGeom prst="rect">
            <a:avLst/>
          </a:prstGeom>
        </p:spPr>
      </p:pic>
      <p:pic>
        <p:nvPicPr>
          <p:cNvPr id="5" name="Picture 4" descr="D:\swe2\Software-Engineering-2-Project\USECASE\Change availabilit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92" y="3015005"/>
            <a:ext cx="4264660" cy="330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Reporting</a:t>
            </a:r>
            <a:endParaRPr lang="sr-Latn-RS" dirty="0"/>
          </a:p>
        </p:txBody>
      </p:sp>
      <p:pic>
        <p:nvPicPr>
          <p:cNvPr id="4" name="Picture 3" descr="D:\swe2\Software-Engineering-2-Project\mockups\User-side driv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09" y="1803608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mockups\Report for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64" y="1824563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29" y="5454784"/>
            <a:ext cx="1158597" cy="1089443"/>
          </a:xfrm>
          <a:prstGeom prst="rect">
            <a:avLst/>
          </a:prstGeom>
        </p:spPr>
      </p:pic>
      <p:pic>
        <p:nvPicPr>
          <p:cNvPr id="7" name="Content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52" y="3979808"/>
            <a:ext cx="1158597" cy="1089443"/>
          </a:xfrm>
          <a:prstGeom prst="rect">
            <a:avLst/>
          </a:prstGeom>
        </p:spPr>
      </p:pic>
      <p:pic>
        <p:nvPicPr>
          <p:cNvPr id="8" name="Content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40" y="5271152"/>
            <a:ext cx="1158597" cy="10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Actors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Guest  </a:t>
            </a:r>
          </a:p>
          <a:p>
            <a:r>
              <a:rPr lang="sr-Latn-RS" dirty="0" smtClean="0"/>
              <a:t>User</a:t>
            </a:r>
          </a:p>
          <a:p>
            <a:r>
              <a:rPr lang="sr-Latn-RS" dirty="0" smtClean="0"/>
              <a:t>Taxi driver</a:t>
            </a:r>
          </a:p>
          <a:p>
            <a:r>
              <a:rPr lang="sr-Latn-RS" dirty="0" smtClean="0"/>
              <a:t>Administrator </a:t>
            </a:r>
          </a:p>
        </p:txBody>
      </p:sp>
    </p:spTree>
    <p:extLst>
      <p:ext uri="{BB962C8B-B14F-4D97-AF65-F5344CB8AC3E}">
        <p14:creationId xmlns:p14="http://schemas.microsoft.com/office/powerpoint/2010/main" val="27638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USECASE\Report us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8" y="1223010"/>
            <a:ext cx="7980045" cy="4418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4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SEQUENTIAL DIAGRAMS\Report us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73" y="886265"/>
            <a:ext cx="9410663" cy="5290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0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Administrator side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32" y="1825625"/>
            <a:ext cx="5069135" cy="4351338"/>
          </a:xfrm>
        </p:spPr>
      </p:pic>
    </p:spTree>
    <p:extLst>
      <p:ext uri="{BB962C8B-B14F-4D97-AF65-F5344CB8AC3E}">
        <p14:creationId xmlns:p14="http://schemas.microsoft.com/office/powerpoint/2010/main" val="23307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Administrator – browse users</a:t>
            </a:r>
            <a:endParaRPr lang="sr-Latn-RS" dirty="0"/>
          </a:p>
        </p:txBody>
      </p:sp>
      <p:pic>
        <p:nvPicPr>
          <p:cNvPr id="4" name="Picture 3" descr="D:\swe2\Software-Engineering-2-Project\mockups\Web and admin\Menu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5028028" cy="43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:\swe2\Software-Engineering-2-Project\mockups\Web and admin\Browse users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65" y="1825625"/>
            <a:ext cx="4980543" cy="43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46" y="3868615"/>
            <a:ext cx="543482" cy="879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68" y="3669323"/>
            <a:ext cx="543482" cy="879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68" y="5828330"/>
            <a:ext cx="543482" cy="8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Administratot - Promote to driver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mockups\Web and admin\Promote to taxi driv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2" y="1917211"/>
            <a:ext cx="4782893" cy="390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mockups\Web and admin\Confirm promotio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31" y="2033758"/>
            <a:ext cx="4782893" cy="390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28" y="5497029"/>
            <a:ext cx="543482" cy="879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32" y="5380482"/>
            <a:ext cx="543482" cy="8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SEQUENTIAL DIAGRAMS\Promote to driv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2" y="365125"/>
            <a:ext cx="6267450" cy="5979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4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Administrator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mockups\Web and admin\View user inf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179" y="2418471"/>
            <a:ext cx="2922905" cy="250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mockups\Web and admin\View repor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72" y="2418471"/>
            <a:ext cx="2922905" cy="250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swe2\Software-Engineering-2-Project\mockups\Web and admin\Browse user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91" y="2408946"/>
            <a:ext cx="2923200" cy="25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4" y="4778913"/>
            <a:ext cx="543482" cy="879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27" y="3696365"/>
            <a:ext cx="543482" cy="8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USECASE\Add taxi driv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65" y="970671"/>
            <a:ext cx="9942635" cy="4487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4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SEQUENTIAL DIAGRAMS\View repor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1" y="2008557"/>
            <a:ext cx="5098952" cy="2556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SEQUENTIAL DIAGRAMS\View driv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27" y="1743943"/>
            <a:ext cx="5332347" cy="308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6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Emergency request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mockups\User-side driv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5" y="1690688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35" y="5341864"/>
            <a:ext cx="1158597" cy="10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User registration</a:t>
            </a:r>
            <a:endParaRPr lang="sr-Latn-RS" dirty="0"/>
          </a:p>
        </p:txBody>
      </p:sp>
      <p:pic>
        <p:nvPicPr>
          <p:cNvPr id="4" name="Picture 3" descr="D:\swe2\Software-Engineering-2-Project\mockups\Log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22" y="2004657"/>
            <a:ext cx="214372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mockups\Regis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28" y="2004657"/>
            <a:ext cx="2146306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:\swe2\Software-Engineering-2-Project\mockups\Picture.png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10" y="2004657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44" y="4542074"/>
            <a:ext cx="951833" cy="895020"/>
          </a:xfrm>
        </p:spPr>
      </p:pic>
      <p:pic>
        <p:nvPicPr>
          <p:cNvPr id="13" name="Content Placeholder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33" y="4935890"/>
            <a:ext cx="951833" cy="895020"/>
          </a:xfrm>
          <a:prstGeom prst="rect">
            <a:avLst/>
          </a:prstGeom>
        </p:spPr>
      </p:pic>
      <p:pic>
        <p:nvPicPr>
          <p:cNvPr id="14" name="Content Placeholder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50" y="4935890"/>
            <a:ext cx="951833" cy="895020"/>
          </a:xfrm>
          <a:prstGeom prst="rect">
            <a:avLst/>
          </a:prstGeom>
        </p:spPr>
      </p:pic>
      <p:pic>
        <p:nvPicPr>
          <p:cNvPr id="15" name="Picture 14" descr="D:\swe2\Software-Engineering-2-Project\mockups\Regis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31" y="2004657"/>
            <a:ext cx="2146306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Content Placeholder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06" y="5622630"/>
            <a:ext cx="951833" cy="8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SEQUENTIAL DIAGRAMS\Request emergnec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83" y="1027906"/>
            <a:ext cx="7745437" cy="474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Statechart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79" y="365125"/>
            <a:ext cx="9868242" cy="5993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Class diagram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Deliveries\CLASS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5" y="1579612"/>
            <a:ext cx="8638687" cy="480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14150"/>
              </p:ext>
            </p:extLst>
          </p:nvPr>
        </p:nvGraphicFramePr>
        <p:xfrm>
          <a:off x="2250830" y="1701581"/>
          <a:ext cx="7898424" cy="46660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49212"/>
                <a:gridCol w="3949212"/>
              </a:tblGrid>
              <a:tr h="1142659"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sr-Latn-CS" sz="1500" dirty="0" smtClean="0">
                          <a:effectLst/>
                        </a:rPr>
                        <a:t>Performance</a:t>
                      </a: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                </a:t>
                      </a:r>
                      <a:r>
                        <a:rPr lang="sr-Latn-RS" sz="1500" dirty="0" smtClean="0"/>
                        <a:t>Response</a:t>
                      </a:r>
                      <a:r>
                        <a:rPr lang="sr-Latn-RS" sz="1500" baseline="0" dirty="0" smtClean="0"/>
                        <a:t> time: </a:t>
                      </a:r>
                      <a:r>
                        <a:rPr lang="sr-Latn-RS" sz="1500" dirty="0" smtClean="0"/>
                        <a:t>1 second per action</a:t>
                      </a:r>
                    </a:p>
                    <a:p>
                      <a:r>
                        <a:rPr lang="en-US" sz="1500" dirty="0" smtClean="0"/>
                        <a:t>                </a:t>
                      </a:r>
                      <a:r>
                        <a:rPr lang="sr-Latn-RS" sz="1500" dirty="0" smtClean="0"/>
                        <a:t>Maximum</a:t>
                      </a:r>
                      <a:r>
                        <a:rPr lang="sr-Latn-RS" sz="1500" baseline="0" dirty="0" smtClean="0"/>
                        <a:t> load</a:t>
                      </a:r>
                      <a:r>
                        <a:rPr lang="sr-Cyrl-RS" sz="1500" baseline="0" dirty="0" smtClean="0"/>
                        <a:t>: </a:t>
                      </a:r>
                      <a:r>
                        <a:rPr lang="en-US" sz="1500" baseline="0" dirty="0" smtClean="0"/>
                        <a:t>&gt;=</a:t>
                      </a:r>
                      <a:r>
                        <a:rPr lang="sr-Latn-RS" sz="1500" baseline="0" dirty="0" smtClean="0"/>
                        <a:t> </a:t>
                      </a:r>
                      <a:r>
                        <a:rPr lang="sr-Latn-RS" sz="1500" dirty="0" smtClean="0"/>
                        <a:t> 5 000</a:t>
                      </a:r>
                      <a:r>
                        <a:rPr lang="en-US" sz="1500" baseline="0" dirty="0" smtClean="0"/>
                        <a:t> active users</a:t>
                      </a:r>
                      <a:r>
                        <a:rPr lang="sr-Latn-RS" sz="1500" dirty="0" smtClean="0"/>
                        <a:t>  </a:t>
                      </a:r>
                    </a:p>
                    <a:p>
                      <a:endParaRPr lang="sr-Latn-RS" sz="1500" dirty="0" smtClean="0"/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50499"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 downtime</a:t>
                      </a:r>
                      <a:r>
                        <a:rPr lang="en-US" sz="15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less than 30minutes per month</a:t>
                      </a: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5429"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Maintainability</a:t>
                      </a: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sr-Latn-RS" sz="15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sr-Latn-RS" sz="15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sr-Latn-RS" sz="15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regulatory modification and updates</a:t>
                      </a: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87426"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Security</a:t>
                      </a: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5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protection</a:t>
                      </a: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sz="15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injection protection</a:t>
                      </a: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HTTPS</a:t>
                      </a:r>
                    </a:p>
                    <a:p>
                      <a:pPr marL="457200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5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  <a:endParaRPr lang="sr-Latn-R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8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Use case diagram – Log 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USECASE\Log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27" y="2198688"/>
            <a:ext cx="7276440" cy="3605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Use case diagram – Register</a:t>
            </a:r>
            <a:endParaRPr lang="sr-Latn-RS" dirty="0"/>
          </a:p>
        </p:txBody>
      </p:sp>
      <p:pic>
        <p:nvPicPr>
          <p:cNvPr id="4" name="Content Placeholder 3" descr="D:\swe2\Software-Engineering-2-Project\USECASE\Register new us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924844"/>
            <a:ext cx="9163050" cy="415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0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Sequence diagram - Register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SEQUENTIAL DIAGRAMS\Regist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10" y="1690688"/>
            <a:ext cx="7478151" cy="493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7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Modify profile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4" name="Picture 3" descr="D:\swe2\Software-Engineering-2-Project\mockups\Usermen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2142907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74" y="4494194"/>
            <a:ext cx="951833" cy="895020"/>
          </a:xfrm>
          <a:prstGeom prst="rect">
            <a:avLst/>
          </a:prstGeom>
        </p:spPr>
      </p:pic>
      <p:pic>
        <p:nvPicPr>
          <p:cNvPr id="6" name="Picture 5" descr="D:\swe2\Software-Engineering-2-Project\mockups\Change.png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635" y="1825625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8" y="5163424"/>
            <a:ext cx="951833" cy="8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Use case diagram – Modify profile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D:\swe2\Software-Engineering-2-Project\USECASE\Modify us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98" y="1995036"/>
            <a:ext cx="7684403" cy="4012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6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Request taxi – User </a:t>
            </a:r>
            <a:endParaRPr lang="sr-Latn-R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17" y="2020630"/>
            <a:ext cx="2144463" cy="4351338"/>
          </a:xfrm>
        </p:spPr>
      </p:pic>
      <p:pic>
        <p:nvPicPr>
          <p:cNvPr id="4" name="Picture 3" descr="D:\swe2\Software-Engineering-2-Project\mockups\Usermenu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" y="2019568"/>
            <a:ext cx="2142907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swe2\Software-Engineering-2-Project\mockups\Request.png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90" y="2019568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swe2\Software-Engineering-2-Project\mockups\Conirfm therequest.png"/>
          <p:cNvPicPr preferRelativeResize="0"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674" y="2019568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:\swe2\Software-Engineering-2-Project\mockups\Waiting for taxi response.png"/>
          <p:cNvPicPr preferRelativeResize="0"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301" y="2019568"/>
            <a:ext cx="21456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5" y="4195768"/>
            <a:ext cx="951833" cy="895020"/>
          </a:xfrm>
          <a:prstGeom prst="rect">
            <a:avLst/>
          </a:prstGeom>
        </p:spPr>
      </p:pic>
      <p:pic>
        <p:nvPicPr>
          <p:cNvPr id="14" name="Content Placeholder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61" y="4316991"/>
            <a:ext cx="951833" cy="895020"/>
          </a:xfrm>
          <a:prstGeom prst="rect">
            <a:avLst/>
          </a:prstGeom>
        </p:spPr>
      </p:pic>
      <p:pic>
        <p:nvPicPr>
          <p:cNvPr id="16" name="Content Placeholder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454" y="4077840"/>
            <a:ext cx="951833" cy="895020"/>
          </a:xfrm>
          <a:prstGeom prst="rect">
            <a:avLst/>
          </a:prstGeom>
        </p:spPr>
      </p:pic>
      <p:pic>
        <p:nvPicPr>
          <p:cNvPr id="17" name="Content Placeholder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68" y="5301740"/>
            <a:ext cx="951833" cy="895020"/>
          </a:xfrm>
          <a:prstGeom prst="rect">
            <a:avLst/>
          </a:prstGeom>
        </p:spPr>
      </p:pic>
      <p:pic>
        <p:nvPicPr>
          <p:cNvPr id="18" name="Content Placeholder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57" y="5654309"/>
            <a:ext cx="951833" cy="8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114</Words>
  <Application>Microsoft Office PowerPoint</Application>
  <PresentationFormat>Widescreen</PresentationFormat>
  <Paragraphs>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   MyTaxiService Requirements Analysis and Specifications Document  Software Engineering 2, 2015/2016 </vt:lpstr>
      <vt:lpstr>Actors</vt:lpstr>
      <vt:lpstr>User registration</vt:lpstr>
      <vt:lpstr>Use case diagram – Log in</vt:lpstr>
      <vt:lpstr>Use case diagram – Register</vt:lpstr>
      <vt:lpstr>Sequence diagram - Register</vt:lpstr>
      <vt:lpstr>Modify profile</vt:lpstr>
      <vt:lpstr>Use case diagram – Modify profile</vt:lpstr>
      <vt:lpstr>Request taxi – User </vt:lpstr>
      <vt:lpstr>Response – Taxi driver</vt:lpstr>
      <vt:lpstr>Response - User</vt:lpstr>
      <vt:lpstr>Drive screen</vt:lpstr>
      <vt:lpstr>Taxi request</vt:lpstr>
      <vt:lpstr>PowerPoint Presentation</vt:lpstr>
      <vt:lpstr>PowerPoint Presentation</vt:lpstr>
      <vt:lpstr>PowerPoint Presentation</vt:lpstr>
      <vt:lpstr>Availability change – Taxi driver</vt:lpstr>
      <vt:lpstr>PowerPoint Presentation</vt:lpstr>
      <vt:lpstr>Reporting</vt:lpstr>
      <vt:lpstr>PowerPoint Presentation</vt:lpstr>
      <vt:lpstr>PowerPoint Presentation</vt:lpstr>
      <vt:lpstr>Administrator side</vt:lpstr>
      <vt:lpstr>Administrator – browse users</vt:lpstr>
      <vt:lpstr>Administratot - Promote to driver</vt:lpstr>
      <vt:lpstr>PowerPoint Presentation</vt:lpstr>
      <vt:lpstr>Administrator</vt:lpstr>
      <vt:lpstr>PowerPoint Presentation</vt:lpstr>
      <vt:lpstr>PowerPoint Presentation</vt:lpstr>
      <vt:lpstr>Emergency request</vt:lpstr>
      <vt:lpstr>PowerPoint Presentation</vt:lpstr>
      <vt:lpstr>PowerPoint Presentation</vt:lpstr>
      <vt:lpstr>Class diagram</vt:lpstr>
      <vt:lpstr>Non-functional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“MyTaxiService” Requirements Analysis and Specifications Document</dc:title>
  <dc:creator>PC</dc:creator>
  <cp:lastModifiedBy>PC</cp:lastModifiedBy>
  <cp:revision>52</cp:revision>
  <dcterms:created xsi:type="dcterms:W3CDTF">2015-11-11T00:02:16Z</dcterms:created>
  <dcterms:modified xsi:type="dcterms:W3CDTF">2015-11-12T10:56:58Z</dcterms:modified>
</cp:coreProperties>
</file>