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23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09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8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4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41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849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24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1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51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20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687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2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10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MyTaxiService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2, 2015/2016</a:t>
            </a: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522" y="4270779"/>
            <a:ext cx="9144000" cy="1655762"/>
          </a:xfrm>
        </p:spPr>
        <p:txBody>
          <a:bodyPr/>
          <a:lstStyle/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Nenad Petrović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84188"/>
            <a:ext cx="1828800" cy="18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Report user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port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2219088"/>
            <a:ext cx="5939790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84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Promote to taxi driver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driver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4" y="2306472"/>
            <a:ext cx="4781721" cy="4247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93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Request taxi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que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0" y="1927889"/>
            <a:ext cx="6809740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88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508" y="2958200"/>
            <a:ext cx="10515600" cy="1325563"/>
          </a:xfrm>
        </p:spPr>
        <p:txBody>
          <a:bodyPr/>
          <a:lstStyle/>
          <a:p>
            <a:r>
              <a:rPr lang="sr-Latn-RS" dirty="0" smtClean="0"/>
              <a:t>Component interfaces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0392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COMPONENET INTERFACES\vddfgdfgdfhfhfdhd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88" y="1027906"/>
            <a:ext cx="3800475" cy="488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4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guest man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55" y="55587"/>
            <a:ext cx="4471889" cy="612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21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Usermanaa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86" y="365125"/>
            <a:ext cx="4133508" cy="585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99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TAxi Manag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1" y="207840"/>
            <a:ext cx="4529504" cy="6411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37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 EE multitier</a:t>
            </a:r>
            <a:endParaRPr lang="sr-Latn-RS" dirty="0"/>
          </a:p>
        </p:txBody>
      </p:sp>
      <p:pic>
        <p:nvPicPr>
          <p:cNvPr id="5" name="Content Placeholder 4" descr="C:\Users\PC\Pictures\overview-multitieredApplications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186781"/>
            <a:ext cx="5276850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60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 variant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53" y="2229474"/>
            <a:ext cx="6077651" cy="3543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40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212" y="2780779"/>
            <a:ext cx="10515600" cy="1325563"/>
          </a:xfrm>
        </p:spPr>
        <p:txBody>
          <a:bodyPr/>
          <a:lstStyle/>
          <a:p>
            <a:r>
              <a:rPr lang="sr-Latn-RS" dirty="0" smtClean="0"/>
              <a:t>High </a:t>
            </a:r>
            <a:r>
              <a:rPr lang="sr-Latn-RS" smtClean="0"/>
              <a:t>level </a:t>
            </a:r>
            <a:r>
              <a:rPr lang="sr-Latn-RS" smtClean="0"/>
              <a:t>architecture and component interaction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513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Database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 pictures\DB desig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71" y="2056069"/>
            <a:ext cx="7318057" cy="389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Requirements traceability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Registration/Taxi driver promotion data check </a:t>
            </a:r>
            <a:r>
              <a:rPr lang="sr-Latn-RS" dirty="0" smtClean="0"/>
              <a:t>– External database</a:t>
            </a:r>
          </a:p>
          <a:p>
            <a:r>
              <a:rPr lang="sr-Latn-RS" dirty="0"/>
              <a:t>GPS coordinates determination and </a:t>
            </a:r>
            <a:r>
              <a:rPr lang="sr-Latn-RS" dirty="0" smtClean="0"/>
              <a:t>calculation – External  GPS/Maps API</a:t>
            </a:r>
          </a:p>
          <a:p>
            <a:r>
              <a:rPr lang="sr-Latn-RS" dirty="0"/>
              <a:t>Blacklist </a:t>
            </a:r>
            <a:r>
              <a:rPr lang="sr-Latn-RS" dirty="0" smtClean="0"/>
              <a:t>– db storage</a:t>
            </a:r>
          </a:p>
          <a:p>
            <a:r>
              <a:rPr lang="sr-Latn-RS" dirty="0" smtClean="0"/>
              <a:t>Reports – db storage</a:t>
            </a:r>
          </a:p>
          <a:p>
            <a:r>
              <a:rPr lang="sr-Latn-RS" dirty="0" smtClean="0"/>
              <a:t>Maintainability – flexible cost estimation algorithm</a:t>
            </a:r>
          </a:p>
          <a:p>
            <a:r>
              <a:rPr lang="sr-Latn-RS" dirty="0" smtClean="0"/>
              <a:t>API for developers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5405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HIGH LEVEL ARCHITECTURE\HLA fina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48" y="365125"/>
            <a:ext cx="5543503" cy="6663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4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Component 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COMPONENT VIEW\ComponentDiagram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031336"/>
            <a:ext cx="8037995" cy="380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89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Deployment 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DEPLOYMENT\jsf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7" y="640687"/>
            <a:ext cx="2411863" cy="5536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5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974" y="2371346"/>
            <a:ext cx="10515600" cy="1325563"/>
          </a:xfrm>
        </p:spPr>
        <p:txBody>
          <a:bodyPr/>
          <a:lstStyle/>
          <a:p>
            <a:r>
              <a:rPr lang="sr-Latn-RS" dirty="0" smtClean="0"/>
              <a:t>Runtime view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995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Register user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gister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2060097"/>
            <a:ext cx="5939790" cy="366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62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 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log in com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41" y="2060096"/>
            <a:ext cx="5939790" cy="366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14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 out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log ou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22" y="1968220"/>
            <a:ext cx="3983355" cy="4531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72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   MyTaxiService Design Document  Software Engineering 2, 2015/2016 </vt:lpstr>
      <vt:lpstr>High level architecture and component interaction</vt:lpstr>
      <vt:lpstr>PowerPoint Presentation</vt:lpstr>
      <vt:lpstr>Component view</vt:lpstr>
      <vt:lpstr>Deployment view</vt:lpstr>
      <vt:lpstr>Runtime view</vt:lpstr>
      <vt:lpstr>Register user</vt:lpstr>
      <vt:lpstr>Log in</vt:lpstr>
      <vt:lpstr>Log out</vt:lpstr>
      <vt:lpstr>Report user</vt:lpstr>
      <vt:lpstr>Promote to taxi driver</vt:lpstr>
      <vt:lpstr>Request taxi</vt:lpstr>
      <vt:lpstr>Component interfaces</vt:lpstr>
      <vt:lpstr>PowerPoint Presentation</vt:lpstr>
      <vt:lpstr>PowerPoint Presentation</vt:lpstr>
      <vt:lpstr>PowerPoint Presentation</vt:lpstr>
      <vt:lpstr>PowerPoint Presentation</vt:lpstr>
      <vt:lpstr>Java EE multitier</vt:lpstr>
      <vt:lpstr>MVC variant</vt:lpstr>
      <vt:lpstr>Database</vt:lpstr>
      <vt:lpstr>Requirements traceability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“MyTaxiService” Requirements Analysis and Specifications Document</dc:title>
  <dc:creator>PC</dc:creator>
  <cp:lastModifiedBy>PC</cp:lastModifiedBy>
  <cp:revision>58</cp:revision>
  <dcterms:created xsi:type="dcterms:W3CDTF">2015-11-11T00:02:16Z</dcterms:created>
  <dcterms:modified xsi:type="dcterms:W3CDTF">2015-12-09T08:34:36Z</dcterms:modified>
</cp:coreProperties>
</file>