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FE6C-5152-4C20-831A-685AFF8F08A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zone division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Nenad</a:t>
            </a:r>
            <a:r>
              <a:rPr lang="en-US" dirty="0" smtClean="0"/>
              <a:t> </a:t>
            </a:r>
            <a:r>
              <a:rPr lang="en-US" smtClean="0"/>
              <a:t>Petrovic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01048" y="2936874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If(distance(</a:t>
            </a:r>
            <a:r>
              <a:rPr lang="en-US" dirty="0" err="1" smtClean="0"/>
              <a:t>current,centeri</a:t>
            </a:r>
            <a:r>
              <a:rPr lang="en-US" dirty="0" smtClean="0"/>
              <a:t>)&lt;=r/2)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859" y="354523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4589" y="331015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31986" y="2598226"/>
            <a:ext cx="911732" cy="836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76116" y="3356979"/>
            <a:ext cx="54864" cy="62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0984" y="294334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08451" y="3278691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5" idx="4"/>
            <a:endCxn id="7" idx="3"/>
          </p:cNvCxnSpPr>
          <p:nvPr/>
        </p:nvCxnSpPr>
        <p:spPr>
          <a:xfrm>
            <a:off x="3385438" y="3089400"/>
            <a:ext cx="231048" cy="2430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22125" y="351764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35883" y="374980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22125" y="3788345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0962" y="3493420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7" idx="5"/>
          </p:cNvCxnSpPr>
          <p:nvPr/>
        </p:nvCxnSpPr>
        <p:spPr>
          <a:xfrm flipH="1">
            <a:off x="3655280" y="3044597"/>
            <a:ext cx="689213" cy="287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4"/>
          </p:cNvCxnSpPr>
          <p:nvPr/>
        </p:nvCxnSpPr>
        <p:spPr>
          <a:xfrm flipV="1">
            <a:off x="3385438" y="3341622"/>
            <a:ext cx="250445" cy="5118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5"/>
          </p:cNvCxnSpPr>
          <p:nvPr/>
        </p:nvCxnSpPr>
        <p:spPr>
          <a:xfrm flipH="1" flipV="1">
            <a:off x="3655280" y="3332406"/>
            <a:ext cx="715620" cy="5437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31986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06360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13219" y="2591811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46579" y="3518321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Min(distance1,distance2,distance3,distance4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859" y="354523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4589" y="331015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91522" y="2576021"/>
            <a:ext cx="911732" cy="836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76116" y="3356979"/>
            <a:ext cx="54864" cy="62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0984" y="294334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3698" y="3327294"/>
            <a:ext cx="45719" cy="483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5" idx="4"/>
          </p:cNvCxnSpPr>
          <p:nvPr/>
        </p:nvCxnSpPr>
        <p:spPr>
          <a:xfrm>
            <a:off x="3385438" y="3089400"/>
            <a:ext cx="435599" cy="2862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22125" y="351764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35883" y="374980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22125" y="3788345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0962" y="3493420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7" idx="2"/>
          </p:cNvCxnSpPr>
          <p:nvPr/>
        </p:nvCxnSpPr>
        <p:spPr>
          <a:xfrm flipH="1">
            <a:off x="3823698" y="3027065"/>
            <a:ext cx="532434" cy="3243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3"/>
          </p:cNvCxnSpPr>
          <p:nvPr/>
        </p:nvCxnSpPr>
        <p:spPr>
          <a:xfrm flipV="1">
            <a:off x="3397075" y="3368528"/>
            <a:ext cx="433318" cy="4674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3"/>
          </p:cNvCxnSpPr>
          <p:nvPr/>
        </p:nvCxnSpPr>
        <p:spPr>
          <a:xfrm flipH="1" flipV="1">
            <a:off x="3830393" y="3368528"/>
            <a:ext cx="552144" cy="4900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31986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06360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13219" y="2591811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65522" y="3469896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7380" y="2347009"/>
            <a:ext cx="1392654" cy="127426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/>
          <p:cNvSpPr/>
          <p:nvPr/>
        </p:nvSpPr>
        <p:spPr>
          <a:xfrm>
            <a:off x="2653049" y="2370707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/>
          <p:cNvSpPr/>
          <p:nvPr/>
        </p:nvSpPr>
        <p:spPr>
          <a:xfrm>
            <a:off x="2689594" y="3285914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/>
          <p:cNvSpPr/>
          <p:nvPr/>
        </p:nvSpPr>
        <p:spPr>
          <a:xfrm>
            <a:off x="3684651" y="3283298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9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4777197" y="4451398"/>
            <a:ext cx="1065485" cy="6980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 ACCESS LOGIC</a:t>
            </a:r>
            <a:endParaRPr lang="sr-Latn-RS" dirty="0"/>
          </a:p>
        </p:txBody>
      </p:sp>
      <p:sp>
        <p:nvSpPr>
          <p:cNvPr id="46" name="Rounded Rectangle 45"/>
          <p:cNvSpPr/>
          <p:nvPr/>
        </p:nvSpPr>
        <p:spPr>
          <a:xfrm>
            <a:off x="2022250" y="4520784"/>
            <a:ext cx="1150591" cy="7260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 ACCESS LOGIC</a:t>
            </a:r>
            <a:endParaRPr lang="sr-Latn-RS" dirty="0"/>
          </a:p>
        </p:txBody>
      </p:sp>
      <p:sp>
        <p:nvSpPr>
          <p:cNvPr id="44" name="Rounded Rectangle 43"/>
          <p:cNvSpPr/>
          <p:nvPr/>
        </p:nvSpPr>
        <p:spPr>
          <a:xfrm>
            <a:off x="3246237" y="4084196"/>
            <a:ext cx="1430650" cy="72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 ACCESS LOGIC</a:t>
            </a:r>
            <a:endParaRPr lang="sr-Latn-R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838200" y="5057492"/>
            <a:ext cx="1249152" cy="1109531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READS</a:t>
            </a: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33" y="295942"/>
            <a:ext cx="10515600" cy="1325563"/>
          </a:xfrm>
        </p:spPr>
        <p:txBody>
          <a:bodyPr/>
          <a:lstStyle/>
          <a:p>
            <a:r>
              <a:rPr lang="sr-Latn-RS" dirty="0" smtClean="0"/>
              <a:t>Architecture</a:t>
            </a:r>
            <a:endParaRPr lang="sr-Latn-RS" dirty="0"/>
          </a:p>
        </p:txBody>
      </p:sp>
      <p:sp>
        <p:nvSpPr>
          <p:cNvPr id="4" name="Rounded Rectangle 3"/>
          <p:cNvSpPr/>
          <p:nvPr/>
        </p:nvSpPr>
        <p:spPr>
          <a:xfrm>
            <a:off x="2025748" y="1713838"/>
            <a:ext cx="1541700" cy="798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CONTROLLER</a:t>
            </a:r>
            <a:endParaRPr lang="sr-Latn-RS" dirty="0"/>
          </a:p>
        </p:txBody>
      </p:sp>
      <p:sp>
        <p:nvSpPr>
          <p:cNvPr id="5" name="Rounded Rectangle 4"/>
          <p:cNvSpPr/>
          <p:nvPr/>
        </p:nvSpPr>
        <p:spPr>
          <a:xfrm>
            <a:off x="4222124" y="1713838"/>
            <a:ext cx="1416676" cy="798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VIEW</a:t>
            </a:r>
            <a:endParaRPr lang="sr-Latn-RS" dirty="0"/>
          </a:p>
        </p:txBody>
      </p:sp>
      <p:sp>
        <p:nvSpPr>
          <p:cNvPr id="6" name="Rounded Rectangle 5"/>
          <p:cNvSpPr/>
          <p:nvPr/>
        </p:nvSpPr>
        <p:spPr>
          <a:xfrm>
            <a:off x="3246583" y="3276025"/>
            <a:ext cx="1416676" cy="798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MODEL</a:t>
            </a:r>
            <a:endParaRPr lang="sr-Latn-R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567448" y="2113083"/>
            <a:ext cx="65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67448" y="2409297"/>
            <a:ext cx="6546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57655" y="2608790"/>
            <a:ext cx="394567" cy="69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0710" y="2485630"/>
            <a:ext cx="606983" cy="76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36259" y="2564466"/>
            <a:ext cx="421421" cy="7604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1084591" y="5202369"/>
            <a:ext cx="1249152" cy="1109531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READS</a:t>
            </a:r>
            <a:endParaRPr lang="sr-Latn-R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5078437" y="5166972"/>
            <a:ext cx="1356030" cy="100999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WRITES</a:t>
            </a:r>
            <a:endParaRPr lang="sr-Latn-R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9536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025748" y="4371228"/>
            <a:ext cx="1167618" cy="85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11521" y="4371228"/>
            <a:ext cx="927279" cy="85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0" idx="4"/>
          </p:cNvCxnSpPr>
          <p:nvPr/>
        </p:nvCxnSpPr>
        <p:spPr>
          <a:xfrm flipH="1">
            <a:off x="2333743" y="5757134"/>
            <a:ext cx="3068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63670" y="5572468"/>
            <a:ext cx="199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SYNCHRONIZATION</a:t>
            </a:r>
            <a:endParaRPr lang="sr-Latn-R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57120" y="2917673"/>
            <a:ext cx="6737252" cy="0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0829" y="4209426"/>
            <a:ext cx="6737252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71400" y="2426512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PRESENTATION TIER</a:t>
            </a:r>
            <a:endParaRPr lang="sr-Latn-RS" dirty="0"/>
          </a:p>
        </p:txBody>
      </p:sp>
      <p:sp>
        <p:nvSpPr>
          <p:cNvPr id="41" name="TextBox 40"/>
          <p:cNvSpPr txBox="1"/>
          <p:nvPr/>
        </p:nvSpPr>
        <p:spPr>
          <a:xfrm>
            <a:off x="6735731" y="3774155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BUSINESS TIER</a:t>
            </a:r>
            <a:endParaRPr lang="sr-Latn-RS" dirty="0"/>
          </a:p>
        </p:txBody>
      </p:sp>
      <p:sp>
        <p:nvSpPr>
          <p:cNvPr id="42" name="TextBox 41"/>
          <p:cNvSpPr txBox="1"/>
          <p:nvPr/>
        </p:nvSpPr>
        <p:spPr>
          <a:xfrm>
            <a:off x="6629901" y="5239239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DATA TIER</a:t>
            </a:r>
            <a:endParaRPr lang="sr-Latn-RS" dirty="0"/>
          </a:p>
        </p:txBody>
      </p:sp>
      <p:sp>
        <p:nvSpPr>
          <p:cNvPr id="43" name="Rounded Rectangle 42"/>
          <p:cNvSpPr/>
          <p:nvPr/>
        </p:nvSpPr>
        <p:spPr>
          <a:xfrm>
            <a:off x="627020" y="3216140"/>
            <a:ext cx="1459259" cy="6275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BUSINESS LOGIC</a:t>
            </a:r>
            <a:endParaRPr lang="sr-Latn-RS" dirty="0"/>
          </a:p>
        </p:txBody>
      </p:sp>
      <p:cxnSp>
        <p:nvCxnSpPr>
          <p:cNvPr id="57" name="Straight Connector 56"/>
          <p:cNvCxnSpPr>
            <a:stCxn id="43" idx="3"/>
          </p:cNvCxnSpPr>
          <p:nvPr/>
        </p:nvCxnSpPr>
        <p:spPr>
          <a:xfrm flipV="1">
            <a:off x="2086279" y="3476316"/>
            <a:ext cx="306989" cy="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333650" y="3262861"/>
            <a:ext cx="333709" cy="3095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9" name="Rounded Rectangle 58"/>
          <p:cNvSpPr/>
          <p:nvPr/>
        </p:nvSpPr>
        <p:spPr>
          <a:xfrm>
            <a:off x="779420" y="3368540"/>
            <a:ext cx="1459259" cy="6275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BUSINESS LOGIC</a:t>
            </a:r>
            <a:endParaRPr lang="sr-Latn-RS" dirty="0"/>
          </a:p>
        </p:txBody>
      </p:sp>
      <p:cxnSp>
        <p:nvCxnSpPr>
          <p:cNvPr id="60" name="Straight Connector 59"/>
          <p:cNvCxnSpPr>
            <a:stCxn id="59" idx="3"/>
          </p:cNvCxnSpPr>
          <p:nvPr/>
        </p:nvCxnSpPr>
        <p:spPr>
          <a:xfrm flipV="1">
            <a:off x="2238679" y="3628716"/>
            <a:ext cx="306989" cy="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486050" y="3415261"/>
            <a:ext cx="333709" cy="3095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2" name="Rounded Rectangle 61"/>
          <p:cNvSpPr/>
          <p:nvPr/>
        </p:nvSpPr>
        <p:spPr>
          <a:xfrm>
            <a:off x="931820" y="3520940"/>
            <a:ext cx="1459259" cy="6275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BUSINESS LOGIC</a:t>
            </a:r>
            <a:endParaRPr lang="sr-Latn-RS" dirty="0"/>
          </a:p>
        </p:txBody>
      </p:sp>
      <p:cxnSp>
        <p:nvCxnSpPr>
          <p:cNvPr id="63" name="Straight Connector 62"/>
          <p:cNvCxnSpPr>
            <a:stCxn id="62" idx="3"/>
          </p:cNvCxnSpPr>
          <p:nvPr/>
        </p:nvCxnSpPr>
        <p:spPr>
          <a:xfrm flipV="1">
            <a:off x="2391079" y="3781116"/>
            <a:ext cx="306989" cy="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638450" y="3567661"/>
            <a:ext cx="333709" cy="3095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5" name="Rounded Rectangle 64"/>
          <p:cNvSpPr/>
          <p:nvPr/>
        </p:nvSpPr>
        <p:spPr>
          <a:xfrm>
            <a:off x="5225175" y="3225895"/>
            <a:ext cx="1459259" cy="6275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BUSINESS LOGIC</a:t>
            </a:r>
            <a:endParaRPr lang="sr-Latn-RS" dirty="0"/>
          </a:p>
        </p:txBody>
      </p:sp>
      <p:cxnSp>
        <p:nvCxnSpPr>
          <p:cNvPr id="66" name="Straight Connector 65"/>
          <p:cNvCxnSpPr>
            <a:stCxn id="65" idx="3"/>
          </p:cNvCxnSpPr>
          <p:nvPr/>
        </p:nvCxnSpPr>
        <p:spPr>
          <a:xfrm flipV="1">
            <a:off x="6684434" y="3486071"/>
            <a:ext cx="306989" cy="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931805" y="3272616"/>
            <a:ext cx="333709" cy="3095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148442" y="5030698"/>
            <a:ext cx="306989" cy="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31714" y="4847632"/>
            <a:ext cx="306989" cy="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422978" y="4888582"/>
            <a:ext cx="333709" cy="309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/>
          <p:cNvSpPr/>
          <p:nvPr/>
        </p:nvSpPr>
        <p:spPr>
          <a:xfrm>
            <a:off x="6090053" y="4692862"/>
            <a:ext cx="333709" cy="309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627567" y="4226017"/>
            <a:ext cx="306989" cy="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902103" y="4083901"/>
            <a:ext cx="333709" cy="309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TextBox 73"/>
          <p:cNvSpPr txBox="1"/>
          <p:nvPr/>
        </p:nvSpPr>
        <p:spPr>
          <a:xfrm>
            <a:off x="2757109" y="1251581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Mobile phone, web browser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73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Taxi zone division</vt:lpstr>
      <vt:lpstr>PowerPoint Presentation</vt:lpstr>
      <vt:lpstr>PowerPoint Presentation</vt:lpstr>
      <vt:lpstr>PowerPoint Presentation</vt:lpstr>
      <vt:lpstr>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PC</cp:lastModifiedBy>
  <cp:revision>22</cp:revision>
  <dcterms:created xsi:type="dcterms:W3CDTF">2015-12-01T00:04:00Z</dcterms:created>
  <dcterms:modified xsi:type="dcterms:W3CDTF">2015-12-02T00:35:41Z</dcterms:modified>
</cp:coreProperties>
</file>