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5" r:id="rId21"/>
    <p:sldId id="273" r:id="rId22"/>
    <p:sldId id="276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2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0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4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41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84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2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1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87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CC87-1B30-4913-B942-E37B8BBC8E62}" type="datetimeFigureOut">
              <a:rPr lang="sr-Latn-RS" smtClean="0"/>
              <a:t>9.12.2015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2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1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MyTaxiService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2, 2015/2016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270779"/>
            <a:ext cx="9144000" cy="165576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Nenad Petrović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4188"/>
            <a:ext cx="1828800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Report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port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219088"/>
            <a:ext cx="5939790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Promote to taxi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driv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4" y="2306472"/>
            <a:ext cx="4781721" cy="424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93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Request taxi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qu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0" y="1927889"/>
            <a:ext cx="6809740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8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08" y="2958200"/>
            <a:ext cx="10515600" cy="1325563"/>
          </a:xfrm>
        </p:spPr>
        <p:txBody>
          <a:bodyPr/>
          <a:lstStyle/>
          <a:p>
            <a:r>
              <a:rPr lang="sr-Latn-RS" dirty="0" smtClean="0"/>
              <a:t>Component interfaces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039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COMPONENET INTERFACES\vddfgdfgdfhfhfdhd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8" y="1027906"/>
            <a:ext cx="3800475" cy="488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guest man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55" y="55587"/>
            <a:ext cx="4471889" cy="612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1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Usermanaa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86" y="365125"/>
            <a:ext cx="4133508" cy="585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99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I:\TAxi Mana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207840"/>
            <a:ext cx="4529504" cy="641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7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Algorithms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Queue dispatching/scheduling</a:t>
            </a:r>
          </a:p>
          <a:p>
            <a:r>
              <a:rPr lang="sr-Latn-RS" dirty="0" smtClean="0"/>
              <a:t>Cost estimation</a:t>
            </a:r>
          </a:p>
          <a:p>
            <a:r>
              <a:rPr lang="sr-Latn-RS" smtClean="0"/>
              <a:t>Taxi zone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05136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EE multitier</a:t>
            </a:r>
            <a:endParaRPr lang="sr-Latn-RS" dirty="0"/>
          </a:p>
        </p:txBody>
      </p:sp>
      <p:pic>
        <p:nvPicPr>
          <p:cNvPr id="5" name="Content Placeholder 4" descr="C:\Users\PC\Pictures\overview-multitieredApplications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186781"/>
            <a:ext cx="527685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12" y="2780779"/>
            <a:ext cx="10515600" cy="1325563"/>
          </a:xfrm>
        </p:spPr>
        <p:txBody>
          <a:bodyPr/>
          <a:lstStyle/>
          <a:p>
            <a:r>
              <a:rPr lang="sr-Latn-RS" dirty="0" smtClean="0"/>
              <a:t>High level </a:t>
            </a:r>
            <a:r>
              <a:rPr lang="sr-Latn-RS" dirty="0" smtClean="0"/>
              <a:t>architecture and component interaction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513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 variant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3" y="2229474"/>
            <a:ext cx="6077651" cy="354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0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Database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 pictures\DB desig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71" y="2056069"/>
            <a:ext cx="7318057" cy="389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Requirements traceability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Registration/Taxi driver promotion data check </a:t>
            </a:r>
            <a:r>
              <a:rPr lang="sr-Latn-RS" dirty="0" smtClean="0"/>
              <a:t>– External database</a:t>
            </a:r>
          </a:p>
          <a:p>
            <a:r>
              <a:rPr lang="sr-Latn-RS" dirty="0"/>
              <a:t>GPS coordinates determination and </a:t>
            </a:r>
            <a:r>
              <a:rPr lang="sr-Latn-RS" dirty="0" smtClean="0"/>
              <a:t>calculation – External  GPS/Maps API</a:t>
            </a:r>
          </a:p>
          <a:p>
            <a:r>
              <a:rPr lang="sr-Latn-RS" dirty="0"/>
              <a:t>Blacklist </a:t>
            </a:r>
            <a:r>
              <a:rPr lang="sr-Latn-RS" dirty="0" smtClean="0"/>
              <a:t>– db storage</a:t>
            </a:r>
          </a:p>
          <a:p>
            <a:r>
              <a:rPr lang="sr-Latn-RS" dirty="0" smtClean="0"/>
              <a:t>Reports – db storage</a:t>
            </a:r>
          </a:p>
          <a:p>
            <a:r>
              <a:rPr lang="sr-Latn-RS" dirty="0" smtClean="0"/>
              <a:t>Maintainability – flexible cost estimation algorithm</a:t>
            </a:r>
          </a:p>
          <a:p>
            <a:r>
              <a:rPr lang="sr-Latn-RS" dirty="0" smtClean="0"/>
              <a:t>API for developers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40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HIGH LEVEL ARCHITECTURE\HLA f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48" y="365125"/>
            <a:ext cx="5543503" cy="6663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4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COMPONENT VIEW\ComponentDiagram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031336"/>
            <a:ext cx="8037995" cy="3809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Deployment 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DD\DEPLOYMENT\js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7" y="640687"/>
            <a:ext cx="2411863" cy="553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5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4" y="2371346"/>
            <a:ext cx="10515600" cy="1325563"/>
          </a:xfrm>
        </p:spPr>
        <p:txBody>
          <a:bodyPr/>
          <a:lstStyle/>
          <a:p>
            <a:r>
              <a:rPr lang="sr-Latn-RS" dirty="0" smtClean="0"/>
              <a:t>Runtime view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95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Register user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register comp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5" y="2060097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62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in co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41" y="2060096"/>
            <a:ext cx="593979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4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 out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SEQ DIAGRAMS\log ou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22" y="1968220"/>
            <a:ext cx="3983355" cy="4531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80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   MyTaxiService Design Document  Software Engineering 2, 2015/2016 </vt:lpstr>
      <vt:lpstr>High level architecture and component interaction</vt:lpstr>
      <vt:lpstr>PowerPoint Presentation</vt:lpstr>
      <vt:lpstr>Component view</vt:lpstr>
      <vt:lpstr>Deployment view</vt:lpstr>
      <vt:lpstr>Runtime view</vt:lpstr>
      <vt:lpstr>Register user</vt:lpstr>
      <vt:lpstr>Log in</vt:lpstr>
      <vt:lpstr>Log out</vt:lpstr>
      <vt:lpstr>Report user</vt:lpstr>
      <vt:lpstr>Promote to taxi driver</vt:lpstr>
      <vt:lpstr>Request taxi</vt:lpstr>
      <vt:lpstr>Component interfaces</vt:lpstr>
      <vt:lpstr>PowerPoint Presentation</vt:lpstr>
      <vt:lpstr>PowerPoint Presentation</vt:lpstr>
      <vt:lpstr>PowerPoint Presentation</vt:lpstr>
      <vt:lpstr>PowerPoint Presentation</vt:lpstr>
      <vt:lpstr>Algorithms</vt:lpstr>
      <vt:lpstr>Java EE multitier</vt:lpstr>
      <vt:lpstr>MVC variant</vt:lpstr>
      <vt:lpstr>Database</vt:lpstr>
      <vt:lpstr>Requirements traceability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“MyTaxiService” Requirements Analysis and Specifications Document</dc:title>
  <dc:creator>PC</dc:creator>
  <cp:lastModifiedBy>PC</cp:lastModifiedBy>
  <cp:revision>59</cp:revision>
  <dcterms:created xsi:type="dcterms:W3CDTF">2015-11-11T00:02:16Z</dcterms:created>
  <dcterms:modified xsi:type="dcterms:W3CDTF">2015-12-09T08:40:57Z</dcterms:modified>
</cp:coreProperties>
</file>