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66987A2B-1B8E-49E1-8F41-7B26C594D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8ECC188-662D-4C48-8753-6D544B0AED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35805-D861-455D-A5CA-6C6EE9F7CF66}" type="datetimeFigureOut">
              <a:rPr lang="el-GR" smtClean="0"/>
              <a:t>22/3/2020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E1D7A0D-29EC-4A4E-9A50-D368E3115A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1D0C560-FEAA-400E-82E3-32B3E03F17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BC43C-5DFC-402B-B3CD-FDCE3AC7E29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2025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Αρχικ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1C77A834-4526-4AB3-BBF8-24AA5DF781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8" b="14488"/>
          <a:stretch/>
        </p:blipFill>
        <p:spPr>
          <a:xfrm>
            <a:off x="3300755" y="1433577"/>
            <a:ext cx="5590491" cy="488640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CB9F2866-C2A3-457A-8AE8-1DB053DD6A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54" y="6319985"/>
            <a:ext cx="3170292" cy="412138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DA7D5BC5-1761-4DE8-9330-2C72E875F4D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3" y="125877"/>
            <a:ext cx="9144793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4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η εβδομάδ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13566749-A170-4598-A8F5-5CE8C4BC6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8" b="14488"/>
          <a:stretch/>
        </p:blipFill>
        <p:spPr>
          <a:xfrm>
            <a:off x="3300755" y="1433577"/>
            <a:ext cx="5590491" cy="4886408"/>
          </a:xfrm>
          <a:prstGeom prst="rect">
            <a:avLst/>
          </a:prstGeom>
        </p:spPr>
      </p:pic>
      <p:graphicFrame>
        <p:nvGraphicFramePr>
          <p:cNvPr id="8" name="Πίνακας 2">
            <a:extLst>
              <a:ext uri="{FF2B5EF4-FFF2-40B4-BE49-F238E27FC236}">
                <a16:creationId xmlns:a16="http://schemas.microsoft.com/office/drawing/2014/main" id="{20E8572A-8F41-4273-B93F-3D6AB5ECDD5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0049116"/>
              </p:ext>
            </p:extLst>
          </p:nvPr>
        </p:nvGraphicFramePr>
        <p:xfrm>
          <a:off x="295421" y="238421"/>
          <a:ext cx="11619912" cy="6045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489">
                  <a:extLst>
                    <a:ext uri="{9D8B030D-6E8A-4147-A177-3AD203B41FA5}">
                      <a16:colId xmlns:a16="http://schemas.microsoft.com/office/drawing/2014/main" val="2272900140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009961916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758818777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3539466470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175760016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3051128274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078285551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3541508223"/>
                    </a:ext>
                  </a:extLst>
                </a:gridCol>
              </a:tblGrid>
              <a:tr h="861037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Δευτέρα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23/3/20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Τρίτη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24/3/20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Τετάρτη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25/3/20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Πέμπτη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26/3/20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Παρασκευή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27/3/20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Σάββατο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28/3/20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Κυριακή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29/3/20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532515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Πρωί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13011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Μεσημέρι</a:t>
                      </a:r>
                    </a:p>
                  </a:txBody>
                  <a:tcPr marL="45720" marR="45720" anchor="b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012169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Απόγευμα</a:t>
                      </a:r>
                    </a:p>
                  </a:txBody>
                  <a:tcPr marL="45720" marR="45720" anchor="b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82047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Βράδυ</a:t>
                      </a:r>
                    </a:p>
                  </a:txBody>
                  <a:tcPr marL="45720" marR="45720" anchor="b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49270"/>
                  </a:ext>
                </a:extLst>
              </a:tr>
            </a:tbl>
          </a:graphicData>
        </a:graphic>
      </p:graphicFrame>
      <p:pic>
        <p:nvPicPr>
          <p:cNvPr id="9" name="Εικόνα 8">
            <a:extLst>
              <a:ext uri="{FF2B5EF4-FFF2-40B4-BE49-F238E27FC236}">
                <a16:creationId xmlns:a16="http://schemas.microsoft.com/office/drawing/2014/main" id="{1A48AC23-7842-414B-A6ED-F40DBF3FBF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54" y="6319985"/>
            <a:ext cx="3170292" cy="412138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8E1700B5-806B-41E5-A041-93C674B8E6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2" t="45005" b="5891"/>
          <a:stretch/>
        </p:blipFill>
        <p:spPr>
          <a:xfrm>
            <a:off x="594425" y="1111617"/>
            <a:ext cx="882686" cy="94226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E9637EA0-D2B9-49C5-862F-28B1065ADB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" t="-1832" r="67534" b="52728"/>
          <a:stretch/>
        </p:blipFill>
        <p:spPr>
          <a:xfrm>
            <a:off x="594425" y="2405839"/>
            <a:ext cx="882686" cy="942263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8FBC3C3F-94D0-42F0-B7D4-584AC5B4FF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6" r="33656" b="54561"/>
          <a:stretch/>
        </p:blipFill>
        <p:spPr>
          <a:xfrm>
            <a:off x="594425" y="3742265"/>
            <a:ext cx="882686" cy="871939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6D080BF9-D613-49BC-AA7A-17A54D1604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1" t="1303" r="-99" b="53258"/>
          <a:stretch/>
        </p:blipFill>
        <p:spPr>
          <a:xfrm>
            <a:off x="594425" y="5038419"/>
            <a:ext cx="882686" cy="871939"/>
          </a:xfrm>
          <a:prstGeom prst="rect">
            <a:avLst/>
          </a:prstGeom>
        </p:spPr>
      </p:pic>
      <p:sp>
        <p:nvSpPr>
          <p:cNvPr id="16" name="Θέση κειμένου 15">
            <a:extLst>
              <a:ext uri="{FF2B5EF4-FFF2-40B4-BE49-F238E27FC236}">
                <a16:creationId xmlns:a16="http://schemas.microsoft.com/office/drawing/2014/main" id="{75D2B7FC-C083-432B-AEDA-4AC45A079AA3}"/>
              </a:ext>
            </a:extLst>
          </p:cNvPr>
          <p:cNvSpPr>
            <a:spLocks noGrp="1" noChangeAspect="1"/>
          </p:cNvSpPr>
          <p:nvPr>
            <p:ph type="body" sz="quarter" idx="10"/>
          </p:nvPr>
        </p:nvSpPr>
        <p:spPr>
          <a:xfrm>
            <a:off x="1746250" y="1111250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7" name="Θέση κειμένου 15">
            <a:extLst>
              <a:ext uri="{FF2B5EF4-FFF2-40B4-BE49-F238E27FC236}">
                <a16:creationId xmlns:a16="http://schemas.microsoft.com/office/drawing/2014/main" id="{33C67D11-2BD3-4B12-8E02-5210A0962D04}"/>
              </a:ext>
            </a:extLst>
          </p:cNvPr>
          <p:cNvSpPr>
            <a:spLocks noGrp="1" noChangeAspect="1"/>
          </p:cNvSpPr>
          <p:nvPr>
            <p:ph type="body" sz="quarter" idx="11"/>
          </p:nvPr>
        </p:nvSpPr>
        <p:spPr>
          <a:xfrm>
            <a:off x="3197079" y="1111250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8" name="Θέση κειμένου 15">
            <a:extLst>
              <a:ext uri="{FF2B5EF4-FFF2-40B4-BE49-F238E27FC236}">
                <a16:creationId xmlns:a16="http://schemas.microsoft.com/office/drawing/2014/main" id="{459AE99F-2982-4C10-B051-F0F939F2A659}"/>
              </a:ext>
            </a:extLst>
          </p:cNvPr>
          <p:cNvSpPr>
            <a:spLocks noGrp="1" noChangeAspect="1"/>
          </p:cNvSpPr>
          <p:nvPr>
            <p:ph type="body" sz="quarter" idx="12"/>
          </p:nvPr>
        </p:nvSpPr>
        <p:spPr>
          <a:xfrm>
            <a:off x="4652135" y="1111250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9" name="Θέση κειμένου 15">
            <a:extLst>
              <a:ext uri="{FF2B5EF4-FFF2-40B4-BE49-F238E27FC236}">
                <a16:creationId xmlns:a16="http://schemas.microsoft.com/office/drawing/2014/main" id="{3DC6F05D-E189-4E11-923A-C1D57BBFDC01}"/>
              </a:ext>
            </a:extLst>
          </p:cNvPr>
          <p:cNvSpPr>
            <a:spLocks noGrp="1" noChangeAspect="1"/>
          </p:cNvSpPr>
          <p:nvPr>
            <p:ph type="body" sz="quarter" idx="13"/>
          </p:nvPr>
        </p:nvSpPr>
        <p:spPr>
          <a:xfrm>
            <a:off x="6115096" y="111124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3" name="Θέση κειμένου 15">
            <a:extLst>
              <a:ext uri="{FF2B5EF4-FFF2-40B4-BE49-F238E27FC236}">
                <a16:creationId xmlns:a16="http://schemas.microsoft.com/office/drawing/2014/main" id="{57F125E2-509F-4067-A2E1-F77686A876E6}"/>
              </a:ext>
            </a:extLst>
          </p:cNvPr>
          <p:cNvSpPr>
            <a:spLocks noGrp="1" noChangeAspect="1"/>
          </p:cNvSpPr>
          <p:nvPr>
            <p:ph type="body" sz="quarter" idx="17"/>
          </p:nvPr>
        </p:nvSpPr>
        <p:spPr>
          <a:xfrm>
            <a:off x="1757970" y="238906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4" name="Θέση κειμένου 15">
            <a:extLst>
              <a:ext uri="{FF2B5EF4-FFF2-40B4-BE49-F238E27FC236}">
                <a16:creationId xmlns:a16="http://schemas.microsoft.com/office/drawing/2014/main" id="{6B7FCE0F-C0F2-470F-AAB0-E8EB5589B977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3208799" y="238906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5" name="Θέση κειμένου 15">
            <a:extLst>
              <a:ext uri="{FF2B5EF4-FFF2-40B4-BE49-F238E27FC236}">
                <a16:creationId xmlns:a16="http://schemas.microsoft.com/office/drawing/2014/main" id="{DD8E2CB0-2D9E-45A4-ADAA-D51DA22B1A9B}"/>
              </a:ext>
            </a:extLst>
          </p:cNvPr>
          <p:cNvSpPr>
            <a:spLocks noGrp="1" noChangeAspect="1"/>
          </p:cNvSpPr>
          <p:nvPr>
            <p:ph type="body" sz="quarter" idx="19"/>
          </p:nvPr>
        </p:nvSpPr>
        <p:spPr>
          <a:xfrm>
            <a:off x="4663855" y="238906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6" name="Θέση κειμένου 15">
            <a:extLst>
              <a:ext uri="{FF2B5EF4-FFF2-40B4-BE49-F238E27FC236}">
                <a16:creationId xmlns:a16="http://schemas.microsoft.com/office/drawing/2014/main" id="{C4A39A73-A779-4EA4-A7B0-27A56D87E306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6126816" y="238906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0" name="Θέση κειμένου 15">
            <a:extLst>
              <a:ext uri="{FF2B5EF4-FFF2-40B4-BE49-F238E27FC236}">
                <a16:creationId xmlns:a16="http://schemas.microsoft.com/office/drawing/2014/main" id="{AAA08357-2092-4A9A-8F68-7F7B1A6131A6}"/>
              </a:ext>
            </a:extLst>
          </p:cNvPr>
          <p:cNvSpPr>
            <a:spLocks noGrp="1" noChangeAspect="1"/>
          </p:cNvSpPr>
          <p:nvPr>
            <p:ph type="body" sz="quarter" idx="24"/>
          </p:nvPr>
        </p:nvSpPr>
        <p:spPr>
          <a:xfrm>
            <a:off x="1755622" y="368095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1" name="Θέση κειμένου 15">
            <a:extLst>
              <a:ext uri="{FF2B5EF4-FFF2-40B4-BE49-F238E27FC236}">
                <a16:creationId xmlns:a16="http://schemas.microsoft.com/office/drawing/2014/main" id="{7826B589-29E2-4417-A939-110408FF5187}"/>
              </a:ext>
            </a:extLst>
          </p:cNvPr>
          <p:cNvSpPr>
            <a:spLocks noGrp="1" noChangeAspect="1"/>
          </p:cNvSpPr>
          <p:nvPr>
            <p:ph type="body" sz="quarter" idx="25"/>
          </p:nvPr>
        </p:nvSpPr>
        <p:spPr>
          <a:xfrm>
            <a:off x="3206451" y="368095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2" name="Θέση κειμένου 15">
            <a:extLst>
              <a:ext uri="{FF2B5EF4-FFF2-40B4-BE49-F238E27FC236}">
                <a16:creationId xmlns:a16="http://schemas.microsoft.com/office/drawing/2014/main" id="{C35EAEA9-2B65-4E6E-9491-6822351E946F}"/>
              </a:ext>
            </a:extLst>
          </p:cNvPr>
          <p:cNvSpPr>
            <a:spLocks noGrp="1" noChangeAspect="1"/>
          </p:cNvSpPr>
          <p:nvPr>
            <p:ph type="body" sz="quarter" idx="26"/>
          </p:nvPr>
        </p:nvSpPr>
        <p:spPr>
          <a:xfrm>
            <a:off x="4661507" y="368095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3" name="Θέση κειμένου 15">
            <a:extLst>
              <a:ext uri="{FF2B5EF4-FFF2-40B4-BE49-F238E27FC236}">
                <a16:creationId xmlns:a16="http://schemas.microsoft.com/office/drawing/2014/main" id="{8F5C986F-6BE4-4A09-92FF-1E8DE6877E7C}"/>
              </a:ext>
            </a:extLst>
          </p:cNvPr>
          <p:cNvSpPr>
            <a:spLocks noGrp="1" noChangeAspect="1"/>
          </p:cNvSpPr>
          <p:nvPr>
            <p:ph type="body" sz="quarter" idx="27"/>
          </p:nvPr>
        </p:nvSpPr>
        <p:spPr>
          <a:xfrm>
            <a:off x="6124468" y="368095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7" name="Θέση κειμένου 15">
            <a:extLst>
              <a:ext uri="{FF2B5EF4-FFF2-40B4-BE49-F238E27FC236}">
                <a16:creationId xmlns:a16="http://schemas.microsoft.com/office/drawing/2014/main" id="{BAE992DF-056D-452D-B025-8C10D0EB2A96}"/>
              </a:ext>
            </a:extLst>
          </p:cNvPr>
          <p:cNvSpPr>
            <a:spLocks noGrp="1" noChangeAspect="1"/>
          </p:cNvSpPr>
          <p:nvPr>
            <p:ph type="body" sz="quarter" idx="31"/>
          </p:nvPr>
        </p:nvSpPr>
        <p:spPr>
          <a:xfrm>
            <a:off x="1753274" y="500096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8" name="Θέση κειμένου 15">
            <a:extLst>
              <a:ext uri="{FF2B5EF4-FFF2-40B4-BE49-F238E27FC236}">
                <a16:creationId xmlns:a16="http://schemas.microsoft.com/office/drawing/2014/main" id="{DF9D0DDA-C2EA-44F6-8240-8C326A6F0155}"/>
              </a:ext>
            </a:extLst>
          </p:cNvPr>
          <p:cNvSpPr>
            <a:spLocks noGrp="1" noChangeAspect="1"/>
          </p:cNvSpPr>
          <p:nvPr>
            <p:ph type="body" sz="quarter" idx="32"/>
          </p:nvPr>
        </p:nvSpPr>
        <p:spPr>
          <a:xfrm>
            <a:off x="3204103" y="500096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9" name="Θέση κειμένου 15">
            <a:extLst>
              <a:ext uri="{FF2B5EF4-FFF2-40B4-BE49-F238E27FC236}">
                <a16:creationId xmlns:a16="http://schemas.microsoft.com/office/drawing/2014/main" id="{F6BE6F78-2513-45A1-9173-5FED4AD61979}"/>
              </a:ext>
            </a:extLst>
          </p:cNvPr>
          <p:cNvSpPr>
            <a:spLocks noGrp="1" noChangeAspect="1"/>
          </p:cNvSpPr>
          <p:nvPr>
            <p:ph type="body" sz="quarter" idx="33"/>
          </p:nvPr>
        </p:nvSpPr>
        <p:spPr>
          <a:xfrm>
            <a:off x="4659159" y="500096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0" name="Θέση κειμένου 15">
            <a:extLst>
              <a:ext uri="{FF2B5EF4-FFF2-40B4-BE49-F238E27FC236}">
                <a16:creationId xmlns:a16="http://schemas.microsoft.com/office/drawing/2014/main" id="{9BD42B35-CF17-4EDF-9495-1381A2832914}"/>
              </a:ext>
            </a:extLst>
          </p:cNvPr>
          <p:cNvSpPr>
            <a:spLocks noGrp="1" noChangeAspect="1"/>
          </p:cNvSpPr>
          <p:nvPr>
            <p:ph type="body" sz="quarter" idx="34"/>
          </p:nvPr>
        </p:nvSpPr>
        <p:spPr>
          <a:xfrm>
            <a:off x="6122120" y="5000968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4" name="Θέση κειμένου 15">
            <a:extLst>
              <a:ext uri="{FF2B5EF4-FFF2-40B4-BE49-F238E27FC236}">
                <a16:creationId xmlns:a16="http://schemas.microsoft.com/office/drawing/2014/main" id="{476A20FE-0486-40B6-B1CE-AEF4194C69FC}"/>
              </a:ext>
            </a:extLst>
          </p:cNvPr>
          <p:cNvSpPr>
            <a:spLocks noGrp="1" noChangeAspect="1"/>
          </p:cNvSpPr>
          <p:nvPr>
            <p:ph type="body" sz="quarter" idx="35"/>
          </p:nvPr>
        </p:nvSpPr>
        <p:spPr>
          <a:xfrm>
            <a:off x="7579652" y="1106556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5" name="Θέση κειμένου 15">
            <a:extLst>
              <a:ext uri="{FF2B5EF4-FFF2-40B4-BE49-F238E27FC236}">
                <a16:creationId xmlns:a16="http://schemas.microsoft.com/office/drawing/2014/main" id="{A0C56842-FDC0-418B-B336-34285F6408F3}"/>
              </a:ext>
            </a:extLst>
          </p:cNvPr>
          <p:cNvSpPr>
            <a:spLocks noGrp="1" noChangeAspect="1"/>
          </p:cNvSpPr>
          <p:nvPr>
            <p:ph type="body" sz="quarter" idx="36"/>
          </p:nvPr>
        </p:nvSpPr>
        <p:spPr>
          <a:xfrm>
            <a:off x="9030481" y="1106556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6" name="Θέση κειμένου 15">
            <a:extLst>
              <a:ext uri="{FF2B5EF4-FFF2-40B4-BE49-F238E27FC236}">
                <a16:creationId xmlns:a16="http://schemas.microsoft.com/office/drawing/2014/main" id="{6BE32A70-7B6C-486E-9FE7-A0FAD6495D5B}"/>
              </a:ext>
            </a:extLst>
          </p:cNvPr>
          <p:cNvSpPr>
            <a:spLocks noGrp="1" noChangeAspect="1"/>
          </p:cNvSpPr>
          <p:nvPr>
            <p:ph type="body" sz="quarter" idx="37"/>
          </p:nvPr>
        </p:nvSpPr>
        <p:spPr>
          <a:xfrm>
            <a:off x="10485537" y="1106556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7" name="Θέση κειμένου 15">
            <a:extLst>
              <a:ext uri="{FF2B5EF4-FFF2-40B4-BE49-F238E27FC236}">
                <a16:creationId xmlns:a16="http://schemas.microsoft.com/office/drawing/2014/main" id="{50A252B2-ACCF-4D29-887D-80A3AEE29B4F}"/>
              </a:ext>
            </a:extLst>
          </p:cNvPr>
          <p:cNvSpPr>
            <a:spLocks noGrp="1" noChangeAspect="1"/>
          </p:cNvSpPr>
          <p:nvPr>
            <p:ph type="body" sz="quarter" idx="38"/>
          </p:nvPr>
        </p:nvSpPr>
        <p:spPr>
          <a:xfrm>
            <a:off x="7577304" y="239844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8" name="Θέση κειμένου 15">
            <a:extLst>
              <a:ext uri="{FF2B5EF4-FFF2-40B4-BE49-F238E27FC236}">
                <a16:creationId xmlns:a16="http://schemas.microsoft.com/office/drawing/2014/main" id="{3EF3F91B-ED6E-47DE-8FAE-234B63DAF04A}"/>
              </a:ext>
            </a:extLst>
          </p:cNvPr>
          <p:cNvSpPr>
            <a:spLocks noGrp="1" noChangeAspect="1"/>
          </p:cNvSpPr>
          <p:nvPr>
            <p:ph type="body" sz="quarter" idx="39"/>
          </p:nvPr>
        </p:nvSpPr>
        <p:spPr>
          <a:xfrm>
            <a:off x="9028133" y="239844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9" name="Θέση κειμένου 15">
            <a:extLst>
              <a:ext uri="{FF2B5EF4-FFF2-40B4-BE49-F238E27FC236}">
                <a16:creationId xmlns:a16="http://schemas.microsoft.com/office/drawing/2014/main" id="{173D7AE4-03F5-4DB2-B452-F2299660F088}"/>
              </a:ext>
            </a:extLst>
          </p:cNvPr>
          <p:cNvSpPr>
            <a:spLocks noGrp="1" noChangeAspect="1"/>
          </p:cNvSpPr>
          <p:nvPr>
            <p:ph type="body" sz="quarter" idx="40"/>
          </p:nvPr>
        </p:nvSpPr>
        <p:spPr>
          <a:xfrm>
            <a:off x="10483189" y="239844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50" name="Θέση κειμένου 15">
            <a:extLst>
              <a:ext uri="{FF2B5EF4-FFF2-40B4-BE49-F238E27FC236}">
                <a16:creationId xmlns:a16="http://schemas.microsoft.com/office/drawing/2014/main" id="{9A9A851A-0769-4E6F-89D9-49E14A29A528}"/>
              </a:ext>
            </a:extLst>
          </p:cNvPr>
          <p:cNvSpPr>
            <a:spLocks noGrp="1" noChangeAspect="1"/>
          </p:cNvSpPr>
          <p:nvPr>
            <p:ph type="body" sz="quarter" idx="41"/>
          </p:nvPr>
        </p:nvSpPr>
        <p:spPr>
          <a:xfrm>
            <a:off x="7563241" y="370674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51" name="Θέση κειμένου 15">
            <a:extLst>
              <a:ext uri="{FF2B5EF4-FFF2-40B4-BE49-F238E27FC236}">
                <a16:creationId xmlns:a16="http://schemas.microsoft.com/office/drawing/2014/main" id="{14DDF45F-C1AD-41CC-936F-1A40A47298DB}"/>
              </a:ext>
            </a:extLst>
          </p:cNvPr>
          <p:cNvSpPr>
            <a:spLocks noGrp="1" noChangeAspect="1"/>
          </p:cNvSpPr>
          <p:nvPr>
            <p:ph type="body" sz="quarter" idx="42"/>
          </p:nvPr>
        </p:nvSpPr>
        <p:spPr>
          <a:xfrm>
            <a:off x="9014070" y="370674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52" name="Θέση κειμένου 15">
            <a:extLst>
              <a:ext uri="{FF2B5EF4-FFF2-40B4-BE49-F238E27FC236}">
                <a16:creationId xmlns:a16="http://schemas.microsoft.com/office/drawing/2014/main" id="{CBB2C9E4-5126-4120-9ABE-BF331CFA3880}"/>
              </a:ext>
            </a:extLst>
          </p:cNvPr>
          <p:cNvSpPr>
            <a:spLocks noGrp="1" noChangeAspect="1"/>
          </p:cNvSpPr>
          <p:nvPr>
            <p:ph type="body" sz="quarter" idx="43"/>
          </p:nvPr>
        </p:nvSpPr>
        <p:spPr>
          <a:xfrm>
            <a:off x="10469126" y="370674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53" name="Θέση κειμένου 15">
            <a:extLst>
              <a:ext uri="{FF2B5EF4-FFF2-40B4-BE49-F238E27FC236}">
                <a16:creationId xmlns:a16="http://schemas.microsoft.com/office/drawing/2014/main" id="{F6A97BFC-564B-4C13-A11A-A7D3500D327B}"/>
              </a:ext>
            </a:extLst>
          </p:cNvPr>
          <p:cNvSpPr>
            <a:spLocks noGrp="1" noChangeAspect="1"/>
          </p:cNvSpPr>
          <p:nvPr>
            <p:ph type="body" sz="quarter" idx="44"/>
          </p:nvPr>
        </p:nvSpPr>
        <p:spPr>
          <a:xfrm>
            <a:off x="7560893" y="4998632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54" name="Θέση κειμένου 15">
            <a:extLst>
              <a:ext uri="{FF2B5EF4-FFF2-40B4-BE49-F238E27FC236}">
                <a16:creationId xmlns:a16="http://schemas.microsoft.com/office/drawing/2014/main" id="{1D4D0D3A-A344-4E4A-8119-F0F5317441B1}"/>
              </a:ext>
            </a:extLst>
          </p:cNvPr>
          <p:cNvSpPr>
            <a:spLocks noGrp="1" noChangeAspect="1"/>
          </p:cNvSpPr>
          <p:nvPr>
            <p:ph type="body" sz="quarter" idx="45"/>
          </p:nvPr>
        </p:nvSpPr>
        <p:spPr>
          <a:xfrm>
            <a:off x="9011722" y="4998632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55" name="Θέση κειμένου 15">
            <a:extLst>
              <a:ext uri="{FF2B5EF4-FFF2-40B4-BE49-F238E27FC236}">
                <a16:creationId xmlns:a16="http://schemas.microsoft.com/office/drawing/2014/main" id="{3838A1D5-70FD-4252-9743-D49AC8F275F9}"/>
              </a:ext>
            </a:extLst>
          </p:cNvPr>
          <p:cNvSpPr>
            <a:spLocks noGrp="1" noChangeAspect="1"/>
          </p:cNvSpPr>
          <p:nvPr>
            <p:ph type="body" sz="quarter" idx="46"/>
          </p:nvPr>
        </p:nvSpPr>
        <p:spPr>
          <a:xfrm>
            <a:off x="10466778" y="4998632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9238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η εβδομάδ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0E41087C-C887-4686-B437-F5C25445D6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8" b="14488"/>
          <a:stretch/>
        </p:blipFill>
        <p:spPr>
          <a:xfrm>
            <a:off x="3300755" y="1433577"/>
            <a:ext cx="5590491" cy="4886408"/>
          </a:xfrm>
          <a:prstGeom prst="rect">
            <a:avLst/>
          </a:prstGeom>
        </p:spPr>
      </p:pic>
      <p:graphicFrame>
        <p:nvGraphicFramePr>
          <p:cNvPr id="8" name="Πίνακας 2">
            <a:extLst>
              <a:ext uri="{FF2B5EF4-FFF2-40B4-BE49-F238E27FC236}">
                <a16:creationId xmlns:a16="http://schemas.microsoft.com/office/drawing/2014/main" id="{942EEC2A-FCC5-438B-A986-8BB64ADEEE7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37288211"/>
              </p:ext>
            </p:extLst>
          </p:nvPr>
        </p:nvGraphicFramePr>
        <p:xfrm>
          <a:off x="295421" y="238421"/>
          <a:ext cx="11619912" cy="6045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489">
                  <a:extLst>
                    <a:ext uri="{9D8B030D-6E8A-4147-A177-3AD203B41FA5}">
                      <a16:colId xmlns:a16="http://schemas.microsoft.com/office/drawing/2014/main" val="2272900140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009961916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758818777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3539466470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175760016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3051128274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078285551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3541508223"/>
                    </a:ext>
                  </a:extLst>
                </a:gridCol>
              </a:tblGrid>
              <a:tr h="861037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Δευτέρα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30/3/20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Τρίτη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31/3/20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Τετάρτη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1/4/20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Πέμπτη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2/4/20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Παρασκευή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3/4/20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Σάββατο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4/4/20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Κυριακή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5/4/20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532515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Πρωί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13011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Μεσημέρι</a:t>
                      </a:r>
                    </a:p>
                  </a:txBody>
                  <a:tcPr marL="45720" marR="45720" anchor="b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012169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Απόγευμα</a:t>
                      </a:r>
                    </a:p>
                  </a:txBody>
                  <a:tcPr marL="45720" marR="45720" anchor="b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82047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Βράδυ</a:t>
                      </a:r>
                    </a:p>
                  </a:txBody>
                  <a:tcPr marL="45720" marR="45720" anchor="b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49270"/>
                  </a:ext>
                </a:extLst>
              </a:tr>
            </a:tbl>
          </a:graphicData>
        </a:graphic>
      </p:graphicFrame>
      <p:pic>
        <p:nvPicPr>
          <p:cNvPr id="9" name="Εικόνα 8">
            <a:extLst>
              <a:ext uri="{FF2B5EF4-FFF2-40B4-BE49-F238E27FC236}">
                <a16:creationId xmlns:a16="http://schemas.microsoft.com/office/drawing/2014/main" id="{FD987B89-0F8D-4586-BCB6-C0A328591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54" y="6319985"/>
            <a:ext cx="3170292" cy="412138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052E5F61-401A-4DEB-A7F8-2847AB5D73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2" t="45005" b="5891"/>
          <a:stretch/>
        </p:blipFill>
        <p:spPr>
          <a:xfrm>
            <a:off x="594425" y="1111617"/>
            <a:ext cx="882686" cy="94226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A6FAFC1C-EAC6-4D17-867E-03D66B0919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" t="-1832" r="67534" b="52728"/>
          <a:stretch/>
        </p:blipFill>
        <p:spPr>
          <a:xfrm>
            <a:off x="594425" y="2405839"/>
            <a:ext cx="882686" cy="942263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E26F655E-651F-4E3F-B75A-A9106F65F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6" r="33656" b="54561"/>
          <a:stretch/>
        </p:blipFill>
        <p:spPr>
          <a:xfrm>
            <a:off x="594425" y="3742265"/>
            <a:ext cx="882686" cy="871939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71453A80-B07B-4BFE-8E4B-BF3B24D028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1" t="1303" r="-99" b="53258"/>
          <a:stretch/>
        </p:blipFill>
        <p:spPr>
          <a:xfrm>
            <a:off x="594425" y="5038419"/>
            <a:ext cx="882686" cy="871939"/>
          </a:xfrm>
          <a:prstGeom prst="rect">
            <a:avLst/>
          </a:prstGeom>
        </p:spPr>
      </p:pic>
      <p:sp>
        <p:nvSpPr>
          <p:cNvPr id="14" name="Θέση κειμένου 15">
            <a:extLst>
              <a:ext uri="{FF2B5EF4-FFF2-40B4-BE49-F238E27FC236}">
                <a16:creationId xmlns:a16="http://schemas.microsoft.com/office/drawing/2014/main" id="{254E909D-79F9-4C8C-BE71-AE9679872814}"/>
              </a:ext>
            </a:extLst>
          </p:cNvPr>
          <p:cNvSpPr>
            <a:spLocks noGrp="1" noChangeAspect="1"/>
          </p:cNvSpPr>
          <p:nvPr>
            <p:ph type="body" sz="quarter" idx="10"/>
          </p:nvPr>
        </p:nvSpPr>
        <p:spPr>
          <a:xfrm>
            <a:off x="1746250" y="1111250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5" name="Θέση κειμένου 15">
            <a:extLst>
              <a:ext uri="{FF2B5EF4-FFF2-40B4-BE49-F238E27FC236}">
                <a16:creationId xmlns:a16="http://schemas.microsoft.com/office/drawing/2014/main" id="{EA36A120-AFAA-471C-821F-5E6D1113F34C}"/>
              </a:ext>
            </a:extLst>
          </p:cNvPr>
          <p:cNvSpPr>
            <a:spLocks noGrp="1" noChangeAspect="1"/>
          </p:cNvSpPr>
          <p:nvPr>
            <p:ph type="body" sz="quarter" idx="11"/>
          </p:nvPr>
        </p:nvSpPr>
        <p:spPr>
          <a:xfrm>
            <a:off x="3197079" y="1111250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6" name="Θέση κειμένου 15">
            <a:extLst>
              <a:ext uri="{FF2B5EF4-FFF2-40B4-BE49-F238E27FC236}">
                <a16:creationId xmlns:a16="http://schemas.microsoft.com/office/drawing/2014/main" id="{0D86B2C6-AD05-4A09-A723-74348FF180CA}"/>
              </a:ext>
            </a:extLst>
          </p:cNvPr>
          <p:cNvSpPr>
            <a:spLocks noGrp="1" noChangeAspect="1"/>
          </p:cNvSpPr>
          <p:nvPr>
            <p:ph type="body" sz="quarter" idx="12"/>
          </p:nvPr>
        </p:nvSpPr>
        <p:spPr>
          <a:xfrm>
            <a:off x="4652135" y="1111250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7" name="Θέση κειμένου 15">
            <a:extLst>
              <a:ext uri="{FF2B5EF4-FFF2-40B4-BE49-F238E27FC236}">
                <a16:creationId xmlns:a16="http://schemas.microsoft.com/office/drawing/2014/main" id="{1833AF4B-0AFB-4A10-B713-466E90A24EF8}"/>
              </a:ext>
            </a:extLst>
          </p:cNvPr>
          <p:cNvSpPr>
            <a:spLocks noGrp="1" noChangeAspect="1"/>
          </p:cNvSpPr>
          <p:nvPr>
            <p:ph type="body" sz="quarter" idx="13"/>
          </p:nvPr>
        </p:nvSpPr>
        <p:spPr>
          <a:xfrm>
            <a:off x="6115096" y="111124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8" name="Θέση κειμένου 15">
            <a:extLst>
              <a:ext uri="{FF2B5EF4-FFF2-40B4-BE49-F238E27FC236}">
                <a16:creationId xmlns:a16="http://schemas.microsoft.com/office/drawing/2014/main" id="{857CF919-842B-45B5-AD04-4E73A5260752}"/>
              </a:ext>
            </a:extLst>
          </p:cNvPr>
          <p:cNvSpPr>
            <a:spLocks noGrp="1" noChangeAspect="1"/>
          </p:cNvSpPr>
          <p:nvPr>
            <p:ph type="body" sz="quarter" idx="17"/>
          </p:nvPr>
        </p:nvSpPr>
        <p:spPr>
          <a:xfrm>
            <a:off x="1757970" y="238906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9" name="Θέση κειμένου 15">
            <a:extLst>
              <a:ext uri="{FF2B5EF4-FFF2-40B4-BE49-F238E27FC236}">
                <a16:creationId xmlns:a16="http://schemas.microsoft.com/office/drawing/2014/main" id="{94FDD7AF-521A-4B4C-8F06-CE8D36E845F6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3208799" y="238906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0" name="Θέση κειμένου 15">
            <a:extLst>
              <a:ext uri="{FF2B5EF4-FFF2-40B4-BE49-F238E27FC236}">
                <a16:creationId xmlns:a16="http://schemas.microsoft.com/office/drawing/2014/main" id="{B30754F3-E2D5-4F08-ABAD-6F5F33E66A14}"/>
              </a:ext>
            </a:extLst>
          </p:cNvPr>
          <p:cNvSpPr>
            <a:spLocks noGrp="1" noChangeAspect="1"/>
          </p:cNvSpPr>
          <p:nvPr>
            <p:ph type="body" sz="quarter" idx="19"/>
          </p:nvPr>
        </p:nvSpPr>
        <p:spPr>
          <a:xfrm>
            <a:off x="4663855" y="238906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1" name="Θέση κειμένου 15">
            <a:extLst>
              <a:ext uri="{FF2B5EF4-FFF2-40B4-BE49-F238E27FC236}">
                <a16:creationId xmlns:a16="http://schemas.microsoft.com/office/drawing/2014/main" id="{A0122F7F-48BE-4B40-8FB1-D4CB82C260F7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6126816" y="238906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2" name="Θέση κειμένου 15">
            <a:extLst>
              <a:ext uri="{FF2B5EF4-FFF2-40B4-BE49-F238E27FC236}">
                <a16:creationId xmlns:a16="http://schemas.microsoft.com/office/drawing/2014/main" id="{39329F03-E6A3-44DA-8A72-7DAAEBBF15E6}"/>
              </a:ext>
            </a:extLst>
          </p:cNvPr>
          <p:cNvSpPr>
            <a:spLocks noGrp="1" noChangeAspect="1"/>
          </p:cNvSpPr>
          <p:nvPr>
            <p:ph type="body" sz="quarter" idx="24"/>
          </p:nvPr>
        </p:nvSpPr>
        <p:spPr>
          <a:xfrm>
            <a:off x="1755622" y="368095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3" name="Θέση κειμένου 15">
            <a:extLst>
              <a:ext uri="{FF2B5EF4-FFF2-40B4-BE49-F238E27FC236}">
                <a16:creationId xmlns:a16="http://schemas.microsoft.com/office/drawing/2014/main" id="{64947756-2E06-4694-BA5A-EE4ED1F93FEB}"/>
              </a:ext>
            </a:extLst>
          </p:cNvPr>
          <p:cNvSpPr>
            <a:spLocks noGrp="1" noChangeAspect="1"/>
          </p:cNvSpPr>
          <p:nvPr>
            <p:ph type="body" sz="quarter" idx="25"/>
          </p:nvPr>
        </p:nvSpPr>
        <p:spPr>
          <a:xfrm>
            <a:off x="3206451" y="368095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4" name="Θέση κειμένου 15">
            <a:extLst>
              <a:ext uri="{FF2B5EF4-FFF2-40B4-BE49-F238E27FC236}">
                <a16:creationId xmlns:a16="http://schemas.microsoft.com/office/drawing/2014/main" id="{8DB3D460-F2AA-448E-9F50-D9D033E81A00}"/>
              </a:ext>
            </a:extLst>
          </p:cNvPr>
          <p:cNvSpPr>
            <a:spLocks noGrp="1" noChangeAspect="1"/>
          </p:cNvSpPr>
          <p:nvPr>
            <p:ph type="body" sz="quarter" idx="26"/>
          </p:nvPr>
        </p:nvSpPr>
        <p:spPr>
          <a:xfrm>
            <a:off x="4661507" y="368095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5" name="Θέση κειμένου 15">
            <a:extLst>
              <a:ext uri="{FF2B5EF4-FFF2-40B4-BE49-F238E27FC236}">
                <a16:creationId xmlns:a16="http://schemas.microsoft.com/office/drawing/2014/main" id="{7ABB210F-E54B-441E-A7AD-52DE975762C8}"/>
              </a:ext>
            </a:extLst>
          </p:cNvPr>
          <p:cNvSpPr>
            <a:spLocks noGrp="1" noChangeAspect="1"/>
          </p:cNvSpPr>
          <p:nvPr>
            <p:ph type="body" sz="quarter" idx="27"/>
          </p:nvPr>
        </p:nvSpPr>
        <p:spPr>
          <a:xfrm>
            <a:off x="6124468" y="368095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6" name="Θέση κειμένου 15">
            <a:extLst>
              <a:ext uri="{FF2B5EF4-FFF2-40B4-BE49-F238E27FC236}">
                <a16:creationId xmlns:a16="http://schemas.microsoft.com/office/drawing/2014/main" id="{E82C4922-B5C2-4569-B92F-807E8EC87080}"/>
              </a:ext>
            </a:extLst>
          </p:cNvPr>
          <p:cNvSpPr>
            <a:spLocks noGrp="1" noChangeAspect="1"/>
          </p:cNvSpPr>
          <p:nvPr>
            <p:ph type="body" sz="quarter" idx="31"/>
          </p:nvPr>
        </p:nvSpPr>
        <p:spPr>
          <a:xfrm>
            <a:off x="1753274" y="500096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7" name="Θέση κειμένου 15">
            <a:extLst>
              <a:ext uri="{FF2B5EF4-FFF2-40B4-BE49-F238E27FC236}">
                <a16:creationId xmlns:a16="http://schemas.microsoft.com/office/drawing/2014/main" id="{222254B6-BDD1-459B-8C61-E1FA721A2319}"/>
              </a:ext>
            </a:extLst>
          </p:cNvPr>
          <p:cNvSpPr>
            <a:spLocks noGrp="1" noChangeAspect="1"/>
          </p:cNvSpPr>
          <p:nvPr>
            <p:ph type="body" sz="quarter" idx="32"/>
          </p:nvPr>
        </p:nvSpPr>
        <p:spPr>
          <a:xfrm>
            <a:off x="3204103" y="500096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8" name="Θέση κειμένου 15">
            <a:extLst>
              <a:ext uri="{FF2B5EF4-FFF2-40B4-BE49-F238E27FC236}">
                <a16:creationId xmlns:a16="http://schemas.microsoft.com/office/drawing/2014/main" id="{D5FF7717-AFD9-4F79-AF1C-8E9F816BD948}"/>
              </a:ext>
            </a:extLst>
          </p:cNvPr>
          <p:cNvSpPr>
            <a:spLocks noGrp="1" noChangeAspect="1"/>
          </p:cNvSpPr>
          <p:nvPr>
            <p:ph type="body" sz="quarter" idx="33"/>
          </p:nvPr>
        </p:nvSpPr>
        <p:spPr>
          <a:xfrm>
            <a:off x="4659159" y="500096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9" name="Θέση κειμένου 15">
            <a:extLst>
              <a:ext uri="{FF2B5EF4-FFF2-40B4-BE49-F238E27FC236}">
                <a16:creationId xmlns:a16="http://schemas.microsoft.com/office/drawing/2014/main" id="{3E1FF261-4FA8-4C61-8B11-A140927DEC89}"/>
              </a:ext>
            </a:extLst>
          </p:cNvPr>
          <p:cNvSpPr>
            <a:spLocks noGrp="1" noChangeAspect="1"/>
          </p:cNvSpPr>
          <p:nvPr>
            <p:ph type="body" sz="quarter" idx="34"/>
          </p:nvPr>
        </p:nvSpPr>
        <p:spPr>
          <a:xfrm>
            <a:off x="6122120" y="5000968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0" name="Θέση κειμένου 15">
            <a:extLst>
              <a:ext uri="{FF2B5EF4-FFF2-40B4-BE49-F238E27FC236}">
                <a16:creationId xmlns:a16="http://schemas.microsoft.com/office/drawing/2014/main" id="{A9C5807A-2CC4-4FE5-8878-9ED9D4F9D33F}"/>
              </a:ext>
            </a:extLst>
          </p:cNvPr>
          <p:cNvSpPr>
            <a:spLocks noGrp="1" noChangeAspect="1"/>
          </p:cNvSpPr>
          <p:nvPr>
            <p:ph type="body" sz="quarter" idx="35"/>
          </p:nvPr>
        </p:nvSpPr>
        <p:spPr>
          <a:xfrm>
            <a:off x="7579652" y="1106556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1" name="Θέση κειμένου 15">
            <a:extLst>
              <a:ext uri="{FF2B5EF4-FFF2-40B4-BE49-F238E27FC236}">
                <a16:creationId xmlns:a16="http://schemas.microsoft.com/office/drawing/2014/main" id="{FB166D30-5324-4EB9-8323-A143E835F9DD}"/>
              </a:ext>
            </a:extLst>
          </p:cNvPr>
          <p:cNvSpPr>
            <a:spLocks noGrp="1" noChangeAspect="1"/>
          </p:cNvSpPr>
          <p:nvPr>
            <p:ph type="body" sz="quarter" idx="36"/>
          </p:nvPr>
        </p:nvSpPr>
        <p:spPr>
          <a:xfrm>
            <a:off x="9030481" y="1106556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2" name="Θέση κειμένου 15">
            <a:extLst>
              <a:ext uri="{FF2B5EF4-FFF2-40B4-BE49-F238E27FC236}">
                <a16:creationId xmlns:a16="http://schemas.microsoft.com/office/drawing/2014/main" id="{9AE724F9-B69E-49D4-8465-2F377978809E}"/>
              </a:ext>
            </a:extLst>
          </p:cNvPr>
          <p:cNvSpPr>
            <a:spLocks noGrp="1" noChangeAspect="1"/>
          </p:cNvSpPr>
          <p:nvPr>
            <p:ph type="body" sz="quarter" idx="37"/>
          </p:nvPr>
        </p:nvSpPr>
        <p:spPr>
          <a:xfrm>
            <a:off x="10485537" y="1106556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3" name="Θέση κειμένου 15">
            <a:extLst>
              <a:ext uri="{FF2B5EF4-FFF2-40B4-BE49-F238E27FC236}">
                <a16:creationId xmlns:a16="http://schemas.microsoft.com/office/drawing/2014/main" id="{DB70ED3F-0188-4BAC-AD9D-673C0C7761A7}"/>
              </a:ext>
            </a:extLst>
          </p:cNvPr>
          <p:cNvSpPr>
            <a:spLocks noGrp="1" noChangeAspect="1"/>
          </p:cNvSpPr>
          <p:nvPr>
            <p:ph type="body" sz="quarter" idx="38"/>
          </p:nvPr>
        </p:nvSpPr>
        <p:spPr>
          <a:xfrm>
            <a:off x="7577304" y="239844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4" name="Θέση κειμένου 15">
            <a:extLst>
              <a:ext uri="{FF2B5EF4-FFF2-40B4-BE49-F238E27FC236}">
                <a16:creationId xmlns:a16="http://schemas.microsoft.com/office/drawing/2014/main" id="{094CD76B-C549-455D-AB8A-7C2976143B9B}"/>
              </a:ext>
            </a:extLst>
          </p:cNvPr>
          <p:cNvSpPr>
            <a:spLocks noGrp="1" noChangeAspect="1"/>
          </p:cNvSpPr>
          <p:nvPr>
            <p:ph type="body" sz="quarter" idx="39"/>
          </p:nvPr>
        </p:nvSpPr>
        <p:spPr>
          <a:xfrm>
            <a:off x="9028133" y="239844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5" name="Θέση κειμένου 15">
            <a:extLst>
              <a:ext uri="{FF2B5EF4-FFF2-40B4-BE49-F238E27FC236}">
                <a16:creationId xmlns:a16="http://schemas.microsoft.com/office/drawing/2014/main" id="{A44076C2-8F3F-41E1-AF12-9C68D57E44AD}"/>
              </a:ext>
            </a:extLst>
          </p:cNvPr>
          <p:cNvSpPr>
            <a:spLocks noGrp="1" noChangeAspect="1"/>
          </p:cNvSpPr>
          <p:nvPr>
            <p:ph type="body" sz="quarter" idx="40"/>
          </p:nvPr>
        </p:nvSpPr>
        <p:spPr>
          <a:xfrm>
            <a:off x="10483189" y="239844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6" name="Θέση κειμένου 15">
            <a:extLst>
              <a:ext uri="{FF2B5EF4-FFF2-40B4-BE49-F238E27FC236}">
                <a16:creationId xmlns:a16="http://schemas.microsoft.com/office/drawing/2014/main" id="{C3FA0670-5DD5-432E-9D71-A43DF46BA1E3}"/>
              </a:ext>
            </a:extLst>
          </p:cNvPr>
          <p:cNvSpPr>
            <a:spLocks noGrp="1" noChangeAspect="1"/>
          </p:cNvSpPr>
          <p:nvPr>
            <p:ph type="body" sz="quarter" idx="41"/>
          </p:nvPr>
        </p:nvSpPr>
        <p:spPr>
          <a:xfrm>
            <a:off x="7563241" y="370674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7" name="Θέση κειμένου 15">
            <a:extLst>
              <a:ext uri="{FF2B5EF4-FFF2-40B4-BE49-F238E27FC236}">
                <a16:creationId xmlns:a16="http://schemas.microsoft.com/office/drawing/2014/main" id="{08D517A6-3832-49F6-9034-4801387D39AC}"/>
              </a:ext>
            </a:extLst>
          </p:cNvPr>
          <p:cNvSpPr>
            <a:spLocks noGrp="1" noChangeAspect="1"/>
          </p:cNvSpPr>
          <p:nvPr>
            <p:ph type="body" sz="quarter" idx="42"/>
          </p:nvPr>
        </p:nvSpPr>
        <p:spPr>
          <a:xfrm>
            <a:off x="9014070" y="370674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8" name="Θέση κειμένου 15">
            <a:extLst>
              <a:ext uri="{FF2B5EF4-FFF2-40B4-BE49-F238E27FC236}">
                <a16:creationId xmlns:a16="http://schemas.microsoft.com/office/drawing/2014/main" id="{CE08A21E-EBD7-4C6D-9C91-7730DB5B3BC8}"/>
              </a:ext>
            </a:extLst>
          </p:cNvPr>
          <p:cNvSpPr>
            <a:spLocks noGrp="1" noChangeAspect="1"/>
          </p:cNvSpPr>
          <p:nvPr>
            <p:ph type="body" sz="quarter" idx="43"/>
          </p:nvPr>
        </p:nvSpPr>
        <p:spPr>
          <a:xfrm>
            <a:off x="10469126" y="370674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9" name="Θέση κειμένου 15">
            <a:extLst>
              <a:ext uri="{FF2B5EF4-FFF2-40B4-BE49-F238E27FC236}">
                <a16:creationId xmlns:a16="http://schemas.microsoft.com/office/drawing/2014/main" id="{012B83E5-49A5-4B80-A8F3-71BEFD4CC9B9}"/>
              </a:ext>
            </a:extLst>
          </p:cNvPr>
          <p:cNvSpPr>
            <a:spLocks noGrp="1" noChangeAspect="1"/>
          </p:cNvSpPr>
          <p:nvPr>
            <p:ph type="body" sz="quarter" idx="44"/>
          </p:nvPr>
        </p:nvSpPr>
        <p:spPr>
          <a:xfrm>
            <a:off x="7560893" y="4998632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0" name="Θέση κειμένου 15">
            <a:extLst>
              <a:ext uri="{FF2B5EF4-FFF2-40B4-BE49-F238E27FC236}">
                <a16:creationId xmlns:a16="http://schemas.microsoft.com/office/drawing/2014/main" id="{AC6C9071-299D-4DB8-A67C-014B8443896C}"/>
              </a:ext>
            </a:extLst>
          </p:cNvPr>
          <p:cNvSpPr>
            <a:spLocks noGrp="1" noChangeAspect="1"/>
          </p:cNvSpPr>
          <p:nvPr>
            <p:ph type="body" sz="quarter" idx="45"/>
          </p:nvPr>
        </p:nvSpPr>
        <p:spPr>
          <a:xfrm>
            <a:off x="9011722" y="4998632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1" name="Θέση κειμένου 15">
            <a:extLst>
              <a:ext uri="{FF2B5EF4-FFF2-40B4-BE49-F238E27FC236}">
                <a16:creationId xmlns:a16="http://schemas.microsoft.com/office/drawing/2014/main" id="{A5FAEDAA-0BB4-443E-B0EF-A60E6C60B134}"/>
              </a:ext>
            </a:extLst>
          </p:cNvPr>
          <p:cNvSpPr>
            <a:spLocks noGrp="1" noChangeAspect="1"/>
          </p:cNvSpPr>
          <p:nvPr>
            <p:ph type="body" sz="quarter" idx="46"/>
          </p:nvPr>
        </p:nvSpPr>
        <p:spPr>
          <a:xfrm>
            <a:off x="10466778" y="4998632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45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η εβδομάδ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>
            <a:extLst>
              <a:ext uri="{FF2B5EF4-FFF2-40B4-BE49-F238E27FC236}">
                <a16:creationId xmlns:a16="http://schemas.microsoft.com/office/drawing/2014/main" id="{780B70E2-344E-4DAF-AD79-B88C863106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8" b="14488"/>
          <a:stretch/>
        </p:blipFill>
        <p:spPr>
          <a:xfrm>
            <a:off x="3300755" y="1433577"/>
            <a:ext cx="5590491" cy="4886408"/>
          </a:xfrm>
          <a:prstGeom prst="rect">
            <a:avLst/>
          </a:prstGeom>
        </p:spPr>
      </p:pic>
      <p:graphicFrame>
        <p:nvGraphicFramePr>
          <p:cNvPr id="9" name="Πίνακας 2">
            <a:extLst>
              <a:ext uri="{FF2B5EF4-FFF2-40B4-BE49-F238E27FC236}">
                <a16:creationId xmlns:a16="http://schemas.microsoft.com/office/drawing/2014/main" id="{BED2939B-5BCF-43F5-8CB1-11D93D53B2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53228205"/>
              </p:ext>
            </p:extLst>
          </p:nvPr>
        </p:nvGraphicFramePr>
        <p:xfrm>
          <a:off x="295421" y="238421"/>
          <a:ext cx="11619912" cy="6045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489">
                  <a:extLst>
                    <a:ext uri="{9D8B030D-6E8A-4147-A177-3AD203B41FA5}">
                      <a16:colId xmlns:a16="http://schemas.microsoft.com/office/drawing/2014/main" val="2272900140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009961916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758818777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3539466470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175760016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3051128274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078285551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3541508223"/>
                    </a:ext>
                  </a:extLst>
                </a:gridCol>
              </a:tblGrid>
              <a:tr h="861037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Δευτέρα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6/4/20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Τρίτη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7/4/20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Τετάρτη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8/4/20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Πέμπτη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9/4/20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Παρασκευή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10/4/20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Σάββατο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11/4/20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Κυριακή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12/4/20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532515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Πρωί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13011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Μεσημέρι</a:t>
                      </a:r>
                    </a:p>
                  </a:txBody>
                  <a:tcPr marL="45720" marR="45720" anchor="b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012169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Απόγευμα</a:t>
                      </a:r>
                    </a:p>
                  </a:txBody>
                  <a:tcPr marL="45720" marR="45720" anchor="b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82047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Βράδυ</a:t>
                      </a:r>
                    </a:p>
                  </a:txBody>
                  <a:tcPr marL="45720" marR="45720" anchor="b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49270"/>
                  </a:ext>
                </a:extLst>
              </a:tr>
            </a:tbl>
          </a:graphicData>
        </a:graphic>
      </p:graphicFrame>
      <p:pic>
        <p:nvPicPr>
          <p:cNvPr id="10" name="Εικόνα 9">
            <a:extLst>
              <a:ext uri="{FF2B5EF4-FFF2-40B4-BE49-F238E27FC236}">
                <a16:creationId xmlns:a16="http://schemas.microsoft.com/office/drawing/2014/main" id="{2896934F-5697-49C6-9508-8366AD61C4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54" y="6319985"/>
            <a:ext cx="3170292" cy="412138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7324FC1C-4B31-4425-8052-21E1DF46F4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2" t="45005" b="5891"/>
          <a:stretch/>
        </p:blipFill>
        <p:spPr>
          <a:xfrm>
            <a:off x="594425" y="1111617"/>
            <a:ext cx="882686" cy="942263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74110E51-740A-4AD0-A948-279EF4803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" t="-1832" r="67534" b="52728"/>
          <a:stretch/>
        </p:blipFill>
        <p:spPr>
          <a:xfrm>
            <a:off x="594425" y="2405839"/>
            <a:ext cx="882686" cy="942263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BC624AEC-3B02-446F-8211-38DD820183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6" r="33656" b="54561"/>
          <a:stretch/>
        </p:blipFill>
        <p:spPr>
          <a:xfrm>
            <a:off x="594425" y="3742265"/>
            <a:ext cx="882686" cy="871939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B50BC2F3-9CB5-4674-8312-9F7D847BA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1" t="1303" r="-99" b="53258"/>
          <a:stretch/>
        </p:blipFill>
        <p:spPr>
          <a:xfrm>
            <a:off x="594425" y="5038419"/>
            <a:ext cx="882686" cy="871939"/>
          </a:xfrm>
          <a:prstGeom prst="rect">
            <a:avLst/>
          </a:prstGeom>
        </p:spPr>
      </p:pic>
      <p:sp>
        <p:nvSpPr>
          <p:cNvPr id="15" name="Θέση κειμένου 15">
            <a:extLst>
              <a:ext uri="{FF2B5EF4-FFF2-40B4-BE49-F238E27FC236}">
                <a16:creationId xmlns:a16="http://schemas.microsoft.com/office/drawing/2014/main" id="{1CEC38C9-631E-40E9-8C03-96BAB8D76F22}"/>
              </a:ext>
            </a:extLst>
          </p:cNvPr>
          <p:cNvSpPr>
            <a:spLocks noGrp="1" noChangeAspect="1"/>
          </p:cNvSpPr>
          <p:nvPr>
            <p:ph type="body" sz="quarter" idx="10"/>
          </p:nvPr>
        </p:nvSpPr>
        <p:spPr>
          <a:xfrm>
            <a:off x="1746250" y="1111250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6" name="Θέση κειμένου 15">
            <a:extLst>
              <a:ext uri="{FF2B5EF4-FFF2-40B4-BE49-F238E27FC236}">
                <a16:creationId xmlns:a16="http://schemas.microsoft.com/office/drawing/2014/main" id="{FDD0E24A-A2EC-4F5A-9CA4-D4B0F67E8785}"/>
              </a:ext>
            </a:extLst>
          </p:cNvPr>
          <p:cNvSpPr>
            <a:spLocks noGrp="1" noChangeAspect="1"/>
          </p:cNvSpPr>
          <p:nvPr>
            <p:ph type="body" sz="quarter" idx="11"/>
          </p:nvPr>
        </p:nvSpPr>
        <p:spPr>
          <a:xfrm>
            <a:off x="3197079" y="1111250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7" name="Θέση κειμένου 15">
            <a:extLst>
              <a:ext uri="{FF2B5EF4-FFF2-40B4-BE49-F238E27FC236}">
                <a16:creationId xmlns:a16="http://schemas.microsoft.com/office/drawing/2014/main" id="{0051A22D-03B1-4BEC-9947-6C4C0472A4D9}"/>
              </a:ext>
            </a:extLst>
          </p:cNvPr>
          <p:cNvSpPr>
            <a:spLocks noGrp="1" noChangeAspect="1"/>
          </p:cNvSpPr>
          <p:nvPr>
            <p:ph type="body" sz="quarter" idx="12"/>
          </p:nvPr>
        </p:nvSpPr>
        <p:spPr>
          <a:xfrm>
            <a:off x="4652135" y="1111250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8" name="Θέση κειμένου 15">
            <a:extLst>
              <a:ext uri="{FF2B5EF4-FFF2-40B4-BE49-F238E27FC236}">
                <a16:creationId xmlns:a16="http://schemas.microsoft.com/office/drawing/2014/main" id="{E380EA2F-EB78-4408-A8A9-F46F5C702A7A}"/>
              </a:ext>
            </a:extLst>
          </p:cNvPr>
          <p:cNvSpPr>
            <a:spLocks noGrp="1" noChangeAspect="1"/>
          </p:cNvSpPr>
          <p:nvPr>
            <p:ph type="body" sz="quarter" idx="13"/>
          </p:nvPr>
        </p:nvSpPr>
        <p:spPr>
          <a:xfrm>
            <a:off x="6115096" y="111124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9" name="Θέση κειμένου 15">
            <a:extLst>
              <a:ext uri="{FF2B5EF4-FFF2-40B4-BE49-F238E27FC236}">
                <a16:creationId xmlns:a16="http://schemas.microsoft.com/office/drawing/2014/main" id="{37CDD72A-8EDB-41B0-8406-D3B11FFFE9FB}"/>
              </a:ext>
            </a:extLst>
          </p:cNvPr>
          <p:cNvSpPr>
            <a:spLocks noGrp="1" noChangeAspect="1"/>
          </p:cNvSpPr>
          <p:nvPr>
            <p:ph type="body" sz="quarter" idx="17"/>
          </p:nvPr>
        </p:nvSpPr>
        <p:spPr>
          <a:xfrm>
            <a:off x="1757970" y="238906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0" name="Θέση κειμένου 15">
            <a:extLst>
              <a:ext uri="{FF2B5EF4-FFF2-40B4-BE49-F238E27FC236}">
                <a16:creationId xmlns:a16="http://schemas.microsoft.com/office/drawing/2014/main" id="{FECAC8EF-311E-4CDD-9947-D6D1D114AE34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3208799" y="238906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1" name="Θέση κειμένου 15">
            <a:extLst>
              <a:ext uri="{FF2B5EF4-FFF2-40B4-BE49-F238E27FC236}">
                <a16:creationId xmlns:a16="http://schemas.microsoft.com/office/drawing/2014/main" id="{36FB3CE9-54E5-432B-98E1-2463BBC82182}"/>
              </a:ext>
            </a:extLst>
          </p:cNvPr>
          <p:cNvSpPr>
            <a:spLocks noGrp="1" noChangeAspect="1"/>
          </p:cNvSpPr>
          <p:nvPr>
            <p:ph type="body" sz="quarter" idx="19"/>
          </p:nvPr>
        </p:nvSpPr>
        <p:spPr>
          <a:xfrm>
            <a:off x="4663855" y="238906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2" name="Θέση κειμένου 15">
            <a:extLst>
              <a:ext uri="{FF2B5EF4-FFF2-40B4-BE49-F238E27FC236}">
                <a16:creationId xmlns:a16="http://schemas.microsoft.com/office/drawing/2014/main" id="{86A97C95-F6DE-4D81-ADEF-50E428972323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6126816" y="238906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3" name="Θέση κειμένου 15">
            <a:extLst>
              <a:ext uri="{FF2B5EF4-FFF2-40B4-BE49-F238E27FC236}">
                <a16:creationId xmlns:a16="http://schemas.microsoft.com/office/drawing/2014/main" id="{43832A63-48C1-400D-A83D-93AC7544C63F}"/>
              </a:ext>
            </a:extLst>
          </p:cNvPr>
          <p:cNvSpPr>
            <a:spLocks noGrp="1" noChangeAspect="1"/>
          </p:cNvSpPr>
          <p:nvPr>
            <p:ph type="body" sz="quarter" idx="24"/>
          </p:nvPr>
        </p:nvSpPr>
        <p:spPr>
          <a:xfrm>
            <a:off x="1755622" y="368095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4" name="Θέση κειμένου 15">
            <a:extLst>
              <a:ext uri="{FF2B5EF4-FFF2-40B4-BE49-F238E27FC236}">
                <a16:creationId xmlns:a16="http://schemas.microsoft.com/office/drawing/2014/main" id="{05B75740-6241-4E17-BF12-09CE003E19DF}"/>
              </a:ext>
            </a:extLst>
          </p:cNvPr>
          <p:cNvSpPr>
            <a:spLocks noGrp="1" noChangeAspect="1"/>
          </p:cNvSpPr>
          <p:nvPr>
            <p:ph type="body" sz="quarter" idx="25"/>
          </p:nvPr>
        </p:nvSpPr>
        <p:spPr>
          <a:xfrm>
            <a:off x="3206451" y="368095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5" name="Θέση κειμένου 15">
            <a:extLst>
              <a:ext uri="{FF2B5EF4-FFF2-40B4-BE49-F238E27FC236}">
                <a16:creationId xmlns:a16="http://schemas.microsoft.com/office/drawing/2014/main" id="{AB41377C-9F85-4865-88B1-9E060A82C76D}"/>
              </a:ext>
            </a:extLst>
          </p:cNvPr>
          <p:cNvSpPr>
            <a:spLocks noGrp="1" noChangeAspect="1"/>
          </p:cNvSpPr>
          <p:nvPr>
            <p:ph type="body" sz="quarter" idx="26"/>
          </p:nvPr>
        </p:nvSpPr>
        <p:spPr>
          <a:xfrm>
            <a:off x="4661507" y="368095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6" name="Θέση κειμένου 15">
            <a:extLst>
              <a:ext uri="{FF2B5EF4-FFF2-40B4-BE49-F238E27FC236}">
                <a16:creationId xmlns:a16="http://schemas.microsoft.com/office/drawing/2014/main" id="{001B7D23-4B68-41D2-94B7-73FA7F6251A1}"/>
              </a:ext>
            </a:extLst>
          </p:cNvPr>
          <p:cNvSpPr>
            <a:spLocks noGrp="1" noChangeAspect="1"/>
          </p:cNvSpPr>
          <p:nvPr>
            <p:ph type="body" sz="quarter" idx="27"/>
          </p:nvPr>
        </p:nvSpPr>
        <p:spPr>
          <a:xfrm>
            <a:off x="6124468" y="368095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7" name="Θέση κειμένου 15">
            <a:extLst>
              <a:ext uri="{FF2B5EF4-FFF2-40B4-BE49-F238E27FC236}">
                <a16:creationId xmlns:a16="http://schemas.microsoft.com/office/drawing/2014/main" id="{1C31B7E8-F928-4AE7-A6BE-F03C3AF66779}"/>
              </a:ext>
            </a:extLst>
          </p:cNvPr>
          <p:cNvSpPr>
            <a:spLocks noGrp="1" noChangeAspect="1"/>
          </p:cNvSpPr>
          <p:nvPr>
            <p:ph type="body" sz="quarter" idx="31"/>
          </p:nvPr>
        </p:nvSpPr>
        <p:spPr>
          <a:xfrm>
            <a:off x="1753274" y="500096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8" name="Θέση κειμένου 15">
            <a:extLst>
              <a:ext uri="{FF2B5EF4-FFF2-40B4-BE49-F238E27FC236}">
                <a16:creationId xmlns:a16="http://schemas.microsoft.com/office/drawing/2014/main" id="{1896A119-FCD2-49D8-AC5D-48D0DEC22A60}"/>
              </a:ext>
            </a:extLst>
          </p:cNvPr>
          <p:cNvSpPr>
            <a:spLocks noGrp="1" noChangeAspect="1"/>
          </p:cNvSpPr>
          <p:nvPr>
            <p:ph type="body" sz="quarter" idx="32"/>
          </p:nvPr>
        </p:nvSpPr>
        <p:spPr>
          <a:xfrm>
            <a:off x="3204103" y="500096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9" name="Θέση κειμένου 15">
            <a:extLst>
              <a:ext uri="{FF2B5EF4-FFF2-40B4-BE49-F238E27FC236}">
                <a16:creationId xmlns:a16="http://schemas.microsoft.com/office/drawing/2014/main" id="{E8D0C1ED-D35D-485E-90EC-71E44AF9F019}"/>
              </a:ext>
            </a:extLst>
          </p:cNvPr>
          <p:cNvSpPr>
            <a:spLocks noGrp="1" noChangeAspect="1"/>
          </p:cNvSpPr>
          <p:nvPr>
            <p:ph type="body" sz="quarter" idx="33"/>
          </p:nvPr>
        </p:nvSpPr>
        <p:spPr>
          <a:xfrm>
            <a:off x="4659159" y="500096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0" name="Θέση κειμένου 15">
            <a:extLst>
              <a:ext uri="{FF2B5EF4-FFF2-40B4-BE49-F238E27FC236}">
                <a16:creationId xmlns:a16="http://schemas.microsoft.com/office/drawing/2014/main" id="{D7D4E05C-03E1-4E37-8101-C5DE69B8AEB2}"/>
              </a:ext>
            </a:extLst>
          </p:cNvPr>
          <p:cNvSpPr>
            <a:spLocks noGrp="1" noChangeAspect="1"/>
          </p:cNvSpPr>
          <p:nvPr>
            <p:ph type="body" sz="quarter" idx="34"/>
          </p:nvPr>
        </p:nvSpPr>
        <p:spPr>
          <a:xfrm>
            <a:off x="6122120" y="5000968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1" name="Θέση κειμένου 15">
            <a:extLst>
              <a:ext uri="{FF2B5EF4-FFF2-40B4-BE49-F238E27FC236}">
                <a16:creationId xmlns:a16="http://schemas.microsoft.com/office/drawing/2014/main" id="{6ECC830B-C4F3-4B0A-9AFC-D80A2F3A5DE6}"/>
              </a:ext>
            </a:extLst>
          </p:cNvPr>
          <p:cNvSpPr>
            <a:spLocks noGrp="1" noChangeAspect="1"/>
          </p:cNvSpPr>
          <p:nvPr>
            <p:ph type="body" sz="quarter" idx="35"/>
          </p:nvPr>
        </p:nvSpPr>
        <p:spPr>
          <a:xfrm>
            <a:off x="7579652" y="1106556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2" name="Θέση κειμένου 15">
            <a:extLst>
              <a:ext uri="{FF2B5EF4-FFF2-40B4-BE49-F238E27FC236}">
                <a16:creationId xmlns:a16="http://schemas.microsoft.com/office/drawing/2014/main" id="{F009582D-BE6B-4A62-A417-B786FA483E4D}"/>
              </a:ext>
            </a:extLst>
          </p:cNvPr>
          <p:cNvSpPr>
            <a:spLocks noGrp="1" noChangeAspect="1"/>
          </p:cNvSpPr>
          <p:nvPr>
            <p:ph type="body" sz="quarter" idx="36"/>
          </p:nvPr>
        </p:nvSpPr>
        <p:spPr>
          <a:xfrm>
            <a:off x="9030481" y="1106556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3" name="Θέση κειμένου 15">
            <a:extLst>
              <a:ext uri="{FF2B5EF4-FFF2-40B4-BE49-F238E27FC236}">
                <a16:creationId xmlns:a16="http://schemas.microsoft.com/office/drawing/2014/main" id="{042B1844-B626-4B57-BDE9-3478F6CC8572}"/>
              </a:ext>
            </a:extLst>
          </p:cNvPr>
          <p:cNvSpPr>
            <a:spLocks noGrp="1" noChangeAspect="1"/>
          </p:cNvSpPr>
          <p:nvPr>
            <p:ph type="body" sz="quarter" idx="37"/>
          </p:nvPr>
        </p:nvSpPr>
        <p:spPr>
          <a:xfrm>
            <a:off x="10485537" y="1106556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4" name="Θέση κειμένου 15">
            <a:extLst>
              <a:ext uri="{FF2B5EF4-FFF2-40B4-BE49-F238E27FC236}">
                <a16:creationId xmlns:a16="http://schemas.microsoft.com/office/drawing/2014/main" id="{E8A0196A-F40F-4EB9-99F4-4304B05421E9}"/>
              </a:ext>
            </a:extLst>
          </p:cNvPr>
          <p:cNvSpPr>
            <a:spLocks noGrp="1" noChangeAspect="1"/>
          </p:cNvSpPr>
          <p:nvPr>
            <p:ph type="body" sz="quarter" idx="38"/>
          </p:nvPr>
        </p:nvSpPr>
        <p:spPr>
          <a:xfrm>
            <a:off x="7577304" y="239844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5" name="Θέση κειμένου 15">
            <a:extLst>
              <a:ext uri="{FF2B5EF4-FFF2-40B4-BE49-F238E27FC236}">
                <a16:creationId xmlns:a16="http://schemas.microsoft.com/office/drawing/2014/main" id="{FF884C0F-23EE-49A1-B4A0-400C52617797}"/>
              </a:ext>
            </a:extLst>
          </p:cNvPr>
          <p:cNvSpPr>
            <a:spLocks noGrp="1" noChangeAspect="1"/>
          </p:cNvSpPr>
          <p:nvPr>
            <p:ph type="body" sz="quarter" idx="39"/>
          </p:nvPr>
        </p:nvSpPr>
        <p:spPr>
          <a:xfrm>
            <a:off x="9028133" y="239844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6" name="Θέση κειμένου 15">
            <a:extLst>
              <a:ext uri="{FF2B5EF4-FFF2-40B4-BE49-F238E27FC236}">
                <a16:creationId xmlns:a16="http://schemas.microsoft.com/office/drawing/2014/main" id="{AB35B680-B8CE-4BFD-82B0-585727ECEF5C}"/>
              </a:ext>
            </a:extLst>
          </p:cNvPr>
          <p:cNvSpPr>
            <a:spLocks noGrp="1" noChangeAspect="1"/>
          </p:cNvSpPr>
          <p:nvPr>
            <p:ph type="body" sz="quarter" idx="40"/>
          </p:nvPr>
        </p:nvSpPr>
        <p:spPr>
          <a:xfrm>
            <a:off x="10483189" y="239844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7" name="Θέση κειμένου 15">
            <a:extLst>
              <a:ext uri="{FF2B5EF4-FFF2-40B4-BE49-F238E27FC236}">
                <a16:creationId xmlns:a16="http://schemas.microsoft.com/office/drawing/2014/main" id="{5D5DA375-0CF5-47A8-BC14-F49B5BBFD774}"/>
              </a:ext>
            </a:extLst>
          </p:cNvPr>
          <p:cNvSpPr>
            <a:spLocks noGrp="1" noChangeAspect="1"/>
          </p:cNvSpPr>
          <p:nvPr>
            <p:ph type="body" sz="quarter" idx="41"/>
          </p:nvPr>
        </p:nvSpPr>
        <p:spPr>
          <a:xfrm>
            <a:off x="7563241" y="370674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8" name="Θέση κειμένου 15">
            <a:extLst>
              <a:ext uri="{FF2B5EF4-FFF2-40B4-BE49-F238E27FC236}">
                <a16:creationId xmlns:a16="http://schemas.microsoft.com/office/drawing/2014/main" id="{57F9992A-BA68-4130-A3C6-CABB55E7ACC0}"/>
              </a:ext>
            </a:extLst>
          </p:cNvPr>
          <p:cNvSpPr>
            <a:spLocks noGrp="1" noChangeAspect="1"/>
          </p:cNvSpPr>
          <p:nvPr>
            <p:ph type="body" sz="quarter" idx="42"/>
          </p:nvPr>
        </p:nvSpPr>
        <p:spPr>
          <a:xfrm>
            <a:off x="9014070" y="370674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9" name="Θέση κειμένου 15">
            <a:extLst>
              <a:ext uri="{FF2B5EF4-FFF2-40B4-BE49-F238E27FC236}">
                <a16:creationId xmlns:a16="http://schemas.microsoft.com/office/drawing/2014/main" id="{615636CB-AB93-4763-A5FB-0B75BD8495F8}"/>
              </a:ext>
            </a:extLst>
          </p:cNvPr>
          <p:cNvSpPr>
            <a:spLocks noGrp="1" noChangeAspect="1"/>
          </p:cNvSpPr>
          <p:nvPr>
            <p:ph type="body" sz="quarter" idx="43"/>
          </p:nvPr>
        </p:nvSpPr>
        <p:spPr>
          <a:xfrm>
            <a:off x="10469126" y="370674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0" name="Θέση κειμένου 15">
            <a:extLst>
              <a:ext uri="{FF2B5EF4-FFF2-40B4-BE49-F238E27FC236}">
                <a16:creationId xmlns:a16="http://schemas.microsoft.com/office/drawing/2014/main" id="{6BD21D53-D974-4371-9280-58C766DF30B5}"/>
              </a:ext>
            </a:extLst>
          </p:cNvPr>
          <p:cNvSpPr>
            <a:spLocks noGrp="1" noChangeAspect="1"/>
          </p:cNvSpPr>
          <p:nvPr>
            <p:ph type="body" sz="quarter" idx="44"/>
          </p:nvPr>
        </p:nvSpPr>
        <p:spPr>
          <a:xfrm>
            <a:off x="7560893" y="4998632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1" name="Θέση κειμένου 15">
            <a:extLst>
              <a:ext uri="{FF2B5EF4-FFF2-40B4-BE49-F238E27FC236}">
                <a16:creationId xmlns:a16="http://schemas.microsoft.com/office/drawing/2014/main" id="{4B4F9D9B-8353-471D-914D-DD9FB98A3B65}"/>
              </a:ext>
            </a:extLst>
          </p:cNvPr>
          <p:cNvSpPr>
            <a:spLocks noGrp="1" noChangeAspect="1"/>
          </p:cNvSpPr>
          <p:nvPr>
            <p:ph type="body" sz="quarter" idx="45"/>
          </p:nvPr>
        </p:nvSpPr>
        <p:spPr>
          <a:xfrm>
            <a:off x="9011722" y="4998632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2" name="Θέση κειμένου 15">
            <a:extLst>
              <a:ext uri="{FF2B5EF4-FFF2-40B4-BE49-F238E27FC236}">
                <a16:creationId xmlns:a16="http://schemas.microsoft.com/office/drawing/2014/main" id="{AAFB27A8-A0F2-44E6-AD04-8EB9860F5CE5}"/>
              </a:ext>
            </a:extLst>
          </p:cNvPr>
          <p:cNvSpPr>
            <a:spLocks noGrp="1" noChangeAspect="1"/>
          </p:cNvSpPr>
          <p:nvPr>
            <p:ph type="body" sz="quarter" idx="46"/>
          </p:nvPr>
        </p:nvSpPr>
        <p:spPr>
          <a:xfrm>
            <a:off x="10466778" y="4998632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0132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η εβδομάδ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Εικόνα 9">
            <a:extLst>
              <a:ext uri="{FF2B5EF4-FFF2-40B4-BE49-F238E27FC236}">
                <a16:creationId xmlns:a16="http://schemas.microsoft.com/office/drawing/2014/main" id="{E0D2561D-8CFF-4D75-AF47-0AF4B310E0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8" b="14488"/>
          <a:stretch/>
        </p:blipFill>
        <p:spPr>
          <a:xfrm>
            <a:off x="3300755" y="1433577"/>
            <a:ext cx="5590491" cy="4886408"/>
          </a:xfrm>
          <a:prstGeom prst="rect">
            <a:avLst/>
          </a:prstGeom>
        </p:spPr>
      </p:pic>
      <p:graphicFrame>
        <p:nvGraphicFramePr>
          <p:cNvPr id="11" name="Πίνακας 2">
            <a:extLst>
              <a:ext uri="{FF2B5EF4-FFF2-40B4-BE49-F238E27FC236}">
                <a16:creationId xmlns:a16="http://schemas.microsoft.com/office/drawing/2014/main" id="{3BB1CC51-D710-4269-A7D9-49740C394CC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06855684"/>
              </p:ext>
            </p:extLst>
          </p:nvPr>
        </p:nvGraphicFramePr>
        <p:xfrm>
          <a:off x="295421" y="238421"/>
          <a:ext cx="11619912" cy="6045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489">
                  <a:extLst>
                    <a:ext uri="{9D8B030D-6E8A-4147-A177-3AD203B41FA5}">
                      <a16:colId xmlns:a16="http://schemas.microsoft.com/office/drawing/2014/main" val="2272900140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009961916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758818777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3539466470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175760016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3051128274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078285551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3541508223"/>
                    </a:ext>
                  </a:extLst>
                </a:gridCol>
              </a:tblGrid>
              <a:tr h="861037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Δευτέρα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13/4/20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Τρίτη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14/4/20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Τετάρτη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15/4/20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Πέμπτη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16/4/20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Παρασκευή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17/4/20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Σάββατο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18/4/20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Κυριακή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19/4/20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532515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Πρωί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13011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Μεσημέρι</a:t>
                      </a:r>
                    </a:p>
                  </a:txBody>
                  <a:tcPr marL="45720" marR="45720" anchor="b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012169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Απόγευμα</a:t>
                      </a:r>
                    </a:p>
                  </a:txBody>
                  <a:tcPr marL="45720" marR="45720" anchor="b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82047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Βράδυ</a:t>
                      </a:r>
                    </a:p>
                  </a:txBody>
                  <a:tcPr marL="45720" marR="45720" anchor="b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49270"/>
                  </a:ext>
                </a:extLst>
              </a:tr>
            </a:tbl>
          </a:graphicData>
        </a:graphic>
      </p:graphicFrame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1EF10EBF-D647-4FDF-80AC-8E637663E7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54" y="6319985"/>
            <a:ext cx="3170292" cy="412138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32F7A9D7-70D2-4440-8AFC-331560B50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2" t="45005" b="5891"/>
          <a:stretch/>
        </p:blipFill>
        <p:spPr>
          <a:xfrm>
            <a:off x="594425" y="1111617"/>
            <a:ext cx="882686" cy="942263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785CD17C-A300-4A7E-9DAE-19321B2845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" t="-1832" r="67534" b="52728"/>
          <a:stretch/>
        </p:blipFill>
        <p:spPr>
          <a:xfrm>
            <a:off x="594425" y="2405839"/>
            <a:ext cx="882686" cy="942263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3D6BB009-C323-4383-A0BD-99D3B8BF4D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6" r="33656" b="54561"/>
          <a:stretch/>
        </p:blipFill>
        <p:spPr>
          <a:xfrm>
            <a:off x="594425" y="3742265"/>
            <a:ext cx="882686" cy="871939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EC79DA2B-A2C8-4730-837E-5F6F0D15C0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1" t="1303" r="-99" b="53258"/>
          <a:stretch/>
        </p:blipFill>
        <p:spPr>
          <a:xfrm>
            <a:off x="594425" y="5038419"/>
            <a:ext cx="882686" cy="871939"/>
          </a:xfrm>
          <a:prstGeom prst="rect">
            <a:avLst/>
          </a:prstGeom>
        </p:spPr>
      </p:pic>
      <p:sp>
        <p:nvSpPr>
          <p:cNvPr id="9" name="Θέση κειμένου 15">
            <a:extLst>
              <a:ext uri="{FF2B5EF4-FFF2-40B4-BE49-F238E27FC236}">
                <a16:creationId xmlns:a16="http://schemas.microsoft.com/office/drawing/2014/main" id="{008E5DD4-1B30-45CC-BD89-47781DA44E2D}"/>
              </a:ext>
            </a:extLst>
          </p:cNvPr>
          <p:cNvSpPr>
            <a:spLocks noGrp="1" noChangeAspect="1"/>
          </p:cNvSpPr>
          <p:nvPr>
            <p:ph type="body" sz="quarter" idx="10"/>
          </p:nvPr>
        </p:nvSpPr>
        <p:spPr>
          <a:xfrm>
            <a:off x="1746250" y="1111250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7" name="Θέση κειμένου 15">
            <a:extLst>
              <a:ext uri="{FF2B5EF4-FFF2-40B4-BE49-F238E27FC236}">
                <a16:creationId xmlns:a16="http://schemas.microsoft.com/office/drawing/2014/main" id="{6D50160F-212F-4EA4-B656-0515EEA5C380}"/>
              </a:ext>
            </a:extLst>
          </p:cNvPr>
          <p:cNvSpPr>
            <a:spLocks noGrp="1" noChangeAspect="1"/>
          </p:cNvSpPr>
          <p:nvPr>
            <p:ph type="body" sz="quarter" idx="11"/>
          </p:nvPr>
        </p:nvSpPr>
        <p:spPr>
          <a:xfrm>
            <a:off x="3197079" y="1111250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8" name="Θέση κειμένου 15">
            <a:extLst>
              <a:ext uri="{FF2B5EF4-FFF2-40B4-BE49-F238E27FC236}">
                <a16:creationId xmlns:a16="http://schemas.microsoft.com/office/drawing/2014/main" id="{828EF6C0-B11B-4B69-8950-79295CB0CC1F}"/>
              </a:ext>
            </a:extLst>
          </p:cNvPr>
          <p:cNvSpPr>
            <a:spLocks noGrp="1" noChangeAspect="1"/>
          </p:cNvSpPr>
          <p:nvPr>
            <p:ph type="body" sz="quarter" idx="12"/>
          </p:nvPr>
        </p:nvSpPr>
        <p:spPr>
          <a:xfrm>
            <a:off x="4652135" y="1111250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9" name="Θέση κειμένου 15">
            <a:extLst>
              <a:ext uri="{FF2B5EF4-FFF2-40B4-BE49-F238E27FC236}">
                <a16:creationId xmlns:a16="http://schemas.microsoft.com/office/drawing/2014/main" id="{7C2C5F45-0CED-4744-87A6-54EDA022F31E}"/>
              </a:ext>
            </a:extLst>
          </p:cNvPr>
          <p:cNvSpPr>
            <a:spLocks noGrp="1" noChangeAspect="1"/>
          </p:cNvSpPr>
          <p:nvPr>
            <p:ph type="body" sz="quarter" idx="13"/>
          </p:nvPr>
        </p:nvSpPr>
        <p:spPr>
          <a:xfrm>
            <a:off x="6115096" y="111124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0" name="Θέση κειμένου 15">
            <a:extLst>
              <a:ext uri="{FF2B5EF4-FFF2-40B4-BE49-F238E27FC236}">
                <a16:creationId xmlns:a16="http://schemas.microsoft.com/office/drawing/2014/main" id="{8C53B881-CFF8-4365-B5CE-15E238184EBC}"/>
              </a:ext>
            </a:extLst>
          </p:cNvPr>
          <p:cNvSpPr>
            <a:spLocks noGrp="1" noChangeAspect="1"/>
          </p:cNvSpPr>
          <p:nvPr>
            <p:ph type="body" sz="quarter" idx="17"/>
          </p:nvPr>
        </p:nvSpPr>
        <p:spPr>
          <a:xfrm>
            <a:off x="1757970" y="238906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1" name="Θέση κειμένου 15">
            <a:extLst>
              <a:ext uri="{FF2B5EF4-FFF2-40B4-BE49-F238E27FC236}">
                <a16:creationId xmlns:a16="http://schemas.microsoft.com/office/drawing/2014/main" id="{20C33B8F-064B-4265-AF56-15502AD8A68C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3208799" y="238906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2" name="Θέση κειμένου 15">
            <a:extLst>
              <a:ext uri="{FF2B5EF4-FFF2-40B4-BE49-F238E27FC236}">
                <a16:creationId xmlns:a16="http://schemas.microsoft.com/office/drawing/2014/main" id="{08D82719-3D7E-48A6-8EA9-E9801CB2FAD9}"/>
              </a:ext>
            </a:extLst>
          </p:cNvPr>
          <p:cNvSpPr>
            <a:spLocks noGrp="1" noChangeAspect="1"/>
          </p:cNvSpPr>
          <p:nvPr>
            <p:ph type="body" sz="quarter" idx="19"/>
          </p:nvPr>
        </p:nvSpPr>
        <p:spPr>
          <a:xfrm>
            <a:off x="4663855" y="238906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3" name="Θέση κειμένου 15">
            <a:extLst>
              <a:ext uri="{FF2B5EF4-FFF2-40B4-BE49-F238E27FC236}">
                <a16:creationId xmlns:a16="http://schemas.microsoft.com/office/drawing/2014/main" id="{64F8A290-FC1A-4BF3-9FB6-EA58C4765323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6126816" y="238906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4" name="Θέση κειμένου 15">
            <a:extLst>
              <a:ext uri="{FF2B5EF4-FFF2-40B4-BE49-F238E27FC236}">
                <a16:creationId xmlns:a16="http://schemas.microsoft.com/office/drawing/2014/main" id="{63E5D9F7-3707-4E49-8B2C-72D3A977CF85}"/>
              </a:ext>
            </a:extLst>
          </p:cNvPr>
          <p:cNvSpPr>
            <a:spLocks noGrp="1" noChangeAspect="1"/>
          </p:cNvSpPr>
          <p:nvPr>
            <p:ph type="body" sz="quarter" idx="24"/>
          </p:nvPr>
        </p:nvSpPr>
        <p:spPr>
          <a:xfrm>
            <a:off x="1755622" y="368095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5" name="Θέση κειμένου 15">
            <a:extLst>
              <a:ext uri="{FF2B5EF4-FFF2-40B4-BE49-F238E27FC236}">
                <a16:creationId xmlns:a16="http://schemas.microsoft.com/office/drawing/2014/main" id="{57A2D62B-9600-4C40-AFCC-B3F61A84C58F}"/>
              </a:ext>
            </a:extLst>
          </p:cNvPr>
          <p:cNvSpPr>
            <a:spLocks noGrp="1" noChangeAspect="1"/>
          </p:cNvSpPr>
          <p:nvPr>
            <p:ph type="body" sz="quarter" idx="25"/>
          </p:nvPr>
        </p:nvSpPr>
        <p:spPr>
          <a:xfrm>
            <a:off x="3206451" y="368095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6" name="Θέση κειμένου 15">
            <a:extLst>
              <a:ext uri="{FF2B5EF4-FFF2-40B4-BE49-F238E27FC236}">
                <a16:creationId xmlns:a16="http://schemas.microsoft.com/office/drawing/2014/main" id="{E7F32EA7-CAEA-4D1A-8952-0B69559EA645}"/>
              </a:ext>
            </a:extLst>
          </p:cNvPr>
          <p:cNvSpPr>
            <a:spLocks noGrp="1" noChangeAspect="1"/>
          </p:cNvSpPr>
          <p:nvPr>
            <p:ph type="body" sz="quarter" idx="26"/>
          </p:nvPr>
        </p:nvSpPr>
        <p:spPr>
          <a:xfrm>
            <a:off x="4661507" y="368095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7" name="Θέση κειμένου 15">
            <a:extLst>
              <a:ext uri="{FF2B5EF4-FFF2-40B4-BE49-F238E27FC236}">
                <a16:creationId xmlns:a16="http://schemas.microsoft.com/office/drawing/2014/main" id="{8DB80249-36CD-4C6B-986C-B7B484F5C73D}"/>
              </a:ext>
            </a:extLst>
          </p:cNvPr>
          <p:cNvSpPr>
            <a:spLocks noGrp="1" noChangeAspect="1"/>
          </p:cNvSpPr>
          <p:nvPr>
            <p:ph type="body" sz="quarter" idx="27"/>
          </p:nvPr>
        </p:nvSpPr>
        <p:spPr>
          <a:xfrm>
            <a:off x="6124468" y="368095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8" name="Θέση κειμένου 15">
            <a:extLst>
              <a:ext uri="{FF2B5EF4-FFF2-40B4-BE49-F238E27FC236}">
                <a16:creationId xmlns:a16="http://schemas.microsoft.com/office/drawing/2014/main" id="{4D14E868-EA15-45BA-A7B3-67570EBD9BAA}"/>
              </a:ext>
            </a:extLst>
          </p:cNvPr>
          <p:cNvSpPr>
            <a:spLocks noGrp="1" noChangeAspect="1"/>
          </p:cNvSpPr>
          <p:nvPr>
            <p:ph type="body" sz="quarter" idx="31"/>
          </p:nvPr>
        </p:nvSpPr>
        <p:spPr>
          <a:xfrm>
            <a:off x="1753274" y="500096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9" name="Θέση κειμένου 15">
            <a:extLst>
              <a:ext uri="{FF2B5EF4-FFF2-40B4-BE49-F238E27FC236}">
                <a16:creationId xmlns:a16="http://schemas.microsoft.com/office/drawing/2014/main" id="{F9E08382-0A9E-4281-8865-857A73C51F3C}"/>
              </a:ext>
            </a:extLst>
          </p:cNvPr>
          <p:cNvSpPr>
            <a:spLocks noGrp="1" noChangeAspect="1"/>
          </p:cNvSpPr>
          <p:nvPr>
            <p:ph type="body" sz="quarter" idx="32"/>
          </p:nvPr>
        </p:nvSpPr>
        <p:spPr>
          <a:xfrm>
            <a:off x="3204103" y="500096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0" name="Θέση κειμένου 15">
            <a:extLst>
              <a:ext uri="{FF2B5EF4-FFF2-40B4-BE49-F238E27FC236}">
                <a16:creationId xmlns:a16="http://schemas.microsoft.com/office/drawing/2014/main" id="{D9D8C8A1-8516-437C-AFED-AAD29798C84A}"/>
              </a:ext>
            </a:extLst>
          </p:cNvPr>
          <p:cNvSpPr>
            <a:spLocks noGrp="1" noChangeAspect="1"/>
          </p:cNvSpPr>
          <p:nvPr>
            <p:ph type="body" sz="quarter" idx="33"/>
          </p:nvPr>
        </p:nvSpPr>
        <p:spPr>
          <a:xfrm>
            <a:off x="4659159" y="500096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1" name="Θέση κειμένου 15">
            <a:extLst>
              <a:ext uri="{FF2B5EF4-FFF2-40B4-BE49-F238E27FC236}">
                <a16:creationId xmlns:a16="http://schemas.microsoft.com/office/drawing/2014/main" id="{1B4C81FE-A0CB-462E-9835-E61AA6D43D58}"/>
              </a:ext>
            </a:extLst>
          </p:cNvPr>
          <p:cNvSpPr>
            <a:spLocks noGrp="1" noChangeAspect="1"/>
          </p:cNvSpPr>
          <p:nvPr>
            <p:ph type="body" sz="quarter" idx="34"/>
          </p:nvPr>
        </p:nvSpPr>
        <p:spPr>
          <a:xfrm>
            <a:off x="6122120" y="5000968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2" name="Θέση κειμένου 15">
            <a:extLst>
              <a:ext uri="{FF2B5EF4-FFF2-40B4-BE49-F238E27FC236}">
                <a16:creationId xmlns:a16="http://schemas.microsoft.com/office/drawing/2014/main" id="{E6B0CFF4-F406-4014-965F-F35175F2FC92}"/>
              </a:ext>
            </a:extLst>
          </p:cNvPr>
          <p:cNvSpPr>
            <a:spLocks noGrp="1" noChangeAspect="1"/>
          </p:cNvSpPr>
          <p:nvPr>
            <p:ph type="body" sz="quarter" idx="35"/>
          </p:nvPr>
        </p:nvSpPr>
        <p:spPr>
          <a:xfrm>
            <a:off x="7579652" y="1106556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3" name="Θέση κειμένου 15">
            <a:extLst>
              <a:ext uri="{FF2B5EF4-FFF2-40B4-BE49-F238E27FC236}">
                <a16:creationId xmlns:a16="http://schemas.microsoft.com/office/drawing/2014/main" id="{DC747A96-A2B5-40F7-81FD-BD2B7741E415}"/>
              </a:ext>
            </a:extLst>
          </p:cNvPr>
          <p:cNvSpPr>
            <a:spLocks noGrp="1" noChangeAspect="1"/>
          </p:cNvSpPr>
          <p:nvPr>
            <p:ph type="body" sz="quarter" idx="36"/>
          </p:nvPr>
        </p:nvSpPr>
        <p:spPr>
          <a:xfrm>
            <a:off x="9030481" y="1106556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4" name="Θέση κειμένου 15">
            <a:extLst>
              <a:ext uri="{FF2B5EF4-FFF2-40B4-BE49-F238E27FC236}">
                <a16:creationId xmlns:a16="http://schemas.microsoft.com/office/drawing/2014/main" id="{2DBCA531-D72F-4C3F-87B5-8521115854C6}"/>
              </a:ext>
            </a:extLst>
          </p:cNvPr>
          <p:cNvSpPr>
            <a:spLocks noGrp="1" noChangeAspect="1"/>
          </p:cNvSpPr>
          <p:nvPr>
            <p:ph type="body" sz="quarter" idx="37"/>
          </p:nvPr>
        </p:nvSpPr>
        <p:spPr>
          <a:xfrm>
            <a:off x="10485537" y="1106556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5" name="Θέση κειμένου 15">
            <a:extLst>
              <a:ext uri="{FF2B5EF4-FFF2-40B4-BE49-F238E27FC236}">
                <a16:creationId xmlns:a16="http://schemas.microsoft.com/office/drawing/2014/main" id="{8FC7480D-E505-4749-B608-886693CC1A83}"/>
              </a:ext>
            </a:extLst>
          </p:cNvPr>
          <p:cNvSpPr>
            <a:spLocks noGrp="1" noChangeAspect="1"/>
          </p:cNvSpPr>
          <p:nvPr>
            <p:ph type="body" sz="quarter" idx="38"/>
          </p:nvPr>
        </p:nvSpPr>
        <p:spPr>
          <a:xfrm>
            <a:off x="7577304" y="239844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6" name="Θέση κειμένου 15">
            <a:extLst>
              <a:ext uri="{FF2B5EF4-FFF2-40B4-BE49-F238E27FC236}">
                <a16:creationId xmlns:a16="http://schemas.microsoft.com/office/drawing/2014/main" id="{224455C1-68FB-4428-A1CF-9D65BBCC3A7A}"/>
              </a:ext>
            </a:extLst>
          </p:cNvPr>
          <p:cNvSpPr>
            <a:spLocks noGrp="1" noChangeAspect="1"/>
          </p:cNvSpPr>
          <p:nvPr>
            <p:ph type="body" sz="quarter" idx="39"/>
          </p:nvPr>
        </p:nvSpPr>
        <p:spPr>
          <a:xfrm>
            <a:off x="9028133" y="239844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7" name="Θέση κειμένου 15">
            <a:extLst>
              <a:ext uri="{FF2B5EF4-FFF2-40B4-BE49-F238E27FC236}">
                <a16:creationId xmlns:a16="http://schemas.microsoft.com/office/drawing/2014/main" id="{DF213B1B-9D0E-4341-9F6F-A2245EBB82E8}"/>
              </a:ext>
            </a:extLst>
          </p:cNvPr>
          <p:cNvSpPr>
            <a:spLocks noGrp="1" noChangeAspect="1"/>
          </p:cNvSpPr>
          <p:nvPr>
            <p:ph type="body" sz="quarter" idx="40"/>
          </p:nvPr>
        </p:nvSpPr>
        <p:spPr>
          <a:xfrm>
            <a:off x="10483189" y="239844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8" name="Θέση κειμένου 15">
            <a:extLst>
              <a:ext uri="{FF2B5EF4-FFF2-40B4-BE49-F238E27FC236}">
                <a16:creationId xmlns:a16="http://schemas.microsoft.com/office/drawing/2014/main" id="{E2E7A3FA-066C-489C-8E38-8592A4C36941}"/>
              </a:ext>
            </a:extLst>
          </p:cNvPr>
          <p:cNvSpPr>
            <a:spLocks noGrp="1" noChangeAspect="1"/>
          </p:cNvSpPr>
          <p:nvPr>
            <p:ph type="body" sz="quarter" idx="41"/>
          </p:nvPr>
        </p:nvSpPr>
        <p:spPr>
          <a:xfrm>
            <a:off x="7563241" y="370674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9" name="Θέση κειμένου 15">
            <a:extLst>
              <a:ext uri="{FF2B5EF4-FFF2-40B4-BE49-F238E27FC236}">
                <a16:creationId xmlns:a16="http://schemas.microsoft.com/office/drawing/2014/main" id="{8FC4287B-5F79-49A1-A051-F35A3183640A}"/>
              </a:ext>
            </a:extLst>
          </p:cNvPr>
          <p:cNvSpPr>
            <a:spLocks noGrp="1" noChangeAspect="1"/>
          </p:cNvSpPr>
          <p:nvPr>
            <p:ph type="body" sz="quarter" idx="42"/>
          </p:nvPr>
        </p:nvSpPr>
        <p:spPr>
          <a:xfrm>
            <a:off x="9014070" y="370674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0" name="Θέση κειμένου 15">
            <a:extLst>
              <a:ext uri="{FF2B5EF4-FFF2-40B4-BE49-F238E27FC236}">
                <a16:creationId xmlns:a16="http://schemas.microsoft.com/office/drawing/2014/main" id="{F19E3166-D80A-4474-BBB7-BE4B38965AA5}"/>
              </a:ext>
            </a:extLst>
          </p:cNvPr>
          <p:cNvSpPr>
            <a:spLocks noGrp="1" noChangeAspect="1"/>
          </p:cNvSpPr>
          <p:nvPr>
            <p:ph type="body" sz="quarter" idx="43"/>
          </p:nvPr>
        </p:nvSpPr>
        <p:spPr>
          <a:xfrm>
            <a:off x="10469126" y="370674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1" name="Θέση κειμένου 15">
            <a:extLst>
              <a:ext uri="{FF2B5EF4-FFF2-40B4-BE49-F238E27FC236}">
                <a16:creationId xmlns:a16="http://schemas.microsoft.com/office/drawing/2014/main" id="{A3D6A670-C2F9-4606-B982-474C959D06ED}"/>
              </a:ext>
            </a:extLst>
          </p:cNvPr>
          <p:cNvSpPr>
            <a:spLocks noGrp="1" noChangeAspect="1"/>
          </p:cNvSpPr>
          <p:nvPr>
            <p:ph type="body" sz="quarter" idx="44"/>
          </p:nvPr>
        </p:nvSpPr>
        <p:spPr>
          <a:xfrm>
            <a:off x="7560893" y="4998632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2" name="Θέση κειμένου 15">
            <a:extLst>
              <a:ext uri="{FF2B5EF4-FFF2-40B4-BE49-F238E27FC236}">
                <a16:creationId xmlns:a16="http://schemas.microsoft.com/office/drawing/2014/main" id="{09EFFBDB-2F0E-4E2C-BF14-BE92619BC5B7}"/>
              </a:ext>
            </a:extLst>
          </p:cNvPr>
          <p:cNvSpPr>
            <a:spLocks noGrp="1" noChangeAspect="1"/>
          </p:cNvSpPr>
          <p:nvPr>
            <p:ph type="body" sz="quarter" idx="45"/>
          </p:nvPr>
        </p:nvSpPr>
        <p:spPr>
          <a:xfrm>
            <a:off x="9011722" y="4998632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3" name="Θέση κειμένου 15">
            <a:extLst>
              <a:ext uri="{FF2B5EF4-FFF2-40B4-BE49-F238E27FC236}">
                <a16:creationId xmlns:a16="http://schemas.microsoft.com/office/drawing/2014/main" id="{D18E42AD-1E43-4523-8FD1-D165589C730E}"/>
              </a:ext>
            </a:extLst>
          </p:cNvPr>
          <p:cNvSpPr>
            <a:spLocks noGrp="1" noChangeAspect="1"/>
          </p:cNvSpPr>
          <p:nvPr>
            <p:ph type="body" sz="quarter" idx="46"/>
          </p:nvPr>
        </p:nvSpPr>
        <p:spPr>
          <a:xfrm>
            <a:off x="10466778" y="4998632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744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η εβδομάδ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454506-FF41-4F2E-9D83-D01BFAC2F3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8" b="14488"/>
          <a:stretch/>
        </p:blipFill>
        <p:spPr>
          <a:xfrm>
            <a:off x="3300755" y="1433577"/>
            <a:ext cx="5590491" cy="4886408"/>
          </a:xfrm>
          <a:prstGeom prst="rect">
            <a:avLst/>
          </a:prstGeom>
        </p:spPr>
      </p:pic>
      <p:graphicFrame>
        <p:nvGraphicFramePr>
          <p:cNvPr id="7" name="Πίνακας 2">
            <a:extLst>
              <a:ext uri="{FF2B5EF4-FFF2-40B4-BE49-F238E27FC236}">
                <a16:creationId xmlns:a16="http://schemas.microsoft.com/office/drawing/2014/main" id="{076C0C55-31BB-4CF9-8038-98EDEE7845C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96214039"/>
              </p:ext>
            </p:extLst>
          </p:nvPr>
        </p:nvGraphicFramePr>
        <p:xfrm>
          <a:off x="295421" y="238421"/>
          <a:ext cx="11619912" cy="6045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489">
                  <a:extLst>
                    <a:ext uri="{9D8B030D-6E8A-4147-A177-3AD203B41FA5}">
                      <a16:colId xmlns:a16="http://schemas.microsoft.com/office/drawing/2014/main" val="2272900140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009961916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758818777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3539466470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175760016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3051128274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2078285551"/>
                    </a:ext>
                  </a:extLst>
                </a:gridCol>
                <a:gridCol w="1452489">
                  <a:extLst>
                    <a:ext uri="{9D8B030D-6E8A-4147-A177-3AD203B41FA5}">
                      <a16:colId xmlns:a16="http://schemas.microsoft.com/office/drawing/2014/main" val="3541508223"/>
                    </a:ext>
                  </a:extLst>
                </a:gridCol>
              </a:tblGrid>
              <a:tr h="861037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Δευτέρα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20/4/20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Τρίτη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21/4/20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Τετάρτη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22/4/20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Πέμπτη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23/4/20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Παρασκευή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24/4/20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Σάββατο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25/4/20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Κυριακή</a:t>
                      </a:r>
                    </a:p>
                    <a:p>
                      <a:pPr algn="ctr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26/4/20</a:t>
                      </a:r>
                    </a:p>
                  </a:txBody>
                  <a:tcPr marL="45720" marR="45720" anchor="b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532515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Πρωί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13011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Μεσημέρι</a:t>
                      </a:r>
                    </a:p>
                  </a:txBody>
                  <a:tcPr marL="45720" marR="45720" anchor="b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012169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Απόγευμα</a:t>
                      </a:r>
                    </a:p>
                  </a:txBody>
                  <a:tcPr marL="45720" marR="45720" anchor="b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82047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Βράδυ</a:t>
                      </a:r>
                    </a:p>
                  </a:txBody>
                  <a:tcPr marL="45720" marR="45720" anchor="b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49270"/>
                  </a:ext>
                </a:extLst>
              </a:tr>
            </a:tbl>
          </a:graphicData>
        </a:graphic>
      </p:graphicFrame>
      <p:pic>
        <p:nvPicPr>
          <p:cNvPr id="8" name="Εικόνα 7">
            <a:extLst>
              <a:ext uri="{FF2B5EF4-FFF2-40B4-BE49-F238E27FC236}">
                <a16:creationId xmlns:a16="http://schemas.microsoft.com/office/drawing/2014/main" id="{7CBFDB72-9257-4212-9F37-B39F6EA4F9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54" y="6319985"/>
            <a:ext cx="3170292" cy="41213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BC06A9A3-2BFC-46BB-A3C5-B74A3871B3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2" t="45005" b="5891"/>
          <a:stretch/>
        </p:blipFill>
        <p:spPr>
          <a:xfrm>
            <a:off x="594425" y="1111617"/>
            <a:ext cx="882686" cy="942263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C3AFF570-6D6E-4E5E-B4B9-95EF8AB588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" t="-1832" r="67534" b="52728"/>
          <a:stretch/>
        </p:blipFill>
        <p:spPr>
          <a:xfrm>
            <a:off x="594425" y="2405839"/>
            <a:ext cx="882686" cy="94226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A2DCFEAD-982F-4B0B-A677-18DFEDD7B6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6" r="33656" b="54561"/>
          <a:stretch/>
        </p:blipFill>
        <p:spPr>
          <a:xfrm>
            <a:off x="594425" y="3742265"/>
            <a:ext cx="882686" cy="871939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1D1EE4D7-BF36-45AC-9067-3AF7D65FF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1" t="1303" r="-99" b="53258"/>
          <a:stretch/>
        </p:blipFill>
        <p:spPr>
          <a:xfrm>
            <a:off x="594425" y="5038419"/>
            <a:ext cx="882686" cy="871939"/>
          </a:xfrm>
          <a:prstGeom prst="rect">
            <a:avLst/>
          </a:prstGeom>
        </p:spPr>
      </p:pic>
      <p:sp>
        <p:nvSpPr>
          <p:cNvPr id="13" name="Θέση κειμένου 15">
            <a:extLst>
              <a:ext uri="{FF2B5EF4-FFF2-40B4-BE49-F238E27FC236}">
                <a16:creationId xmlns:a16="http://schemas.microsoft.com/office/drawing/2014/main" id="{71121793-6F0D-4BC6-9CF3-7C6DB5BD59FE}"/>
              </a:ext>
            </a:extLst>
          </p:cNvPr>
          <p:cNvSpPr>
            <a:spLocks noGrp="1" noChangeAspect="1"/>
          </p:cNvSpPr>
          <p:nvPr>
            <p:ph type="body" sz="quarter" idx="10"/>
          </p:nvPr>
        </p:nvSpPr>
        <p:spPr>
          <a:xfrm>
            <a:off x="1746250" y="1111250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4" name="Θέση κειμένου 15">
            <a:extLst>
              <a:ext uri="{FF2B5EF4-FFF2-40B4-BE49-F238E27FC236}">
                <a16:creationId xmlns:a16="http://schemas.microsoft.com/office/drawing/2014/main" id="{CE030ED5-6B86-411A-893C-9363EC3EF332}"/>
              </a:ext>
            </a:extLst>
          </p:cNvPr>
          <p:cNvSpPr>
            <a:spLocks noGrp="1" noChangeAspect="1"/>
          </p:cNvSpPr>
          <p:nvPr>
            <p:ph type="body" sz="quarter" idx="11"/>
          </p:nvPr>
        </p:nvSpPr>
        <p:spPr>
          <a:xfrm>
            <a:off x="3197079" y="1111250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5" name="Θέση κειμένου 15">
            <a:extLst>
              <a:ext uri="{FF2B5EF4-FFF2-40B4-BE49-F238E27FC236}">
                <a16:creationId xmlns:a16="http://schemas.microsoft.com/office/drawing/2014/main" id="{D9538ACE-FB2D-42C8-AD6A-C62552B13946}"/>
              </a:ext>
            </a:extLst>
          </p:cNvPr>
          <p:cNvSpPr>
            <a:spLocks noGrp="1" noChangeAspect="1"/>
          </p:cNvSpPr>
          <p:nvPr>
            <p:ph type="body" sz="quarter" idx="12"/>
          </p:nvPr>
        </p:nvSpPr>
        <p:spPr>
          <a:xfrm>
            <a:off x="4652135" y="1111250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6" name="Θέση κειμένου 15">
            <a:extLst>
              <a:ext uri="{FF2B5EF4-FFF2-40B4-BE49-F238E27FC236}">
                <a16:creationId xmlns:a16="http://schemas.microsoft.com/office/drawing/2014/main" id="{960CAC78-73E6-4FDF-AD85-C7E65C8C3F00}"/>
              </a:ext>
            </a:extLst>
          </p:cNvPr>
          <p:cNvSpPr>
            <a:spLocks noGrp="1" noChangeAspect="1"/>
          </p:cNvSpPr>
          <p:nvPr>
            <p:ph type="body" sz="quarter" idx="13"/>
          </p:nvPr>
        </p:nvSpPr>
        <p:spPr>
          <a:xfrm>
            <a:off x="6115096" y="111124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7" name="Θέση κειμένου 15">
            <a:extLst>
              <a:ext uri="{FF2B5EF4-FFF2-40B4-BE49-F238E27FC236}">
                <a16:creationId xmlns:a16="http://schemas.microsoft.com/office/drawing/2014/main" id="{0DCF3B39-C64E-4561-9CCA-689C4473B2C9}"/>
              </a:ext>
            </a:extLst>
          </p:cNvPr>
          <p:cNvSpPr>
            <a:spLocks noGrp="1" noChangeAspect="1"/>
          </p:cNvSpPr>
          <p:nvPr>
            <p:ph type="body" sz="quarter" idx="17"/>
          </p:nvPr>
        </p:nvSpPr>
        <p:spPr>
          <a:xfrm>
            <a:off x="1757970" y="238906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8" name="Θέση κειμένου 15">
            <a:extLst>
              <a:ext uri="{FF2B5EF4-FFF2-40B4-BE49-F238E27FC236}">
                <a16:creationId xmlns:a16="http://schemas.microsoft.com/office/drawing/2014/main" id="{94875AE4-96F8-4F21-99B8-81975973B8AD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3208799" y="238906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9" name="Θέση κειμένου 15">
            <a:extLst>
              <a:ext uri="{FF2B5EF4-FFF2-40B4-BE49-F238E27FC236}">
                <a16:creationId xmlns:a16="http://schemas.microsoft.com/office/drawing/2014/main" id="{41B22450-23AD-48DA-8279-CB3CC265B981}"/>
              </a:ext>
            </a:extLst>
          </p:cNvPr>
          <p:cNvSpPr>
            <a:spLocks noGrp="1" noChangeAspect="1"/>
          </p:cNvSpPr>
          <p:nvPr>
            <p:ph type="body" sz="quarter" idx="19"/>
          </p:nvPr>
        </p:nvSpPr>
        <p:spPr>
          <a:xfrm>
            <a:off x="4663855" y="238906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0" name="Θέση κειμένου 15">
            <a:extLst>
              <a:ext uri="{FF2B5EF4-FFF2-40B4-BE49-F238E27FC236}">
                <a16:creationId xmlns:a16="http://schemas.microsoft.com/office/drawing/2014/main" id="{D7C8A80B-854C-46CE-BF01-2F0C3D67F549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6126816" y="238906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1" name="Θέση κειμένου 15">
            <a:extLst>
              <a:ext uri="{FF2B5EF4-FFF2-40B4-BE49-F238E27FC236}">
                <a16:creationId xmlns:a16="http://schemas.microsoft.com/office/drawing/2014/main" id="{7DBF8681-9D1B-4304-88BB-0CDCF045B4B9}"/>
              </a:ext>
            </a:extLst>
          </p:cNvPr>
          <p:cNvSpPr>
            <a:spLocks noGrp="1" noChangeAspect="1"/>
          </p:cNvSpPr>
          <p:nvPr>
            <p:ph type="body" sz="quarter" idx="24"/>
          </p:nvPr>
        </p:nvSpPr>
        <p:spPr>
          <a:xfrm>
            <a:off x="1755622" y="368095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2" name="Θέση κειμένου 15">
            <a:extLst>
              <a:ext uri="{FF2B5EF4-FFF2-40B4-BE49-F238E27FC236}">
                <a16:creationId xmlns:a16="http://schemas.microsoft.com/office/drawing/2014/main" id="{6E3B59E0-D7DB-4EE7-9CCA-7A252C4FB8C4}"/>
              </a:ext>
            </a:extLst>
          </p:cNvPr>
          <p:cNvSpPr>
            <a:spLocks noGrp="1" noChangeAspect="1"/>
          </p:cNvSpPr>
          <p:nvPr>
            <p:ph type="body" sz="quarter" idx="25"/>
          </p:nvPr>
        </p:nvSpPr>
        <p:spPr>
          <a:xfrm>
            <a:off x="3206451" y="368095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3" name="Θέση κειμένου 15">
            <a:extLst>
              <a:ext uri="{FF2B5EF4-FFF2-40B4-BE49-F238E27FC236}">
                <a16:creationId xmlns:a16="http://schemas.microsoft.com/office/drawing/2014/main" id="{DF003323-3A20-412F-A205-C9D500985ADA}"/>
              </a:ext>
            </a:extLst>
          </p:cNvPr>
          <p:cNvSpPr>
            <a:spLocks noGrp="1" noChangeAspect="1"/>
          </p:cNvSpPr>
          <p:nvPr>
            <p:ph type="body" sz="quarter" idx="26"/>
          </p:nvPr>
        </p:nvSpPr>
        <p:spPr>
          <a:xfrm>
            <a:off x="4661507" y="3680954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4" name="Θέση κειμένου 15">
            <a:extLst>
              <a:ext uri="{FF2B5EF4-FFF2-40B4-BE49-F238E27FC236}">
                <a16:creationId xmlns:a16="http://schemas.microsoft.com/office/drawing/2014/main" id="{91E0D742-484C-4520-89D0-9B02514C4593}"/>
              </a:ext>
            </a:extLst>
          </p:cNvPr>
          <p:cNvSpPr>
            <a:spLocks noGrp="1" noChangeAspect="1"/>
          </p:cNvSpPr>
          <p:nvPr>
            <p:ph type="body" sz="quarter" idx="27"/>
          </p:nvPr>
        </p:nvSpPr>
        <p:spPr>
          <a:xfrm>
            <a:off x="6124468" y="368095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5" name="Θέση κειμένου 15">
            <a:extLst>
              <a:ext uri="{FF2B5EF4-FFF2-40B4-BE49-F238E27FC236}">
                <a16:creationId xmlns:a16="http://schemas.microsoft.com/office/drawing/2014/main" id="{9844B94C-7AEF-4E52-BB0F-37CD3AEB91D1}"/>
              </a:ext>
            </a:extLst>
          </p:cNvPr>
          <p:cNvSpPr>
            <a:spLocks noGrp="1" noChangeAspect="1"/>
          </p:cNvSpPr>
          <p:nvPr>
            <p:ph type="body" sz="quarter" idx="31"/>
          </p:nvPr>
        </p:nvSpPr>
        <p:spPr>
          <a:xfrm>
            <a:off x="1753274" y="500096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6" name="Θέση κειμένου 15">
            <a:extLst>
              <a:ext uri="{FF2B5EF4-FFF2-40B4-BE49-F238E27FC236}">
                <a16:creationId xmlns:a16="http://schemas.microsoft.com/office/drawing/2014/main" id="{D51AD935-A91F-43F3-B8D9-5FF141F8F430}"/>
              </a:ext>
            </a:extLst>
          </p:cNvPr>
          <p:cNvSpPr>
            <a:spLocks noGrp="1" noChangeAspect="1"/>
          </p:cNvSpPr>
          <p:nvPr>
            <p:ph type="body" sz="quarter" idx="32"/>
          </p:nvPr>
        </p:nvSpPr>
        <p:spPr>
          <a:xfrm>
            <a:off x="3204103" y="500096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7" name="Θέση κειμένου 15">
            <a:extLst>
              <a:ext uri="{FF2B5EF4-FFF2-40B4-BE49-F238E27FC236}">
                <a16:creationId xmlns:a16="http://schemas.microsoft.com/office/drawing/2014/main" id="{BF13F900-EE8F-4C19-9910-3304C883080B}"/>
              </a:ext>
            </a:extLst>
          </p:cNvPr>
          <p:cNvSpPr>
            <a:spLocks noGrp="1" noChangeAspect="1"/>
          </p:cNvSpPr>
          <p:nvPr>
            <p:ph type="body" sz="quarter" idx="33"/>
          </p:nvPr>
        </p:nvSpPr>
        <p:spPr>
          <a:xfrm>
            <a:off x="4659159" y="5000969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8" name="Θέση κειμένου 15">
            <a:extLst>
              <a:ext uri="{FF2B5EF4-FFF2-40B4-BE49-F238E27FC236}">
                <a16:creationId xmlns:a16="http://schemas.microsoft.com/office/drawing/2014/main" id="{12FD8325-7B5E-47B7-ACBB-83522474B6A2}"/>
              </a:ext>
            </a:extLst>
          </p:cNvPr>
          <p:cNvSpPr>
            <a:spLocks noGrp="1" noChangeAspect="1"/>
          </p:cNvSpPr>
          <p:nvPr>
            <p:ph type="body" sz="quarter" idx="34"/>
          </p:nvPr>
        </p:nvSpPr>
        <p:spPr>
          <a:xfrm>
            <a:off x="6122120" y="5000968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9" name="Θέση κειμένου 15">
            <a:extLst>
              <a:ext uri="{FF2B5EF4-FFF2-40B4-BE49-F238E27FC236}">
                <a16:creationId xmlns:a16="http://schemas.microsoft.com/office/drawing/2014/main" id="{278A1D78-FA24-4851-B648-E215ACA55DA1}"/>
              </a:ext>
            </a:extLst>
          </p:cNvPr>
          <p:cNvSpPr>
            <a:spLocks noGrp="1" noChangeAspect="1"/>
          </p:cNvSpPr>
          <p:nvPr>
            <p:ph type="body" sz="quarter" idx="35"/>
          </p:nvPr>
        </p:nvSpPr>
        <p:spPr>
          <a:xfrm>
            <a:off x="7579652" y="1106556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0" name="Θέση κειμένου 15">
            <a:extLst>
              <a:ext uri="{FF2B5EF4-FFF2-40B4-BE49-F238E27FC236}">
                <a16:creationId xmlns:a16="http://schemas.microsoft.com/office/drawing/2014/main" id="{7F0EB59D-4325-46DB-9086-B034D159BF20}"/>
              </a:ext>
            </a:extLst>
          </p:cNvPr>
          <p:cNvSpPr>
            <a:spLocks noGrp="1" noChangeAspect="1"/>
          </p:cNvSpPr>
          <p:nvPr>
            <p:ph type="body" sz="quarter" idx="36"/>
          </p:nvPr>
        </p:nvSpPr>
        <p:spPr>
          <a:xfrm>
            <a:off x="9030481" y="1106556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1" name="Θέση κειμένου 15">
            <a:extLst>
              <a:ext uri="{FF2B5EF4-FFF2-40B4-BE49-F238E27FC236}">
                <a16:creationId xmlns:a16="http://schemas.microsoft.com/office/drawing/2014/main" id="{84681230-BCA1-40DA-A900-007EDA1CC857}"/>
              </a:ext>
            </a:extLst>
          </p:cNvPr>
          <p:cNvSpPr>
            <a:spLocks noGrp="1" noChangeAspect="1"/>
          </p:cNvSpPr>
          <p:nvPr>
            <p:ph type="body" sz="quarter" idx="37"/>
          </p:nvPr>
        </p:nvSpPr>
        <p:spPr>
          <a:xfrm>
            <a:off x="10485537" y="1106556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2" name="Θέση κειμένου 15">
            <a:extLst>
              <a:ext uri="{FF2B5EF4-FFF2-40B4-BE49-F238E27FC236}">
                <a16:creationId xmlns:a16="http://schemas.microsoft.com/office/drawing/2014/main" id="{9B6828EB-37DE-44F2-B2FC-E8B48A5F3850}"/>
              </a:ext>
            </a:extLst>
          </p:cNvPr>
          <p:cNvSpPr>
            <a:spLocks noGrp="1" noChangeAspect="1"/>
          </p:cNvSpPr>
          <p:nvPr>
            <p:ph type="body" sz="quarter" idx="38"/>
          </p:nvPr>
        </p:nvSpPr>
        <p:spPr>
          <a:xfrm>
            <a:off x="7577304" y="239844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3" name="Θέση κειμένου 15">
            <a:extLst>
              <a:ext uri="{FF2B5EF4-FFF2-40B4-BE49-F238E27FC236}">
                <a16:creationId xmlns:a16="http://schemas.microsoft.com/office/drawing/2014/main" id="{B67F8797-7A03-4C29-83C5-2E9FB721E61E}"/>
              </a:ext>
            </a:extLst>
          </p:cNvPr>
          <p:cNvSpPr>
            <a:spLocks noGrp="1" noChangeAspect="1"/>
          </p:cNvSpPr>
          <p:nvPr>
            <p:ph type="body" sz="quarter" idx="39"/>
          </p:nvPr>
        </p:nvSpPr>
        <p:spPr>
          <a:xfrm>
            <a:off x="9028133" y="239844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4" name="Θέση κειμένου 15">
            <a:extLst>
              <a:ext uri="{FF2B5EF4-FFF2-40B4-BE49-F238E27FC236}">
                <a16:creationId xmlns:a16="http://schemas.microsoft.com/office/drawing/2014/main" id="{D45AFF8A-9AAB-4C40-8B64-526A73BDAE76}"/>
              </a:ext>
            </a:extLst>
          </p:cNvPr>
          <p:cNvSpPr>
            <a:spLocks noGrp="1" noChangeAspect="1"/>
          </p:cNvSpPr>
          <p:nvPr>
            <p:ph type="body" sz="quarter" idx="40"/>
          </p:nvPr>
        </p:nvSpPr>
        <p:spPr>
          <a:xfrm>
            <a:off x="10483189" y="2398445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5" name="Θέση κειμένου 15">
            <a:extLst>
              <a:ext uri="{FF2B5EF4-FFF2-40B4-BE49-F238E27FC236}">
                <a16:creationId xmlns:a16="http://schemas.microsoft.com/office/drawing/2014/main" id="{E3B33BB3-FFCD-4461-B4D5-06D3B2D65AA7}"/>
              </a:ext>
            </a:extLst>
          </p:cNvPr>
          <p:cNvSpPr>
            <a:spLocks noGrp="1" noChangeAspect="1"/>
          </p:cNvSpPr>
          <p:nvPr>
            <p:ph type="body" sz="quarter" idx="41"/>
          </p:nvPr>
        </p:nvSpPr>
        <p:spPr>
          <a:xfrm>
            <a:off x="7563241" y="370674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6" name="Θέση κειμένου 15">
            <a:extLst>
              <a:ext uri="{FF2B5EF4-FFF2-40B4-BE49-F238E27FC236}">
                <a16:creationId xmlns:a16="http://schemas.microsoft.com/office/drawing/2014/main" id="{A4BE5012-BF40-4203-AC59-A1E18BBD5B73}"/>
              </a:ext>
            </a:extLst>
          </p:cNvPr>
          <p:cNvSpPr>
            <a:spLocks noGrp="1" noChangeAspect="1"/>
          </p:cNvSpPr>
          <p:nvPr>
            <p:ph type="body" sz="quarter" idx="42"/>
          </p:nvPr>
        </p:nvSpPr>
        <p:spPr>
          <a:xfrm>
            <a:off x="9014070" y="370674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7" name="Θέση κειμένου 15">
            <a:extLst>
              <a:ext uri="{FF2B5EF4-FFF2-40B4-BE49-F238E27FC236}">
                <a16:creationId xmlns:a16="http://schemas.microsoft.com/office/drawing/2014/main" id="{5AF67D35-A86A-4F71-9579-C12E22E6FCE9}"/>
              </a:ext>
            </a:extLst>
          </p:cNvPr>
          <p:cNvSpPr>
            <a:spLocks noGrp="1" noChangeAspect="1"/>
          </p:cNvSpPr>
          <p:nvPr>
            <p:ph type="body" sz="quarter" idx="43"/>
          </p:nvPr>
        </p:nvSpPr>
        <p:spPr>
          <a:xfrm>
            <a:off x="10469126" y="3706743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8" name="Θέση κειμένου 15">
            <a:extLst>
              <a:ext uri="{FF2B5EF4-FFF2-40B4-BE49-F238E27FC236}">
                <a16:creationId xmlns:a16="http://schemas.microsoft.com/office/drawing/2014/main" id="{61A735D1-5487-4793-A3AC-88C14FEA343C}"/>
              </a:ext>
            </a:extLst>
          </p:cNvPr>
          <p:cNvSpPr>
            <a:spLocks noGrp="1" noChangeAspect="1"/>
          </p:cNvSpPr>
          <p:nvPr>
            <p:ph type="body" sz="quarter" idx="44"/>
          </p:nvPr>
        </p:nvSpPr>
        <p:spPr>
          <a:xfrm>
            <a:off x="7560893" y="4998632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39" name="Θέση κειμένου 15">
            <a:extLst>
              <a:ext uri="{FF2B5EF4-FFF2-40B4-BE49-F238E27FC236}">
                <a16:creationId xmlns:a16="http://schemas.microsoft.com/office/drawing/2014/main" id="{97E5FF22-1370-4B8F-A44C-8BBF55F64A2D}"/>
              </a:ext>
            </a:extLst>
          </p:cNvPr>
          <p:cNvSpPr>
            <a:spLocks noGrp="1" noChangeAspect="1"/>
          </p:cNvSpPr>
          <p:nvPr>
            <p:ph type="body" sz="quarter" idx="45"/>
          </p:nvPr>
        </p:nvSpPr>
        <p:spPr>
          <a:xfrm>
            <a:off x="9011722" y="4998632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0" name="Θέση κειμένου 15">
            <a:extLst>
              <a:ext uri="{FF2B5EF4-FFF2-40B4-BE49-F238E27FC236}">
                <a16:creationId xmlns:a16="http://schemas.microsoft.com/office/drawing/2014/main" id="{7936EFE6-0ACB-4E44-AA72-D4F309F5B4F8}"/>
              </a:ext>
            </a:extLst>
          </p:cNvPr>
          <p:cNvSpPr>
            <a:spLocks noGrp="1" noChangeAspect="1"/>
          </p:cNvSpPr>
          <p:nvPr>
            <p:ph type="body" sz="quarter" idx="46"/>
          </p:nvPr>
        </p:nvSpPr>
        <p:spPr>
          <a:xfrm>
            <a:off x="10466778" y="4998632"/>
            <a:ext cx="1427163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1505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ημέρ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0FC9240D-4EC0-4C4B-B8D0-94304D814B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8" b="14488"/>
          <a:stretch/>
        </p:blipFill>
        <p:spPr>
          <a:xfrm>
            <a:off x="3300755" y="1433577"/>
            <a:ext cx="5590491" cy="4886408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EB87361D-AE4F-4972-B999-FF6D90BAA0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54" y="6319985"/>
            <a:ext cx="3170292" cy="412138"/>
          </a:xfrm>
          <a:prstGeom prst="rect">
            <a:avLst/>
          </a:prstGeom>
        </p:spPr>
      </p:pic>
      <p:graphicFrame>
        <p:nvGraphicFramePr>
          <p:cNvPr id="5" name="Πίνακας 2">
            <a:extLst>
              <a:ext uri="{FF2B5EF4-FFF2-40B4-BE49-F238E27FC236}">
                <a16:creationId xmlns:a16="http://schemas.microsoft.com/office/drawing/2014/main" id="{C557FFF7-D433-47B9-AD01-90123EBFC0B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84861199"/>
              </p:ext>
            </p:extLst>
          </p:nvPr>
        </p:nvGraphicFramePr>
        <p:xfrm>
          <a:off x="295420" y="238421"/>
          <a:ext cx="11396908" cy="6045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439">
                  <a:extLst>
                    <a:ext uri="{9D8B030D-6E8A-4147-A177-3AD203B41FA5}">
                      <a16:colId xmlns:a16="http://schemas.microsoft.com/office/drawing/2014/main" val="2272900140"/>
                    </a:ext>
                  </a:extLst>
                </a:gridCol>
                <a:gridCol w="9953469">
                  <a:extLst>
                    <a:ext uri="{9D8B030D-6E8A-4147-A177-3AD203B41FA5}">
                      <a16:colId xmlns:a16="http://schemas.microsoft.com/office/drawing/2014/main" val="2009961916"/>
                    </a:ext>
                  </a:extLst>
                </a:gridCol>
              </a:tblGrid>
              <a:tr h="861037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Ημέρα:   </a:t>
                      </a:r>
                    </a:p>
                    <a:p>
                      <a:pPr algn="l"/>
                      <a:r>
                        <a:rPr lang="el-GR" sz="1800" b="1" dirty="0"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Ημερομηνία:  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532515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Πρωί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AFFC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AFFCD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13011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Μεσημέρι</a:t>
                      </a:r>
                    </a:p>
                  </a:txBody>
                  <a:tcPr marL="45720" marR="45720" anchor="b">
                    <a:solidFill>
                      <a:srgbClr val="F8CBAD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8CBAD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012169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Απόγευμα</a:t>
                      </a:r>
                    </a:p>
                  </a:txBody>
                  <a:tcPr marL="45720" marR="45720" anchor="b">
                    <a:solidFill>
                      <a:srgbClr val="FFCCCC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FFCCCC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82047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ka-AcidGR-Poiret" panose="02000603000000000000" pitchFamily="2" charset="0"/>
                          <a:ea typeface="Aka-AcidGR-Poiret" panose="02000603000000000000" pitchFamily="2" charset="0"/>
                        </a:rPr>
                        <a:t>Βράδυ</a:t>
                      </a:r>
                    </a:p>
                  </a:txBody>
                  <a:tcPr marL="45720" marR="45720" anchor="b">
                    <a:solidFill>
                      <a:srgbClr val="ADB9CA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1200" dirty="0">
                        <a:latin typeface="Aka-AcidGR5yearsold" panose="02000603000000000000" pitchFamily="2" charset="-95"/>
                        <a:ea typeface="Aka-AcidGR5yearsold" panose="02000603000000000000" pitchFamily="2" charset="-95"/>
                      </a:endParaRPr>
                    </a:p>
                  </a:txBody>
                  <a:tcPr marL="45720" marR="45720">
                    <a:solidFill>
                      <a:srgbClr val="ADB9CA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49270"/>
                  </a:ext>
                </a:extLst>
              </a:tr>
            </a:tbl>
          </a:graphicData>
        </a:graphic>
      </p:graphicFrame>
      <p:pic>
        <p:nvPicPr>
          <p:cNvPr id="6" name="Εικόνα 5">
            <a:extLst>
              <a:ext uri="{FF2B5EF4-FFF2-40B4-BE49-F238E27FC236}">
                <a16:creationId xmlns:a16="http://schemas.microsoft.com/office/drawing/2014/main" id="{E4E66787-67DD-4FF8-AD7D-D84F7D7ABD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2" t="45005" b="5891"/>
          <a:stretch/>
        </p:blipFill>
        <p:spPr>
          <a:xfrm>
            <a:off x="594425" y="1111617"/>
            <a:ext cx="882686" cy="942263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08A1CCB3-D4B5-4501-8176-42BA31DE6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" t="-1832" r="67534" b="52728"/>
          <a:stretch/>
        </p:blipFill>
        <p:spPr>
          <a:xfrm>
            <a:off x="594425" y="2405839"/>
            <a:ext cx="882686" cy="942263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BAB5B2A9-437E-47BF-8708-23B37BF589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6" r="33656" b="54561"/>
          <a:stretch/>
        </p:blipFill>
        <p:spPr>
          <a:xfrm>
            <a:off x="594425" y="3742265"/>
            <a:ext cx="882686" cy="871939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CBAF9EB6-B2D7-4A83-A9A6-8B0A853FB2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1" t="1303" r="-99" b="53258"/>
          <a:stretch/>
        </p:blipFill>
        <p:spPr>
          <a:xfrm>
            <a:off x="594425" y="5038419"/>
            <a:ext cx="882686" cy="871939"/>
          </a:xfrm>
          <a:prstGeom prst="rect">
            <a:avLst/>
          </a:prstGeom>
        </p:spPr>
      </p:pic>
      <p:sp>
        <p:nvSpPr>
          <p:cNvPr id="10" name="Θέση κειμένου 15">
            <a:extLst>
              <a:ext uri="{FF2B5EF4-FFF2-40B4-BE49-F238E27FC236}">
                <a16:creationId xmlns:a16="http://schemas.microsoft.com/office/drawing/2014/main" id="{C3961384-1C8B-4084-93B8-4EE7E897B5C3}"/>
              </a:ext>
            </a:extLst>
          </p:cNvPr>
          <p:cNvSpPr>
            <a:spLocks noGrp="1" noChangeAspect="1"/>
          </p:cNvSpPr>
          <p:nvPr>
            <p:ph type="body" sz="quarter" idx="10"/>
          </p:nvPr>
        </p:nvSpPr>
        <p:spPr>
          <a:xfrm>
            <a:off x="1746250" y="1111250"/>
            <a:ext cx="9936706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4" name="Θέση κειμένου 15">
            <a:extLst>
              <a:ext uri="{FF2B5EF4-FFF2-40B4-BE49-F238E27FC236}">
                <a16:creationId xmlns:a16="http://schemas.microsoft.com/office/drawing/2014/main" id="{BFE27521-69E9-4FA1-AE4B-E2D9E9912D3B}"/>
              </a:ext>
            </a:extLst>
          </p:cNvPr>
          <p:cNvSpPr>
            <a:spLocks noGrp="1" noChangeAspect="1"/>
          </p:cNvSpPr>
          <p:nvPr>
            <p:ph type="body" sz="quarter" idx="17"/>
          </p:nvPr>
        </p:nvSpPr>
        <p:spPr>
          <a:xfrm>
            <a:off x="1757970" y="2389065"/>
            <a:ext cx="9936706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18" name="Θέση κειμένου 15">
            <a:extLst>
              <a:ext uri="{FF2B5EF4-FFF2-40B4-BE49-F238E27FC236}">
                <a16:creationId xmlns:a16="http://schemas.microsoft.com/office/drawing/2014/main" id="{6F15CC6D-9ECE-4BAB-8DFD-4CAAAC81BFB5}"/>
              </a:ext>
            </a:extLst>
          </p:cNvPr>
          <p:cNvSpPr>
            <a:spLocks noGrp="1" noChangeAspect="1"/>
          </p:cNvSpPr>
          <p:nvPr>
            <p:ph type="body" sz="quarter" idx="24"/>
          </p:nvPr>
        </p:nvSpPr>
        <p:spPr>
          <a:xfrm>
            <a:off x="1755622" y="3680954"/>
            <a:ext cx="9936706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22" name="Θέση κειμένου 15">
            <a:extLst>
              <a:ext uri="{FF2B5EF4-FFF2-40B4-BE49-F238E27FC236}">
                <a16:creationId xmlns:a16="http://schemas.microsoft.com/office/drawing/2014/main" id="{6515BBCC-4EAE-4534-86BA-D26593A64BEA}"/>
              </a:ext>
            </a:extLst>
          </p:cNvPr>
          <p:cNvSpPr>
            <a:spLocks noGrp="1" noChangeAspect="1"/>
          </p:cNvSpPr>
          <p:nvPr>
            <p:ph type="body" sz="quarter" idx="31"/>
          </p:nvPr>
        </p:nvSpPr>
        <p:spPr>
          <a:xfrm>
            <a:off x="1753274" y="5000969"/>
            <a:ext cx="9936706" cy="1293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endParaRPr lang="el-GR" dirty="0"/>
          </a:p>
        </p:txBody>
      </p:sp>
      <p:sp>
        <p:nvSpPr>
          <p:cNvPr id="46" name="Θέση κειμένου 45">
            <a:extLst>
              <a:ext uri="{FF2B5EF4-FFF2-40B4-BE49-F238E27FC236}">
                <a16:creationId xmlns:a16="http://schemas.microsoft.com/office/drawing/2014/main" id="{F4EA6A41-A301-4968-A233-4F188D9F7CC1}"/>
              </a:ext>
            </a:extLst>
          </p:cNvPr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3172690" y="238125"/>
            <a:ext cx="2923309" cy="873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ka-AcidGR5yearsold" panose="02000603000000000000" pitchFamily="2" charset="-95"/>
                <a:ea typeface="Aka-AcidGR5yearsold" panose="02000603000000000000" pitchFamily="2" charset="-95"/>
              </a:defRPr>
            </a:lvl1pPr>
          </a:lstStyle>
          <a:p>
            <a:pPr lvl="0"/>
            <a:r>
              <a:rPr lang="el-G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62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>
            <a:extLst>
              <a:ext uri="{FF2B5EF4-FFF2-40B4-BE49-F238E27FC236}">
                <a16:creationId xmlns:a16="http://schemas.microsoft.com/office/drawing/2014/main" id="{7CBFDB72-9257-4212-9F37-B39F6EA4F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54" y="6319985"/>
            <a:ext cx="3170292" cy="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22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686943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Παρουσίαση1" id="{01A65724-91A9-425E-AE6D-12C2F1787280}" vid="{DEA3C768-BF84-4C4D-B84F-ED217E6B52D5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0</Words>
  <Application>Microsoft Office PowerPoint</Application>
  <PresentationFormat>Ευρεία οθόνη</PresentationFormat>
  <Paragraphs>0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6" baseType="lpstr">
      <vt:lpstr>Aka-AcidGR5yearsold</vt:lpstr>
      <vt:lpstr>Aka-AcidGR-Poiret</vt:lpstr>
      <vt:lpstr>Arial</vt:lpstr>
      <vt:lpstr>Calibri</vt:lpstr>
      <vt:lpstr>Θέμα του Office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user</cp:lastModifiedBy>
  <cp:revision>3</cp:revision>
  <dcterms:created xsi:type="dcterms:W3CDTF">2020-03-22T06:08:16Z</dcterms:created>
  <dcterms:modified xsi:type="dcterms:W3CDTF">2020-03-22T07:22:36Z</dcterms:modified>
</cp:coreProperties>
</file>