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3" r:id="rId6"/>
    <p:sldId id="300" r:id="rId7"/>
    <p:sldId id="303" r:id="rId8"/>
    <p:sldId id="301" r:id="rId9"/>
    <p:sldId id="262" r:id="rId10"/>
    <p:sldId id="302" r:id="rId11"/>
    <p:sldId id="259" r:id="rId12"/>
    <p:sldId id="267" r:id="rId13"/>
    <p:sldId id="274" r:id="rId14"/>
    <p:sldId id="304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Bitter" panose="020B0604020202020204" charset="0"/>
      <p:regular r:id="rId18"/>
      <p:bold r:id="rId19"/>
      <p:italic r:id="rId20"/>
      <p:boldItalic r:id="rId21"/>
    </p:embeddedFont>
    <p:embeddedFont>
      <p:font typeface="Bitter Thin" panose="020B0604020202020204" charset="0"/>
      <p:regular r:id="rId22"/>
      <p:bold r:id="rId23"/>
      <p:italic r:id="rId24"/>
      <p:boldItalic r:id="rId25"/>
    </p:embeddedFont>
    <p:embeddedFont>
      <p:font typeface="Inika" panose="020B0604020202020204" charset="0"/>
      <p:regular r:id="rId26"/>
      <p:bold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B039AE-9643-4403-855A-1DE698CB2CB8}">
  <a:tblStyle styleId="{F9B039AE-9643-4403-855A-1DE698CB2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9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bea7d070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bea7d0702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bea7d07021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bea7d07021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1c2217c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1c2217c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9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1c2217c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1c2217c3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8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0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9536842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9536842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" y="1249511"/>
            <a:ext cx="9143813" cy="3893695"/>
            <a:chOff x="12" y="1249511"/>
            <a:chExt cx="9143813" cy="3893695"/>
          </a:xfrm>
        </p:grpSpPr>
        <p:sp>
          <p:nvSpPr>
            <p:cNvPr id="10" name="Google Shape;10;p2"/>
            <p:cNvSpPr/>
            <p:nvPr/>
          </p:nvSpPr>
          <p:spPr>
            <a:xfrm>
              <a:off x="1478801" y="1918850"/>
              <a:ext cx="7664914" cy="3224311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2" y="3041749"/>
              <a:ext cx="9143813" cy="2101456"/>
            </a:xfrm>
            <a:custGeom>
              <a:avLst/>
              <a:gdLst/>
              <a:ahLst/>
              <a:cxnLst/>
              <a:rect l="l" t="t" r="r" b="b"/>
              <a:pathLst>
                <a:path w="195799" h="87107" extrusionOk="0">
                  <a:moveTo>
                    <a:pt x="0" y="42542"/>
                  </a:moveTo>
                  <a:cubicBezTo>
                    <a:pt x="0" y="42542"/>
                    <a:pt x="31016" y="53484"/>
                    <a:pt x="66342" y="45173"/>
                  </a:cubicBezTo>
                  <a:cubicBezTo>
                    <a:pt x="113872" y="34017"/>
                    <a:pt x="113324" y="1"/>
                    <a:pt x="195799" y="1"/>
                  </a:cubicBezTo>
                  <a:lnTo>
                    <a:pt x="195799" y="86714"/>
                  </a:lnTo>
                  <a:cubicBezTo>
                    <a:pt x="195799" y="86928"/>
                    <a:pt x="195620" y="87107"/>
                    <a:pt x="195406" y="87107"/>
                  </a:cubicBezTo>
                  <a:lnTo>
                    <a:pt x="393" y="87107"/>
                  </a:lnTo>
                  <a:cubicBezTo>
                    <a:pt x="179" y="87107"/>
                    <a:pt x="0" y="86928"/>
                    <a:pt x="0" y="867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96331" y="1670666"/>
              <a:ext cx="595820" cy="411094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15187" y="2370568"/>
              <a:ext cx="681143" cy="469656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23344" y="2081757"/>
              <a:ext cx="1572411" cy="799638"/>
              <a:chOff x="5618500" y="645650"/>
              <a:chExt cx="1616875" cy="8222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703150" y="80465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975800" y="64565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18500" y="130187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06525" y="86095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7531279" y="1249511"/>
              <a:ext cx="1143519" cy="799674"/>
              <a:chOff x="1330800" y="1140849"/>
              <a:chExt cx="1143519" cy="799674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3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845180" y="2443825"/>
            <a:ext cx="3858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305" name="Google Shape;305;p25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25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5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309" name="Google Shape;309;p25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5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5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5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" name="Google Shape;313;p25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6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316" name="Google Shape;316;p26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 flipH="1">
              <a:off x="-70" y="3781425"/>
              <a:ext cx="3050345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36949" y="-1439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6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632300" y="916164"/>
            <a:ext cx="7511743" cy="4227335"/>
            <a:chOff x="1632300" y="916164"/>
            <a:chExt cx="7511743" cy="4227335"/>
          </a:xfrm>
        </p:grpSpPr>
        <p:sp>
          <p:nvSpPr>
            <p:cNvPr id="28" name="Google Shape;28;p3"/>
            <p:cNvSpPr/>
            <p:nvPr/>
          </p:nvSpPr>
          <p:spPr>
            <a:xfrm>
              <a:off x="6677626" y="916164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632300" y="2764675"/>
              <a:ext cx="7511743" cy="2378824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6651259" y="1568769"/>
              <a:ext cx="1893037" cy="962690"/>
              <a:chOff x="6186650" y="997000"/>
              <a:chExt cx="1616875" cy="82225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 b="1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2454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46" name="Google Shape;46;p5"/>
            <p:cNvSpPr/>
            <p:nvPr/>
          </p:nvSpPr>
          <p:spPr>
            <a:xfrm>
              <a:off x="0" y="3403675"/>
              <a:ext cx="5312985" cy="1739822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148250" y="4131450"/>
              <a:ext cx="3039100" cy="1012050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5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126355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12740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1263625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idx="4"/>
          </p:nvPr>
        </p:nvSpPr>
        <p:spPr>
          <a:xfrm>
            <a:off x="5127400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199922"/>
            <a:ext cx="9627400" cy="4943593"/>
            <a:chOff x="0" y="199922"/>
            <a:chExt cx="9627400" cy="4943593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6186650" y="199922"/>
              <a:ext cx="3243130" cy="1619328"/>
              <a:chOff x="6186650" y="199922"/>
              <a:chExt cx="3243130" cy="1619328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7960459" y="199922"/>
                <a:ext cx="1469321" cy="1013777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10524" extrusionOk="0">
                    <a:moveTo>
                      <a:pt x="7012" y="1"/>
                    </a:moveTo>
                    <a:cubicBezTo>
                      <a:pt x="6601" y="1"/>
                      <a:pt x="6193" y="59"/>
                      <a:pt x="5799" y="181"/>
                    </a:cubicBezTo>
                    <a:cubicBezTo>
                      <a:pt x="4537" y="574"/>
                      <a:pt x="3477" y="1669"/>
                      <a:pt x="3287" y="2979"/>
                    </a:cubicBezTo>
                    <a:cubicBezTo>
                      <a:pt x="3200" y="2970"/>
                      <a:pt x="3112" y="2965"/>
                      <a:pt x="3025" y="2965"/>
                    </a:cubicBezTo>
                    <a:cubicBezTo>
                      <a:pt x="1898" y="2965"/>
                      <a:pt x="735" y="3729"/>
                      <a:pt x="381" y="4801"/>
                    </a:cubicBezTo>
                    <a:cubicBezTo>
                      <a:pt x="0" y="5956"/>
                      <a:pt x="560" y="7349"/>
                      <a:pt x="1643" y="7896"/>
                    </a:cubicBezTo>
                    <a:cubicBezTo>
                      <a:pt x="2244" y="8202"/>
                      <a:pt x="2930" y="8256"/>
                      <a:pt x="3608" y="8256"/>
                    </a:cubicBezTo>
                    <a:cubicBezTo>
                      <a:pt x="3695" y="8256"/>
                      <a:pt x="3783" y="8255"/>
                      <a:pt x="3870" y="8254"/>
                    </a:cubicBezTo>
                    <a:cubicBezTo>
                      <a:pt x="4239" y="9230"/>
                      <a:pt x="5239" y="9873"/>
                      <a:pt x="6227" y="10230"/>
                    </a:cubicBezTo>
                    <a:cubicBezTo>
                      <a:pt x="6525" y="10337"/>
                      <a:pt x="6835" y="10421"/>
                      <a:pt x="7156" y="10480"/>
                    </a:cubicBezTo>
                    <a:cubicBezTo>
                      <a:pt x="7353" y="10509"/>
                      <a:pt x="7551" y="10523"/>
                      <a:pt x="7746" y="10523"/>
                    </a:cubicBezTo>
                    <a:cubicBezTo>
                      <a:pt x="9085" y="10523"/>
                      <a:pt x="10352" y="9862"/>
                      <a:pt x="11121" y="8730"/>
                    </a:cubicBezTo>
                    <a:cubicBezTo>
                      <a:pt x="11516" y="8913"/>
                      <a:pt x="11945" y="9006"/>
                      <a:pt x="12373" y="9006"/>
                    </a:cubicBezTo>
                    <a:cubicBezTo>
                      <a:pt x="12835" y="9006"/>
                      <a:pt x="13296" y="8898"/>
                      <a:pt x="13716" y="8682"/>
                    </a:cubicBezTo>
                    <a:cubicBezTo>
                      <a:pt x="14526" y="8254"/>
                      <a:pt x="15074" y="7456"/>
                      <a:pt x="15169" y="6551"/>
                    </a:cubicBezTo>
                    <a:cubicBezTo>
                      <a:pt x="15252" y="5622"/>
                      <a:pt x="14824" y="4717"/>
                      <a:pt x="14062" y="4182"/>
                    </a:cubicBezTo>
                    <a:cubicBezTo>
                      <a:pt x="14490" y="3586"/>
                      <a:pt x="14526" y="2812"/>
                      <a:pt x="14181" y="2170"/>
                    </a:cubicBezTo>
                    <a:cubicBezTo>
                      <a:pt x="13812" y="1539"/>
                      <a:pt x="13169" y="1134"/>
                      <a:pt x="12442" y="1086"/>
                    </a:cubicBezTo>
                    <a:cubicBezTo>
                      <a:pt x="12397" y="1083"/>
                      <a:pt x="12351" y="1082"/>
                      <a:pt x="12306" y="1082"/>
                    </a:cubicBezTo>
                    <a:cubicBezTo>
                      <a:pt x="11635" y="1082"/>
                      <a:pt x="10957" y="1404"/>
                      <a:pt x="10478" y="1872"/>
                    </a:cubicBezTo>
                    <a:cubicBezTo>
                      <a:pt x="10418" y="1384"/>
                      <a:pt x="10014" y="1027"/>
                      <a:pt x="9597" y="765"/>
                    </a:cubicBezTo>
                    <a:cubicBezTo>
                      <a:pt x="8827" y="281"/>
                      <a:pt x="7916" y="1"/>
                      <a:pt x="7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9"/>
              <p:cNvGrpSpPr/>
              <p:nvPr/>
            </p:nvGrpSpPr>
            <p:grpSpPr>
              <a:xfrm>
                <a:off x="6186650" y="997000"/>
                <a:ext cx="1616875" cy="822250"/>
                <a:chOff x="6186650" y="997000"/>
                <a:chExt cx="1616875" cy="822250"/>
              </a:xfrm>
            </p:grpSpPr>
            <p:sp>
              <p:nvSpPr>
                <p:cNvPr id="99" name="Google Shape;99;p9"/>
                <p:cNvSpPr/>
                <p:nvPr/>
              </p:nvSpPr>
              <p:spPr>
                <a:xfrm>
                  <a:off x="7271300" y="1156000"/>
                  <a:ext cx="265525" cy="8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1" h="3387" extrusionOk="0">
                      <a:moveTo>
                        <a:pt x="9008" y="1"/>
                      </a:moveTo>
                      <a:cubicBezTo>
                        <a:pt x="8495" y="1"/>
                        <a:pt x="7988" y="143"/>
                        <a:pt x="7549" y="411"/>
                      </a:cubicBezTo>
                      <a:cubicBezTo>
                        <a:pt x="7061" y="721"/>
                        <a:pt x="6656" y="1125"/>
                        <a:pt x="6359" y="1614"/>
                      </a:cubicBezTo>
                      <a:cubicBezTo>
                        <a:pt x="6125" y="1988"/>
                        <a:pt x="5920" y="2376"/>
                        <a:pt x="5757" y="2785"/>
                      </a:cubicBezTo>
                      <a:lnTo>
                        <a:pt x="5757" y="2785"/>
                      </a:lnTo>
                      <a:cubicBezTo>
                        <a:pt x="5115" y="1997"/>
                        <a:pt x="4239" y="1428"/>
                        <a:pt x="3239" y="1173"/>
                      </a:cubicBezTo>
                      <a:cubicBezTo>
                        <a:pt x="2837" y="1066"/>
                        <a:pt x="2415" y="1012"/>
                        <a:pt x="1998" y="1012"/>
                      </a:cubicBezTo>
                      <a:cubicBezTo>
                        <a:pt x="1859" y="1012"/>
                        <a:pt x="1721" y="1018"/>
                        <a:pt x="1584" y="1030"/>
                      </a:cubicBezTo>
                      <a:cubicBezTo>
                        <a:pt x="1025" y="1078"/>
                        <a:pt x="489" y="1233"/>
                        <a:pt x="1" y="1494"/>
                      </a:cubicBezTo>
                      <a:cubicBezTo>
                        <a:pt x="524" y="1304"/>
                        <a:pt x="1075" y="1208"/>
                        <a:pt x="1627" y="1208"/>
                      </a:cubicBezTo>
                      <a:cubicBezTo>
                        <a:pt x="2144" y="1208"/>
                        <a:pt x="2661" y="1292"/>
                        <a:pt x="3156" y="1459"/>
                      </a:cubicBezTo>
                      <a:cubicBezTo>
                        <a:pt x="4180" y="1768"/>
                        <a:pt x="5061" y="2411"/>
                        <a:pt x="5656" y="3292"/>
                      </a:cubicBezTo>
                      <a:cubicBezTo>
                        <a:pt x="5680" y="3328"/>
                        <a:pt x="5716" y="3352"/>
                        <a:pt x="5751" y="3376"/>
                      </a:cubicBezTo>
                      <a:cubicBezTo>
                        <a:pt x="5773" y="3383"/>
                        <a:pt x="5794" y="3386"/>
                        <a:pt x="5815" y="3386"/>
                      </a:cubicBezTo>
                      <a:cubicBezTo>
                        <a:pt x="5899" y="3386"/>
                        <a:pt x="5973" y="3333"/>
                        <a:pt x="6001" y="3257"/>
                      </a:cubicBezTo>
                      <a:cubicBezTo>
                        <a:pt x="6359" y="2256"/>
                        <a:pt x="6859" y="1268"/>
                        <a:pt x="7716" y="661"/>
                      </a:cubicBezTo>
                      <a:cubicBezTo>
                        <a:pt x="8145" y="363"/>
                        <a:pt x="8645" y="197"/>
                        <a:pt x="9168" y="197"/>
                      </a:cubicBezTo>
                      <a:cubicBezTo>
                        <a:pt x="9197" y="195"/>
                        <a:pt x="9226" y="195"/>
                        <a:pt x="9255" y="195"/>
                      </a:cubicBezTo>
                      <a:cubicBezTo>
                        <a:pt x="9771" y="195"/>
                        <a:pt x="10260" y="395"/>
                        <a:pt x="10621" y="756"/>
                      </a:cubicBezTo>
                      <a:cubicBezTo>
                        <a:pt x="10300" y="292"/>
                        <a:pt x="9740" y="54"/>
                        <a:pt x="9180" y="6"/>
                      </a:cubicBezTo>
                      <a:cubicBezTo>
                        <a:pt x="9123" y="3"/>
                        <a:pt x="9065" y="1"/>
                        <a:pt x="90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7543950" y="997000"/>
                  <a:ext cx="25957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3" h="3458" extrusionOk="0">
                      <a:moveTo>
                        <a:pt x="9868" y="0"/>
                      </a:moveTo>
                      <a:cubicBezTo>
                        <a:pt x="9549" y="0"/>
                        <a:pt x="9232" y="51"/>
                        <a:pt x="8930" y="151"/>
                      </a:cubicBezTo>
                      <a:cubicBezTo>
                        <a:pt x="8466" y="318"/>
                        <a:pt x="8026" y="568"/>
                        <a:pt x="7645" y="889"/>
                      </a:cubicBezTo>
                      <a:cubicBezTo>
                        <a:pt x="6946" y="1459"/>
                        <a:pt x="6432" y="2193"/>
                        <a:pt x="5954" y="2925"/>
                      </a:cubicBezTo>
                      <a:lnTo>
                        <a:pt x="5954" y="2925"/>
                      </a:lnTo>
                      <a:cubicBezTo>
                        <a:pt x="5302" y="2040"/>
                        <a:pt x="4436" y="1353"/>
                        <a:pt x="3418" y="937"/>
                      </a:cubicBezTo>
                      <a:cubicBezTo>
                        <a:pt x="2882" y="711"/>
                        <a:pt x="2311" y="556"/>
                        <a:pt x="1727" y="485"/>
                      </a:cubicBezTo>
                      <a:cubicBezTo>
                        <a:pt x="1528" y="464"/>
                        <a:pt x="1326" y="453"/>
                        <a:pt x="1124" y="453"/>
                      </a:cubicBezTo>
                      <a:cubicBezTo>
                        <a:pt x="745" y="453"/>
                        <a:pt x="365" y="490"/>
                        <a:pt x="1" y="568"/>
                      </a:cubicBezTo>
                      <a:cubicBezTo>
                        <a:pt x="137" y="559"/>
                        <a:pt x="274" y="555"/>
                        <a:pt x="410" y="555"/>
                      </a:cubicBezTo>
                      <a:cubicBezTo>
                        <a:pt x="1406" y="555"/>
                        <a:pt x="2398" y="783"/>
                        <a:pt x="3299" y="1223"/>
                      </a:cubicBezTo>
                      <a:cubicBezTo>
                        <a:pt x="4311" y="1699"/>
                        <a:pt x="5168" y="2449"/>
                        <a:pt x="5799" y="3378"/>
                      </a:cubicBezTo>
                      <a:cubicBezTo>
                        <a:pt x="5811" y="3390"/>
                        <a:pt x="5835" y="3413"/>
                        <a:pt x="5859" y="3425"/>
                      </a:cubicBezTo>
                      <a:cubicBezTo>
                        <a:pt x="5889" y="3447"/>
                        <a:pt x="5925" y="3458"/>
                        <a:pt x="5960" y="3458"/>
                      </a:cubicBezTo>
                      <a:cubicBezTo>
                        <a:pt x="6021" y="3458"/>
                        <a:pt x="6083" y="3426"/>
                        <a:pt x="6121" y="3366"/>
                      </a:cubicBezTo>
                      <a:cubicBezTo>
                        <a:pt x="6633" y="2556"/>
                        <a:pt x="7145" y="1747"/>
                        <a:pt x="7823" y="1092"/>
                      </a:cubicBezTo>
                      <a:cubicBezTo>
                        <a:pt x="8168" y="770"/>
                        <a:pt x="8561" y="508"/>
                        <a:pt x="8990" y="318"/>
                      </a:cubicBezTo>
                      <a:cubicBezTo>
                        <a:pt x="9386" y="136"/>
                        <a:pt x="9811" y="40"/>
                        <a:pt x="10239" y="40"/>
                      </a:cubicBezTo>
                      <a:cubicBezTo>
                        <a:pt x="10287" y="40"/>
                        <a:pt x="10335" y="42"/>
                        <a:pt x="10383" y="44"/>
                      </a:cubicBezTo>
                      <a:cubicBezTo>
                        <a:pt x="10212" y="15"/>
                        <a:pt x="10040" y="0"/>
                        <a:pt x="98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6186650" y="1653225"/>
                  <a:ext cx="349475" cy="1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9" h="6641" extrusionOk="0">
                      <a:moveTo>
                        <a:pt x="13978" y="1"/>
                      </a:moveTo>
                      <a:lnTo>
                        <a:pt x="13978" y="1"/>
                      </a:lnTo>
                      <a:cubicBezTo>
                        <a:pt x="13264" y="96"/>
                        <a:pt x="12597" y="370"/>
                        <a:pt x="12037" y="810"/>
                      </a:cubicBezTo>
                      <a:cubicBezTo>
                        <a:pt x="11466" y="1239"/>
                        <a:pt x="10990" y="1775"/>
                        <a:pt x="10609" y="2382"/>
                      </a:cubicBezTo>
                      <a:cubicBezTo>
                        <a:pt x="9916" y="3486"/>
                        <a:pt x="9538" y="4738"/>
                        <a:pt x="9215" y="5959"/>
                      </a:cubicBezTo>
                      <a:lnTo>
                        <a:pt x="9215" y="5959"/>
                      </a:lnTo>
                      <a:cubicBezTo>
                        <a:pt x="7933" y="5038"/>
                        <a:pt x="6420" y="4478"/>
                        <a:pt x="4846" y="4346"/>
                      </a:cubicBezTo>
                      <a:cubicBezTo>
                        <a:pt x="4610" y="4326"/>
                        <a:pt x="4373" y="4317"/>
                        <a:pt x="4137" y="4317"/>
                      </a:cubicBezTo>
                      <a:cubicBezTo>
                        <a:pt x="3529" y="4317"/>
                        <a:pt x="2926" y="4381"/>
                        <a:pt x="2334" y="4501"/>
                      </a:cubicBezTo>
                      <a:cubicBezTo>
                        <a:pt x="1512" y="4668"/>
                        <a:pt x="727" y="4965"/>
                        <a:pt x="0" y="5382"/>
                      </a:cubicBezTo>
                      <a:cubicBezTo>
                        <a:pt x="762" y="5061"/>
                        <a:pt x="1560" y="4858"/>
                        <a:pt x="2382" y="4751"/>
                      </a:cubicBezTo>
                      <a:cubicBezTo>
                        <a:pt x="2769" y="4705"/>
                        <a:pt x="3161" y="4681"/>
                        <a:pt x="3554" y="4681"/>
                      </a:cubicBezTo>
                      <a:cubicBezTo>
                        <a:pt x="3971" y="4681"/>
                        <a:pt x="4388" y="4708"/>
                        <a:pt x="4798" y="4763"/>
                      </a:cubicBezTo>
                      <a:cubicBezTo>
                        <a:pt x="6406" y="4965"/>
                        <a:pt x="7930" y="5597"/>
                        <a:pt x="9204" y="6585"/>
                      </a:cubicBezTo>
                      <a:cubicBezTo>
                        <a:pt x="9240" y="6609"/>
                        <a:pt x="9275" y="6620"/>
                        <a:pt x="9299" y="6632"/>
                      </a:cubicBezTo>
                      <a:cubicBezTo>
                        <a:pt x="9321" y="6638"/>
                        <a:pt x="9343" y="6641"/>
                        <a:pt x="9365" y="6641"/>
                      </a:cubicBezTo>
                      <a:cubicBezTo>
                        <a:pt x="9480" y="6641"/>
                        <a:pt x="9578" y="6562"/>
                        <a:pt x="9609" y="6442"/>
                      </a:cubicBezTo>
                      <a:cubicBezTo>
                        <a:pt x="9954" y="5108"/>
                        <a:pt x="10275" y="3763"/>
                        <a:pt x="10942" y="2572"/>
                      </a:cubicBezTo>
                      <a:cubicBezTo>
                        <a:pt x="11264" y="1989"/>
                        <a:pt x="11692" y="1441"/>
                        <a:pt x="12192" y="989"/>
                      </a:cubicBezTo>
                      <a:cubicBezTo>
                        <a:pt x="12692" y="524"/>
                        <a:pt x="13311" y="179"/>
                        <a:pt x="139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6774675" y="1212300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9"/>
            <p:cNvSpPr/>
            <p:nvPr/>
          </p:nvSpPr>
          <p:spPr>
            <a:xfrm flipH="1">
              <a:off x="3088499" y="2738625"/>
              <a:ext cx="6538901" cy="2404890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0" y="3225500"/>
              <a:ext cx="2141443" cy="1918013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-2463701" y="-1363749"/>
            <a:ext cx="11607844" cy="6503848"/>
            <a:chOff x="-2463701" y="-1363749"/>
            <a:chExt cx="11607844" cy="6503848"/>
          </a:xfrm>
        </p:grpSpPr>
        <p:sp>
          <p:nvSpPr>
            <p:cNvPr id="124" name="Google Shape;124;p13"/>
            <p:cNvSpPr/>
            <p:nvPr/>
          </p:nvSpPr>
          <p:spPr>
            <a:xfrm>
              <a:off x="1517825" y="1853149"/>
              <a:ext cx="7626318" cy="3286949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2463701" y="-1363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3"/>
            <p:cNvGrpSpPr/>
            <p:nvPr/>
          </p:nvGrpSpPr>
          <p:grpSpPr>
            <a:xfrm flipH="1">
              <a:off x="6332858" y="455715"/>
              <a:ext cx="2097734" cy="1066787"/>
              <a:chOff x="6186650" y="997000"/>
              <a:chExt cx="1616875" cy="82225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 hasCustomPrompt="1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3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4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 hasCustomPrompt="1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7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8" hasCustomPrompt="1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6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>
            <a:off x="-1068591" y="286386"/>
            <a:ext cx="7405716" cy="4850098"/>
            <a:chOff x="-1068591" y="286386"/>
            <a:chExt cx="7405716" cy="4850098"/>
          </a:xfrm>
        </p:grpSpPr>
        <p:sp>
          <p:nvSpPr>
            <p:cNvPr id="146" name="Google Shape;146;p14"/>
            <p:cNvSpPr/>
            <p:nvPr/>
          </p:nvSpPr>
          <p:spPr>
            <a:xfrm>
              <a:off x="0" y="2996150"/>
              <a:ext cx="6337125" cy="2140333"/>
            </a:xfrm>
            <a:custGeom>
              <a:avLst/>
              <a:gdLst/>
              <a:ahLst/>
              <a:cxnLst/>
              <a:rect l="l" t="t" r="r" b="b"/>
              <a:pathLst>
                <a:path w="102717" h="45697" extrusionOk="0">
                  <a:moveTo>
                    <a:pt x="67914" y="23694"/>
                  </a:moveTo>
                  <a:cubicBezTo>
                    <a:pt x="42982" y="17836"/>
                    <a:pt x="43268" y="1"/>
                    <a:pt x="1" y="1"/>
                  </a:cubicBezTo>
                  <a:lnTo>
                    <a:pt x="1" y="45483"/>
                  </a:lnTo>
                  <a:cubicBezTo>
                    <a:pt x="1" y="45602"/>
                    <a:pt x="84" y="45697"/>
                    <a:pt x="203" y="45697"/>
                  </a:cubicBezTo>
                  <a:lnTo>
                    <a:pt x="102514" y="45697"/>
                  </a:lnTo>
                  <a:cubicBezTo>
                    <a:pt x="102621" y="45697"/>
                    <a:pt x="102716" y="45602"/>
                    <a:pt x="102716" y="45483"/>
                  </a:cubicBezTo>
                  <a:cubicBezTo>
                    <a:pt x="102716" y="45483"/>
                    <a:pt x="86452" y="28052"/>
                    <a:pt x="67914" y="236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1736600" y="1023311"/>
              <a:ext cx="1143519" cy="799674"/>
              <a:chOff x="1330800" y="1140849"/>
              <a:chExt cx="1143519" cy="799674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4"/>
            <p:cNvSpPr/>
            <p:nvPr/>
          </p:nvSpPr>
          <p:spPr>
            <a:xfrm>
              <a:off x="-1068591" y="286386"/>
              <a:ext cx="1469321" cy="1013777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52272" y="318707"/>
              <a:ext cx="641022" cy="44199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4268975" y="3287125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/>
          </p:nvPr>
        </p:nvSpPr>
        <p:spPr>
          <a:xfrm>
            <a:off x="3692775" y="1394850"/>
            <a:ext cx="47445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64" name="Google Shape;164;p16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" name="Google Shape;167;p16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" name="Google Shape;172;p16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9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97" name="Google Shape;197;p19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0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19"/>
            <p:cNvGrpSpPr/>
            <p:nvPr/>
          </p:nvGrpSpPr>
          <p:grpSpPr>
            <a:xfrm>
              <a:off x="6838161" y="502509"/>
              <a:ext cx="1778978" cy="786595"/>
              <a:chOff x="5577063" y="2349975"/>
              <a:chExt cx="990137" cy="437800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5577063" y="2468166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9"/>
            <p:cNvSpPr/>
            <p:nvPr/>
          </p:nvSpPr>
          <p:spPr>
            <a:xfrm>
              <a:off x="4600150" y="3781425"/>
              <a:ext cx="4543758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3"/>
          </p:nvPr>
        </p:nvSpPr>
        <p:spPr>
          <a:xfrm>
            <a:off x="3360616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4"/>
          </p:nvPr>
        </p:nvSpPr>
        <p:spPr>
          <a:xfrm>
            <a:off x="3360612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 idx="5" hasCustomPrompt="1"/>
          </p:nvPr>
        </p:nvSpPr>
        <p:spPr>
          <a:xfrm>
            <a:off x="1282480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6"/>
          </p:nvPr>
        </p:nvSpPr>
        <p:spPr>
          <a:xfrm>
            <a:off x="687896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7"/>
          </p:nvPr>
        </p:nvSpPr>
        <p:spPr>
          <a:xfrm>
            <a:off x="687800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8" hasCustomPrompt="1"/>
          </p:nvPr>
        </p:nvSpPr>
        <p:spPr>
          <a:xfrm>
            <a:off x="6628247" y="1678333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9"/>
          </p:nvPr>
        </p:nvSpPr>
        <p:spPr>
          <a:xfrm>
            <a:off x="6033462" y="2215050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13"/>
          </p:nvPr>
        </p:nvSpPr>
        <p:spPr>
          <a:xfrm>
            <a:off x="6033527" y="2670450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65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ctrTitle"/>
          </p:nvPr>
        </p:nvSpPr>
        <p:spPr>
          <a:xfrm>
            <a:off x="879659" y="252845"/>
            <a:ext cx="7814068" cy="116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Operating systems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1"/>
          </p:nvPr>
        </p:nvSpPr>
        <p:spPr>
          <a:xfrm>
            <a:off x="879658" y="1414959"/>
            <a:ext cx="6913523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OS: an operating system for the NXP K70 Tower System</a:t>
            </a:r>
            <a:endParaRPr dirty="0"/>
          </a:p>
        </p:txBody>
      </p:sp>
      <p:sp>
        <p:nvSpPr>
          <p:cNvPr id="457" name="Google Shape;457;p29"/>
          <p:cNvSpPr/>
          <p:nvPr/>
        </p:nvSpPr>
        <p:spPr>
          <a:xfrm>
            <a:off x="3129600" y="4650800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0" y="4103502"/>
            <a:ext cx="3858270" cy="1040025"/>
          </a:xfrm>
          <a:custGeom>
            <a:avLst/>
            <a:gdLst/>
            <a:ahLst/>
            <a:cxnLst/>
            <a:rect l="l" t="t" r="r" b="b"/>
            <a:pathLst>
              <a:path w="102716" h="33636" extrusionOk="0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4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659" name="Google Shape;659;p34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701" name="Google Shape;701;p34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3779312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meet again, at last. The circle is now complete. When I left you I was but the learner. Now, *I* am the master.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itter"/>
                <a:ea typeface="Bitter"/>
                <a:cs typeface="Bitter"/>
                <a:sym typeface="Bitter"/>
              </a:rPr>
              <a:t>-DARTH VADER</a:t>
            </a:r>
            <a:endParaRPr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itter Thin"/>
                <a:ea typeface="Bitter Thin"/>
                <a:cs typeface="Bitter Thin"/>
                <a:sym typeface="Bitter Thin"/>
              </a:rPr>
              <a:t>04</a:t>
            </a:r>
            <a:endParaRPr dirty="0">
              <a:latin typeface="Bitter Thin"/>
              <a:ea typeface="Bitter Thin"/>
              <a:cs typeface="Bitter Thin"/>
              <a:sym typeface="Bitter Thin"/>
            </a:endParaRPr>
          </a:p>
        </p:txBody>
      </p:sp>
      <p:grpSp>
        <p:nvGrpSpPr>
          <p:cNvPr id="755" name="Google Shape;755;p34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756" name="Google Shape;756;p34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4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819" name="Google Shape;819;p34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820" name="Google Shape;820;p34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834" name="Google Shape;834;p34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842" name="Google Shape;842;p34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337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>
            <a:spLocks noGrp="1"/>
          </p:cNvSpPr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Dac synthesizer</a:t>
            </a:r>
            <a:endParaRPr dirty="0"/>
          </a:p>
        </p:txBody>
      </p:sp>
      <p:sp>
        <p:nvSpPr>
          <p:cNvPr id="487" name="Google Shape;487;p32"/>
          <p:cNvSpPr txBox="1">
            <a:spLocks noGrp="1"/>
          </p:cNvSpPr>
          <p:nvPr>
            <p:ph type="subTitle" idx="1"/>
          </p:nvPr>
        </p:nvSpPr>
        <p:spPr>
          <a:xfrm>
            <a:off x="963175" y="2102800"/>
            <a:ext cx="3865200" cy="1965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A/V final project combines new device-independent I/O, basic electronics, and continuous PDB timer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cmd_synth</a:t>
            </a:r>
            <a:r>
              <a:rPr lang="en-US" dirty="0"/>
              <a:t> implements a synthesizer with two waveforms and a functioning ASR envelope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4270260" y="1833417"/>
            <a:ext cx="8749115" cy="2770245"/>
            <a:chOff x="2428445" y="3023741"/>
            <a:chExt cx="6715624" cy="2126378"/>
          </a:xfrm>
        </p:grpSpPr>
        <p:sp>
          <p:nvSpPr>
            <p:cNvPr id="489" name="Google Shape;489;p32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32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492" name="Google Shape;492;p32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55519" extrusionOk="0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avLst/>
                <a:gdLst/>
                <a:ahLst/>
                <a:cxnLst/>
                <a:rect l="l" t="t" r="r" b="b"/>
                <a:pathLst>
                  <a:path w="39256" h="31148" extrusionOk="0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11829" extrusionOk="0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avLst/>
                <a:gdLst/>
                <a:ahLst/>
                <a:cxnLst/>
                <a:rect l="l" t="t" r="r" b="b"/>
                <a:pathLst>
                  <a:path w="143686" h="14792" extrusionOk="0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145770" h="2775" extrusionOk="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avLst/>
                <a:gdLst/>
                <a:ahLst/>
                <a:cxnLst/>
                <a:rect l="l" t="t" r="r" b="b"/>
                <a:pathLst>
                  <a:path w="142248" h="14813" extrusionOk="0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8" name="Google Shape;498;p32"/>
          <p:cNvGrpSpPr/>
          <p:nvPr/>
        </p:nvGrpSpPr>
        <p:grpSpPr>
          <a:xfrm>
            <a:off x="6940078" y="996946"/>
            <a:ext cx="4334196" cy="3485651"/>
            <a:chOff x="5039700" y="2786475"/>
            <a:chExt cx="2798061" cy="2250549"/>
          </a:xfrm>
        </p:grpSpPr>
        <p:sp>
          <p:nvSpPr>
            <p:cNvPr id="499" name="Google Shape;499;p32"/>
            <p:cNvSpPr/>
            <p:nvPr/>
          </p:nvSpPr>
          <p:spPr>
            <a:xfrm>
              <a:off x="6186580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201806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308300" y="3059062"/>
              <a:ext cx="12948" cy="44345"/>
            </a:xfrm>
            <a:custGeom>
              <a:avLst/>
              <a:gdLst/>
              <a:ahLst/>
              <a:cxnLst/>
              <a:rect l="l" t="t" r="r" b="b"/>
              <a:pathLst>
                <a:path w="466" h="1596" extrusionOk="0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323526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6591138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6606363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6712219" y="3051115"/>
              <a:ext cx="12920" cy="44345"/>
            </a:xfrm>
            <a:custGeom>
              <a:avLst/>
              <a:gdLst/>
              <a:ahLst/>
              <a:cxnLst/>
              <a:rect l="l" t="t" r="r" b="b"/>
              <a:pathLst>
                <a:path w="465" h="1596" extrusionOk="0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727444" y="3051115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159130" y="3094791"/>
              <a:ext cx="85356" cy="352675"/>
            </a:xfrm>
            <a:custGeom>
              <a:avLst/>
              <a:gdLst/>
              <a:ahLst/>
              <a:cxnLst/>
              <a:rect l="l" t="t" r="r" b="b"/>
              <a:pathLst>
                <a:path w="3072" h="12693" extrusionOk="0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6343697" y="2794671"/>
              <a:ext cx="241868" cy="114891"/>
            </a:xfrm>
            <a:custGeom>
              <a:avLst/>
              <a:gdLst/>
              <a:ahLst/>
              <a:cxnLst/>
              <a:rect l="l" t="t" r="r" b="b"/>
              <a:pathLst>
                <a:path w="8705" h="4135" extrusionOk="0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041034" y="2967431"/>
              <a:ext cx="2796727" cy="2069594"/>
            </a:xfrm>
            <a:custGeom>
              <a:avLst/>
              <a:gdLst/>
              <a:ahLst/>
              <a:cxnLst/>
              <a:rect l="l" t="t" r="r" b="b"/>
              <a:pathLst>
                <a:path w="100656" h="74486" extrusionOk="0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6322192" y="3145386"/>
              <a:ext cx="274627" cy="478069"/>
            </a:xfrm>
            <a:custGeom>
              <a:avLst/>
              <a:gdLst/>
              <a:ahLst/>
              <a:cxnLst/>
              <a:rect l="l" t="t" r="r" b="b"/>
              <a:pathLst>
                <a:path w="9884" h="17206" extrusionOk="0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111493" y="3927749"/>
              <a:ext cx="251093" cy="1056302"/>
            </a:xfrm>
            <a:custGeom>
              <a:avLst/>
              <a:gdLst/>
              <a:ahLst/>
              <a:cxnLst/>
              <a:rect l="l" t="t" r="r" b="b"/>
              <a:pathLst>
                <a:path w="9037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136609" y="3927749"/>
              <a:ext cx="13615" cy="1056302"/>
            </a:xfrm>
            <a:custGeom>
              <a:avLst/>
              <a:gdLst/>
              <a:ahLst/>
              <a:cxnLst/>
              <a:rect l="l" t="t" r="r" b="b"/>
              <a:pathLst>
                <a:path w="490" h="38017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570312" y="3929722"/>
              <a:ext cx="251093" cy="1056330"/>
            </a:xfrm>
            <a:custGeom>
              <a:avLst/>
              <a:gdLst/>
              <a:ahLst/>
              <a:cxnLst/>
              <a:rect l="l" t="t" r="r" b="b"/>
              <a:pathLst>
                <a:path w="9037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982815" y="3929722"/>
              <a:ext cx="251426" cy="1056330"/>
            </a:xfrm>
            <a:custGeom>
              <a:avLst/>
              <a:gdLst/>
              <a:ahLst/>
              <a:cxnLst/>
              <a:rect l="l" t="t" r="r" b="b"/>
              <a:pathLst>
                <a:path w="904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633146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7045983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458487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124718" y="3740514"/>
              <a:ext cx="2634963" cy="165432"/>
            </a:xfrm>
            <a:custGeom>
              <a:avLst/>
              <a:gdLst/>
              <a:ahLst/>
              <a:cxnLst/>
              <a:rect l="l" t="t" r="r" b="b"/>
              <a:pathLst>
                <a:path w="94834" h="5954" extrusionOk="0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068817" y="3697172"/>
              <a:ext cx="2750409" cy="75770"/>
            </a:xfrm>
            <a:custGeom>
              <a:avLst/>
              <a:gdLst/>
              <a:ahLst/>
              <a:cxnLst/>
              <a:rect l="l" t="t" r="r" b="b"/>
              <a:pathLst>
                <a:path w="98989" h="2727" extrusionOk="0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039700" y="3645883"/>
              <a:ext cx="2797394" cy="56265"/>
            </a:xfrm>
            <a:custGeom>
              <a:avLst/>
              <a:gdLst/>
              <a:ahLst/>
              <a:cxnLst/>
              <a:rect l="l" t="t" r="r" b="b"/>
              <a:pathLst>
                <a:path w="100680" h="2025" extrusionOk="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196511" y="3625378"/>
              <a:ext cx="2498010" cy="20533"/>
            </a:xfrm>
            <a:custGeom>
              <a:avLst/>
              <a:gdLst/>
              <a:ahLst/>
              <a:cxnLst/>
              <a:rect l="l" t="t" r="r" b="b"/>
              <a:pathLst>
                <a:path w="89905" h="739" extrusionOk="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68817" y="3882406"/>
              <a:ext cx="2750409" cy="47012"/>
            </a:xfrm>
            <a:custGeom>
              <a:avLst/>
              <a:gdLst/>
              <a:ahLst/>
              <a:cxnLst/>
              <a:rect l="l" t="t" r="r" b="b"/>
              <a:pathLst>
                <a:path w="98989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283168" y="3511576"/>
              <a:ext cx="809544" cy="113835"/>
            </a:xfrm>
            <a:custGeom>
              <a:avLst/>
              <a:gdLst/>
              <a:ahLst/>
              <a:cxnLst/>
              <a:rect l="l" t="t" r="r" b="b"/>
              <a:pathLst>
                <a:path w="29136" h="4097" extrusionOk="0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810461" y="3511576"/>
              <a:ext cx="809877" cy="113835"/>
            </a:xfrm>
            <a:custGeom>
              <a:avLst/>
              <a:gdLst/>
              <a:ahLst/>
              <a:cxnLst/>
              <a:rect l="l" t="t" r="r" b="b"/>
              <a:pathLst>
                <a:path w="29148" h="4097" extrusionOk="0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260330" y="3494378"/>
              <a:ext cx="870087" cy="17254"/>
            </a:xfrm>
            <a:custGeom>
              <a:avLst/>
              <a:gdLst/>
              <a:ahLst/>
              <a:cxnLst/>
              <a:rect l="l" t="t" r="r" b="b"/>
              <a:pathLst>
                <a:path w="31315" h="621" extrusionOk="0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780372" y="3494378"/>
              <a:ext cx="870059" cy="17227"/>
            </a:xfrm>
            <a:custGeom>
              <a:avLst/>
              <a:gdLst/>
              <a:ahLst/>
              <a:cxnLst/>
              <a:rect l="l" t="t" r="r" b="b"/>
              <a:pathLst>
                <a:path w="31314" h="620" extrusionOk="0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092644" y="3484459"/>
              <a:ext cx="717881" cy="140953"/>
            </a:xfrm>
            <a:custGeom>
              <a:avLst/>
              <a:gdLst/>
              <a:ahLst/>
              <a:cxnLst/>
              <a:rect l="l" t="t" r="r" b="b"/>
              <a:pathLst>
                <a:path w="25837" h="5073" extrusionOk="0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064193" y="3439810"/>
              <a:ext cx="800597" cy="44678"/>
            </a:xfrm>
            <a:custGeom>
              <a:avLst/>
              <a:gdLst/>
              <a:ahLst/>
              <a:cxnLst/>
              <a:rect l="l" t="t" r="r" b="b"/>
              <a:pathLst>
                <a:path w="28814" h="1608" extrusionOk="0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087321" y="4981671"/>
              <a:ext cx="299439" cy="34426"/>
            </a:xfrm>
            <a:custGeom>
              <a:avLst/>
              <a:gdLst/>
              <a:ahLst/>
              <a:cxnLst/>
              <a:rect l="l" t="t" r="r" b="b"/>
              <a:pathLst>
                <a:path w="10777" h="1239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545834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958671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609002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021839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436677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6173689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6159463" y="3154666"/>
              <a:ext cx="85022" cy="178324"/>
            </a:xfrm>
            <a:custGeom>
              <a:avLst/>
              <a:gdLst/>
              <a:ahLst/>
              <a:cxnLst/>
              <a:rect l="l" t="t" r="r" b="b"/>
              <a:pathLst>
                <a:path w="3060" h="6418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171688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6184913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6210391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6295075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280517" y="3154666"/>
              <a:ext cx="85383" cy="178324"/>
            </a:xfrm>
            <a:custGeom>
              <a:avLst/>
              <a:gdLst/>
              <a:ahLst/>
              <a:cxnLst/>
              <a:rect l="l" t="t" r="r" b="b"/>
              <a:pathLst>
                <a:path w="3073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6292769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6306328" y="3084539"/>
              <a:ext cx="41705" cy="80743"/>
            </a:xfrm>
            <a:custGeom>
              <a:avLst/>
              <a:gdLst/>
              <a:ahLst/>
              <a:cxnLst/>
              <a:rect l="l" t="t" r="r" b="b"/>
              <a:pathLst>
                <a:path w="1501" h="2906" extrusionOk="0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331805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729083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683768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6701300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6701300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684768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607697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562354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580219" y="3084539"/>
              <a:ext cx="55292" cy="106194"/>
            </a:xfrm>
            <a:custGeom>
              <a:avLst/>
              <a:gdLst/>
              <a:ahLst/>
              <a:cxnLst/>
              <a:rect l="l" t="t" r="r" b="b"/>
              <a:pathLst>
                <a:path w="1990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580219" y="3084539"/>
              <a:ext cx="41733" cy="80743"/>
            </a:xfrm>
            <a:custGeom>
              <a:avLst/>
              <a:gdLst/>
              <a:ahLst/>
              <a:cxnLst/>
              <a:rect l="l" t="t" r="r" b="b"/>
              <a:pathLst>
                <a:path w="1502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563354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438328" y="2949232"/>
              <a:ext cx="34426" cy="490628"/>
            </a:xfrm>
            <a:custGeom>
              <a:avLst/>
              <a:gdLst/>
              <a:ahLst/>
              <a:cxnLst/>
              <a:rect l="l" t="t" r="r" b="b"/>
              <a:pathLst>
                <a:path w="1239" h="17658" extrusionOk="0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431048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332333" y="2827789"/>
              <a:ext cx="104694" cy="47040"/>
            </a:xfrm>
            <a:custGeom>
              <a:avLst/>
              <a:gdLst/>
              <a:ahLst/>
              <a:cxnLst/>
              <a:rect l="l" t="t" r="r" b="b"/>
              <a:pathLst>
                <a:path w="3768" h="1693" extrusionOk="0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6477364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472057" y="2827789"/>
              <a:ext cx="104360" cy="46846"/>
            </a:xfrm>
            <a:custGeom>
              <a:avLst/>
              <a:gdLst/>
              <a:ahLst/>
              <a:cxnLst/>
              <a:rect l="l" t="t" r="r" b="b"/>
              <a:pathLst>
                <a:path w="3756" h="1686" extrusionOk="0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423436" y="2813592"/>
              <a:ext cx="63878" cy="86384"/>
            </a:xfrm>
            <a:custGeom>
              <a:avLst/>
              <a:gdLst/>
              <a:ahLst/>
              <a:cxnLst/>
              <a:rect l="l" t="t" r="r" b="b"/>
              <a:pathLst>
                <a:path w="2299" h="3109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435994" y="2786475"/>
              <a:ext cx="38399" cy="38399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406877" y="2896443"/>
              <a:ext cx="84077" cy="71991"/>
            </a:xfrm>
            <a:custGeom>
              <a:avLst/>
              <a:gdLst/>
              <a:ahLst/>
              <a:cxnLst/>
              <a:rect l="l" t="t" r="r" b="b"/>
              <a:pathLst>
                <a:path w="3026" h="2591" extrusionOk="0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5555420" y="3927749"/>
              <a:ext cx="13587" cy="1056302"/>
            </a:xfrm>
            <a:custGeom>
              <a:avLst/>
              <a:gdLst/>
              <a:ahLst/>
              <a:cxnLst/>
              <a:rect l="l" t="t" r="r" b="b"/>
              <a:pathLst>
                <a:path w="489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02051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835606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25438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7673199" y="3929722"/>
              <a:ext cx="13920" cy="1056330"/>
            </a:xfrm>
            <a:custGeom>
              <a:avLst/>
              <a:gdLst/>
              <a:ahLst/>
              <a:cxnLst/>
              <a:rect l="l" t="t" r="r" b="b"/>
              <a:pathLst>
                <a:path w="501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details</a:t>
            </a:r>
            <a:endParaRPr dirty="0"/>
          </a:p>
        </p:txBody>
      </p:sp>
      <p:grpSp>
        <p:nvGrpSpPr>
          <p:cNvPr id="935" name="Google Shape;935;p40"/>
          <p:cNvGrpSpPr/>
          <p:nvPr/>
        </p:nvGrpSpPr>
        <p:grpSpPr>
          <a:xfrm rot="-5400000">
            <a:off x="1400880" y="1756221"/>
            <a:ext cx="2024159" cy="2024159"/>
            <a:chOff x="1763646" y="2122200"/>
            <a:chExt cx="1119000" cy="1119000"/>
          </a:xfrm>
        </p:grpSpPr>
        <p:sp>
          <p:nvSpPr>
            <p:cNvPr id="936" name="Google Shape;936;p4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40"/>
          <p:cNvSpPr/>
          <p:nvPr/>
        </p:nvSpPr>
        <p:spPr>
          <a:xfrm>
            <a:off x="1541313" y="1896675"/>
            <a:ext cx="1743300" cy="1743300"/>
          </a:xfrm>
          <a:prstGeom prst="arc">
            <a:avLst>
              <a:gd name="adj1" fmla="val 16200000"/>
              <a:gd name="adj2" fmla="val 556534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0"/>
          <p:cNvSpPr/>
          <p:nvPr/>
        </p:nvSpPr>
        <p:spPr>
          <a:xfrm flipH="1">
            <a:off x="2711047" y="1617563"/>
            <a:ext cx="814800" cy="202900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0" name="Google Shape;940;p40"/>
          <p:cNvSpPr/>
          <p:nvPr/>
        </p:nvSpPr>
        <p:spPr>
          <a:xfrm rot="10800000">
            <a:off x="2711047" y="3716163"/>
            <a:ext cx="814800" cy="202900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1" name="Google Shape;941;p40"/>
          <p:cNvSpPr/>
          <p:nvPr/>
        </p:nvSpPr>
        <p:spPr>
          <a:xfrm>
            <a:off x="3319776" y="309155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Google Shape;942;p40"/>
          <p:cNvSpPr txBox="1"/>
          <p:nvPr/>
        </p:nvSpPr>
        <p:spPr>
          <a:xfrm>
            <a:off x="3713626" y="1304275"/>
            <a:ext cx="1228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shell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4943476" y="1304275"/>
            <a:ext cx="21351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Validates user input and places OS requests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3449651" y="1536175"/>
            <a:ext cx="157800" cy="15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0"/>
          <p:cNvSpPr txBox="1"/>
          <p:nvPr/>
        </p:nvSpPr>
        <p:spPr>
          <a:xfrm>
            <a:off x="3714676" y="3606773"/>
            <a:ext cx="1310404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Hardware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6" name="Google Shape;946;p40"/>
          <p:cNvSpPr txBox="1"/>
          <p:nvPr/>
        </p:nvSpPr>
        <p:spPr>
          <a:xfrm>
            <a:off x="5132305" y="3852911"/>
            <a:ext cx="2135100" cy="75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Voltage outputs over DC as subdivisions of reference voltage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AC conversion at hardware level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47" name="Google Shape;947;p40"/>
          <p:cNvSpPr txBox="1"/>
          <p:nvPr/>
        </p:nvSpPr>
        <p:spPr>
          <a:xfrm>
            <a:off x="4328026" y="2838668"/>
            <a:ext cx="1228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Device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8" name="Google Shape;948;p40"/>
          <p:cNvSpPr txBox="1"/>
          <p:nvPr/>
        </p:nvSpPr>
        <p:spPr>
          <a:xfrm>
            <a:off x="5556826" y="2838304"/>
            <a:ext cx="2135100" cy="71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16-step DAC buffer continuously triggered by PCB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4328026" y="2072725"/>
            <a:ext cx="1228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i/o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5556826" y="2072735"/>
            <a:ext cx="21351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Further validates input and initializes device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51" name="Google Shape;951;p40"/>
          <p:cNvSpPr/>
          <p:nvPr/>
        </p:nvSpPr>
        <p:spPr>
          <a:xfrm rot="10800000" flipH="1">
            <a:off x="3319776" y="238478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" name="Google Shape;952;p40"/>
          <p:cNvSpPr/>
          <p:nvPr/>
        </p:nvSpPr>
        <p:spPr>
          <a:xfrm>
            <a:off x="4099426" y="2303375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0"/>
          <p:cNvSpPr/>
          <p:nvPr/>
        </p:nvSpPr>
        <p:spPr>
          <a:xfrm>
            <a:off x="4099426" y="3071650"/>
            <a:ext cx="157800" cy="1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0"/>
          <p:cNvSpPr/>
          <p:nvPr/>
        </p:nvSpPr>
        <p:spPr>
          <a:xfrm>
            <a:off x="3449651" y="3838675"/>
            <a:ext cx="157800" cy="15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0"/>
          <p:cNvGrpSpPr/>
          <p:nvPr/>
        </p:nvGrpSpPr>
        <p:grpSpPr>
          <a:xfrm>
            <a:off x="2187110" y="2482092"/>
            <a:ext cx="451775" cy="572546"/>
            <a:chOff x="1741075" y="238125"/>
            <a:chExt cx="4118275" cy="5219200"/>
          </a:xfrm>
        </p:grpSpPr>
        <p:sp>
          <p:nvSpPr>
            <p:cNvPr id="956" name="Google Shape;956;p40"/>
            <p:cNvSpPr/>
            <p:nvPr/>
          </p:nvSpPr>
          <p:spPr>
            <a:xfrm>
              <a:off x="1741075" y="238125"/>
              <a:ext cx="4118275" cy="5219200"/>
            </a:xfrm>
            <a:custGeom>
              <a:avLst/>
              <a:gdLst/>
              <a:ahLst/>
              <a:cxnLst/>
              <a:rect l="l" t="t" r="r" b="b"/>
              <a:pathLst>
                <a:path w="164731" h="208768" extrusionOk="0">
                  <a:moveTo>
                    <a:pt x="130088" y="21268"/>
                  </a:moveTo>
                  <a:lnTo>
                    <a:pt x="130088" y="69219"/>
                  </a:lnTo>
                  <a:lnTo>
                    <a:pt x="117040" y="49354"/>
                  </a:lnTo>
                  <a:lnTo>
                    <a:pt x="117040" y="21268"/>
                  </a:lnTo>
                  <a:close/>
                  <a:moveTo>
                    <a:pt x="82366" y="11515"/>
                  </a:moveTo>
                  <a:lnTo>
                    <a:pt x="94598" y="30108"/>
                  </a:lnTo>
                  <a:lnTo>
                    <a:pt x="94598" y="76657"/>
                  </a:lnTo>
                  <a:lnTo>
                    <a:pt x="70133" y="76657"/>
                  </a:lnTo>
                  <a:lnTo>
                    <a:pt x="70133" y="30108"/>
                  </a:lnTo>
                  <a:lnTo>
                    <a:pt x="82366" y="11515"/>
                  </a:lnTo>
                  <a:close/>
                  <a:moveTo>
                    <a:pt x="102753" y="42504"/>
                  </a:moveTo>
                  <a:lnTo>
                    <a:pt x="125195" y="76657"/>
                  </a:lnTo>
                  <a:lnTo>
                    <a:pt x="102753" y="76657"/>
                  </a:lnTo>
                  <a:lnTo>
                    <a:pt x="102753" y="42504"/>
                  </a:lnTo>
                  <a:close/>
                  <a:moveTo>
                    <a:pt x="130349" y="84812"/>
                  </a:moveTo>
                  <a:lnTo>
                    <a:pt x="102753" y="112408"/>
                  </a:lnTo>
                  <a:lnTo>
                    <a:pt x="102753" y="84812"/>
                  </a:lnTo>
                  <a:close/>
                  <a:moveTo>
                    <a:pt x="29717" y="91597"/>
                  </a:moveTo>
                  <a:lnTo>
                    <a:pt x="57183" y="119063"/>
                  </a:lnTo>
                  <a:lnTo>
                    <a:pt x="11646" y="119063"/>
                  </a:lnTo>
                  <a:lnTo>
                    <a:pt x="29717" y="91597"/>
                  </a:lnTo>
                  <a:close/>
                  <a:moveTo>
                    <a:pt x="94598" y="84812"/>
                  </a:moveTo>
                  <a:lnTo>
                    <a:pt x="94598" y="119063"/>
                  </a:lnTo>
                  <a:lnTo>
                    <a:pt x="70133" y="119063"/>
                  </a:lnTo>
                  <a:lnTo>
                    <a:pt x="70133" y="84812"/>
                  </a:lnTo>
                  <a:close/>
                  <a:moveTo>
                    <a:pt x="135047" y="91629"/>
                  </a:moveTo>
                  <a:lnTo>
                    <a:pt x="153085" y="119063"/>
                  </a:lnTo>
                  <a:lnTo>
                    <a:pt x="107646" y="119063"/>
                  </a:lnTo>
                  <a:lnTo>
                    <a:pt x="135047" y="91629"/>
                  </a:lnTo>
                  <a:close/>
                  <a:moveTo>
                    <a:pt x="156576" y="127217"/>
                  </a:moveTo>
                  <a:lnTo>
                    <a:pt x="156576" y="154683"/>
                  </a:lnTo>
                  <a:lnTo>
                    <a:pt x="129110" y="127217"/>
                  </a:lnTo>
                  <a:close/>
                  <a:moveTo>
                    <a:pt x="78288" y="150051"/>
                  </a:moveTo>
                  <a:lnTo>
                    <a:pt x="78288" y="158206"/>
                  </a:lnTo>
                  <a:lnTo>
                    <a:pt x="70133" y="158206"/>
                  </a:lnTo>
                  <a:lnTo>
                    <a:pt x="70133" y="150051"/>
                  </a:lnTo>
                  <a:close/>
                  <a:moveTo>
                    <a:pt x="94598" y="150051"/>
                  </a:moveTo>
                  <a:lnTo>
                    <a:pt x="94598" y="158206"/>
                  </a:lnTo>
                  <a:lnTo>
                    <a:pt x="86443" y="158206"/>
                  </a:lnTo>
                  <a:lnTo>
                    <a:pt x="86443" y="150051"/>
                  </a:lnTo>
                  <a:close/>
                  <a:moveTo>
                    <a:pt x="19572" y="127217"/>
                  </a:moveTo>
                  <a:lnTo>
                    <a:pt x="19572" y="160457"/>
                  </a:lnTo>
                  <a:lnTo>
                    <a:pt x="8155" y="160457"/>
                  </a:lnTo>
                  <a:lnTo>
                    <a:pt x="8155" y="127217"/>
                  </a:lnTo>
                  <a:close/>
                  <a:moveTo>
                    <a:pt x="39144" y="127217"/>
                  </a:moveTo>
                  <a:lnTo>
                    <a:pt x="39144" y="160457"/>
                  </a:lnTo>
                  <a:lnTo>
                    <a:pt x="27727" y="160457"/>
                  </a:lnTo>
                  <a:lnTo>
                    <a:pt x="27727" y="127217"/>
                  </a:lnTo>
                  <a:close/>
                  <a:moveTo>
                    <a:pt x="125587" y="135242"/>
                  </a:moveTo>
                  <a:lnTo>
                    <a:pt x="150802" y="160457"/>
                  </a:lnTo>
                  <a:lnTo>
                    <a:pt x="125587" y="160457"/>
                  </a:lnTo>
                  <a:lnTo>
                    <a:pt x="125587" y="135242"/>
                  </a:lnTo>
                  <a:close/>
                  <a:moveTo>
                    <a:pt x="78288" y="166361"/>
                  </a:moveTo>
                  <a:lnTo>
                    <a:pt x="78288" y="174516"/>
                  </a:lnTo>
                  <a:lnTo>
                    <a:pt x="70133" y="174516"/>
                  </a:lnTo>
                  <a:lnTo>
                    <a:pt x="70133" y="166361"/>
                  </a:lnTo>
                  <a:close/>
                  <a:moveTo>
                    <a:pt x="94598" y="166361"/>
                  </a:moveTo>
                  <a:lnTo>
                    <a:pt x="94598" y="174516"/>
                  </a:lnTo>
                  <a:lnTo>
                    <a:pt x="86443" y="174516"/>
                  </a:lnTo>
                  <a:lnTo>
                    <a:pt x="86443" y="166361"/>
                  </a:lnTo>
                  <a:close/>
                  <a:moveTo>
                    <a:pt x="39144" y="168612"/>
                  </a:moveTo>
                  <a:lnTo>
                    <a:pt x="39144" y="193827"/>
                  </a:lnTo>
                  <a:lnTo>
                    <a:pt x="13929" y="168612"/>
                  </a:lnTo>
                  <a:close/>
                  <a:moveTo>
                    <a:pt x="8155" y="174386"/>
                  </a:moveTo>
                  <a:lnTo>
                    <a:pt x="34382" y="200612"/>
                  </a:lnTo>
                  <a:lnTo>
                    <a:pt x="8155" y="200612"/>
                  </a:lnTo>
                  <a:lnTo>
                    <a:pt x="8155" y="174386"/>
                  </a:lnTo>
                  <a:close/>
                  <a:moveTo>
                    <a:pt x="94598" y="182671"/>
                  </a:moveTo>
                  <a:lnTo>
                    <a:pt x="94598" y="200612"/>
                  </a:lnTo>
                  <a:lnTo>
                    <a:pt x="70133" y="200612"/>
                  </a:lnTo>
                  <a:lnTo>
                    <a:pt x="70133" y="182671"/>
                  </a:lnTo>
                  <a:close/>
                  <a:moveTo>
                    <a:pt x="117432" y="127217"/>
                  </a:moveTo>
                  <a:lnTo>
                    <a:pt x="117432" y="200612"/>
                  </a:lnTo>
                  <a:lnTo>
                    <a:pt x="102753" y="200612"/>
                  </a:lnTo>
                  <a:lnTo>
                    <a:pt x="102753" y="145974"/>
                  </a:lnTo>
                  <a:cubicBezTo>
                    <a:pt x="102753" y="143723"/>
                    <a:pt x="100926" y="141896"/>
                    <a:pt x="98676" y="141896"/>
                  </a:cubicBezTo>
                  <a:lnTo>
                    <a:pt x="66056" y="141896"/>
                  </a:lnTo>
                  <a:cubicBezTo>
                    <a:pt x="63805" y="141896"/>
                    <a:pt x="61978" y="143723"/>
                    <a:pt x="61978" y="145974"/>
                  </a:cubicBezTo>
                  <a:lnTo>
                    <a:pt x="61978" y="200612"/>
                  </a:lnTo>
                  <a:lnTo>
                    <a:pt x="47299" y="200612"/>
                  </a:lnTo>
                  <a:lnTo>
                    <a:pt x="47299" y="127217"/>
                  </a:lnTo>
                  <a:close/>
                  <a:moveTo>
                    <a:pt x="137004" y="168612"/>
                  </a:moveTo>
                  <a:lnTo>
                    <a:pt x="137004" y="200612"/>
                  </a:lnTo>
                  <a:lnTo>
                    <a:pt x="125587" y="200612"/>
                  </a:lnTo>
                  <a:lnTo>
                    <a:pt x="125587" y="168612"/>
                  </a:lnTo>
                  <a:close/>
                  <a:moveTo>
                    <a:pt x="156576" y="168612"/>
                  </a:moveTo>
                  <a:lnTo>
                    <a:pt x="156576" y="200612"/>
                  </a:lnTo>
                  <a:lnTo>
                    <a:pt x="145159" y="200612"/>
                  </a:lnTo>
                  <a:lnTo>
                    <a:pt x="145159" y="168612"/>
                  </a:lnTo>
                  <a:close/>
                  <a:moveTo>
                    <a:pt x="82366" y="0"/>
                  </a:moveTo>
                  <a:cubicBezTo>
                    <a:pt x="80996" y="0"/>
                    <a:pt x="79723" y="685"/>
                    <a:pt x="78973" y="1827"/>
                  </a:cubicBezTo>
                  <a:lnTo>
                    <a:pt x="51377" y="43776"/>
                  </a:lnTo>
                  <a:cubicBezTo>
                    <a:pt x="50170" y="45635"/>
                    <a:pt x="50692" y="48180"/>
                    <a:pt x="52551" y="49419"/>
                  </a:cubicBezTo>
                  <a:cubicBezTo>
                    <a:pt x="53245" y="49874"/>
                    <a:pt x="54022" y="50091"/>
                    <a:pt x="54790" y="50091"/>
                  </a:cubicBezTo>
                  <a:cubicBezTo>
                    <a:pt x="56114" y="50091"/>
                    <a:pt x="57409" y="49443"/>
                    <a:pt x="58194" y="48245"/>
                  </a:cubicBezTo>
                  <a:lnTo>
                    <a:pt x="61978" y="42504"/>
                  </a:lnTo>
                  <a:lnTo>
                    <a:pt x="61978" y="112310"/>
                  </a:lnTo>
                  <a:lnTo>
                    <a:pt x="34284" y="84616"/>
                  </a:lnTo>
                  <a:lnTo>
                    <a:pt x="38035" y="78907"/>
                  </a:lnTo>
                  <a:cubicBezTo>
                    <a:pt x="39275" y="77016"/>
                    <a:pt x="38753" y="74504"/>
                    <a:pt x="36861" y="73264"/>
                  </a:cubicBezTo>
                  <a:cubicBezTo>
                    <a:pt x="36179" y="72810"/>
                    <a:pt x="35405" y="72592"/>
                    <a:pt x="34637" y="72592"/>
                  </a:cubicBezTo>
                  <a:cubicBezTo>
                    <a:pt x="33311" y="72592"/>
                    <a:pt x="32003" y="73241"/>
                    <a:pt x="31218" y="74439"/>
                  </a:cubicBezTo>
                  <a:lnTo>
                    <a:pt x="685" y="120889"/>
                  </a:lnTo>
                  <a:cubicBezTo>
                    <a:pt x="229" y="121574"/>
                    <a:pt x="0" y="122357"/>
                    <a:pt x="0" y="123140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60653" y="208767"/>
                  </a:lnTo>
                  <a:cubicBezTo>
                    <a:pt x="162904" y="208767"/>
                    <a:pt x="164731" y="206940"/>
                    <a:pt x="164731" y="204690"/>
                  </a:cubicBezTo>
                  <a:lnTo>
                    <a:pt x="164731" y="123140"/>
                  </a:lnTo>
                  <a:cubicBezTo>
                    <a:pt x="164731" y="122357"/>
                    <a:pt x="164502" y="121574"/>
                    <a:pt x="164046" y="120889"/>
                  </a:cubicBezTo>
                  <a:lnTo>
                    <a:pt x="138243" y="81615"/>
                  </a:lnTo>
                  <a:lnTo>
                    <a:pt x="138243" y="21072"/>
                  </a:lnTo>
                  <a:cubicBezTo>
                    <a:pt x="139874" y="20551"/>
                    <a:pt x="141049" y="19017"/>
                    <a:pt x="141049" y="17191"/>
                  </a:cubicBezTo>
                  <a:cubicBezTo>
                    <a:pt x="141049" y="14940"/>
                    <a:pt x="139222" y="13113"/>
                    <a:pt x="136971" y="13113"/>
                  </a:cubicBezTo>
                  <a:lnTo>
                    <a:pt x="110125" y="13113"/>
                  </a:lnTo>
                  <a:cubicBezTo>
                    <a:pt x="107874" y="13113"/>
                    <a:pt x="106048" y="14940"/>
                    <a:pt x="106048" y="17191"/>
                  </a:cubicBezTo>
                  <a:cubicBezTo>
                    <a:pt x="106048" y="19017"/>
                    <a:pt x="107222" y="20551"/>
                    <a:pt x="108853" y="21072"/>
                  </a:cubicBezTo>
                  <a:lnTo>
                    <a:pt x="108853" y="36958"/>
                  </a:lnTo>
                  <a:lnTo>
                    <a:pt x="85758" y="1827"/>
                  </a:lnTo>
                  <a:cubicBezTo>
                    <a:pt x="85008" y="685"/>
                    <a:pt x="83736" y="0"/>
                    <a:pt x="8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2757175" y="16693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58"/>
                    <a:pt x="1208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208" y="6982"/>
                  </a:cubicBezTo>
                  <a:cubicBezTo>
                    <a:pt x="1958" y="7732"/>
                    <a:pt x="3002" y="8156"/>
                    <a:pt x="4078" y="8156"/>
                  </a:cubicBezTo>
                  <a:cubicBezTo>
                    <a:pt x="5155" y="8156"/>
                    <a:pt x="6199" y="7732"/>
                    <a:pt x="6949" y="6982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208"/>
                  </a:cubicBezTo>
                  <a:cubicBezTo>
                    <a:pt x="6199" y="458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6" name="Google Shape;1526;p47"/>
          <p:cNvCxnSpPr/>
          <p:nvPr/>
        </p:nvCxnSpPr>
        <p:spPr>
          <a:xfrm>
            <a:off x="18548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47"/>
          <p:cNvCxnSpPr/>
          <p:nvPr/>
        </p:nvCxnSpPr>
        <p:spPr>
          <a:xfrm>
            <a:off x="38432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47"/>
          <p:cNvCxnSpPr/>
          <p:nvPr/>
        </p:nvCxnSpPr>
        <p:spPr>
          <a:xfrm>
            <a:off x="58316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9" name="Google Shape;1529;p47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(as of 5/14)</a:t>
            </a:r>
            <a:endParaRPr dirty="0"/>
          </a:p>
        </p:txBody>
      </p:sp>
      <p:grpSp>
        <p:nvGrpSpPr>
          <p:cNvPr id="1530" name="Google Shape;1530;p47"/>
          <p:cNvGrpSpPr/>
          <p:nvPr/>
        </p:nvGrpSpPr>
        <p:grpSpPr>
          <a:xfrm>
            <a:off x="1064496" y="1988738"/>
            <a:ext cx="1119000" cy="1119000"/>
            <a:chOff x="1763646" y="2122200"/>
            <a:chExt cx="1119000" cy="1119000"/>
          </a:xfrm>
        </p:grpSpPr>
        <p:sp>
          <p:nvSpPr>
            <p:cNvPr id="1531" name="Google Shape;1531;p47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47"/>
          <p:cNvSpPr txBox="1"/>
          <p:nvPr/>
        </p:nvSpPr>
        <p:spPr>
          <a:xfrm>
            <a:off x="755691" y="1418089"/>
            <a:ext cx="1794627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github commits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34" name="Google Shape;1534;p47"/>
          <p:cNvSpPr txBox="1"/>
          <p:nvPr/>
        </p:nvSpPr>
        <p:spPr>
          <a:xfrm>
            <a:off x="7556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361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535" name="Google Shape;1535;p47"/>
          <p:cNvCxnSpPr/>
          <p:nvPr/>
        </p:nvCxnSpPr>
        <p:spPr>
          <a:xfrm>
            <a:off x="162405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36" name="Google Shape;1536;p47"/>
          <p:cNvGrpSpPr/>
          <p:nvPr/>
        </p:nvGrpSpPr>
        <p:grpSpPr>
          <a:xfrm>
            <a:off x="3029796" y="1988738"/>
            <a:ext cx="1119000" cy="1119000"/>
            <a:chOff x="1763646" y="2122200"/>
            <a:chExt cx="1119000" cy="1119000"/>
          </a:xfrm>
        </p:grpSpPr>
        <p:sp>
          <p:nvSpPr>
            <p:cNvPr id="1537" name="Google Shape;1537;p47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47"/>
          <p:cNvSpPr txBox="1"/>
          <p:nvPr/>
        </p:nvSpPr>
        <p:spPr>
          <a:xfrm>
            <a:off x="2720992" y="1418089"/>
            <a:ext cx="1851008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sloc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27209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~7500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(not including the K70 header file and comments)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541" name="Google Shape;1541;p47"/>
          <p:cNvCxnSpPr/>
          <p:nvPr/>
        </p:nvCxnSpPr>
        <p:spPr>
          <a:xfrm>
            <a:off x="358935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2" name="Google Shape;1542;p47"/>
          <p:cNvGrpSpPr/>
          <p:nvPr/>
        </p:nvGrpSpPr>
        <p:grpSpPr>
          <a:xfrm>
            <a:off x="4995096" y="1988738"/>
            <a:ext cx="1119000" cy="1119000"/>
            <a:chOff x="1763646" y="2122200"/>
            <a:chExt cx="1119000" cy="1119000"/>
          </a:xfrm>
        </p:grpSpPr>
        <p:sp>
          <p:nvSpPr>
            <p:cNvPr id="1543" name="Google Shape;1543;p47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5" name="Google Shape;1545;p47"/>
          <p:cNvSpPr txBox="1"/>
          <p:nvPr/>
        </p:nvSpPr>
        <p:spPr>
          <a:xfrm>
            <a:off x="46862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Shell Cmds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46" name="Google Shape;1546;p47"/>
          <p:cNvSpPr txBox="1"/>
          <p:nvPr/>
        </p:nvSpPr>
        <p:spPr>
          <a:xfrm>
            <a:off x="46862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35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547" name="Google Shape;1547;p47"/>
          <p:cNvCxnSpPr/>
          <p:nvPr/>
        </p:nvCxnSpPr>
        <p:spPr>
          <a:xfrm>
            <a:off x="555460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8" name="Google Shape;1548;p47"/>
          <p:cNvGrpSpPr/>
          <p:nvPr/>
        </p:nvGrpSpPr>
        <p:grpSpPr>
          <a:xfrm>
            <a:off x="6960396" y="1988738"/>
            <a:ext cx="1119000" cy="1119000"/>
            <a:chOff x="1763646" y="2122200"/>
            <a:chExt cx="1119000" cy="1119000"/>
          </a:xfrm>
        </p:grpSpPr>
        <p:sp>
          <p:nvSpPr>
            <p:cNvPr id="1549" name="Google Shape;1549;p47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47"/>
          <p:cNvSpPr txBox="1"/>
          <p:nvPr/>
        </p:nvSpPr>
        <p:spPr>
          <a:xfrm>
            <a:off x="66515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devices</a:t>
            </a:r>
            <a:endParaRPr sz="2500" b="1" dirty="0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52" name="Google Shape;1552;p47"/>
          <p:cNvSpPr txBox="1"/>
          <p:nvPr/>
        </p:nvSpPr>
        <p:spPr>
          <a:xfrm>
            <a:off x="66515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18</a:t>
            </a:r>
            <a:endParaRPr dirty="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1553" name="Google Shape;1553;p47"/>
          <p:cNvCxnSpPr/>
          <p:nvPr/>
        </p:nvCxnSpPr>
        <p:spPr>
          <a:xfrm>
            <a:off x="751990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54" name="Google Shape;1554;p47"/>
          <p:cNvGrpSpPr/>
          <p:nvPr/>
        </p:nvGrpSpPr>
        <p:grpSpPr>
          <a:xfrm>
            <a:off x="5363185" y="2384309"/>
            <a:ext cx="382819" cy="310788"/>
            <a:chOff x="6083810" y="1547297"/>
            <a:chExt cx="382819" cy="310788"/>
          </a:xfrm>
        </p:grpSpPr>
        <p:sp>
          <p:nvSpPr>
            <p:cNvPr id="1555" name="Google Shape;1555;p47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47"/>
          <p:cNvSpPr/>
          <p:nvPr/>
        </p:nvSpPr>
        <p:spPr>
          <a:xfrm>
            <a:off x="1452754" y="23843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47"/>
          <p:cNvGrpSpPr/>
          <p:nvPr/>
        </p:nvGrpSpPr>
        <p:grpSpPr>
          <a:xfrm>
            <a:off x="7348680" y="2387564"/>
            <a:ext cx="342457" cy="331422"/>
            <a:chOff x="1190625" y="319600"/>
            <a:chExt cx="5228350" cy="5059875"/>
          </a:xfrm>
        </p:grpSpPr>
        <p:sp>
          <p:nvSpPr>
            <p:cNvPr id="1575" name="Google Shape;1575;p47"/>
            <p:cNvSpPr/>
            <p:nvPr/>
          </p:nvSpPr>
          <p:spPr>
            <a:xfrm>
              <a:off x="1190625" y="675600"/>
              <a:ext cx="2545250" cy="4703875"/>
            </a:xfrm>
            <a:custGeom>
              <a:avLst/>
              <a:gdLst/>
              <a:ahLst/>
              <a:cxnLst/>
              <a:rect l="l" t="t" r="r" b="b"/>
              <a:pathLst>
                <a:path w="101810" h="188155" extrusionOk="0">
                  <a:moveTo>
                    <a:pt x="74605" y="54116"/>
                  </a:moveTo>
                  <a:lnTo>
                    <a:pt x="74605" y="59728"/>
                  </a:lnTo>
                  <a:lnTo>
                    <a:pt x="71909" y="59728"/>
                  </a:lnTo>
                  <a:cubicBezTo>
                    <a:pt x="68649" y="59728"/>
                    <a:pt x="66002" y="62375"/>
                    <a:pt x="66002" y="65635"/>
                  </a:cubicBezTo>
                  <a:lnTo>
                    <a:pt x="66002" y="68282"/>
                  </a:lnTo>
                  <a:lnTo>
                    <a:pt x="43184" y="68282"/>
                  </a:lnTo>
                  <a:lnTo>
                    <a:pt x="43184" y="65635"/>
                  </a:lnTo>
                  <a:cubicBezTo>
                    <a:pt x="43184" y="62375"/>
                    <a:pt x="40538" y="59728"/>
                    <a:pt x="37278" y="59728"/>
                  </a:cubicBezTo>
                  <a:lnTo>
                    <a:pt x="34582" y="59728"/>
                  </a:lnTo>
                  <a:lnTo>
                    <a:pt x="34582" y="54116"/>
                  </a:lnTo>
                  <a:close/>
                  <a:moveTo>
                    <a:pt x="65046" y="147886"/>
                  </a:moveTo>
                  <a:lnTo>
                    <a:pt x="65046" y="150607"/>
                  </a:lnTo>
                  <a:lnTo>
                    <a:pt x="44165" y="150607"/>
                  </a:lnTo>
                  <a:lnTo>
                    <a:pt x="44165" y="147886"/>
                  </a:lnTo>
                  <a:close/>
                  <a:moveTo>
                    <a:pt x="72644" y="156734"/>
                  </a:moveTo>
                  <a:lnTo>
                    <a:pt x="72644" y="160092"/>
                  </a:lnTo>
                  <a:lnTo>
                    <a:pt x="36543" y="160092"/>
                  </a:lnTo>
                  <a:lnTo>
                    <a:pt x="36543" y="156734"/>
                  </a:lnTo>
                  <a:close/>
                  <a:moveTo>
                    <a:pt x="67938" y="166219"/>
                  </a:moveTo>
                  <a:lnTo>
                    <a:pt x="70806" y="182027"/>
                  </a:lnTo>
                  <a:lnTo>
                    <a:pt x="38381" y="182027"/>
                  </a:lnTo>
                  <a:lnTo>
                    <a:pt x="41248" y="166219"/>
                  </a:lnTo>
                  <a:close/>
                  <a:moveTo>
                    <a:pt x="3064" y="0"/>
                  </a:moveTo>
                  <a:cubicBezTo>
                    <a:pt x="1372" y="0"/>
                    <a:pt x="0" y="1373"/>
                    <a:pt x="0" y="3064"/>
                  </a:cubicBezTo>
                  <a:cubicBezTo>
                    <a:pt x="0" y="4755"/>
                    <a:pt x="1372" y="6127"/>
                    <a:pt x="3064" y="6127"/>
                  </a:cubicBezTo>
                  <a:cubicBezTo>
                    <a:pt x="25440" y="6127"/>
                    <a:pt x="43626" y="24337"/>
                    <a:pt x="43626" y="46714"/>
                  </a:cubicBezTo>
                  <a:lnTo>
                    <a:pt x="43626" y="47988"/>
                  </a:lnTo>
                  <a:lnTo>
                    <a:pt x="33234" y="47988"/>
                  </a:lnTo>
                  <a:cubicBezTo>
                    <a:pt x="30587" y="47988"/>
                    <a:pt x="28455" y="50121"/>
                    <a:pt x="28455" y="52743"/>
                  </a:cubicBezTo>
                  <a:lnTo>
                    <a:pt x="28455" y="61076"/>
                  </a:lnTo>
                  <a:cubicBezTo>
                    <a:pt x="28455" y="63723"/>
                    <a:pt x="30587" y="65855"/>
                    <a:pt x="33234" y="65855"/>
                  </a:cubicBezTo>
                  <a:lnTo>
                    <a:pt x="37057" y="65855"/>
                  </a:lnTo>
                  <a:lnTo>
                    <a:pt x="37057" y="70659"/>
                  </a:lnTo>
                  <a:cubicBezTo>
                    <a:pt x="37057" y="72742"/>
                    <a:pt x="38748" y="74409"/>
                    <a:pt x="40807" y="74409"/>
                  </a:cubicBezTo>
                  <a:lnTo>
                    <a:pt x="43184" y="74409"/>
                  </a:lnTo>
                  <a:lnTo>
                    <a:pt x="43184" y="88575"/>
                  </a:lnTo>
                  <a:cubicBezTo>
                    <a:pt x="43184" y="90266"/>
                    <a:pt x="44557" y="91639"/>
                    <a:pt x="46248" y="91639"/>
                  </a:cubicBezTo>
                  <a:cubicBezTo>
                    <a:pt x="47939" y="91639"/>
                    <a:pt x="49312" y="90266"/>
                    <a:pt x="49312" y="88575"/>
                  </a:cubicBezTo>
                  <a:lnTo>
                    <a:pt x="49312" y="74409"/>
                  </a:lnTo>
                  <a:lnTo>
                    <a:pt x="59875" y="74409"/>
                  </a:lnTo>
                  <a:lnTo>
                    <a:pt x="59875" y="141759"/>
                  </a:lnTo>
                  <a:lnTo>
                    <a:pt x="49312" y="141759"/>
                  </a:lnTo>
                  <a:lnTo>
                    <a:pt x="49312" y="100829"/>
                  </a:lnTo>
                  <a:cubicBezTo>
                    <a:pt x="49312" y="99138"/>
                    <a:pt x="47939" y="97766"/>
                    <a:pt x="46248" y="97766"/>
                  </a:cubicBezTo>
                  <a:cubicBezTo>
                    <a:pt x="44557" y="97766"/>
                    <a:pt x="43184" y="99138"/>
                    <a:pt x="43184" y="100829"/>
                  </a:cubicBezTo>
                  <a:lnTo>
                    <a:pt x="43184" y="141759"/>
                  </a:lnTo>
                  <a:lnTo>
                    <a:pt x="42572" y="141759"/>
                  </a:lnTo>
                  <a:cubicBezTo>
                    <a:pt x="40072" y="141759"/>
                    <a:pt x="38038" y="143793"/>
                    <a:pt x="38038" y="146293"/>
                  </a:cubicBezTo>
                  <a:lnTo>
                    <a:pt x="38038" y="150607"/>
                  </a:lnTo>
                  <a:lnTo>
                    <a:pt x="35440" y="150607"/>
                  </a:lnTo>
                  <a:cubicBezTo>
                    <a:pt x="32670" y="150607"/>
                    <a:pt x="30415" y="152861"/>
                    <a:pt x="30415" y="155631"/>
                  </a:cubicBezTo>
                  <a:lnTo>
                    <a:pt x="30415" y="161194"/>
                  </a:lnTo>
                  <a:cubicBezTo>
                    <a:pt x="30415" y="163817"/>
                    <a:pt x="32450" y="165974"/>
                    <a:pt x="35023" y="166194"/>
                  </a:cubicBezTo>
                  <a:lnTo>
                    <a:pt x="31861" y="183571"/>
                  </a:lnTo>
                  <a:cubicBezTo>
                    <a:pt x="31665" y="184698"/>
                    <a:pt x="31959" y="185875"/>
                    <a:pt x="32719" y="186757"/>
                  </a:cubicBezTo>
                  <a:cubicBezTo>
                    <a:pt x="33454" y="187639"/>
                    <a:pt x="34533" y="188154"/>
                    <a:pt x="35685" y="188154"/>
                  </a:cubicBezTo>
                  <a:lnTo>
                    <a:pt x="73502" y="188154"/>
                  </a:lnTo>
                  <a:cubicBezTo>
                    <a:pt x="74654" y="188154"/>
                    <a:pt x="75732" y="187639"/>
                    <a:pt x="76492" y="186757"/>
                  </a:cubicBezTo>
                  <a:cubicBezTo>
                    <a:pt x="77227" y="185875"/>
                    <a:pt x="77521" y="184698"/>
                    <a:pt x="77325" y="183571"/>
                  </a:cubicBezTo>
                  <a:lnTo>
                    <a:pt x="74164" y="166194"/>
                  </a:lnTo>
                  <a:cubicBezTo>
                    <a:pt x="76737" y="165974"/>
                    <a:pt x="78771" y="163817"/>
                    <a:pt x="78771" y="161194"/>
                  </a:cubicBezTo>
                  <a:lnTo>
                    <a:pt x="78771" y="155631"/>
                  </a:lnTo>
                  <a:cubicBezTo>
                    <a:pt x="78771" y="152861"/>
                    <a:pt x="76516" y="150607"/>
                    <a:pt x="73747" y="150607"/>
                  </a:cubicBezTo>
                  <a:lnTo>
                    <a:pt x="71173" y="150607"/>
                  </a:lnTo>
                  <a:lnTo>
                    <a:pt x="71173" y="146293"/>
                  </a:lnTo>
                  <a:cubicBezTo>
                    <a:pt x="71173" y="143793"/>
                    <a:pt x="69115" y="141759"/>
                    <a:pt x="66615" y="141759"/>
                  </a:cubicBezTo>
                  <a:lnTo>
                    <a:pt x="66002" y="141759"/>
                  </a:lnTo>
                  <a:lnTo>
                    <a:pt x="66002" y="74409"/>
                  </a:lnTo>
                  <a:lnTo>
                    <a:pt x="68379" y="74409"/>
                  </a:lnTo>
                  <a:cubicBezTo>
                    <a:pt x="70438" y="74409"/>
                    <a:pt x="72129" y="72742"/>
                    <a:pt x="72129" y="70659"/>
                  </a:cubicBezTo>
                  <a:lnTo>
                    <a:pt x="72129" y="65855"/>
                  </a:lnTo>
                  <a:lnTo>
                    <a:pt x="75977" y="65855"/>
                  </a:lnTo>
                  <a:cubicBezTo>
                    <a:pt x="78600" y="65855"/>
                    <a:pt x="80732" y="63723"/>
                    <a:pt x="80732" y="61076"/>
                  </a:cubicBezTo>
                  <a:lnTo>
                    <a:pt x="80732" y="52743"/>
                  </a:lnTo>
                  <a:cubicBezTo>
                    <a:pt x="80732" y="50121"/>
                    <a:pt x="78600" y="47988"/>
                    <a:pt x="75977" y="47988"/>
                  </a:cubicBezTo>
                  <a:lnTo>
                    <a:pt x="63992" y="47988"/>
                  </a:lnTo>
                  <a:lnTo>
                    <a:pt x="63992" y="46714"/>
                  </a:lnTo>
                  <a:cubicBezTo>
                    <a:pt x="63992" y="36861"/>
                    <a:pt x="67571" y="27352"/>
                    <a:pt x="74066" y="19950"/>
                  </a:cubicBezTo>
                  <a:cubicBezTo>
                    <a:pt x="80511" y="12622"/>
                    <a:pt x="89334" y="7843"/>
                    <a:pt x="98942" y="6520"/>
                  </a:cubicBezTo>
                  <a:cubicBezTo>
                    <a:pt x="100633" y="6299"/>
                    <a:pt x="101809" y="4730"/>
                    <a:pt x="101564" y="3064"/>
                  </a:cubicBezTo>
                  <a:cubicBezTo>
                    <a:pt x="101362" y="1532"/>
                    <a:pt x="100041" y="415"/>
                    <a:pt x="98516" y="415"/>
                  </a:cubicBezTo>
                  <a:cubicBezTo>
                    <a:pt x="98382" y="415"/>
                    <a:pt x="98246" y="424"/>
                    <a:pt x="98109" y="441"/>
                  </a:cubicBezTo>
                  <a:cubicBezTo>
                    <a:pt x="87055" y="1985"/>
                    <a:pt x="76884" y="7475"/>
                    <a:pt x="69458" y="15906"/>
                  </a:cubicBezTo>
                  <a:cubicBezTo>
                    <a:pt x="61983" y="24436"/>
                    <a:pt x="57865" y="35366"/>
                    <a:pt x="57865" y="46714"/>
                  </a:cubicBezTo>
                  <a:lnTo>
                    <a:pt x="57865" y="47988"/>
                  </a:lnTo>
                  <a:lnTo>
                    <a:pt x="49753" y="47988"/>
                  </a:lnTo>
                  <a:lnTo>
                    <a:pt x="49753" y="46714"/>
                  </a:lnTo>
                  <a:cubicBezTo>
                    <a:pt x="49753" y="20955"/>
                    <a:pt x="28822" y="0"/>
                    <a:pt x="3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1190625" y="319600"/>
              <a:ext cx="5228350" cy="905625"/>
            </a:xfrm>
            <a:custGeom>
              <a:avLst/>
              <a:gdLst/>
              <a:ahLst/>
              <a:cxnLst/>
              <a:rect l="l" t="t" r="r" b="b"/>
              <a:pathLst>
                <a:path w="209134" h="36225" extrusionOk="0">
                  <a:moveTo>
                    <a:pt x="3064" y="1"/>
                  </a:moveTo>
                  <a:cubicBezTo>
                    <a:pt x="1372" y="1"/>
                    <a:pt x="0" y="1373"/>
                    <a:pt x="0" y="3064"/>
                  </a:cubicBezTo>
                  <a:cubicBezTo>
                    <a:pt x="0" y="4755"/>
                    <a:pt x="1372" y="6128"/>
                    <a:pt x="3064" y="6128"/>
                  </a:cubicBezTo>
                  <a:cubicBezTo>
                    <a:pt x="23063" y="6128"/>
                    <a:pt x="41469" y="17059"/>
                    <a:pt x="51125" y="34632"/>
                  </a:cubicBezTo>
                  <a:cubicBezTo>
                    <a:pt x="51664" y="35612"/>
                    <a:pt x="52694" y="36225"/>
                    <a:pt x="53821" y="36225"/>
                  </a:cubicBezTo>
                  <a:cubicBezTo>
                    <a:pt x="54924" y="36225"/>
                    <a:pt x="55954" y="35612"/>
                    <a:pt x="56493" y="34632"/>
                  </a:cubicBezTo>
                  <a:cubicBezTo>
                    <a:pt x="66174" y="17059"/>
                    <a:pt x="84580" y="6128"/>
                    <a:pt x="104579" y="6128"/>
                  </a:cubicBezTo>
                  <a:cubicBezTo>
                    <a:pt x="124554" y="6128"/>
                    <a:pt x="142984" y="17059"/>
                    <a:pt x="152641" y="34632"/>
                  </a:cubicBezTo>
                  <a:cubicBezTo>
                    <a:pt x="153180" y="35612"/>
                    <a:pt x="154209" y="36225"/>
                    <a:pt x="155337" y="36225"/>
                  </a:cubicBezTo>
                  <a:cubicBezTo>
                    <a:pt x="156439" y="36225"/>
                    <a:pt x="157469" y="35612"/>
                    <a:pt x="158008" y="34632"/>
                  </a:cubicBezTo>
                  <a:cubicBezTo>
                    <a:pt x="167665" y="17059"/>
                    <a:pt x="186095" y="6128"/>
                    <a:pt x="206070" y="6128"/>
                  </a:cubicBezTo>
                  <a:cubicBezTo>
                    <a:pt x="207761" y="6128"/>
                    <a:pt x="209133" y="4755"/>
                    <a:pt x="209133" y="3064"/>
                  </a:cubicBezTo>
                  <a:cubicBezTo>
                    <a:pt x="209133" y="1373"/>
                    <a:pt x="207761" y="1"/>
                    <a:pt x="206070" y="1"/>
                  </a:cubicBezTo>
                  <a:cubicBezTo>
                    <a:pt x="185580" y="1"/>
                    <a:pt x="166586" y="10319"/>
                    <a:pt x="155337" y="27254"/>
                  </a:cubicBezTo>
                  <a:cubicBezTo>
                    <a:pt x="144063" y="10319"/>
                    <a:pt x="125068" y="1"/>
                    <a:pt x="104579" y="1"/>
                  </a:cubicBezTo>
                  <a:cubicBezTo>
                    <a:pt x="84090" y="1"/>
                    <a:pt x="65071" y="10319"/>
                    <a:pt x="53821" y="27254"/>
                  </a:cubicBezTo>
                  <a:cubicBezTo>
                    <a:pt x="42572" y="10319"/>
                    <a:pt x="23553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3874325" y="675600"/>
              <a:ext cx="2544650" cy="4703875"/>
            </a:xfrm>
            <a:custGeom>
              <a:avLst/>
              <a:gdLst/>
              <a:ahLst/>
              <a:cxnLst/>
              <a:rect l="l" t="t" r="r" b="b"/>
              <a:pathLst>
                <a:path w="101786" h="188155" extrusionOk="0">
                  <a:moveTo>
                    <a:pt x="67203" y="54116"/>
                  </a:moveTo>
                  <a:lnTo>
                    <a:pt x="67203" y="59728"/>
                  </a:lnTo>
                  <a:lnTo>
                    <a:pt x="64508" y="59728"/>
                  </a:lnTo>
                  <a:cubicBezTo>
                    <a:pt x="61248" y="59728"/>
                    <a:pt x="58601" y="62375"/>
                    <a:pt x="58601" y="65635"/>
                  </a:cubicBezTo>
                  <a:lnTo>
                    <a:pt x="58601" y="68282"/>
                  </a:lnTo>
                  <a:lnTo>
                    <a:pt x="35783" y="68282"/>
                  </a:lnTo>
                  <a:lnTo>
                    <a:pt x="35783" y="65635"/>
                  </a:lnTo>
                  <a:cubicBezTo>
                    <a:pt x="35783" y="62375"/>
                    <a:pt x="33136" y="59728"/>
                    <a:pt x="29901" y="59728"/>
                  </a:cubicBezTo>
                  <a:lnTo>
                    <a:pt x="27181" y="59728"/>
                  </a:lnTo>
                  <a:lnTo>
                    <a:pt x="27181" y="54116"/>
                  </a:lnTo>
                  <a:close/>
                  <a:moveTo>
                    <a:pt x="57645" y="147886"/>
                  </a:moveTo>
                  <a:lnTo>
                    <a:pt x="57645" y="150607"/>
                  </a:lnTo>
                  <a:lnTo>
                    <a:pt x="36764" y="150607"/>
                  </a:lnTo>
                  <a:lnTo>
                    <a:pt x="36764" y="147886"/>
                  </a:lnTo>
                  <a:close/>
                  <a:moveTo>
                    <a:pt x="65243" y="156734"/>
                  </a:moveTo>
                  <a:lnTo>
                    <a:pt x="65243" y="160092"/>
                  </a:lnTo>
                  <a:lnTo>
                    <a:pt x="29141" y="160092"/>
                  </a:lnTo>
                  <a:lnTo>
                    <a:pt x="29141" y="156734"/>
                  </a:lnTo>
                  <a:close/>
                  <a:moveTo>
                    <a:pt x="60537" y="166219"/>
                  </a:moveTo>
                  <a:lnTo>
                    <a:pt x="63405" y="182027"/>
                  </a:lnTo>
                  <a:lnTo>
                    <a:pt x="30980" y="182027"/>
                  </a:lnTo>
                  <a:lnTo>
                    <a:pt x="33847" y="166219"/>
                  </a:lnTo>
                  <a:close/>
                  <a:moveTo>
                    <a:pt x="98722" y="0"/>
                  </a:moveTo>
                  <a:cubicBezTo>
                    <a:pt x="72988" y="0"/>
                    <a:pt x="52033" y="20955"/>
                    <a:pt x="52033" y="46714"/>
                  </a:cubicBezTo>
                  <a:lnTo>
                    <a:pt x="52033" y="47988"/>
                  </a:lnTo>
                  <a:lnTo>
                    <a:pt x="43920" y="47988"/>
                  </a:lnTo>
                  <a:lnTo>
                    <a:pt x="43920" y="46714"/>
                  </a:lnTo>
                  <a:cubicBezTo>
                    <a:pt x="43920" y="35366"/>
                    <a:pt x="39803" y="24436"/>
                    <a:pt x="32327" y="15906"/>
                  </a:cubicBezTo>
                  <a:cubicBezTo>
                    <a:pt x="24926" y="7475"/>
                    <a:pt x="14755" y="1985"/>
                    <a:pt x="3677" y="441"/>
                  </a:cubicBezTo>
                  <a:cubicBezTo>
                    <a:pt x="3542" y="424"/>
                    <a:pt x="3407" y="415"/>
                    <a:pt x="3274" y="415"/>
                  </a:cubicBezTo>
                  <a:cubicBezTo>
                    <a:pt x="1768" y="415"/>
                    <a:pt x="446" y="1532"/>
                    <a:pt x="221" y="3064"/>
                  </a:cubicBezTo>
                  <a:cubicBezTo>
                    <a:pt x="0" y="4730"/>
                    <a:pt x="1152" y="6299"/>
                    <a:pt x="2843" y="6520"/>
                  </a:cubicBezTo>
                  <a:cubicBezTo>
                    <a:pt x="12451" y="7843"/>
                    <a:pt x="21299" y="12622"/>
                    <a:pt x="27720" y="19950"/>
                  </a:cubicBezTo>
                  <a:cubicBezTo>
                    <a:pt x="34215" y="27352"/>
                    <a:pt x="37793" y="36861"/>
                    <a:pt x="37793" y="46714"/>
                  </a:cubicBezTo>
                  <a:lnTo>
                    <a:pt x="37793" y="47988"/>
                  </a:lnTo>
                  <a:lnTo>
                    <a:pt x="25833" y="47988"/>
                  </a:lnTo>
                  <a:cubicBezTo>
                    <a:pt x="23186" y="47988"/>
                    <a:pt x="21053" y="50121"/>
                    <a:pt x="21053" y="52743"/>
                  </a:cubicBezTo>
                  <a:lnTo>
                    <a:pt x="21053" y="61076"/>
                  </a:lnTo>
                  <a:cubicBezTo>
                    <a:pt x="21053" y="63723"/>
                    <a:pt x="23186" y="65855"/>
                    <a:pt x="25833" y="65855"/>
                  </a:cubicBezTo>
                  <a:lnTo>
                    <a:pt x="29656" y="65855"/>
                  </a:lnTo>
                  <a:lnTo>
                    <a:pt x="29656" y="70659"/>
                  </a:lnTo>
                  <a:cubicBezTo>
                    <a:pt x="29656" y="72742"/>
                    <a:pt x="31347" y="74409"/>
                    <a:pt x="33430" y="74409"/>
                  </a:cubicBezTo>
                  <a:lnTo>
                    <a:pt x="35783" y="74409"/>
                  </a:lnTo>
                  <a:lnTo>
                    <a:pt x="35783" y="116834"/>
                  </a:lnTo>
                  <a:cubicBezTo>
                    <a:pt x="35783" y="118525"/>
                    <a:pt x="37156" y="119897"/>
                    <a:pt x="38847" y="119897"/>
                  </a:cubicBezTo>
                  <a:cubicBezTo>
                    <a:pt x="40562" y="119897"/>
                    <a:pt x="41910" y="118525"/>
                    <a:pt x="41910" y="116834"/>
                  </a:cubicBezTo>
                  <a:lnTo>
                    <a:pt x="41910" y="74409"/>
                  </a:lnTo>
                  <a:lnTo>
                    <a:pt x="52474" y="74409"/>
                  </a:lnTo>
                  <a:lnTo>
                    <a:pt x="52474" y="141759"/>
                  </a:lnTo>
                  <a:lnTo>
                    <a:pt x="41910" y="141759"/>
                  </a:lnTo>
                  <a:lnTo>
                    <a:pt x="41910" y="129088"/>
                  </a:lnTo>
                  <a:cubicBezTo>
                    <a:pt x="41910" y="127397"/>
                    <a:pt x="40562" y="126024"/>
                    <a:pt x="38847" y="126024"/>
                  </a:cubicBezTo>
                  <a:cubicBezTo>
                    <a:pt x="37156" y="126024"/>
                    <a:pt x="35783" y="127397"/>
                    <a:pt x="35783" y="129088"/>
                  </a:cubicBezTo>
                  <a:lnTo>
                    <a:pt x="35783" y="141759"/>
                  </a:lnTo>
                  <a:lnTo>
                    <a:pt x="35171" y="141759"/>
                  </a:lnTo>
                  <a:cubicBezTo>
                    <a:pt x="32671" y="141759"/>
                    <a:pt x="30636" y="143793"/>
                    <a:pt x="30636" y="146293"/>
                  </a:cubicBezTo>
                  <a:lnTo>
                    <a:pt x="30636" y="150607"/>
                  </a:lnTo>
                  <a:lnTo>
                    <a:pt x="28038" y="150607"/>
                  </a:lnTo>
                  <a:cubicBezTo>
                    <a:pt x="25269" y="150607"/>
                    <a:pt x="23014" y="152861"/>
                    <a:pt x="23014" y="155631"/>
                  </a:cubicBezTo>
                  <a:lnTo>
                    <a:pt x="23014" y="161194"/>
                  </a:lnTo>
                  <a:cubicBezTo>
                    <a:pt x="23014" y="163817"/>
                    <a:pt x="25048" y="165974"/>
                    <a:pt x="27622" y="166194"/>
                  </a:cubicBezTo>
                  <a:lnTo>
                    <a:pt x="24485" y="183571"/>
                  </a:lnTo>
                  <a:cubicBezTo>
                    <a:pt x="24264" y="184698"/>
                    <a:pt x="24583" y="185875"/>
                    <a:pt x="25318" y="186757"/>
                  </a:cubicBezTo>
                  <a:cubicBezTo>
                    <a:pt x="26053" y="187639"/>
                    <a:pt x="27132" y="188154"/>
                    <a:pt x="28284" y="188154"/>
                  </a:cubicBezTo>
                  <a:lnTo>
                    <a:pt x="66101" y="188154"/>
                  </a:lnTo>
                  <a:cubicBezTo>
                    <a:pt x="67252" y="188154"/>
                    <a:pt x="68331" y="187639"/>
                    <a:pt x="69091" y="186757"/>
                  </a:cubicBezTo>
                  <a:cubicBezTo>
                    <a:pt x="69826" y="185875"/>
                    <a:pt x="70120" y="184698"/>
                    <a:pt x="69924" y="183571"/>
                  </a:cubicBezTo>
                  <a:lnTo>
                    <a:pt x="66762" y="166194"/>
                  </a:lnTo>
                  <a:cubicBezTo>
                    <a:pt x="69336" y="165974"/>
                    <a:pt x="71370" y="163817"/>
                    <a:pt x="71370" y="161194"/>
                  </a:cubicBezTo>
                  <a:lnTo>
                    <a:pt x="71370" y="155631"/>
                  </a:lnTo>
                  <a:cubicBezTo>
                    <a:pt x="71370" y="152861"/>
                    <a:pt x="69115" y="150607"/>
                    <a:pt x="66346" y="150607"/>
                  </a:cubicBezTo>
                  <a:lnTo>
                    <a:pt x="63772" y="150607"/>
                  </a:lnTo>
                  <a:lnTo>
                    <a:pt x="63772" y="146293"/>
                  </a:lnTo>
                  <a:cubicBezTo>
                    <a:pt x="63772" y="143793"/>
                    <a:pt x="61738" y="141759"/>
                    <a:pt x="59238" y="141759"/>
                  </a:cubicBezTo>
                  <a:lnTo>
                    <a:pt x="58601" y="141759"/>
                  </a:lnTo>
                  <a:lnTo>
                    <a:pt x="58601" y="74409"/>
                  </a:lnTo>
                  <a:lnTo>
                    <a:pt x="60978" y="74409"/>
                  </a:lnTo>
                  <a:cubicBezTo>
                    <a:pt x="63037" y="74409"/>
                    <a:pt x="64728" y="72742"/>
                    <a:pt x="64728" y="70659"/>
                  </a:cubicBezTo>
                  <a:lnTo>
                    <a:pt x="64728" y="65855"/>
                  </a:lnTo>
                  <a:lnTo>
                    <a:pt x="68576" y="65855"/>
                  </a:lnTo>
                  <a:cubicBezTo>
                    <a:pt x="71198" y="65855"/>
                    <a:pt x="73331" y="63723"/>
                    <a:pt x="73331" y="61076"/>
                  </a:cubicBezTo>
                  <a:lnTo>
                    <a:pt x="73331" y="52743"/>
                  </a:lnTo>
                  <a:cubicBezTo>
                    <a:pt x="73331" y="50121"/>
                    <a:pt x="71198" y="47988"/>
                    <a:pt x="68576" y="47988"/>
                  </a:cubicBezTo>
                  <a:lnTo>
                    <a:pt x="58160" y="47988"/>
                  </a:lnTo>
                  <a:lnTo>
                    <a:pt x="58160" y="46714"/>
                  </a:lnTo>
                  <a:cubicBezTo>
                    <a:pt x="58160" y="24337"/>
                    <a:pt x="76370" y="6127"/>
                    <a:pt x="98722" y="6127"/>
                  </a:cubicBezTo>
                  <a:cubicBezTo>
                    <a:pt x="100413" y="6127"/>
                    <a:pt x="101785" y="4755"/>
                    <a:pt x="101785" y="3064"/>
                  </a:cubicBezTo>
                  <a:cubicBezTo>
                    <a:pt x="101785" y="1373"/>
                    <a:pt x="100413" y="0"/>
                    <a:pt x="98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47"/>
          <p:cNvGrpSpPr/>
          <p:nvPr/>
        </p:nvGrpSpPr>
        <p:grpSpPr>
          <a:xfrm>
            <a:off x="3368111" y="2368982"/>
            <a:ext cx="419018" cy="358361"/>
            <a:chOff x="1182650" y="605750"/>
            <a:chExt cx="5244275" cy="4485125"/>
          </a:xfrm>
        </p:grpSpPr>
        <p:sp>
          <p:nvSpPr>
            <p:cNvPr id="1579" name="Google Shape;1579;p47"/>
            <p:cNvSpPr/>
            <p:nvPr/>
          </p:nvSpPr>
          <p:spPr>
            <a:xfrm>
              <a:off x="4055700" y="3321325"/>
              <a:ext cx="1272025" cy="1137825"/>
            </a:xfrm>
            <a:custGeom>
              <a:avLst/>
              <a:gdLst/>
              <a:ahLst/>
              <a:cxnLst/>
              <a:rect l="l" t="t" r="r" b="b"/>
              <a:pathLst>
                <a:path w="50881" h="45513" extrusionOk="0">
                  <a:moveTo>
                    <a:pt x="36543" y="6127"/>
                  </a:moveTo>
                  <a:lnTo>
                    <a:pt x="36543" y="28332"/>
                  </a:lnTo>
                  <a:lnTo>
                    <a:pt x="14338" y="28332"/>
                  </a:lnTo>
                  <a:lnTo>
                    <a:pt x="14338" y="6127"/>
                  </a:lnTo>
                  <a:close/>
                  <a:moveTo>
                    <a:pt x="44753" y="34459"/>
                  </a:moveTo>
                  <a:lnTo>
                    <a:pt x="44753" y="39386"/>
                  </a:lnTo>
                  <a:lnTo>
                    <a:pt x="6127" y="39386"/>
                  </a:lnTo>
                  <a:lnTo>
                    <a:pt x="6127" y="34459"/>
                  </a:lnTo>
                  <a:close/>
                  <a:moveTo>
                    <a:pt x="11274" y="0"/>
                  </a:moveTo>
                  <a:cubicBezTo>
                    <a:pt x="9583" y="0"/>
                    <a:pt x="8210" y="1373"/>
                    <a:pt x="8210" y="3064"/>
                  </a:cubicBezTo>
                  <a:lnTo>
                    <a:pt x="8210" y="28332"/>
                  </a:lnTo>
                  <a:lnTo>
                    <a:pt x="3064" y="28332"/>
                  </a:lnTo>
                  <a:cubicBezTo>
                    <a:pt x="1373" y="28332"/>
                    <a:pt x="0" y="29705"/>
                    <a:pt x="0" y="31396"/>
                  </a:cubicBezTo>
                  <a:lnTo>
                    <a:pt x="0" y="42449"/>
                  </a:lnTo>
                  <a:cubicBezTo>
                    <a:pt x="0" y="44140"/>
                    <a:pt x="1373" y="45513"/>
                    <a:pt x="3064" y="45513"/>
                  </a:cubicBezTo>
                  <a:lnTo>
                    <a:pt x="47817" y="45513"/>
                  </a:lnTo>
                  <a:cubicBezTo>
                    <a:pt x="49508" y="45513"/>
                    <a:pt x="50880" y="44140"/>
                    <a:pt x="50880" y="42449"/>
                  </a:cubicBezTo>
                  <a:lnTo>
                    <a:pt x="50880" y="31396"/>
                  </a:lnTo>
                  <a:cubicBezTo>
                    <a:pt x="50880" y="29705"/>
                    <a:pt x="49508" y="28332"/>
                    <a:pt x="47817" y="28332"/>
                  </a:cubicBezTo>
                  <a:lnTo>
                    <a:pt x="42670" y="28332"/>
                  </a:lnTo>
                  <a:lnTo>
                    <a:pt x="42670" y="3064"/>
                  </a:lnTo>
                  <a:cubicBezTo>
                    <a:pt x="42670" y="1373"/>
                    <a:pt x="41297" y="0"/>
                    <a:pt x="39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1182650" y="605750"/>
              <a:ext cx="5244275" cy="4485125"/>
            </a:xfrm>
            <a:custGeom>
              <a:avLst/>
              <a:gdLst/>
              <a:ahLst/>
              <a:cxnLst/>
              <a:rect l="l" t="t" r="r" b="b"/>
              <a:pathLst>
                <a:path w="209771" h="179405" extrusionOk="0">
                  <a:moveTo>
                    <a:pt x="163719" y="6127"/>
                  </a:moveTo>
                  <a:lnTo>
                    <a:pt x="163719" y="11225"/>
                  </a:lnTo>
                  <a:lnTo>
                    <a:pt x="134823" y="11225"/>
                  </a:lnTo>
                  <a:lnTo>
                    <a:pt x="134823" y="6127"/>
                  </a:lnTo>
                  <a:close/>
                  <a:moveTo>
                    <a:pt x="156979" y="17352"/>
                  </a:moveTo>
                  <a:lnTo>
                    <a:pt x="156979" y="23357"/>
                  </a:lnTo>
                  <a:lnTo>
                    <a:pt x="141563" y="23357"/>
                  </a:lnTo>
                  <a:lnTo>
                    <a:pt x="141563" y="17352"/>
                  </a:lnTo>
                  <a:close/>
                  <a:moveTo>
                    <a:pt x="46420" y="29484"/>
                  </a:moveTo>
                  <a:lnTo>
                    <a:pt x="43160" y="41494"/>
                  </a:lnTo>
                  <a:lnTo>
                    <a:pt x="23749" y="41494"/>
                  </a:lnTo>
                  <a:lnTo>
                    <a:pt x="28406" y="29484"/>
                  </a:lnTo>
                  <a:close/>
                  <a:moveTo>
                    <a:pt x="55121" y="29484"/>
                  </a:moveTo>
                  <a:lnTo>
                    <a:pt x="55121" y="41494"/>
                  </a:lnTo>
                  <a:lnTo>
                    <a:pt x="49508" y="41494"/>
                  </a:lnTo>
                  <a:lnTo>
                    <a:pt x="52768" y="29484"/>
                  </a:lnTo>
                  <a:close/>
                  <a:moveTo>
                    <a:pt x="41518" y="47621"/>
                  </a:moveTo>
                  <a:lnTo>
                    <a:pt x="37572" y="62155"/>
                  </a:lnTo>
                  <a:lnTo>
                    <a:pt x="15686" y="62155"/>
                  </a:lnTo>
                  <a:lnTo>
                    <a:pt x="21348" y="47621"/>
                  </a:lnTo>
                  <a:close/>
                  <a:moveTo>
                    <a:pt x="55488" y="47621"/>
                  </a:moveTo>
                  <a:cubicBezTo>
                    <a:pt x="56738" y="52376"/>
                    <a:pt x="61027" y="55905"/>
                    <a:pt x="66150" y="56027"/>
                  </a:cubicBezTo>
                  <a:lnTo>
                    <a:pt x="65194" y="62155"/>
                  </a:lnTo>
                  <a:lnTo>
                    <a:pt x="43920" y="62155"/>
                  </a:lnTo>
                  <a:lnTo>
                    <a:pt x="47866" y="47621"/>
                  </a:lnTo>
                  <a:close/>
                  <a:moveTo>
                    <a:pt x="35930" y="68282"/>
                  </a:moveTo>
                  <a:lnTo>
                    <a:pt x="31690" y="83992"/>
                  </a:lnTo>
                  <a:cubicBezTo>
                    <a:pt x="31519" y="84605"/>
                    <a:pt x="31421" y="85242"/>
                    <a:pt x="31421" y="85879"/>
                  </a:cubicBezTo>
                  <a:lnTo>
                    <a:pt x="6446" y="85879"/>
                  </a:lnTo>
                  <a:lnTo>
                    <a:pt x="13309" y="68282"/>
                  </a:lnTo>
                  <a:close/>
                  <a:moveTo>
                    <a:pt x="64238" y="68282"/>
                  </a:moveTo>
                  <a:cubicBezTo>
                    <a:pt x="61689" y="85168"/>
                    <a:pt x="61664" y="84482"/>
                    <a:pt x="61664" y="85879"/>
                  </a:cubicBezTo>
                  <a:lnTo>
                    <a:pt x="37548" y="85879"/>
                  </a:lnTo>
                  <a:cubicBezTo>
                    <a:pt x="37548" y="85781"/>
                    <a:pt x="37572" y="85683"/>
                    <a:pt x="37597" y="85585"/>
                  </a:cubicBezTo>
                  <a:lnTo>
                    <a:pt x="42278" y="68282"/>
                  </a:lnTo>
                  <a:close/>
                  <a:moveTo>
                    <a:pt x="88771" y="56027"/>
                  </a:moveTo>
                  <a:cubicBezTo>
                    <a:pt x="89408" y="56027"/>
                    <a:pt x="89972" y="56444"/>
                    <a:pt x="90168" y="57057"/>
                  </a:cubicBezTo>
                  <a:lnTo>
                    <a:pt x="98722" y="84433"/>
                  </a:lnTo>
                  <a:cubicBezTo>
                    <a:pt x="98893" y="84923"/>
                    <a:pt x="99089" y="85413"/>
                    <a:pt x="99310" y="85879"/>
                  </a:cubicBezTo>
                  <a:lnTo>
                    <a:pt x="67792" y="85879"/>
                  </a:lnTo>
                  <a:cubicBezTo>
                    <a:pt x="67792" y="85683"/>
                    <a:pt x="67792" y="85462"/>
                    <a:pt x="67841" y="85266"/>
                  </a:cubicBezTo>
                  <a:lnTo>
                    <a:pt x="70439" y="68282"/>
                  </a:lnTo>
                  <a:lnTo>
                    <a:pt x="83036" y="68282"/>
                  </a:lnTo>
                  <a:cubicBezTo>
                    <a:pt x="84727" y="68282"/>
                    <a:pt x="86100" y="66909"/>
                    <a:pt x="86100" y="65218"/>
                  </a:cubicBezTo>
                  <a:cubicBezTo>
                    <a:pt x="86100" y="63527"/>
                    <a:pt x="84727" y="62155"/>
                    <a:pt x="83036" y="62155"/>
                  </a:cubicBezTo>
                  <a:lnTo>
                    <a:pt x="71394" y="62155"/>
                  </a:lnTo>
                  <a:lnTo>
                    <a:pt x="72350" y="56027"/>
                  </a:lnTo>
                  <a:close/>
                  <a:moveTo>
                    <a:pt x="181341" y="29460"/>
                  </a:moveTo>
                  <a:lnTo>
                    <a:pt x="203325" y="85879"/>
                  </a:lnTo>
                  <a:lnTo>
                    <a:pt x="108991" y="85879"/>
                  </a:lnTo>
                  <a:cubicBezTo>
                    <a:pt x="106957" y="85854"/>
                    <a:pt x="105192" y="84531"/>
                    <a:pt x="104579" y="82595"/>
                  </a:cubicBezTo>
                  <a:lnTo>
                    <a:pt x="96026" y="55243"/>
                  </a:lnTo>
                  <a:cubicBezTo>
                    <a:pt x="95021" y="52057"/>
                    <a:pt x="92104" y="49900"/>
                    <a:pt x="88771" y="49900"/>
                  </a:cubicBezTo>
                  <a:lnTo>
                    <a:pt x="66395" y="49900"/>
                  </a:lnTo>
                  <a:cubicBezTo>
                    <a:pt x="63552" y="49900"/>
                    <a:pt x="61248" y="47596"/>
                    <a:pt x="61248" y="44753"/>
                  </a:cubicBezTo>
                  <a:lnTo>
                    <a:pt x="61248" y="44631"/>
                  </a:lnTo>
                  <a:cubicBezTo>
                    <a:pt x="61248" y="44606"/>
                    <a:pt x="61248" y="44582"/>
                    <a:pt x="61248" y="44557"/>
                  </a:cubicBezTo>
                  <a:cubicBezTo>
                    <a:pt x="61248" y="44508"/>
                    <a:pt x="61248" y="44484"/>
                    <a:pt x="61248" y="44459"/>
                  </a:cubicBezTo>
                  <a:lnTo>
                    <a:pt x="61248" y="29484"/>
                  </a:lnTo>
                  <a:lnTo>
                    <a:pt x="160288" y="29484"/>
                  </a:lnTo>
                  <a:lnTo>
                    <a:pt x="181341" y="29460"/>
                  </a:lnTo>
                  <a:close/>
                  <a:moveTo>
                    <a:pt x="45587" y="92006"/>
                  </a:moveTo>
                  <a:lnTo>
                    <a:pt x="45587" y="116196"/>
                  </a:lnTo>
                  <a:lnTo>
                    <a:pt x="29386" y="116196"/>
                  </a:lnTo>
                  <a:lnTo>
                    <a:pt x="29386" y="92006"/>
                  </a:lnTo>
                  <a:close/>
                  <a:moveTo>
                    <a:pt x="68159" y="92006"/>
                  </a:moveTo>
                  <a:lnTo>
                    <a:pt x="68159" y="116196"/>
                  </a:lnTo>
                  <a:lnTo>
                    <a:pt x="51714" y="116196"/>
                  </a:lnTo>
                  <a:lnTo>
                    <a:pt x="51714" y="92006"/>
                  </a:lnTo>
                  <a:close/>
                  <a:moveTo>
                    <a:pt x="90487" y="92006"/>
                  </a:moveTo>
                  <a:lnTo>
                    <a:pt x="90487" y="116196"/>
                  </a:lnTo>
                  <a:lnTo>
                    <a:pt x="74286" y="116196"/>
                  </a:lnTo>
                  <a:lnTo>
                    <a:pt x="74286" y="92006"/>
                  </a:lnTo>
                  <a:close/>
                  <a:moveTo>
                    <a:pt x="90487" y="122324"/>
                  </a:moveTo>
                  <a:lnTo>
                    <a:pt x="90487" y="124407"/>
                  </a:lnTo>
                  <a:lnTo>
                    <a:pt x="29386" y="124407"/>
                  </a:lnTo>
                  <a:lnTo>
                    <a:pt x="29386" y="122324"/>
                  </a:lnTo>
                  <a:close/>
                  <a:moveTo>
                    <a:pt x="45587" y="130534"/>
                  </a:moveTo>
                  <a:lnTo>
                    <a:pt x="45587" y="158768"/>
                  </a:lnTo>
                  <a:lnTo>
                    <a:pt x="29386" y="158768"/>
                  </a:lnTo>
                  <a:lnTo>
                    <a:pt x="29386" y="130534"/>
                  </a:lnTo>
                  <a:close/>
                  <a:moveTo>
                    <a:pt x="68159" y="130534"/>
                  </a:moveTo>
                  <a:lnTo>
                    <a:pt x="68159" y="158768"/>
                  </a:lnTo>
                  <a:lnTo>
                    <a:pt x="51714" y="158768"/>
                  </a:lnTo>
                  <a:lnTo>
                    <a:pt x="51714" y="130534"/>
                  </a:lnTo>
                  <a:close/>
                  <a:moveTo>
                    <a:pt x="90487" y="130534"/>
                  </a:moveTo>
                  <a:lnTo>
                    <a:pt x="90487" y="158768"/>
                  </a:lnTo>
                  <a:lnTo>
                    <a:pt x="74286" y="158768"/>
                  </a:lnTo>
                  <a:lnTo>
                    <a:pt x="74286" y="130534"/>
                  </a:lnTo>
                  <a:close/>
                  <a:moveTo>
                    <a:pt x="132568" y="0"/>
                  </a:moveTo>
                  <a:cubicBezTo>
                    <a:pt x="130436" y="0"/>
                    <a:pt x="128696" y="1740"/>
                    <a:pt x="128696" y="3873"/>
                  </a:cubicBezTo>
                  <a:lnTo>
                    <a:pt x="128696" y="13480"/>
                  </a:lnTo>
                  <a:cubicBezTo>
                    <a:pt x="128696" y="15612"/>
                    <a:pt x="130436" y="17352"/>
                    <a:pt x="132568" y="17352"/>
                  </a:cubicBezTo>
                  <a:lnTo>
                    <a:pt x="135436" y="17352"/>
                  </a:lnTo>
                  <a:lnTo>
                    <a:pt x="135436" y="23357"/>
                  </a:lnTo>
                  <a:lnTo>
                    <a:pt x="28406" y="23357"/>
                  </a:lnTo>
                  <a:cubicBezTo>
                    <a:pt x="25882" y="23357"/>
                    <a:pt x="23651" y="24877"/>
                    <a:pt x="22720" y="27254"/>
                  </a:cubicBezTo>
                  <a:lnTo>
                    <a:pt x="16421" y="43405"/>
                  </a:lnTo>
                  <a:cubicBezTo>
                    <a:pt x="16421" y="43430"/>
                    <a:pt x="16421" y="43454"/>
                    <a:pt x="16397" y="43454"/>
                  </a:cubicBezTo>
                  <a:lnTo>
                    <a:pt x="8382" y="64066"/>
                  </a:lnTo>
                  <a:cubicBezTo>
                    <a:pt x="8358" y="64091"/>
                    <a:pt x="8358" y="64140"/>
                    <a:pt x="8333" y="64164"/>
                  </a:cubicBezTo>
                  <a:lnTo>
                    <a:pt x="736" y="83673"/>
                  </a:lnTo>
                  <a:cubicBezTo>
                    <a:pt x="0" y="85560"/>
                    <a:pt x="245" y="87668"/>
                    <a:pt x="1373" y="89335"/>
                  </a:cubicBezTo>
                  <a:cubicBezTo>
                    <a:pt x="2525" y="91001"/>
                    <a:pt x="4412" y="92006"/>
                    <a:pt x="6422" y="92006"/>
                  </a:cubicBezTo>
                  <a:lnTo>
                    <a:pt x="23259" y="92006"/>
                  </a:lnTo>
                  <a:lnTo>
                    <a:pt x="23259" y="173057"/>
                  </a:lnTo>
                  <a:cubicBezTo>
                    <a:pt x="23259" y="176561"/>
                    <a:pt x="26102" y="179404"/>
                    <a:pt x="29607" y="179404"/>
                  </a:cubicBezTo>
                  <a:lnTo>
                    <a:pt x="42523" y="179404"/>
                  </a:lnTo>
                  <a:cubicBezTo>
                    <a:pt x="44214" y="179404"/>
                    <a:pt x="45587" y="178032"/>
                    <a:pt x="45587" y="176341"/>
                  </a:cubicBezTo>
                  <a:cubicBezTo>
                    <a:pt x="45587" y="174650"/>
                    <a:pt x="44214" y="173277"/>
                    <a:pt x="42523" y="173277"/>
                  </a:cubicBezTo>
                  <a:lnTo>
                    <a:pt x="29607" y="173277"/>
                  </a:lnTo>
                  <a:cubicBezTo>
                    <a:pt x="29484" y="173277"/>
                    <a:pt x="29386" y="173179"/>
                    <a:pt x="29386" y="173057"/>
                  </a:cubicBezTo>
                  <a:lnTo>
                    <a:pt x="29386" y="164895"/>
                  </a:lnTo>
                  <a:lnTo>
                    <a:pt x="90487" y="164895"/>
                  </a:lnTo>
                  <a:lnTo>
                    <a:pt x="90487" y="173277"/>
                  </a:lnTo>
                  <a:lnTo>
                    <a:pt x="54777" y="173277"/>
                  </a:lnTo>
                  <a:cubicBezTo>
                    <a:pt x="53086" y="173277"/>
                    <a:pt x="51714" y="174650"/>
                    <a:pt x="51714" y="176341"/>
                  </a:cubicBezTo>
                  <a:cubicBezTo>
                    <a:pt x="51714" y="178032"/>
                    <a:pt x="53086" y="179404"/>
                    <a:pt x="54777" y="179404"/>
                  </a:cubicBezTo>
                  <a:lnTo>
                    <a:pt x="180189" y="179404"/>
                  </a:lnTo>
                  <a:cubicBezTo>
                    <a:pt x="183669" y="179404"/>
                    <a:pt x="186512" y="176561"/>
                    <a:pt x="186512" y="173057"/>
                  </a:cubicBezTo>
                  <a:lnTo>
                    <a:pt x="186512" y="120044"/>
                  </a:lnTo>
                  <a:cubicBezTo>
                    <a:pt x="186512" y="118353"/>
                    <a:pt x="185140" y="116981"/>
                    <a:pt x="183449" y="116981"/>
                  </a:cubicBezTo>
                  <a:cubicBezTo>
                    <a:pt x="181757" y="116981"/>
                    <a:pt x="180385" y="118353"/>
                    <a:pt x="180385" y="120044"/>
                  </a:cubicBezTo>
                  <a:lnTo>
                    <a:pt x="180385" y="173057"/>
                  </a:lnTo>
                  <a:cubicBezTo>
                    <a:pt x="180385" y="173179"/>
                    <a:pt x="180287" y="173277"/>
                    <a:pt x="180189" y="173277"/>
                  </a:cubicBezTo>
                  <a:lnTo>
                    <a:pt x="96614" y="173277"/>
                  </a:lnTo>
                  <a:lnTo>
                    <a:pt x="96614" y="92006"/>
                  </a:lnTo>
                  <a:lnTo>
                    <a:pt x="180385" y="92006"/>
                  </a:lnTo>
                  <a:lnTo>
                    <a:pt x="180385" y="107790"/>
                  </a:lnTo>
                  <a:cubicBezTo>
                    <a:pt x="180385" y="109481"/>
                    <a:pt x="181757" y="110853"/>
                    <a:pt x="183449" y="110853"/>
                  </a:cubicBezTo>
                  <a:cubicBezTo>
                    <a:pt x="185140" y="110853"/>
                    <a:pt x="186512" y="109481"/>
                    <a:pt x="186512" y="107790"/>
                  </a:cubicBezTo>
                  <a:lnTo>
                    <a:pt x="186512" y="92006"/>
                  </a:lnTo>
                  <a:lnTo>
                    <a:pt x="203350" y="92006"/>
                  </a:lnTo>
                  <a:cubicBezTo>
                    <a:pt x="205359" y="92006"/>
                    <a:pt x="207247" y="91001"/>
                    <a:pt x="208398" y="89335"/>
                  </a:cubicBezTo>
                  <a:cubicBezTo>
                    <a:pt x="209526" y="87668"/>
                    <a:pt x="209771" y="85560"/>
                    <a:pt x="209036" y="83673"/>
                  </a:cubicBezTo>
                  <a:lnTo>
                    <a:pt x="187051" y="27254"/>
                  </a:lnTo>
                  <a:cubicBezTo>
                    <a:pt x="186953" y="26960"/>
                    <a:pt x="186806" y="26666"/>
                    <a:pt x="186659" y="26396"/>
                  </a:cubicBezTo>
                  <a:cubicBezTo>
                    <a:pt x="185581" y="24534"/>
                    <a:pt x="183596" y="23357"/>
                    <a:pt x="181365" y="23357"/>
                  </a:cubicBezTo>
                  <a:lnTo>
                    <a:pt x="163106" y="23357"/>
                  </a:lnTo>
                  <a:lnTo>
                    <a:pt x="163106" y="17352"/>
                  </a:lnTo>
                  <a:lnTo>
                    <a:pt x="165949" y="17352"/>
                  </a:lnTo>
                  <a:cubicBezTo>
                    <a:pt x="168106" y="17352"/>
                    <a:pt x="169846" y="15612"/>
                    <a:pt x="169846" y="13480"/>
                  </a:cubicBezTo>
                  <a:lnTo>
                    <a:pt x="169846" y="3873"/>
                  </a:lnTo>
                  <a:cubicBezTo>
                    <a:pt x="169846" y="1740"/>
                    <a:pt x="168106" y="0"/>
                    <a:pt x="165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ctrTitle"/>
          </p:nvPr>
        </p:nvSpPr>
        <p:spPr>
          <a:xfrm>
            <a:off x="879659" y="252845"/>
            <a:ext cx="7814068" cy="116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Operating systems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1"/>
          </p:nvPr>
        </p:nvSpPr>
        <p:spPr>
          <a:xfrm>
            <a:off x="879659" y="1600696"/>
            <a:ext cx="3858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Feuer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www.benfeuer.com</a:t>
            </a:r>
            <a:endParaRPr dirty="0"/>
          </a:p>
        </p:txBody>
      </p:sp>
      <p:sp>
        <p:nvSpPr>
          <p:cNvPr id="457" name="Google Shape;457;p29"/>
          <p:cNvSpPr/>
          <p:nvPr/>
        </p:nvSpPr>
        <p:spPr>
          <a:xfrm>
            <a:off x="3129600" y="4650800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0" y="4103502"/>
            <a:ext cx="3858270" cy="1040025"/>
          </a:xfrm>
          <a:custGeom>
            <a:avLst/>
            <a:gdLst/>
            <a:ahLst/>
            <a:cxnLst/>
            <a:rect l="l" t="t" r="r" b="b"/>
            <a:pathLst>
              <a:path w="102716" h="33636" extrusionOk="0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3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 idx="2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 idx="3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</a:t>
            </a:r>
            <a:endParaRPr dirty="0"/>
          </a:p>
        </p:txBody>
      </p:sp>
      <p:sp>
        <p:nvSpPr>
          <p:cNvPr id="472" name="Google Shape;472;p31"/>
          <p:cNvSpPr txBox="1">
            <a:spLocks noGrp="1"/>
          </p:cNvSpPr>
          <p:nvPr>
            <p:ph type="title" idx="4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</a:t>
            </a:r>
            <a:br>
              <a:rPr lang="en" dirty="0"/>
            </a:br>
            <a:r>
              <a:rPr lang="en" dirty="0"/>
              <a:t>Available Commands</a:t>
            </a:r>
            <a:br>
              <a:rPr lang="en" dirty="0"/>
            </a:br>
            <a:r>
              <a:rPr lang="en" dirty="0"/>
              <a:t>Date &amp; Time</a:t>
            </a:r>
            <a:endParaRPr dirty="0"/>
          </a:p>
        </p:txBody>
      </p:sp>
      <p:sp>
        <p:nvSpPr>
          <p:cNvPr id="473" name="Google Shape;473;p31"/>
          <p:cNvSpPr txBox="1">
            <a:spLocks noGrp="1"/>
          </p:cNvSpPr>
          <p:nvPr>
            <p:ph type="title" idx="5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4" name="Google Shape;474;p31"/>
          <p:cNvSpPr txBox="1">
            <a:spLocks noGrp="1"/>
          </p:cNvSpPr>
          <p:nvPr>
            <p:ph type="title" idx="6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Devices &amp; I/O</a:t>
            </a:r>
            <a:endParaRPr dirty="0"/>
          </a:p>
        </p:txBody>
      </p:sp>
      <p:sp>
        <p:nvSpPr>
          <p:cNvPr id="475" name="Google Shape;475;p31"/>
          <p:cNvSpPr txBox="1">
            <a:spLocks noGrp="1"/>
          </p:cNvSpPr>
          <p:nvPr>
            <p:ph type="title" idx="7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Devices Implemented</a:t>
            </a:r>
            <a:br>
              <a:rPr lang="en" dirty="0"/>
            </a:br>
            <a:r>
              <a:rPr lang="en" dirty="0"/>
              <a:t>SVC</a:t>
            </a:r>
            <a:br>
              <a:rPr lang="en" dirty="0"/>
            </a:br>
            <a:r>
              <a:rPr lang="en" dirty="0"/>
              <a:t>Interrupts</a:t>
            </a:r>
            <a:br>
              <a:rPr lang="en" dirty="0"/>
            </a:br>
            <a:endParaRPr dirty="0"/>
          </a:p>
        </p:txBody>
      </p:sp>
      <p:sp>
        <p:nvSpPr>
          <p:cNvPr id="476" name="Google Shape;476;p31"/>
          <p:cNvSpPr txBox="1">
            <a:spLocks noGrp="1"/>
          </p:cNvSpPr>
          <p:nvPr>
            <p:ph type="title" idx="8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7" name="Google Shape;477;p31"/>
          <p:cNvSpPr txBox="1">
            <a:spLocks noGrp="1"/>
          </p:cNvSpPr>
          <p:nvPr>
            <p:ph type="title" idx="9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Multitasking</a:t>
            </a:r>
            <a:endParaRPr dirty="0"/>
          </a:p>
        </p:txBody>
      </p:sp>
      <p:sp>
        <p:nvSpPr>
          <p:cNvPr id="478" name="Google Shape;478;p31"/>
          <p:cNvSpPr txBox="1">
            <a:spLocks noGrp="1"/>
          </p:cNvSpPr>
          <p:nvPr>
            <p:ph type="title" idx="13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Processes and PCB</a:t>
            </a:r>
            <a:br>
              <a:rPr lang="en" dirty="0"/>
            </a:br>
            <a:r>
              <a:rPr lang="en" dirty="0"/>
              <a:t>spawn, wait, kill</a:t>
            </a: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14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title" idx="15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16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br>
              <a:rPr lang="en" dirty="0"/>
            </a:br>
            <a:r>
              <a:rPr lang="en" dirty="0"/>
              <a:t>Implementation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"/>
          <p:cNvSpPr txBox="1">
            <a:spLocks noGrp="1"/>
          </p:cNvSpPr>
          <p:nvPr>
            <p:ph type="title"/>
          </p:nvPr>
        </p:nvSpPr>
        <p:spPr>
          <a:xfrm>
            <a:off x="4268775" y="2932189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-Donald Knuth</a:t>
            </a:r>
            <a:endParaRPr dirty="0"/>
          </a:p>
        </p:txBody>
      </p:sp>
      <p:sp>
        <p:nvSpPr>
          <p:cNvPr id="573" name="Google Shape;573;p33"/>
          <p:cNvSpPr txBox="1">
            <a:spLocks noGrp="1"/>
          </p:cNvSpPr>
          <p:nvPr>
            <p:ph type="title" idx="2"/>
          </p:nvPr>
        </p:nvSpPr>
        <p:spPr>
          <a:xfrm>
            <a:off x="3692775" y="1394850"/>
            <a:ext cx="47445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Premature optimization is the root of all evil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574" name="Google Shape;574;p33"/>
          <p:cNvGrpSpPr/>
          <p:nvPr/>
        </p:nvGrpSpPr>
        <p:grpSpPr>
          <a:xfrm>
            <a:off x="-4858872" y="1833417"/>
            <a:ext cx="8749115" cy="2770245"/>
            <a:chOff x="2428445" y="3023741"/>
            <a:chExt cx="6715624" cy="2126378"/>
          </a:xfrm>
        </p:grpSpPr>
        <p:sp>
          <p:nvSpPr>
            <p:cNvPr id="575" name="Google Shape;575;p33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33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578" name="Google Shape;578;p33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55519" extrusionOk="0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avLst/>
                <a:gdLst/>
                <a:ahLst/>
                <a:cxnLst/>
                <a:rect l="l" t="t" r="r" b="b"/>
                <a:pathLst>
                  <a:path w="39256" h="31148" extrusionOk="0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11829" extrusionOk="0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avLst/>
                <a:gdLst/>
                <a:ahLst/>
                <a:cxnLst/>
                <a:rect l="l" t="t" r="r" b="b"/>
                <a:pathLst>
                  <a:path w="143686" h="14792" extrusionOk="0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145770" h="2775" extrusionOk="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avLst/>
                <a:gdLst/>
                <a:ahLst/>
                <a:cxnLst/>
                <a:rect l="l" t="t" r="r" b="b"/>
                <a:pathLst>
                  <a:path w="142248" h="14813" extrusionOk="0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" name="Google Shape;584;p33"/>
          <p:cNvGrpSpPr/>
          <p:nvPr/>
        </p:nvGrpSpPr>
        <p:grpSpPr>
          <a:xfrm>
            <a:off x="-2189054" y="996946"/>
            <a:ext cx="4334196" cy="3485651"/>
            <a:chOff x="5039700" y="2786475"/>
            <a:chExt cx="2798061" cy="2250549"/>
          </a:xfrm>
        </p:grpSpPr>
        <p:sp>
          <p:nvSpPr>
            <p:cNvPr id="585" name="Google Shape;585;p33"/>
            <p:cNvSpPr/>
            <p:nvPr/>
          </p:nvSpPr>
          <p:spPr>
            <a:xfrm>
              <a:off x="6186580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201806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308300" y="3059062"/>
              <a:ext cx="12948" cy="44345"/>
            </a:xfrm>
            <a:custGeom>
              <a:avLst/>
              <a:gdLst/>
              <a:ahLst/>
              <a:cxnLst/>
              <a:rect l="l" t="t" r="r" b="b"/>
              <a:pathLst>
                <a:path w="466" h="1596" extrusionOk="0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323526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6591138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6606363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712219" y="3051115"/>
              <a:ext cx="12920" cy="44345"/>
            </a:xfrm>
            <a:custGeom>
              <a:avLst/>
              <a:gdLst/>
              <a:ahLst/>
              <a:cxnLst/>
              <a:rect l="l" t="t" r="r" b="b"/>
              <a:pathLst>
                <a:path w="465" h="1596" extrusionOk="0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727444" y="3051115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159130" y="3094791"/>
              <a:ext cx="85356" cy="352675"/>
            </a:xfrm>
            <a:custGeom>
              <a:avLst/>
              <a:gdLst/>
              <a:ahLst/>
              <a:cxnLst/>
              <a:rect l="l" t="t" r="r" b="b"/>
              <a:pathLst>
                <a:path w="3072" h="12693" extrusionOk="0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343697" y="2794671"/>
              <a:ext cx="241868" cy="114891"/>
            </a:xfrm>
            <a:custGeom>
              <a:avLst/>
              <a:gdLst/>
              <a:ahLst/>
              <a:cxnLst/>
              <a:rect l="l" t="t" r="r" b="b"/>
              <a:pathLst>
                <a:path w="8705" h="4135" extrusionOk="0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041034" y="2967431"/>
              <a:ext cx="2796727" cy="2069594"/>
            </a:xfrm>
            <a:custGeom>
              <a:avLst/>
              <a:gdLst/>
              <a:ahLst/>
              <a:cxnLst/>
              <a:rect l="l" t="t" r="r" b="b"/>
              <a:pathLst>
                <a:path w="100656" h="74486" extrusionOk="0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6322192" y="3145386"/>
              <a:ext cx="274627" cy="478069"/>
            </a:xfrm>
            <a:custGeom>
              <a:avLst/>
              <a:gdLst/>
              <a:ahLst/>
              <a:cxnLst/>
              <a:rect l="l" t="t" r="r" b="b"/>
              <a:pathLst>
                <a:path w="9884" h="17206" extrusionOk="0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111493" y="3927749"/>
              <a:ext cx="251093" cy="1056302"/>
            </a:xfrm>
            <a:custGeom>
              <a:avLst/>
              <a:gdLst/>
              <a:ahLst/>
              <a:cxnLst/>
              <a:rect l="l" t="t" r="r" b="b"/>
              <a:pathLst>
                <a:path w="9037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136609" y="3927749"/>
              <a:ext cx="13615" cy="1056302"/>
            </a:xfrm>
            <a:custGeom>
              <a:avLst/>
              <a:gdLst/>
              <a:ahLst/>
              <a:cxnLst/>
              <a:rect l="l" t="t" r="r" b="b"/>
              <a:pathLst>
                <a:path w="490" h="38017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570312" y="3929722"/>
              <a:ext cx="251093" cy="1056330"/>
            </a:xfrm>
            <a:custGeom>
              <a:avLst/>
              <a:gdLst/>
              <a:ahLst/>
              <a:cxnLst/>
              <a:rect l="l" t="t" r="r" b="b"/>
              <a:pathLst>
                <a:path w="9037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982815" y="3929722"/>
              <a:ext cx="251426" cy="1056330"/>
            </a:xfrm>
            <a:custGeom>
              <a:avLst/>
              <a:gdLst/>
              <a:ahLst/>
              <a:cxnLst/>
              <a:rect l="l" t="t" r="r" b="b"/>
              <a:pathLst>
                <a:path w="904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633146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7045983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7458487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124718" y="3740514"/>
              <a:ext cx="2634963" cy="165432"/>
            </a:xfrm>
            <a:custGeom>
              <a:avLst/>
              <a:gdLst/>
              <a:ahLst/>
              <a:cxnLst/>
              <a:rect l="l" t="t" r="r" b="b"/>
              <a:pathLst>
                <a:path w="94834" h="5954" extrusionOk="0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5068817" y="3697172"/>
              <a:ext cx="2750409" cy="75770"/>
            </a:xfrm>
            <a:custGeom>
              <a:avLst/>
              <a:gdLst/>
              <a:ahLst/>
              <a:cxnLst/>
              <a:rect l="l" t="t" r="r" b="b"/>
              <a:pathLst>
                <a:path w="98989" h="2727" extrusionOk="0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039700" y="3645883"/>
              <a:ext cx="2797394" cy="56265"/>
            </a:xfrm>
            <a:custGeom>
              <a:avLst/>
              <a:gdLst/>
              <a:ahLst/>
              <a:cxnLst/>
              <a:rect l="l" t="t" r="r" b="b"/>
              <a:pathLst>
                <a:path w="100680" h="2025" extrusionOk="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196511" y="3625378"/>
              <a:ext cx="2498010" cy="20533"/>
            </a:xfrm>
            <a:custGeom>
              <a:avLst/>
              <a:gdLst/>
              <a:ahLst/>
              <a:cxnLst/>
              <a:rect l="l" t="t" r="r" b="b"/>
              <a:pathLst>
                <a:path w="89905" h="739" extrusionOk="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068817" y="3882406"/>
              <a:ext cx="2750409" cy="47012"/>
            </a:xfrm>
            <a:custGeom>
              <a:avLst/>
              <a:gdLst/>
              <a:ahLst/>
              <a:cxnLst/>
              <a:rect l="l" t="t" r="r" b="b"/>
              <a:pathLst>
                <a:path w="98989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5283168" y="3511576"/>
              <a:ext cx="809544" cy="113835"/>
            </a:xfrm>
            <a:custGeom>
              <a:avLst/>
              <a:gdLst/>
              <a:ahLst/>
              <a:cxnLst/>
              <a:rect l="l" t="t" r="r" b="b"/>
              <a:pathLst>
                <a:path w="29136" h="4097" extrusionOk="0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6810461" y="3511576"/>
              <a:ext cx="809877" cy="113835"/>
            </a:xfrm>
            <a:custGeom>
              <a:avLst/>
              <a:gdLst/>
              <a:ahLst/>
              <a:cxnLst/>
              <a:rect l="l" t="t" r="r" b="b"/>
              <a:pathLst>
                <a:path w="29148" h="4097" extrusionOk="0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260330" y="3494378"/>
              <a:ext cx="870087" cy="17254"/>
            </a:xfrm>
            <a:custGeom>
              <a:avLst/>
              <a:gdLst/>
              <a:ahLst/>
              <a:cxnLst/>
              <a:rect l="l" t="t" r="r" b="b"/>
              <a:pathLst>
                <a:path w="31315" h="621" extrusionOk="0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780372" y="3494378"/>
              <a:ext cx="870059" cy="17227"/>
            </a:xfrm>
            <a:custGeom>
              <a:avLst/>
              <a:gdLst/>
              <a:ahLst/>
              <a:cxnLst/>
              <a:rect l="l" t="t" r="r" b="b"/>
              <a:pathLst>
                <a:path w="31314" h="620" extrusionOk="0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6092644" y="3484459"/>
              <a:ext cx="717881" cy="140953"/>
            </a:xfrm>
            <a:custGeom>
              <a:avLst/>
              <a:gdLst/>
              <a:ahLst/>
              <a:cxnLst/>
              <a:rect l="l" t="t" r="r" b="b"/>
              <a:pathLst>
                <a:path w="25837" h="5073" extrusionOk="0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6064193" y="3439810"/>
              <a:ext cx="800597" cy="44678"/>
            </a:xfrm>
            <a:custGeom>
              <a:avLst/>
              <a:gdLst/>
              <a:ahLst/>
              <a:cxnLst/>
              <a:rect l="l" t="t" r="r" b="b"/>
              <a:pathLst>
                <a:path w="28814" h="1608" extrusionOk="0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5087321" y="4981671"/>
              <a:ext cx="299439" cy="34426"/>
            </a:xfrm>
            <a:custGeom>
              <a:avLst/>
              <a:gdLst/>
              <a:ahLst/>
              <a:cxnLst/>
              <a:rect l="l" t="t" r="r" b="b"/>
              <a:pathLst>
                <a:path w="10777" h="1239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545834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958671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609002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7021839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7436677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173689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159463" y="3154666"/>
              <a:ext cx="85022" cy="178324"/>
            </a:xfrm>
            <a:custGeom>
              <a:avLst/>
              <a:gdLst/>
              <a:ahLst/>
              <a:cxnLst/>
              <a:rect l="l" t="t" r="r" b="b"/>
              <a:pathLst>
                <a:path w="3060" h="6418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171688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184913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210391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6295075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6280517" y="3154666"/>
              <a:ext cx="85383" cy="178324"/>
            </a:xfrm>
            <a:custGeom>
              <a:avLst/>
              <a:gdLst/>
              <a:ahLst/>
              <a:cxnLst/>
              <a:rect l="l" t="t" r="r" b="b"/>
              <a:pathLst>
                <a:path w="3073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6292769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6306328" y="3084539"/>
              <a:ext cx="41705" cy="80743"/>
            </a:xfrm>
            <a:custGeom>
              <a:avLst/>
              <a:gdLst/>
              <a:ahLst/>
              <a:cxnLst/>
              <a:rect l="l" t="t" r="r" b="b"/>
              <a:pathLst>
                <a:path w="1501" h="2906" extrusionOk="0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331805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6729083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6683768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6701300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701300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6684768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607697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6562354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6580219" y="3084539"/>
              <a:ext cx="55292" cy="106194"/>
            </a:xfrm>
            <a:custGeom>
              <a:avLst/>
              <a:gdLst/>
              <a:ahLst/>
              <a:cxnLst/>
              <a:rect l="l" t="t" r="r" b="b"/>
              <a:pathLst>
                <a:path w="1990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580219" y="3084539"/>
              <a:ext cx="41733" cy="80743"/>
            </a:xfrm>
            <a:custGeom>
              <a:avLst/>
              <a:gdLst/>
              <a:ahLst/>
              <a:cxnLst/>
              <a:rect l="l" t="t" r="r" b="b"/>
              <a:pathLst>
                <a:path w="1502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6563354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438328" y="2949232"/>
              <a:ext cx="34426" cy="490628"/>
            </a:xfrm>
            <a:custGeom>
              <a:avLst/>
              <a:gdLst/>
              <a:ahLst/>
              <a:cxnLst/>
              <a:rect l="l" t="t" r="r" b="b"/>
              <a:pathLst>
                <a:path w="1239" h="17658" extrusionOk="0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6431048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6332333" y="2827789"/>
              <a:ext cx="104694" cy="47040"/>
            </a:xfrm>
            <a:custGeom>
              <a:avLst/>
              <a:gdLst/>
              <a:ahLst/>
              <a:cxnLst/>
              <a:rect l="l" t="t" r="r" b="b"/>
              <a:pathLst>
                <a:path w="3768" h="1693" extrusionOk="0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477364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472057" y="2827789"/>
              <a:ext cx="104360" cy="46846"/>
            </a:xfrm>
            <a:custGeom>
              <a:avLst/>
              <a:gdLst/>
              <a:ahLst/>
              <a:cxnLst/>
              <a:rect l="l" t="t" r="r" b="b"/>
              <a:pathLst>
                <a:path w="3756" h="1686" extrusionOk="0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6423436" y="2813592"/>
              <a:ext cx="63878" cy="86384"/>
            </a:xfrm>
            <a:custGeom>
              <a:avLst/>
              <a:gdLst/>
              <a:ahLst/>
              <a:cxnLst/>
              <a:rect l="l" t="t" r="r" b="b"/>
              <a:pathLst>
                <a:path w="2299" h="3109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435994" y="2786475"/>
              <a:ext cx="38399" cy="38399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406877" y="2896443"/>
              <a:ext cx="84077" cy="71991"/>
            </a:xfrm>
            <a:custGeom>
              <a:avLst/>
              <a:gdLst/>
              <a:ahLst/>
              <a:cxnLst/>
              <a:rect l="l" t="t" r="r" b="b"/>
              <a:pathLst>
                <a:path w="3026" h="2591" extrusionOk="0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555420" y="3927749"/>
              <a:ext cx="13587" cy="1056302"/>
            </a:xfrm>
            <a:custGeom>
              <a:avLst/>
              <a:gdLst/>
              <a:ahLst/>
              <a:cxnLst/>
              <a:rect l="l" t="t" r="r" b="b"/>
              <a:pathLst>
                <a:path w="489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02051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835606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25438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7673199" y="3929722"/>
              <a:ext cx="13920" cy="1056330"/>
            </a:xfrm>
            <a:custGeom>
              <a:avLst/>
              <a:gdLst/>
              <a:ahLst/>
              <a:cxnLst/>
              <a:rect l="l" t="t" r="r" b="b"/>
              <a:pathLst>
                <a:path w="501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4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659" name="Google Shape;659;p34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701" name="Google Shape;701;p34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3779312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this, there is no turning back. Take the </a:t>
            </a:r>
            <a:r>
              <a:rPr lang="en-US" b="1" dirty="0"/>
              <a:t>blue pill</a:t>
            </a:r>
            <a:r>
              <a:rPr lang="en-US" dirty="0"/>
              <a:t> - you wake up in your bed and believe whatever. Take the </a:t>
            </a:r>
            <a:r>
              <a:rPr lang="en-US" b="1" dirty="0"/>
              <a:t>red pill </a:t>
            </a:r>
            <a:r>
              <a:rPr lang="en-US" dirty="0"/>
              <a:t>- I show you how deep the rabbit-hole goes.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-MORPHEUS</a:t>
            </a:r>
            <a:endParaRPr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Thin"/>
                <a:ea typeface="Bitter Thin"/>
                <a:cs typeface="Bitter Thin"/>
                <a:sym typeface="Bitter Thin"/>
              </a:rPr>
              <a:t>01</a:t>
            </a:r>
            <a:endParaRPr>
              <a:latin typeface="Bitter Thin"/>
              <a:ea typeface="Bitter Thin"/>
              <a:cs typeface="Bitter Thin"/>
              <a:sym typeface="Bitter Thin"/>
            </a:endParaRPr>
          </a:p>
        </p:txBody>
      </p:sp>
      <p:grpSp>
        <p:nvGrpSpPr>
          <p:cNvPr id="755" name="Google Shape;755;p34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756" name="Google Shape;756;p34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4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819" name="Google Shape;819;p34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820" name="Google Shape;820;p34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834" name="Google Shape;834;p34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842" name="Google Shape;842;p34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Shell features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72" name="Google Shape;872;p36"/>
          <p:cNvSpPr txBox="1">
            <a:spLocks noGrp="1"/>
          </p:cNvSpPr>
          <p:nvPr>
            <p:ph type="title" idx="3"/>
          </p:nvPr>
        </p:nvSpPr>
        <p:spPr>
          <a:xfrm>
            <a:off x="3360616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available commands</a:t>
            </a:r>
            <a:endParaRPr dirty="0"/>
          </a:p>
        </p:txBody>
      </p:sp>
      <p:sp>
        <p:nvSpPr>
          <p:cNvPr id="873" name="Google Shape;873;p36"/>
          <p:cNvSpPr txBox="1">
            <a:spLocks noGrp="1"/>
          </p:cNvSpPr>
          <p:nvPr>
            <p:ph type="title" idx="4"/>
          </p:nvPr>
        </p:nvSpPr>
        <p:spPr>
          <a:xfrm>
            <a:off x="3360612" y="1806051"/>
            <a:ext cx="2422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-Core Commands: echo, date, exit, help, malloc, free, memorymap, memset, memchk, fopen, fclose, fgetc, fputc, create, delete, ls, touch2led, pot2ser, therm2ser, pb2led, catfile, cat2file, flashled, spawn, kill, multitask, ps</a:t>
            </a:r>
            <a:br>
              <a:rPr lang="en" dirty="0"/>
            </a:br>
            <a:br>
              <a:rPr lang="en" dirty="0"/>
            </a:br>
            <a:r>
              <a:rPr lang="en" dirty="0"/>
              <a:t>-Addl Commands: malfree, fgets, fputs, seek, uartsendmsg, busywait</a:t>
            </a:r>
            <a:endParaRPr dirty="0"/>
          </a:p>
        </p:txBody>
      </p:sp>
      <p:sp>
        <p:nvSpPr>
          <p:cNvPr id="875" name="Google Shape;875;p36"/>
          <p:cNvSpPr txBox="1">
            <a:spLocks noGrp="1"/>
          </p:cNvSpPr>
          <p:nvPr>
            <p:ph type="title" idx="6"/>
          </p:nvPr>
        </p:nvSpPr>
        <p:spPr>
          <a:xfrm>
            <a:off x="687896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repl</a:t>
            </a:r>
            <a:endParaRPr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7"/>
          </p:nvPr>
        </p:nvSpPr>
        <p:spPr>
          <a:xfrm>
            <a:off x="687800" y="1806051"/>
            <a:ext cx="2422800" cy="302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-Core functionality: Console REPL loop utilizes the K70’s UART2 port for STDIN, STDOUT and STDERR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Shell support for quotation marks and escape characters</a:t>
            </a:r>
            <a:endParaRPr dirty="0"/>
          </a:p>
        </p:txBody>
      </p:sp>
      <p:sp>
        <p:nvSpPr>
          <p:cNvPr id="878" name="Google Shape;878;p36"/>
          <p:cNvSpPr txBox="1">
            <a:spLocks noGrp="1"/>
          </p:cNvSpPr>
          <p:nvPr>
            <p:ph type="title" idx="9"/>
          </p:nvPr>
        </p:nvSpPr>
        <p:spPr>
          <a:xfrm>
            <a:off x="6033462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date/time</a:t>
            </a:r>
            <a:endParaRPr dirty="0"/>
          </a:p>
        </p:txBody>
      </p:sp>
      <p:sp>
        <p:nvSpPr>
          <p:cNvPr id="879" name="Google Shape;879;p36"/>
          <p:cNvSpPr txBox="1">
            <a:spLocks noGrp="1"/>
          </p:cNvSpPr>
          <p:nvPr>
            <p:ph type="title" idx="13"/>
          </p:nvPr>
        </p:nvSpPr>
        <p:spPr>
          <a:xfrm>
            <a:off x="6033527" y="1806051"/>
            <a:ext cx="2422800" cy="2344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-Core functionality: 1ms-accurate date/time can be set and retrieved from command line</a:t>
            </a:r>
            <a:br>
              <a:rPr lang="en" dirty="0"/>
            </a:br>
            <a:br>
              <a:rPr lang="en" dirty="0"/>
            </a:br>
            <a:r>
              <a:rPr lang="en" dirty="0"/>
              <a:t>-Shell automatically acquires current date and time at compile time</a:t>
            </a:r>
            <a:br>
              <a:rPr lang="en" dirty="0"/>
            </a:br>
            <a:br>
              <a:rPr lang="en" dirty="0"/>
            </a:br>
            <a:r>
              <a:rPr lang="en" dirty="0"/>
              <a:t>-</a:t>
            </a:r>
            <a:r>
              <a:rPr lang="en-US" dirty="0"/>
              <a:t>Supports simplified ISO 8601 date/time string</a:t>
            </a:r>
            <a:endParaRPr dirty="0"/>
          </a:p>
        </p:txBody>
      </p:sp>
      <p:sp>
        <p:nvSpPr>
          <p:cNvPr id="880" name="Google Shape;880;p36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 rot="8619804">
            <a:off x="4153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rot="8619804">
            <a:off x="4388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4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659" name="Google Shape;659;p34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701" name="Google Shape;701;p34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DEVICES &amp; I/O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3779312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“What we've got here is </a:t>
            </a:r>
            <a:r>
              <a:rPr lang="en-US" b="1" dirty="0"/>
              <a:t>failure to communicate</a:t>
            </a:r>
            <a:r>
              <a:rPr lang="en-US" dirty="0"/>
              <a:t>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itter"/>
                <a:ea typeface="Bitter"/>
                <a:cs typeface="Bitter"/>
                <a:sym typeface="Bitter"/>
              </a:rPr>
              <a:t>-</a:t>
            </a:r>
            <a:r>
              <a:rPr lang="en-US" dirty="0"/>
              <a:t>THE CAPTAIN</a:t>
            </a:r>
            <a:endParaRPr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itter Thin"/>
                <a:ea typeface="Bitter Thin"/>
                <a:cs typeface="Bitter Thin"/>
                <a:sym typeface="Bitter Thin"/>
              </a:rPr>
              <a:t>02</a:t>
            </a:r>
            <a:endParaRPr dirty="0">
              <a:latin typeface="Bitter Thin"/>
              <a:ea typeface="Bitter Thin"/>
              <a:cs typeface="Bitter Thin"/>
              <a:sym typeface="Bitter Thin"/>
            </a:endParaRPr>
          </a:p>
        </p:txBody>
      </p:sp>
      <p:grpSp>
        <p:nvGrpSpPr>
          <p:cNvPr id="755" name="Google Shape;755;p34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756" name="Google Shape;756;p34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4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819" name="Google Shape;819;p34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820" name="Google Shape;820;p34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834" name="Google Shape;834;p34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842" name="Google Shape;842;p34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62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DEVICE LAYER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72" name="Google Shape;872;p36"/>
          <p:cNvSpPr txBox="1">
            <a:spLocks noGrp="1"/>
          </p:cNvSpPr>
          <p:nvPr>
            <p:ph type="title" idx="3"/>
          </p:nvPr>
        </p:nvSpPr>
        <p:spPr>
          <a:xfrm>
            <a:off x="3360616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STREAMS AND FILES</a:t>
            </a:r>
            <a:endParaRPr dirty="0"/>
          </a:p>
        </p:txBody>
      </p:sp>
      <p:sp>
        <p:nvSpPr>
          <p:cNvPr id="873" name="Google Shape;873;p36"/>
          <p:cNvSpPr txBox="1">
            <a:spLocks noGrp="1"/>
          </p:cNvSpPr>
          <p:nvPr>
            <p:ph type="title" idx="4"/>
          </p:nvPr>
        </p:nvSpPr>
        <p:spPr>
          <a:xfrm>
            <a:off x="3360612" y="1806050"/>
            <a:ext cx="2422800" cy="167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struct streams</a:t>
            </a:r>
            <a:br>
              <a:rPr lang="en" dirty="0"/>
            </a:br>
            <a:br>
              <a:rPr lang="en" dirty="0"/>
            </a:br>
            <a:r>
              <a:rPr lang="en" dirty="0"/>
              <a:t>- file descriptors</a:t>
            </a:r>
            <a:br>
              <a:rPr lang="en" dirty="0"/>
            </a:br>
            <a:br>
              <a:rPr lang="en" dirty="0"/>
            </a:br>
            <a:r>
              <a:rPr lang="en" dirty="0"/>
              <a:t>-device-independent IO implementation</a:t>
            </a:r>
            <a:endParaRPr dirty="0"/>
          </a:p>
        </p:txBody>
      </p:sp>
      <p:sp>
        <p:nvSpPr>
          <p:cNvPr id="875" name="Google Shape;875;p36"/>
          <p:cNvSpPr txBox="1">
            <a:spLocks noGrp="1"/>
          </p:cNvSpPr>
          <p:nvPr>
            <p:ph type="title" idx="6"/>
          </p:nvPr>
        </p:nvSpPr>
        <p:spPr>
          <a:xfrm>
            <a:off x="687896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DEVICES SUPPORTED</a:t>
            </a:r>
            <a:endParaRPr dirty="0"/>
          </a:p>
        </p:txBody>
      </p:sp>
      <p:sp>
        <p:nvSpPr>
          <p:cNvPr id="876" name="Google Shape;876;p36"/>
          <p:cNvSpPr txBox="1">
            <a:spLocks noGrp="1"/>
          </p:cNvSpPr>
          <p:nvPr>
            <p:ph type="title" idx="7"/>
          </p:nvPr>
        </p:nvSpPr>
        <p:spPr>
          <a:xfrm>
            <a:off x="687800" y="1806051"/>
            <a:ext cx="2422800" cy="3026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UART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-SDHC FAT32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-TWR-LCD-RGB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-DAC/ADC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-Touch Sensors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-LEDs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-Timers</a:t>
            </a:r>
            <a:endParaRPr dirty="0"/>
          </a:p>
        </p:txBody>
      </p:sp>
      <p:sp>
        <p:nvSpPr>
          <p:cNvPr id="878" name="Google Shape;878;p36"/>
          <p:cNvSpPr txBox="1">
            <a:spLocks noGrp="1"/>
          </p:cNvSpPr>
          <p:nvPr>
            <p:ph type="title" idx="9"/>
          </p:nvPr>
        </p:nvSpPr>
        <p:spPr>
          <a:xfrm>
            <a:off x="6033462" y="1350651"/>
            <a:ext cx="242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FAT32</a:t>
            </a:r>
            <a:endParaRPr dirty="0"/>
          </a:p>
        </p:txBody>
      </p:sp>
      <p:sp>
        <p:nvSpPr>
          <p:cNvPr id="879" name="Google Shape;879;p36"/>
          <p:cNvSpPr txBox="1">
            <a:spLocks noGrp="1"/>
          </p:cNvSpPr>
          <p:nvPr>
            <p:ph type="title" idx="13"/>
          </p:nvPr>
        </p:nvSpPr>
        <p:spPr>
          <a:xfrm>
            <a:off x="6033527" y="1806051"/>
            <a:ext cx="2422800" cy="2344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-Core Functionality: ls, create, delete, reading and writing files</a:t>
            </a:r>
            <a:br>
              <a:rPr lang="en" dirty="0"/>
            </a:br>
            <a:br>
              <a:rPr lang="en" dirty="0"/>
            </a:br>
            <a:r>
              <a:rPr lang="en" dirty="0"/>
              <a:t>-Addl Functionality: ls supports extended directory listing, </a:t>
            </a:r>
            <a:r>
              <a:rPr lang="en-US" dirty="0"/>
              <a:t>last modification date/time, creation date/time, last access date</a:t>
            </a:r>
            <a:endParaRPr dirty="0"/>
          </a:p>
        </p:txBody>
      </p:sp>
      <p:sp>
        <p:nvSpPr>
          <p:cNvPr id="880" name="Google Shape;880;p36"/>
          <p:cNvSpPr/>
          <p:nvPr/>
        </p:nvSpPr>
        <p:spPr>
          <a:xfrm rot="8619804">
            <a:off x="682947" y="918058"/>
            <a:ext cx="4200" cy="14736"/>
          </a:xfrm>
          <a:custGeom>
            <a:avLst/>
            <a:gdLst/>
            <a:ahLst/>
            <a:cxnLst/>
            <a:rect l="l" t="t" r="r" b="b"/>
            <a:pathLst>
              <a:path w="112" h="393" extrusionOk="0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 rot="8619804">
            <a:off x="576127" y="989182"/>
            <a:ext cx="487" cy="675"/>
          </a:xfrm>
          <a:custGeom>
            <a:avLst/>
            <a:gdLst/>
            <a:ahLst/>
            <a:cxnLst/>
            <a:rect l="l" t="t" r="r" b="b"/>
            <a:pathLst>
              <a:path w="13" h="18" extrusionOk="0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 rot="8619804">
            <a:off x="572772" y="980222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 rot="8619804">
            <a:off x="565043" y="964474"/>
            <a:ext cx="37" cy="487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 rot="8619804">
            <a:off x="500108" y="828772"/>
            <a:ext cx="4500" cy="1987"/>
          </a:xfrm>
          <a:custGeom>
            <a:avLst/>
            <a:gdLst/>
            <a:ahLst/>
            <a:cxnLst/>
            <a:rect l="l" t="t" r="r" b="b"/>
            <a:pathLst>
              <a:path w="120" h="53" extrusionOk="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 rot="8619804">
            <a:off x="522207" y="916435"/>
            <a:ext cx="937" cy="937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 rot="8619804">
            <a:off x="506450" y="931492"/>
            <a:ext cx="1350" cy="3150"/>
          </a:xfrm>
          <a:custGeom>
            <a:avLst/>
            <a:gdLst/>
            <a:ahLst/>
            <a:cxnLst/>
            <a:rect l="l" t="t" r="r" b="b"/>
            <a:pathLst>
              <a:path w="36" h="84" extrusionOk="0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 rot="8619804">
            <a:off x="504916" y="921319"/>
            <a:ext cx="2737" cy="900"/>
          </a:xfrm>
          <a:custGeom>
            <a:avLst/>
            <a:gdLst/>
            <a:ahLst/>
            <a:cxnLst/>
            <a:rect l="l" t="t" r="r" b="b"/>
            <a:pathLst>
              <a:path w="73" h="24" extrusionOk="0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 rot="8619804">
            <a:off x="415322" y="754090"/>
            <a:ext cx="487" cy="487"/>
          </a:xfrm>
          <a:custGeom>
            <a:avLst/>
            <a:gdLst/>
            <a:ahLst/>
            <a:cxnLst/>
            <a:rect l="l" t="t" r="r" b="b"/>
            <a:pathLst>
              <a:path w="13" h="13" extrusionOk="0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 rot="8619804">
            <a:off x="542759" y="968559"/>
            <a:ext cx="487" cy="937"/>
          </a:xfrm>
          <a:custGeom>
            <a:avLst/>
            <a:gdLst/>
            <a:ahLst/>
            <a:cxnLst/>
            <a:rect l="l" t="t" r="r" b="b"/>
            <a:pathLst>
              <a:path w="13" h="25" extrusionOk="0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 rot="8619804">
            <a:off x="570303" y="997359"/>
            <a:ext cx="1387" cy="1350"/>
          </a:xfrm>
          <a:custGeom>
            <a:avLst/>
            <a:gdLst/>
            <a:ahLst/>
            <a:cxnLst/>
            <a:rect l="l" t="t" r="r" b="b"/>
            <a:pathLst>
              <a:path w="37" h="36" extrusionOk="0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 rot="8619804">
            <a:off x="569424" y="995995"/>
            <a:ext cx="937" cy="1837"/>
          </a:xfrm>
          <a:custGeom>
            <a:avLst/>
            <a:gdLst/>
            <a:ahLst/>
            <a:cxnLst/>
            <a:rect l="l" t="t" r="r" b="b"/>
            <a:pathLst>
              <a:path w="25" h="49" extrusionOk="0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 rot="8619804">
            <a:off x="595616" y="1017846"/>
            <a:ext cx="1837" cy="450"/>
          </a:xfrm>
          <a:custGeom>
            <a:avLst/>
            <a:gdLst/>
            <a:ahLst/>
            <a:cxnLst/>
            <a:rect l="l" t="t" r="r" b="b"/>
            <a:pathLst>
              <a:path w="49" h="12" extrusionOk="0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 rot="8619804">
            <a:off x="579221" y="1014369"/>
            <a:ext cx="2250" cy="1800"/>
          </a:xfrm>
          <a:custGeom>
            <a:avLst/>
            <a:gdLst/>
            <a:ahLst/>
            <a:cxnLst/>
            <a:rect l="l" t="t" r="r" b="b"/>
            <a:pathLst>
              <a:path w="60" h="48" extrusionOk="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 rot="8619804">
            <a:off x="587421" y="998478"/>
            <a:ext cx="487" cy="2287"/>
          </a:xfrm>
          <a:custGeom>
            <a:avLst/>
            <a:gdLst/>
            <a:ahLst/>
            <a:cxnLst/>
            <a:rect l="l" t="t" r="r" b="b"/>
            <a:pathLst>
              <a:path w="13" h="61" extrusionOk="0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 rot="8619804">
            <a:off x="522754" y="918955"/>
            <a:ext cx="2287" cy="1500"/>
          </a:xfrm>
          <a:custGeom>
            <a:avLst/>
            <a:gdLst/>
            <a:ahLst/>
            <a:cxnLst/>
            <a:rect l="l" t="t" r="r" b="b"/>
            <a:pathLst>
              <a:path w="61" h="40" extrusionOk="0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rot="8619804">
            <a:off x="517421" y="869052"/>
            <a:ext cx="2700" cy="2250"/>
          </a:xfrm>
          <a:custGeom>
            <a:avLst/>
            <a:gdLst/>
            <a:ahLst/>
            <a:cxnLst/>
            <a:rect l="l" t="t" r="r" b="b"/>
            <a:pathLst>
              <a:path w="72" h="60" extrusionOk="0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rot="8619804">
            <a:off x="438886" y="753105"/>
            <a:ext cx="487" cy="1725"/>
          </a:xfrm>
          <a:custGeom>
            <a:avLst/>
            <a:gdLst/>
            <a:ahLst/>
            <a:cxnLst/>
            <a:rect l="l" t="t" r="r" b="b"/>
            <a:pathLst>
              <a:path w="13" h="46" extrusionOk="0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95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4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659" name="Google Shape;659;p34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701" name="Google Shape;701;p34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MULTITASKING</a:t>
            </a:r>
            <a:endParaRPr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3779312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“When we think we're multitasking we're actually </a:t>
            </a:r>
            <a:r>
              <a:rPr lang="en-US" b="1" dirty="0" err="1"/>
              <a:t>multiswitching</a:t>
            </a:r>
            <a:r>
              <a:rPr lang="en-US" dirty="0"/>
              <a:t>. We think we're being productive. We are, indeed, being busy. But in reality we're simply giving ourselves extra work.”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itter"/>
                <a:ea typeface="Bitter"/>
                <a:cs typeface="Bitter"/>
                <a:sym typeface="Bitter"/>
              </a:rPr>
              <a:t>-M</a:t>
            </a:r>
            <a:r>
              <a:rPr lang="en-US" dirty="0"/>
              <a:t>ICHAEL HARRIS</a:t>
            </a:r>
            <a:endParaRPr dirty="0"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itter Thin"/>
                <a:ea typeface="Bitter Thin"/>
                <a:cs typeface="Bitter Thin"/>
                <a:sym typeface="Bitter Thin"/>
              </a:rPr>
              <a:t>03</a:t>
            </a:r>
            <a:endParaRPr dirty="0">
              <a:latin typeface="Bitter Thin"/>
              <a:ea typeface="Bitter Thin"/>
              <a:cs typeface="Bitter Thin"/>
              <a:sym typeface="Bitter Thin"/>
            </a:endParaRPr>
          </a:p>
        </p:txBody>
      </p:sp>
      <p:grpSp>
        <p:nvGrpSpPr>
          <p:cNvPr id="755" name="Google Shape;755;p34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756" name="Google Shape;756;p34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4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819" name="Google Shape;819;p34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820" name="Google Shape;820;p34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834" name="Google Shape;834;p34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4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842" name="Google Shape;842;p34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148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5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Multitasking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4" name="Google Shape;854;p35"/>
          <p:cNvSpPr txBox="1">
            <a:spLocks noGrp="1"/>
          </p:cNvSpPr>
          <p:nvPr>
            <p:ph type="body" idx="1"/>
          </p:nvPr>
        </p:nvSpPr>
        <p:spPr>
          <a:xfrm>
            <a:off x="126355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-PCB structs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-Round robin scheduler</a:t>
            </a:r>
            <a:endParaRPr dirty="0"/>
          </a:p>
        </p:txBody>
      </p:sp>
      <p:sp>
        <p:nvSpPr>
          <p:cNvPr id="855" name="Google Shape;855;p35"/>
          <p:cNvSpPr txBox="1">
            <a:spLocks noGrp="1"/>
          </p:cNvSpPr>
          <p:nvPr>
            <p:ph type="body" idx="2"/>
          </p:nvPr>
        </p:nvSpPr>
        <p:spPr>
          <a:xfrm>
            <a:off x="5127400" y="2739675"/>
            <a:ext cx="27531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-spawn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-wait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-kill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-multitask</a:t>
            </a:r>
          </a:p>
        </p:txBody>
      </p:sp>
      <p:sp>
        <p:nvSpPr>
          <p:cNvPr id="856" name="Google Shape;856;p35"/>
          <p:cNvSpPr txBox="1">
            <a:spLocks noGrp="1"/>
          </p:cNvSpPr>
          <p:nvPr>
            <p:ph type="title" idx="3"/>
          </p:nvPr>
        </p:nvSpPr>
        <p:spPr>
          <a:xfrm>
            <a:off x="1263625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processes and the pcb</a:t>
            </a:r>
            <a:endParaRPr dirty="0"/>
          </a:p>
        </p:txBody>
      </p:sp>
      <p:sp>
        <p:nvSpPr>
          <p:cNvPr id="857" name="Google Shape;857;p35"/>
          <p:cNvSpPr txBox="1">
            <a:spLocks noGrp="1"/>
          </p:cNvSpPr>
          <p:nvPr>
            <p:ph type="title" idx="4"/>
          </p:nvPr>
        </p:nvSpPr>
        <p:spPr>
          <a:xfrm>
            <a:off x="5127400" y="2284275"/>
            <a:ext cx="2753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commands</a:t>
            </a:r>
            <a:endParaRPr dirty="0"/>
          </a:p>
        </p:txBody>
      </p:sp>
      <p:grpSp>
        <p:nvGrpSpPr>
          <p:cNvPr id="858" name="Google Shape;858;p35"/>
          <p:cNvGrpSpPr/>
          <p:nvPr/>
        </p:nvGrpSpPr>
        <p:grpSpPr>
          <a:xfrm>
            <a:off x="2400088" y="1516491"/>
            <a:ext cx="480171" cy="647793"/>
            <a:chOff x="1864600" y="238125"/>
            <a:chExt cx="3875475" cy="5228350"/>
          </a:xfrm>
        </p:grpSpPr>
        <p:sp>
          <p:nvSpPr>
            <p:cNvPr id="859" name="Google Shape;859;p35"/>
            <p:cNvSpPr/>
            <p:nvPr/>
          </p:nvSpPr>
          <p:spPr>
            <a:xfrm>
              <a:off x="1864600" y="1080000"/>
              <a:ext cx="3875475" cy="4386475"/>
            </a:xfrm>
            <a:custGeom>
              <a:avLst/>
              <a:gdLst/>
              <a:ahLst/>
              <a:cxnLst/>
              <a:rect l="l" t="t" r="r" b="b"/>
              <a:pathLst>
                <a:path w="155019" h="175459" extrusionOk="0">
                  <a:moveTo>
                    <a:pt x="116932" y="117373"/>
                  </a:moveTo>
                  <a:lnTo>
                    <a:pt x="116932" y="150386"/>
                  </a:lnTo>
                  <a:lnTo>
                    <a:pt x="38087" y="150386"/>
                  </a:lnTo>
                  <a:lnTo>
                    <a:pt x="38087" y="117373"/>
                  </a:lnTo>
                  <a:close/>
                  <a:moveTo>
                    <a:pt x="5123" y="0"/>
                  </a:moveTo>
                  <a:cubicBezTo>
                    <a:pt x="2304" y="0"/>
                    <a:pt x="1" y="2304"/>
                    <a:pt x="1" y="5122"/>
                  </a:cubicBezTo>
                  <a:lnTo>
                    <a:pt x="1" y="112250"/>
                  </a:lnTo>
                  <a:cubicBezTo>
                    <a:pt x="1" y="115069"/>
                    <a:pt x="2304" y="117373"/>
                    <a:pt x="5123" y="117373"/>
                  </a:cubicBezTo>
                  <a:lnTo>
                    <a:pt x="20392" y="117373"/>
                  </a:lnTo>
                  <a:lnTo>
                    <a:pt x="20392" y="129382"/>
                  </a:lnTo>
                  <a:cubicBezTo>
                    <a:pt x="20392" y="131073"/>
                    <a:pt x="21764" y="132445"/>
                    <a:pt x="23456" y="132445"/>
                  </a:cubicBezTo>
                  <a:cubicBezTo>
                    <a:pt x="25147" y="132445"/>
                    <a:pt x="26519" y="131073"/>
                    <a:pt x="26519" y="129382"/>
                  </a:cubicBezTo>
                  <a:lnTo>
                    <a:pt x="26519" y="117373"/>
                  </a:lnTo>
                  <a:lnTo>
                    <a:pt x="31960" y="117373"/>
                  </a:lnTo>
                  <a:lnTo>
                    <a:pt x="31960" y="169331"/>
                  </a:lnTo>
                  <a:lnTo>
                    <a:pt x="26519" y="169331"/>
                  </a:lnTo>
                  <a:lnTo>
                    <a:pt x="26519" y="141636"/>
                  </a:lnTo>
                  <a:cubicBezTo>
                    <a:pt x="26519" y="139945"/>
                    <a:pt x="25147" y="138573"/>
                    <a:pt x="23456" y="138573"/>
                  </a:cubicBezTo>
                  <a:cubicBezTo>
                    <a:pt x="21764" y="138573"/>
                    <a:pt x="20392" y="139945"/>
                    <a:pt x="20392" y="141636"/>
                  </a:cubicBezTo>
                  <a:lnTo>
                    <a:pt x="20392" y="169331"/>
                  </a:lnTo>
                  <a:lnTo>
                    <a:pt x="14755" y="169331"/>
                  </a:lnTo>
                  <a:cubicBezTo>
                    <a:pt x="13064" y="169331"/>
                    <a:pt x="11691" y="170704"/>
                    <a:pt x="11691" y="172395"/>
                  </a:cubicBezTo>
                  <a:cubicBezTo>
                    <a:pt x="11691" y="174086"/>
                    <a:pt x="13064" y="175458"/>
                    <a:pt x="14755" y="175458"/>
                  </a:cubicBezTo>
                  <a:lnTo>
                    <a:pt x="43724" y="175458"/>
                  </a:lnTo>
                  <a:cubicBezTo>
                    <a:pt x="45415" y="175458"/>
                    <a:pt x="46788" y="174086"/>
                    <a:pt x="46788" y="172395"/>
                  </a:cubicBezTo>
                  <a:cubicBezTo>
                    <a:pt x="46788" y="170704"/>
                    <a:pt x="45415" y="169331"/>
                    <a:pt x="43724" y="169331"/>
                  </a:cubicBezTo>
                  <a:lnTo>
                    <a:pt x="38087" y="169331"/>
                  </a:lnTo>
                  <a:lnTo>
                    <a:pt x="38087" y="156513"/>
                  </a:lnTo>
                  <a:lnTo>
                    <a:pt x="116932" y="156513"/>
                  </a:lnTo>
                  <a:lnTo>
                    <a:pt x="116932" y="169331"/>
                  </a:lnTo>
                  <a:lnTo>
                    <a:pt x="111270" y="169331"/>
                  </a:lnTo>
                  <a:cubicBezTo>
                    <a:pt x="109579" y="169331"/>
                    <a:pt x="108207" y="170704"/>
                    <a:pt x="108207" y="172395"/>
                  </a:cubicBezTo>
                  <a:cubicBezTo>
                    <a:pt x="108207" y="174086"/>
                    <a:pt x="109579" y="175458"/>
                    <a:pt x="111270" y="175458"/>
                  </a:cubicBezTo>
                  <a:lnTo>
                    <a:pt x="140264" y="175458"/>
                  </a:lnTo>
                  <a:cubicBezTo>
                    <a:pt x="141955" y="175458"/>
                    <a:pt x="143328" y="174086"/>
                    <a:pt x="143328" y="172395"/>
                  </a:cubicBezTo>
                  <a:cubicBezTo>
                    <a:pt x="143328" y="170704"/>
                    <a:pt x="141955" y="169331"/>
                    <a:pt x="140264" y="169331"/>
                  </a:cubicBezTo>
                  <a:lnTo>
                    <a:pt x="134627" y="169331"/>
                  </a:lnTo>
                  <a:lnTo>
                    <a:pt x="134627" y="141636"/>
                  </a:lnTo>
                  <a:cubicBezTo>
                    <a:pt x="134627" y="139945"/>
                    <a:pt x="133255" y="138573"/>
                    <a:pt x="131564" y="138573"/>
                  </a:cubicBezTo>
                  <a:cubicBezTo>
                    <a:pt x="129873" y="138573"/>
                    <a:pt x="128500" y="139945"/>
                    <a:pt x="128500" y="141636"/>
                  </a:cubicBezTo>
                  <a:lnTo>
                    <a:pt x="128500" y="169331"/>
                  </a:lnTo>
                  <a:lnTo>
                    <a:pt x="123059" y="169331"/>
                  </a:lnTo>
                  <a:lnTo>
                    <a:pt x="123059" y="117373"/>
                  </a:lnTo>
                  <a:lnTo>
                    <a:pt x="128500" y="117373"/>
                  </a:lnTo>
                  <a:lnTo>
                    <a:pt x="128500" y="129382"/>
                  </a:lnTo>
                  <a:cubicBezTo>
                    <a:pt x="128500" y="131073"/>
                    <a:pt x="129873" y="132445"/>
                    <a:pt x="131564" y="132445"/>
                  </a:cubicBezTo>
                  <a:cubicBezTo>
                    <a:pt x="133255" y="132445"/>
                    <a:pt x="134627" y="131073"/>
                    <a:pt x="134627" y="129382"/>
                  </a:cubicBezTo>
                  <a:lnTo>
                    <a:pt x="134627" y="117373"/>
                  </a:lnTo>
                  <a:lnTo>
                    <a:pt x="149896" y="117373"/>
                  </a:lnTo>
                  <a:cubicBezTo>
                    <a:pt x="152715" y="117373"/>
                    <a:pt x="155019" y="115069"/>
                    <a:pt x="155019" y="112250"/>
                  </a:cubicBezTo>
                  <a:lnTo>
                    <a:pt x="155019" y="5122"/>
                  </a:lnTo>
                  <a:cubicBezTo>
                    <a:pt x="155019" y="2304"/>
                    <a:pt x="152715" y="0"/>
                    <a:pt x="149896" y="0"/>
                  </a:cubicBezTo>
                  <a:lnTo>
                    <a:pt x="80242" y="0"/>
                  </a:lnTo>
                  <a:cubicBezTo>
                    <a:pt x="78551" y="0"/>
                    <a:pt x="77179" y="1373"/>
                    <a:pt x="77179" y="3064"/>
                  </a:cubicBezTo>
                  <a:cubicBezTo>
                    <a:pt x="77179" y="4755"/>
                    <a:pt x="78551" y="6127"/>
                    <a:pt x="80242" y="6127"/>
                  </a:cubicBezTo>
                  <a:lnTo>
                    <a:pt x="148891" y="6127"/>
                  </a:lnTo>
                  <a:lnTo>
                    <a:pt x="148891" y="111245"/>
                  </a:lnTo>
                  <a:lnTo>
                    <a:pt x="6128" y="111245"/>
                  </a:lnTo>
                  <a:lnTo>
                    <a:pt x="6128" y="6127"/>
                  </a:lnTo>
                  <a:lnTo>
                    <a:pt x="35342" y="6127"/>
                  </a:lnTo>
                  <a:cubicBezTo>
                    <a:pt x="37033" y="6127"/>
                    <a:pt x="38406" y="4755"/>
                    <a:pt x="38406" y="3064"/>
                  </a:cubicBezTo>
                  <a:cubicBezTo>
                    <a:pt x="38406" y="1373"/>
                    <a:pt x="37033" y="0"/>
                    <a:pt x="35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079675" y="238125"/>
              <a:ext cx="2454575" cy="2898775"/>
            </a:xfrm>
            <a:custGeom>
              <a:avLst/>
              <a:gdLst/>
              <a:ahLst/>
              <a:cxnLst/>
              <a:rect l="l" t="t" r="r" b="b"/>
              <a:pathLst>
                <a:path w="98183" h="115951" extrusionOk="0">
                  <a:moveTo>
                    <a:pt x="83404" y="6127"/>
                  </a:moveTo>
                  <a:cubicBezTo>
                    <a:pt x="83894" y="6127"/>
                    <a:pt x="84359" y="6348"/>
                    <a:pt x="84654" y="6715"/>
                  </a:cubicBezTo>
                  <a:cubicBezTo>
                    <a:pt x="84948" y="7059"/>
                    <a:pt x="85095" y="7475"/>
                    <a:pt x="85046" y="7916"/>
                  </a:cubicBezTo>
                  <a:cubicBezTo>
                    <a:pt x="84997" y="8357"/>
                    <a:pt x="84801" y="8750"/>
                    <a:pt x="84457" y="9044"/>
                  </a:cubicBezTo>
                  <a:lnTo>
                    <a:pt x="35097" y="50464"/>
                  </a:lnTo>
                  <a:lnTo>
                    <a:pt x="32965" y="47939"/>
                  </a:lnTo>
                  <a:lnTo>
                    <a:pt x="82350" y="6519"/>
                  </a:lnTo>
                  <a:cubicBezTo>
                    <a:pt x="82717" y="6201"/>
                    <a:pt x="83134" y="6127"/>
                    <a:pt x="83404" y="6127"/>
                  </a:cubicBezTo>
                  <a:close/>
                  <a:moveTo>
                    <a:pt x="28283" y="51885"/>
                  </a:moveTo>
                  <a:lnTo>
                    <a:pt x="30391" y="54409"/>
                  </a:lnTo>
                  <a:lnTo>
                    <a:pt x="21789" y="61640"/>
                  </a:lnTo>
                  <a:cubicBezTo>
                    <a:pt x="21470" y="61100"/>
                    <a:pt x="21102" y="60610"/>
                    <a:pt x="20710" y="60120"/>
                  </a:cubicBezTo>
                  <a:cubicBezTo>
                    <a:pt x="20392" y="59752"/>
                    <a:pt x="20048" y="59409"/>
                    <a:pt x="19705" y="59066"/>
                  </a:cubicBezTo>
                  <a:lnTo>
                    <a:pt x="28283" y="51885"/>
                  </a:lnTo>
                  <a:close/>
                  <a:moveTo>
                    <a:pt x="11813" y="62105"/>
                  </a:moveTo>
                  <a:cubicBezTo>
                    <a:pt x="11961" y="62105"/>
                    <a:pt x="12132" y="62105"/>
                    <a:pt x="12304" y="62130"/>
                  </a:cubicBezTo>
                  <a:cubicBezTo>
                    <a:pt x="13750" y="62252"/>
                    <a:pt x="15073" y="62939"/>
                    <a:pt x="16004" y="64066"/>
                  </a:cubicBezTo>
                  <a:cubicBezTo>
                    <a:pt x="17965" y="66370"/>
                    <a:pt x="17647" y="69825"/>
                    <a:pt x="15343" y="71786"/>
                  </a:cubicBezTo>
                  <a:cubicBezTo>
                    <a:pt x="14339" y="72616"/>
                    <a:pt x="13102" y="73056"/>
                    <a:pt x="11821" y="73056"/>
                  </a:cubicBezTo>
                  <a:cubicBezTo>
                    <a:pt x="11664" y="73056"/>
                    <a:pt x="11506" y="73050"/>
                    <a:pt x="11348" y="73036"/>
                  </a:cubicBezTo>
                  <a:cubicBezTo>
                    <a:pt x="9877" y="72914"/>
                    <a:pt x="8554" y="72227"/>
                    <a:pt x="7622" y="71100"/>
                  </a:cubicBezTo>
                  <a:cubicBezTo>
                    <a:pt x="6691" y="69973"/>
                    <a:pt x="6225" y="68576"/>
                    <a:pt x="6373" y="67105"/>
                  </a:cubicBezTo>
                  <a:cubicBezTo>
                    <a:pt x="6495" y="65659"/>
                    <a:pt x="7181" y="64336"/>
                    <a:pt x="8309" y="63380"/>
                  </a:cubicBezTo>
                  <a:cubicBezTo>
                    <a:pt x="9289" y="62546"/>
                    <a:pt x="10514" y="62105"/>
                    <a:pt x="11813" y="62105"/>
                  </a:cubicBezTo>
                  <a:close/>
                  <a:moveTo>
                    <a:pt x="44533" y="103304"/>
                  </a:moveTo>
                  <a:cubicBezTo>
                    <a:pt x="45439" y="103304"/>
                    <a:pt x="46371" y="103697"/>
                    <a:pt x="47008" y="104481"/>
                  </a:cubicBezTo>
                  <a:cubicBezTo>
                    <a:pt x="48160" y="105853"/>
                    <a:pt x="47988" y="107912"/>
                    <a:pt x="46616" y="109064"/>
                  </a:cubicBezTo>
                  <a:cubicBezTo>
                    <a:pt x="46013" y="109570"/>
                    <a:pt x="45277" y="109816"/>
                    <a:pt x="44544" y="109816"/>
                  </a:cubicBezTo>
                  <a:cubicBezTo>
                    <a:pt x="43609" y="109816"/>
                    <a:pt x="42678" y="109417"/>
                    <a:pt x="42033" y="108647"/>
                  </a:cubicBezTo>
                  <a:cubicBezTo>
                    <a:pt x="40881" y="107275"/>
                    <a:pt x="41052" y="105216"/>
                    <a:pt x="42425" y="104064"/>
                  </a:cubicBezTo>
                  <a:cubicBezTo>
                    <a:pt x="42940" y="103648"/>
                    <a:pt x="43528" y="103403"/>
                    <a:pt x="44141" y="103329"/>
                  </a:cubicBezTo>
                  <a:lnTo>
                    <a:pt x="44239" y="103329"/>
                  </a:lnTo>
                  <a:cubicBezTo>
                    <a:pt x="44337" y="103304"/>
                    <a:pt x="44435" y="103304"/>
                    <a:pt x="44533" y="103304"/>
                  </a:cubicBezTo>
                  <a:close/>
                  <a:moveTo>
                    <a:pt x="83404" y="0"/>
                  </a:moveTo>
                  <a:cubicBezTo>
                    <a:pt x="81565" y="0"/>
                    <a:pt x="79801" y="637"/>
                    <a:pt x="78404" y="1814"/>
                  </a:cubicBezTo>
                  <a:lnTo>
                    <a:pt x="26690" y="45219"/>
                  </a:lnTo>
                  <a:lnTo>
                    <a:pt x="13676" y="56125"/>
                  </a:lnTo>
                  <a:cubicBezTo>
                    <a:pt x="13407" y="56076"/>
                    <a:pt x="13112" y="56052"/>
                    <a:pt x="12818" y="56027"/>
                  </a:cubicBezTo>
                  <a:cubicBezTo>
                    <a:pt x="12478" y="55997"/>
                    <a:pt x="12139" y="55982"/>
                    <a:pt x="11801" y="55982"/>
                  </a:cubicBezTo>
                  <a:cubicBezTo>
                    <a:pt x="9093" y="55982"/>
                    <a:pt x="6476" y="56934"/>
                    <a:pt x="4363" y="58699"/>
                  </a:cubicBezTo>
                  <a:cubicBezTo>
                    <a:pt x="1985" y="60684"/>
                    <a:pt x="539" y="63478"/>
                    <a:pt x="270" y="66566"/>
                  </a:cubicBezTo>
                  <a:cubicBezTo>
                    <a:pt x="0" y="69654"/>
                    <a:pt x="932" y="72669"/>
                    <a:pt x="2941" y="75046"/>
                  </a:cubicBezTo>
                  <a:cubicBezTo>
                    <a:pt x="4926" y="77423"/>
                    <a:pt x="7720" y="78869"/>
                    <a:pt x="10809" y="79139"/>
                  </a:cubicBezTo>
                  <a:cubicBezTo>
                    <a:pt x="11152" y="79163"/>
                    <a:pt x="11495" y="79188"/>
                    <a:pt x="11838" y="79188"/>
                  </a:cubicBezTo>
                  <a:cubicBezTo>
                    <a:pt x="13529" y="79188"/>
                    <a:pt x="15171" y="78820"/>
                    <a:pt x="16666" y="78134"/>
                  </a:cubicBezTo>
                  <a:lnTo>
                    <a:pt x="36469" y="101736"/>
                  </a:lnTo>
                  <a:cubicBezTo>
                    <a:pt x="34484" y="105069"/>
                    <a:pt x="34705" y="109456"/>
                    <a:pt x="37352" y="112593"/>
                  </a:cubicBezTo>
                  <a:cubicBezTo>
                    <a:pt x="38945" y="114505"/>
                    <a:pt x="41224" y="115681"/>
                    <a:pt x="43699" y="115902"/>
                  </a:cubicBezTo>
                  <a:cubicBezTo>
                    <a:pt x="43993" y="115926"/>
                    <a:pt x="44263" y="115951"/>
                    <a:pt x="44533" y="115951"/>
                  </a:cubicBezTo>
                  <a:cubicBezTo>
                    <a:pt x="46738" y="115951"/>
                    <a:pt x="48846" y="115167"/>
                    <a:pt x="50562" y="113745"/>
                  </a:cubicBezTo>
                  <a:cubicBezTo>
                    <a:pt x="51959" y="112569"/>
                    <a:pt x="52939" y="111049"/>
                    <a:pt x="53454" y="109432"/>
                  </a:cubicBezTo>
                  <a:lnTo>
                    <a:pt x="95266" y="105755"/>
                  </a:lnTo>
                  <a:cubicBezTo>
                    <a:pt x="96957" y="105633"/>
                    <a:pt x="98182" y="104138"/>
                    <a:pt x="98035" y="102447"/>
                  </a:cubicBezTo>
                  <a:cubicBezTo>
                    <a:pt x="97896" y="100846"/>
                    <a:pt x="96572" y="99641"/>
                    <a:pt x="94997" y="99641"/>
                  </a:cubicBezTo>
                  <a:cubicBezTo>
                    <a:pt x="94907" y="99641"/>
                    <a:pt x="94817" y="99645"/>
                    <a:pt x="94727" y="99653"/>
                  </a:cubicBezTo>
                  <a:lnTo>
                    <a:pt x="53307" y="103280"/>
                  </a:lnTo>
                  <a:cubicBezTo>
                    <a:pt x="52964" y="102300"/>
                    <a:pt x="52424" y="101368"/>
                    <a:pt x="51714" y="100535"/>
                  </a:cubicBezTo>
                  <a:cubicBezTo>
                    <a:pt x="50366" y="98942"/>
                    <a:pt x="48601" y="97888"/>
                    <a:pt x="46714" y="97447"/>
                  </a:cubicBezTo>
                  <a:lnTo>
                    <a:pt x="45415" y="82595"/>
                  </a:lnTo>
                  <a:cubicBezTo>
                    <a:pt x="45276" y="81017"/>
                    <a:pt x="43929" y="79813"/>
                    <a:pt x="42352" y="79813"/>
                  </a:cubicBezTo>
                  <a:cubicBezTo>
                    <a:pt x="42263" y="79813"/>
                    <a:pt x="42173" y="79817"/>
                    <a:pt x="42082" y="79825"/>
                  </a:cubicBezTo>
                  <a:cubicBezTo>
                    <a:pt x="40391" y="79972"/>
                    <a:pt x="39165" y="81443"/>
                    <a:pt x="39288" y="83134"/>
                  </a:cubicBezTo>
                  <a:lnTo>
                    <a:pt x="40513" y="97006"/>
                  </a:lnTo>
                  <a:lnTo>
                    <a:pt x="21372" y="74188"/>
                  </a:lnTo>
                  <a:cubicBezTo>
                    <a:pt x="22573" y="72423"/>
                    <a:pt x="23259" y="70365"/>
                    <a:pt x="23406" y="68281"/>
                  </a:cubicBezTo>
                  <a:lnTo>
                    <a:pt x="88403" y="13725"/>
                  </a:lnTo>
                  <a:cubicBezTo>
                    <a:pt x="89996" y="12401"/>
                    <a:pt x="90977" y="10514"/>
                    <a:pt x="91148" y="8456"/>
                  </a:cubicBezTo>
                  <a:cubicBezTo>
                    <a:pt x="91320" y="6372"/>
                    <a:pt x="90683" y="4363"/>
                    <a:pt x="89359" y="2769"/>
                  </a:cubicBezTo>
                  <a:cubicBezTo>
                    <a:pt x="87889" y="1005"/>
                    <a:pt x="85707" y="0"/>
                    <a:pt x="83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5"/>
          <p:cNvGrpSpPr/>
          <p:nvPr/>
        </p:nvGrpSpPr>
        <p:grpSpPr>
          <a:xfrm>
            <a:off x="6148256" y="1553973"/>
            <a:ext cx="711397" cy="572828"/>
            <a:chOff x="1190625" y="717875"/>
            <a:chExt cx="5312900" cy="4278025"/>
          </a:xfrm>
        </p:grpSpPr>
        <p:sp>
          <p:nvSpPr>
            <p:cNvPr id="862" name="Google Shape;862;p35"/>
            <p:cNvSpPr/>
            <p:nvPr/>
          </p:nvSpPr>
          <p:spPr>
            <a:xfrm>
              <a:off x="1190625" y="1193950"/>
              <a:ext cx="2908600" cy="3190450"/>
            </a:xfrm>
            <a:custGeom>
              <a:avLst/>
              <a:gdLst/>
              <a:ahLst/>
              <a:cxnLst/>
              <a:rect l="l" t="t" r="r" b="b"/>
              <a:pathLst>
                <a:path w="116344" h="127618" extrusionOk="0">
                  <a:moveTo>
                    <a:pt x="6127" y="23358"/>
                  </a:moveTo>
                  <a:cubicBezTo>
                    <a:pt x="8014" y="24509"/>
                    <a:pt x="10220" y="25147"/>
                    <a:pt x="12573" y="25147"/>
                  </a:cubicBezTo>
                  <a:lnTo>
                    <a:pt x="25293" y="25147"/>
                  </a:lnTo>
                  <a:lnTo>
                    <a:pt x="25293" y="106320"/>
                  </a:lnTo>
                  <a:cubicBezTo>
                    <a:pt x="25293" y="106344"/>
                    <a:pt x="25293" y="106369"/>
                    <a:pt x="25293" y="106418"/>
                  </a:cubicBezTo>
                  <a:cubicBezTo>
                    <a:pt x="25293" y="106442"/>
                    <a:pt x="25293" y="106467"/>
                    <a:pt x="25293" y="106516"/>
                  </a:cubicBezTo>
                  <a:lnTo>
                    <a:pt x="25293" y="121491"/>
                  </a:lnTo>
                  <a:lnTo>
                    <a:pt x="12573" y="121491"/>
                  </a:lnTo>
                  <a:cubicBezTo>
                    <a:pt x="9019" y="121491"/>
                    <a:pt x="6127" y="118599"/>
                    <a:pt x="6127" y="115045"/>
                  </a:cubicBezTo>
                  <a:lnTo>
                    <a:pt x="6127" y="23358"/>
                  </a:lnTo>
                  <a:close/>
                  <a:moveTo>
                    <a:pt x="12573" y="1"/>
                  </a:moveTo>
                  <a:cubicBezTo>
                    <a:pt x="9215" y="1"/>
                    <a:pt x="6054" y="1300"/>
                    <a:pt x="3676" y="3677"/>
                  </a:cubicBezTo>
                  <a:cubicBezTo>
                    <a:pt x="1299" y="6054"/>
                    <a:pt x="0" y="9216"/>
                    <a:pt x="0" y="12574"/>
                  </a:cubicBezTo>
                  <a:lnTo>
                    <a:pt x="0" y="115045"/>
                  </a:lnTo>
                  <a:cubicBezTo>
                    <a:pt x="0" y="121981"/>
                    <a:pt x="5637" y="127618"/>
                    <a:pt x="12573" y="127618"/>
                  </a:cubicBezTo>
                  <a:lnTo>
                    <a:pt x="28357" y="127618"/>
                  </a:lnTo>
                  <a:cubicBezTo>
                    <a:pt x="30048" y="127618"/>
                    <a:pt x="31420" y="126245"/>
                    <a:pt x="31420" y="124554"/>
                  </a:cubicBezTo>
                  <a:lnTo>
                    <a:pt x="31420" y="109481"/>
                  </a:lnTo>
                  <a:lnTo>
                    <a:pt x="113280" y="109481"/>
                  </a:lnTo>
                  <a:cubicBezTo>
                    <a:pt x="114971" y="109481"/>
                    <a:pt x="116343" y="108109"/>
                    <a:pt x="116343" y="106418"/>
                  </a:cubicBezTo>
                  <a:cubicBezTo>
                    <a:pt x="116343" y="104727"/>
                    <a:pt x="114971" y="103354"/>
                    <a:pt x="113280" y="103354"/>
                  </a:cubicBezTo>
                  <a:lnTo>
                    <a:pt x="31420" y="103354"/>
                  </a:lnTo>
                  <a:lnTo>
                    <a:pt x="31420" y="22083"/>
                  </a:lnTo>
                  <a:cubicBezTo>
                    <a:pt x="31420" y="20392"/>
                    <a:pt x="30048" y="19019"/>
                    <a:pt x="28357" y="19019"/>
                  </a:cubicBezTo>
                  <a:lnTo>
                    <a:pt x="12573" y="19019"/>
                  </a:lnTo>
                  <a:cubicBezTo>
                    <a:pt x="9019" y="19019"/>
                    <a:pt x="6127" y="16127"/>
                    <a:pt x="6127" y="12574"/>
                  </a:cubicBezTo>
                  <a:cubicBezTo>
                    <a:pt x="6127" y="10834"/>
                    <a:pt x="6789" y="9216"/>
                    <a:pt x="8014" y="8015"/>
                  </a:cubicBezTo>
                  <a:cubicBezTo>
                    <a:pt x="9215" y="6790"/>
                    <a:pt x="10857" y="6128"/>
                    <a:pt x="12573" y="6128"/>
                  </a:cubicBezTo>
                  <a:lnTo>
                    <a:pt x="37425" y="6128"/>
                  </a:lnTo>
                  <a:cubicBezTo>
                    <a:pt x="39116" y="6128"/>
                    <a:pt x="40488" y="4755"/>
                    <a:pt x="40488" y="3064"/>
                  </a:cubicBezTo>
                  <a:cubicBezTo>
                    <a:pt x="40488" y="1373"/>
                    <a:pt x="39116" y="1"/>
                    <a:pt x="37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356000" y="1825050"/>
              <a:ext cx="1444825" cy="1236500"/>
            </a:xfrm>
            <a:custGeom>
              <a:avLst/>
              <a:gdLst/>
              <a:ahLst/>
              <a:cxnLst/>
              <a:rect l="l" t="t" r="r" b="b"/>
              <a:pathLst>
                <a:path w="57793" h="49460" extrusionOk="0">
                  <a:moveTo>
                    <a:pt x="20564" y="6128"/>
                  </a:moveTo>
                  <a:lnTo>
                    <a:pt x="20564" y="20956"/>
                  </a:lnTo>
                  <a:lnTo>
                    <a:pt x="11814" y="20956"/>
                  </a:lnTo>
                  <a:cubicBezTo>
                    <a:pt x="10123" y="20956"/>
                    <a:pt x="8750" y="22328"/>
                    <a:pt x="8750" y="24019"/>
                  </a:cubicBezTo>
                  <a:cubicBezTo>
                    <a:pt x="8750" y="25710"/>
                    <a:pt x="10123" y="27083"/>
                    <a:pt x="11814" y="27083"/>
                  </a:cubicBezTo>
                  <a:lnTo>
                    <a:pt x="20564" y="27083"/>
                  </a:lnTo>
                  <a:lnTo>
                    <a:pt x="20564" y="43357"/>
                  </a:lnTo>
                  <a:lnTo>
                    <a:pt x="6128" y="43357"/>
                  </a:lnTo>
                  <a:lnTo>
                    <a:pt x="6128" y="6128"/>
                  </a:lnTo>
                  <a:close/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lnTo>
                    <a:pt x="1" y="46420"/>
                  </a:lnTo>
                  <a:cubicBezTo>
                    <a:pt x="1" y="48111"/>
                    <a:pt x="1373" y="49459"/>
                    <a:pt x="3064" y="49459"/>
                  </a:cubicBezTo>
                  <a:lnTo>
                    <a:pt x="54729" y="49459"/>
                  </a:lnTo>
                  <a:cubicBezTo>
                    <a:pt x="56420" y="49459"/>
                    <a:pt x="57792" y="48111"/>
                    <a:pt x="57792" y="46420"/>
                  </a:cubicBezTo>
                  <a:lnTo>
                    <a:pt x="57792" y="24019"/>
                  </a:lnTo>
                  <a:cubicBezTo>
                    <a:pt x="57792" y="22328"/>
                    <a:pt x="56420" y="20956"/>
                    <a:pt x="54729" y="20956"/>
                  </a:cubicBezTo>
                  <a:lnTo>
                    <a:pt x="49312" y="20956"/>
                  </a:lnTo>
                  <a:cubicBezTo>
                    <a:pt x="48504" y="20956"/>
                    <a:pt x="47719" y="21274"/>
                    <a:pt x="47156" y="21838"/>
                  </a:cubicBezTo>
                  <a:lnTo>
                    <a:pt x="40048" y="28946"/>
                  </a:lnTo>
                  <a:cubicBezTo>
                    <a:pt x="38847" y="30147"/>
                    <a:pt x="38847" y="32083"/>
                    <a:pt x="40048" y="33259"/>
                  </a:cubicBezTo>
                  <a:cubicBezTo>
                    <a:pt x="40648" y="33860"/>
                    <a:pt x="41433" y="34160"/>
                    <a:pt x="42217" y="34160"/>
                  </a:cubicBezTo>
                  <a:cubicBezTo>
                    <a:pt x="43001" y="34160"/>
                    <a:pt x="43786" y="33860"/>
                    <a:pt x="44386" y="33259"/>
                  </a:cubicBezTo>
                  <a:lnTo>
                    <a:pt x="50587" y="27083"/>
                  </a:lnTo>
                  <a:lnTo>
                    <a:pt x="51665" y="27083"/>
                  </a:lnTo>
                  <a:lnTo>
                    <a:pt x="51665" y="43357"/>
                  </a:lnTo>
                  <a:lnTo>
                    <a:pt x="26691" y="43357"/>
                  </a:lnTo>
                  <a:lnTo>
                    <a:pt x="26691" y="27083"/>
                  </a:lnTo>
                  <a:lnTo>
                    <a:pt x="35146" y="27083"/>
                  </a:lnTo>
                  <a:cubicBezTo>
                    <a:pt x="36837" y="27083"/>
                    <a:pt x="38210" y="25710"/>
                    <a:pt x="38210" y="24019"/>
                  </a:cubicBezTo>
                  <a:cubicBezTo>
                    <a:pt x="38210" y="22328"/>
                    <a:pt x="36837" y="20956"/>
                    <a:pt x="35146" y="20956"/>
                  </a:cubicBezTo>
                  <a:lnTo>
                    <a:pt x="26691" y="20956"/>
                  </a:lnTo>
                  <a:lnTo>
                    <a:pt x="26691" y="3064"/>
                  </a:lnTo>
                  <a:cubicBezTo>
                    <a:pt x="26691" y="1373"/>
                    <a:pt x="25318" y="1"/>
                    <a:pt x="23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956425" y="1675550"/>
              <a:ext cx="330900" cy="1637225"/>
            </a:xfrm>
            <a:custGeom>
              <a:avLst/>
              <a:gdLst/>
              <a:ahLst/>
              <a:cxnLst/>
              <a:rect l="l" t="t" r="r" b="b"/>
              <a:pathLst>
                <a:path w="13236" h="65489" extrusionOk="0"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cubicBezTo>
                    <a:pt x="1" y="4755"/>
                    <a:pt x="1373" y="6128"/>
                    <a:pt x="3064" y="6128"/>
                  </a:cubicBezTo>
                  <a:lnTo>
                    <a:pt x="3554" y="6128"/>
                  </a:lnTo>
                  <a:lnTo>
                    <a:pt x="3554" y="59361"/>
                  </a:lnTo>
                  <a:lnTo>
                    <a:pt x="3064" y="59361"/>
                  </a:lnTo>
                  <a:cubicBezTo>
                    <a:pt x="1373" y="59361"/>
                    <a:pt x="1" y="60733"/>
                    <a:pt x="1" y="62424"/>
                  </a:cubicBezTo>
                  <a:cubicBezTo>
                    <a:pt x="1" y="64116"/>
                    <a:pt x="1373" y="65488"/>
                    <a:pt x="3064" y="65488"/>
                  </a:cubicBezTo>
                  <a:lnTo>
                    <a:pt x="10172" y="65488"/>
                  </a:lnTo>
                  <a:cubicBezTo>
                    <a:pt x="11863" y="65488"/>
                    <a:pt x="13235" y="64116"/>
                    <a:pt x="13235" y="62424"/>
                  </a:cubicBezTo>
                  <a:cubicBezTo>
                    <a:pt x="13235" y="60733"/>
                    <a:pt x="11863" y="59361"/>
                    <a:pt x="10172" y="59361"/>
                  </a:cubicBezTo>
                  <a:lnTo>
                    <a:pt x="9682" y="59361"/>
                  </a:lnTo>
                  <a:lnTo>
                    <a:pt x="9682" y="6128"/>
                  </a:lnTo>
                  <a:lnTo>
                    <a:pt x="10172" y="6128"/>
                  </a:lnTo>
                  <a:cubicBezTo>
                    <a:pt x="11863" y="6128"/>
                    <a:pt x="13235" y="4755"/>
                    <a:pt x="13235" y="3064"/>
                  </a:cubicBezTo>
                  <a:cubicBezTo>
                    <a:pt x="13235" y="1373"/>
                    <a:pt x="11863" y="1"/>
                    <a:pt x="10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356000" y="717875"/>
              <a:ext cx="4147525" cy="4278025"/>
            </a:xfrm>
            <a:custGeom>
              <a:avLst/>
              <a:gdLst/>
              <a:ahLst/>
              <a:cxnLst/>
              <a:rect l="l" t="t" r="r" b="b"/>
              <a:pathLst>
                <a:path w="165901" h="171121" extrusionOk="0">
                  <a:moveTo>
                    <a:pt x="98673" y="6128"/>
                  </a:moveTo>
                  <a:cubicBezTo>
                    <a:pt x="100389" y="6128"/>
                    <a:pt x="102031" y="6814"/>
                    <a:pt x="103232" y="8039"/>
                  </a:cubicBezTo>
                  <a:cubicBezTo>
                    <a:pt x="104457" y="9240"/>
                    <a:pt x="105119" y="10858"/>
                    <a:pt x="105119" y="12573"/>
                  </a:cubicBezTo>
                  <a:lnTo>
                    <a:pt x="105119" y="12598"/>
                  </a:lnTo>
                  <a:cubicBezTo>
                    <a:pt x="105119" y="16152"/>
                    <a:pt x="102227" y="19044"/>
                    <a:pt x="98673" y="19044"/>
                  </a:cubicBezTo>
                  <a:lnTo>
                    <a:pt x="85953" y="19044"/>
                  </a:lnTo>
                  <a:lnTo>
                    <a:pt x="85953" y="6128"/>
                  </a:lnTo>
                  <a:close/>
                  <a:moveTo>
                    <a:pt x="147166" y="67680"/>
                  </a:moveTo>
                  <a:cubicBezTo>
                    <a:pt x="150805" y="67680"/>
                    <a:pt x="154374" y="69815"/>
                    <a:pt x="155803" y="73600"/>
                  </a:cubicBezTo>
                  <a:cubicBezTo>
                    <a:pt x="157028" y="76884"/>
                    <a:pt x="156318" y="80732"/>
                    <a:pt x="153695" y="83355"/>
                  </a:cubicBezTo>
                  <a:lnTo>
                    <a:pt x="152984" y="84065"/>
                  </a:lnTo>
                  <a:lnTo>
                    <a:pt x="139995" y="71076"/>
                  </a:lnTo>
                  <a:lnTo>
                    <a:pt x="140706" y="70365"/>
                  </a:lnTo>
                  <a:cubicBezTo>
                    <a:pt x="140755" y="70316"/>
                    <a:pt x="140828" y="70267"/>
                    <a:pt x="140877" y="70193"/>
                  </a:cubicBezTo>
                  <a:cubicBezTo>
                    <a:pt x="142683" y="68481"/>
                    <a:pt x="144938" y="67680"/>
                    <a:pt x="147166" y="67680"/>
                  </a:cubicBezTo>
                  <a:close/>
                  <a:moveTo>
                    <a:pt x="65341" y="147984"/>
                  </a:moveTo>
                  <a:lnTo>
                    <a:pt x="76076" y="158719"/>
                  </a:lnTo>
                  <a:lnTo>
                    <a:pt x="60660" y="164895"/>
                  </a:lnTo>
                  <a:cubicBezTo>
                    <a:pt x="60494" y="164962"/>
                    <a:pt x="60343" y="164989"/>
                    <a:pt x="60206" y="164989"/>
                  </a:cubicBezTo>
                  <a:cubicBezTo>
                    <a:pt x="59836" y="164989"/>
                    <a:pt x="59571" y="164793"/>
                    <a:pt x="59410" y="164650"/>
                  </a:cubicBezTo>
                  <a:cubicBezTo>
                    <a:pt x="59214" y="164454"/>
                    <a:pt x="58920" y="164013"/>
                    <a:pt x="59165" y="163400"/>
                  </a:cubicBezTo>
                  <a:lnTo>
                    <a:pt x="65341" y="147984"/>
                  </a:lnTo>
                  <a:close/>
                  <a:moveTo>
                    <a:pt x="82889" y="0"/>
                  </a:moveTo>
                  <a:cubicBezTo>
                    <a:pt x="81198" y="0"/>
                    <a:pt x="79826" y="1373"/>
                    <a:pt x="79826" y="3064"/>
                  </a:cubicBezTo>
                  <a:lnTo>
                    <a:pt x="79826" y="19044"/>
                  </a:lnTo>
                  <a:lnTo>
                    <a:pt x="3064" y="19044"/>
                  </a:lnTo>
                  <a:cubicBezTo>
                    <a:pt x="1373" y="19044"/>
                    <a:pt x="1" y="20416"/>
                    <a:pt x="1" y="22107"/>
                  </a:cubicBezTo>
                  <a:cubicBezTo>
                    <a:pt x="1" y="23798"/>
                    <a:pt x="1373" y="25171"/>
                    <a:pt x="3064" y="25171"/>
                  </a:cubicBezTo>
                  <a:lnTo>
                    <a:pt x="99016" y="25171"/>
                  </a:lnTo>
                  <a:cubicBezTo>
                    <a:pt x="99041" y="25171"/>
                    <a:pt x="99090" y="25171"/>
                    <a:pt x="99139" y="25146"/>
                  </a:cubicBezTo>
                  <a:lnTo>
                    <a:pt x="99531" y="25146"/>
                  </a:lnTo>
                  <a:cubicBezTo>
                    <a:pt x="99555" y="25146"/>
                    <a:pt x="99580" y="25122"/>
                    <a:pt x="99580" y="25122"/>
                  </a:cubicBezTo>
                  <a:lnTo>
                    <a:pt x="99849" y="25122"/>
                  </a:lnTo>
                  <a:lnTo>
                    <a:pt x="99898" y="25097"/>
                  </a:lnTo>
                  <a:cubicBezTo>
                    <a:pt x="99996" y="25097"/>
                    <a:pt x="100095" y="25097"/>
                    <a:pt x="100193" y="25073"/>
                  </a:cubicBezTo>
                  <a:lnTo>
                    <a:pt x="100217" y="25073"/>
                  </a:lnTo>
                  <a:cubicBezTo>
                    <a:pt x="100315" y="25048"/>
                    <a:pt x="100413" y="25048"/>
                    <a:pt x="100511" y="25024"/>
                  </a:cubicBezTo>
                  <a:cubicBezTo>
                    <a:pt x="102178" y="24779"/>
                    <a:pt x="103746" y="24215"/>
                    <a:pt x="105119" y="23382"/>
                  </a:cubicBezTo>
                  <a:lnTo>
                    <a:pt x="105119" y="97276"/>
                  </a:lnTo>
                  <a:lnTo>
                    <a:pt x="62057" y="140362"/>
                  </a:lnTo>
                  <a:lnTo>
                    <a:pt x="62032" y="140362"/>
                  </a:lnTo>
                  <a:cubicBezTo>
                    <a:pt x="62032" y="140387"/>
                    <a:pt x="62008" y="140411"/>
                    <a:pt x="61983" y="140436"/>
                  </a:cubicBezTo>
                  <a:cubicBezTo>
                    <a:pt x="61983" y="140436"/>
                    <a:pt x="61983" y="140436"/>
                    <a:pt x="61959" y="140460"/>
                  </a:cubicBezTo>
                  <a:cubicBezTo>
                    <a:pt x="61959" y="140460"/>
                    <a:pt x="61934" y="140485"/>
                    <a:pt x="61934" y="140485"/>
                  </a:cubicBezTo>
                  <a:cubicBezTo>
                    <a:pt x="61910" y="140509"/>
                    <a:pt x="61910" y="140509"/>
                    <a:pt x="61910" y="140509"/>
                  </a:cubicBezTo>
                  <a:cubicBezTo>
                    <a:pt x="61885" y="140534"/>
                    <a:pt x="61885" y="140534"/>
                    <a:pt x="61861" y="140558"/>
                  </a:cubicBezTo>
                  <a:cubicBezTo>
                    <a:pt x="61861" y="140558"/>
                    <a:pt x="61861" y="140583"/>
                    <a:pt x="61836" y="140583"/>
                  </a:cubicBezTo>
                  <a:cubicBezTo>
                    <a:pt x="61836" y="140607"/>
                    <a:pt x="61836" y="140607"/>
                    <a:pt x="61812" y="140632"/>
                  </a:cubicBezTo>
                  <a:lnTo>
                    <a:pt x="61787" y="140681"/>
                  </a:lnTo>
                  <a:cubicBezTo>
                    <a:pt x="61763" y="140681"/>
                    <a:pt x="61763" y="140705"/>
                    <a:pt x="61738" y="140730"/>
                  </a:cubicBezTo>
                  <a:cubicBezTo>
                    <a:pt x="61738" y="140730"/>
                    <a:pt x="61738" y="140754"/>
                    <a:pt x="61714" y="140754"/>
                  </a:cubicBezTo>
                  <a:cubicBezTo>
                    <a:pt x="61714" y="140754"/>
                    <a:pt x="61714" y="140779"/>
                    <a:pt x="61689" y="140779"/>
                  </a:cubicBezTo>
                  <a:cubicBezTo>
                    <a:pt x="61689" y="140803"/>
                    <a:pt x="61665" y="140803"/>
                    <a:pt x="61665" y="140828"/>
                  </a:cubicBezTo>
                  <a:cubicBezTo>
                    <a:pt x="61665" y="140828"/>
                    <a:pt x="61665" y="140852"/>
                    <a:pt x="61640" y="140852"/>
                  </a:cubicBezTo>
                  <a:cubicBezTo>
                    <a:pt x="61640" y="140877"/>
                    <a:pt x="61640" y="140877"/>
                    <a:pt x="61616" y="140901"/>
                  </a:cubicBezTo>
                  <a:cubicBezTo>
                    <a:pt x="61616" y="140901"/>
                    <a:pt x="61616" y="140926"/>
                    <a:pt x="61591" y="140926"/>
                  </a:cubicBezTo>
                  <a:cubicBezTo>
                    <a:pt x="61591" y="140950"/>
                    <a:pt x="61591" y="140950"/>
                    <a:pt x="61567" y="140975"/>
                  </a:cubicBezTo>
                  <a:cubicBezTo>
                    <a:pt x="61542" y="141024"/>
                    <a:pt x="61542" y="141048"/>
                    <a:pt x="61518" y="141097"/>
                  </a:cubicBezTo>
                  <a:lnTo>
                    <a:pt x="61493" y="141122"/>
                  </a:lnTo>
                  <a:cubicBezTo>
                    <a:pt x="61493" y="141122"/>
                    <a:pt x="61493" y="141146"/>
                    <a:pt x="61469" y="141171"/>
                  </a:cubicBezTo>
                  <a:cubicBezTo>
                    <a:pt x="61469" y="141171"/>
                    <a:pt x="61469" y="141171"/>
                    <a:pt x="61469" y="141195"/>
                  </a:cubicBezTo>
                  <a:cubicBezTo>
                    <a:pt x="61444" y="141220"/>
                    <a:pt x="61444" y="141220"/>
                    <a:pt x="61444" y="141244"/>
                  </a:cubicBezTo>
                  <a:cubicBezTo>
                    <a:pt x="61420" y="141244"/>
                    <a:pt x="61420" y="141269"/>
                    <a:pt x="61420" y="141269"/>
                  </a:cubicBezTo>
                  <a:cubicBezTo>
                    <a:pt x="61420" y="141293"/>
                    <a:pt x="61395" y="141293"/>
                    <a:pt x="61395" y="141318"/>
                  </a:cubicBezTo>
                  <a:cubicBezTo>
                    <a:pt x="61395" y="141342"/>
                    <a:pt x="61371" y="141367"/>
                    <a:pt x="61371" y="141391"/>
                  </a:cubicBezTo>
                  <a:lnTo>
                    <a:pt x="53479" y="161121"/>
                  </a:lnTo>
                  <a:cubicBezTo>
                    <a:pt x="52376" y="163866"/>
                    <a:pt x="52989" y="166881"/>
                    <a:pt x="55096" y="168964"/>
                  </a:cubicBezTo>
                  <a:cubicBezTo>
                    <a:pt x="56496" y="170380"/>
                    <a:pt x="58315" y="171121"/>
                    <a:pt x="60191" y="171121"/>
                  </a:cubicBezTo>
                  <a:cubicBezTo>
                    <a:pt x="61107" y="171121"/>
                    <a:pt x="62038" y="170944"/>
                    <a:pt x="62939" y="170581"/>
                  </a:cubicBezTo>
                  <a:lnTo>
                    <a:pt x="82669" y="162690"/>
                  </a:lnTo>
                  <a:cubicBezTo>
                    <a:pt x="82693" y="162690"/>
                    <a:pt x="82718" y="162665"/>
                    <a:pt x="82742" y="162665"/>
                  </a:cubicBezTo>
                  <a:cubicBezTo>
                    <a:pt x="82767" y="162665"/>
                    <a:pt x="82767" y="162641"/>
                    <a:pt x="82767" y="162641"/>
                  </a:cubicBezTo>
                  <a:cubicBezTo>
                    <a:pt x="82791" y="162641"/>
                    <a:pt x="82816" y="162641"/>
                    <a:pt x="82840" y="162616"/>
                  </a:cubicBezTo>
                  <a:lnTo>
                    <a:pt x="82865" y="162616"/>
                  </a:lnTo>
                  <a:cubicBezTo>
                    <a:pt x="82889" y="162592"/>
                    <a:pt x="82889" y="162592"/>
                    <a:pt x="82914" y="162592"/>
                  </a:cubicBezTo>
                  <a:cubicBezTo>
                    <a:pt x="82914" y="162567"/>
                    <a:pt x="82938" y="162567"/>
                    <a:pt x="82938" y="162567"/>
                  </a:cubicBezTo>
                  <a:cubicBezTo>
                    <a:pt x="82963" y="162567"/>
                    <a:pt x="82987" y="162543"/>
                    <a:pt x="83012" y="162543"/>
                  </a:cubicBezTo>
                  <a:cubicBezTo>
                    <a:pt x="83012" y="162543"/>
                    <a:pt x="83012" y="162518"/>
                    <a:pt x="83012" y="162518"/>
                  </a:cubicBezTo>
                  <a:cubicBezTo>
                    <a:pt x="83036" y="162518"/>
                    <a:pt x="83061" y="162494"/>
                    <a:pt x="83085" y="162494"/>
                  </a:cubicBezTo>
                  <a:cubicBezTo>
                    <a:pt x="83110" y="162469"/>
                    <a:pt x="83110" y="162469"/>
                    <a:pt x="83110" y="162469"/>
                  </a:cubicBezTo>
                  <a:cubicBezTo>
                    <a:pt x="83134" y="162469"/>
                    <a:pt x="83159" y="162445"/>
                    <a:pt x="83159" y="162445"/>
                  </a:cubicBezTo>
                  <a:lnTo>
                    <a:pt x="83183" y="162420"/>
                  </a:lnTo>
                  <a:cubicBezTo>
                    <a:pt x="83208" y="162420"/>
                    <a:pt x="83232" y="162395"/>
                    <a:pt x="83257" y="162395"/>
                  </a:cubicBezTo>
                  <a:cubicBezTo>
                    <a:pt x="83257" y="162371"/>
                    <a:pt x="83257" y="162371"/>
                    <a:pt x="83257" y="162371"/>
                  </a:cubicBezTo>
                  <a:lnTo>
                    <a:pt x="83331" y="162346"/>
                  </a:lnTo>
                  <a:cubicBezTo>
                    <a:pt x="83331" y="162322"/>
                    <a:pt x="83331" y="162322"/>
                    <a:pt x="83331" y="162322"/>
                  </a:cubicBezTo>
                  <a:cubicBezTo>
                    <a:pt x="83355" y="162297"/>
                    <a:pt x="83380" y="162297"/>
                    <a:pt x="83404" y="162273"/>
                  </a:cubicBezTo>
                  <a:cubicBezTo>
                    <a:pt x="83429" y="162248"/>
                    <a:pt x="83453" y="162224"/>
                    <a:pt x="83478" y="162224"/>
                  </a:cubicBezTo>
                  <a:cubicBezTo>
                    <a:pt x="83478" y="162199"/>
                    <a:pt x="83502" y="162199"/>
                    <a:pt x="83502" y="162199"/>
                  </a:cubicBezTo>
                  <a:cubicBezTo>
                    <a:pt x="83502" y="162175"/>
                    <a:pt x="83527" y="162175"/>
                    <a:pt x="83551" y="162150"/>
                  </a:cubicBezTo>
                  <a:lnTo>
                    <a:pt x="83576" y="162150"/>
                  </a:lnTo>
                  <a:cubicBezTo>
                    <a:pt x="83576" y="162126"/>
                    <a:pt x="83600" y="162101"/>
                    <a:pt x="83625" y="162101"/>
                  </a:cubicBezTo>
                  <a:cubicBezTo>
                    <a:pt x="83625" y="162077"/>
                    <a:pt x="83625" y="162077"/>
                    <a:pt x="83625" y="162077"/>
                  </a:cubicBezTo>
                  <a:cubicBezTo>
                    <a:pt x="83649" y="162052"/>
                    <a:pt x="83674" y="162028"/>
                    <a:pt x="83698" y="162003"/>
                  </a:cubicBezTo>
                  <a:lnTo>
                    <a:pt x="158033" y="87693"/>
                  </a:lnTo>
                  <a:cubicBezTo>
                    <a:pt x="159038" y="86663"/>
                    <a:pt x="159896" y="85536"/>
                    <a:pt x="160558" y="84335"/>
                  </a:cubicBezTo>
                  <a:cubicBezTo>
                    <a:pt x="160582" y="84335"/>
                    <a:pt x="160582" y="84311"/>
                    <a:pt x="160607" y="84286"/>
                  </a:cubicBezTo>
                  <a:cubicBezTo>
                    <a:pt x="160680" y="84139"/>
                    <a:pt x="160754" y="83992"/>
                    <a:pt x="160827" y="83869"/>
                  </a:cubicBezTo>
                  <a:cubicBezTo>
                    <a:pt x="160827" y="83820"/>
                    <a:pt x="160852" y="83796"/>
                    <a:pt x="160876" y="83771"/>
                  </a:cubicBezTo>
                  <a:cubicBezTo>
                    <a:pt x="160901" y="83698"/>
                    <a:pt x="160950" y="83624"/>
                    <a:pt x="160974" y="83551"/>
                  </a:cubicBezTo>
                  <a:cubicBezTo>
                    <a:pt x="165901" y="73355"/>
                    <a:pt x="158474" y="61542"/>
                    <a:pt x="147200" y="61542"/>
                  </a:cubicBezTo>
                  <a:cubicBezTo>
                    <a:pt x="143254" y="61542"/>
                    <a:pt x="139529" y="63037"/>
                    <a:pt x="136686" y="65733"/>
                  </a:cubicBezTo>
                  <a:cubicBezTo>
                    <a:pt x="136662" y="65757"/>
                    <a:pt x="136662" y="65757"/>
                    <a:pt x="136662" y="65757"/>
                  </a:cubicBezTo>
                  <a:cubicBezTo>
                    <a:pt x="136613" y="65806"/>
                    <a:pt x="136564" y="65855"/>
                    <a:pt x="136515" y="65880"/>
                  </a:cubicBezTo>
                  <a:cubicBezTo>
                    <a:pt x="136515" y="65880"/>
                    <a:pt x="136515" y="65904"/>
                    <a:pt x="136515" y="65904"/>
                  </a:cubicBezTo>
                  <a:cubicBezTo>
                    <a:pt x="136466" y="65953"/>
                    <a:pt x="136417" y="65978"/>
                    <a:pt x="136367" y="66027"/>
                  </a:cubicBezTo>
                  <a:lnTo>
                    <a:pt x="122545" y="79874"/>
                  </a:lnTo>
                  <a:cubicBezTo>
                    <a:pt x="121344" y="81075"/>
                    <a:pt x="121344" y="83012"/>
                    <a:pt x="122545" y="84188"/>
                  </a:cubicBezTo>
                  <a:cubicBezTo>
                    <a:pt x="123145" y="84788"/>
                    <a:pt x="123929" y="85089"/>
                    <a:pt x="124714" y="85089"/>
                  </a:cubicBezTo>
                  <a:cubicBezTo>
                    <a:pt x="125498" y="85089"/>
                    <a:pt x="126282" y="84788"/>
                    <a:pt x="126883" y="84188"/>
                  </a:cubicBezTo>
                  <a:lnTo>
                    <a:pt x="135657" y="75414"/>
                  </a:lnTo>
                  <a:lnTo>
                    <a:pt x="148646" y="88404"/>
                  </a:lnTo>
                  <a:lnTo>
                    <a:pt x="81541" y="155509"/>
                  </a:lnTo>
                  <a:lnTo>
                    <a:pt x="68552" y="142519"/>
                  </a:lnTo>
                  <a:lnTo>
                    <a:pt x="118182" y="92913"/>
                  </a:lnTo>
                  <a:cubicBezTo>
                    <a:pt x="119358" y="91712"/>
                    <a:pt x="119358" y="89776"/>
                    <a:pt x="118182" y="88575"/>
                  </a:cubicBezTo>
                  <a:cubicBezTo>
                    <a:pt x="117582" y="87975"/>
                    <a:pt x="116797" y="87674"/>
                    <a:pt x="116013" y="87674"/>
                  </a:cubicBezTo>
                  <a:cubicBezTo>
                    <a:pt x="115229" y="87674"/>
                    <a:pt x="114444" y="87975"/>
                    <a:pt x="113844" y="88575"/>
                  </a:cubicBezTo>
                  <a:lnTo>
                    <a:pt x="111246" y="91148"/>
                  </a:lnTo>
                  <a:lnTo>
                    <a:pt x="111246" y="12647"/>
                  </a:lnTo>
                  <a:lnTo>
                    <a:pt x="111246" y="12598"/>
                  </a:lnTo>
                  <a:cubicBezTo>
                    <a:pt x="111246" y="9216"/>
                    <a:pt x="109947" y="6079"/>
                    <a:pt x="107570" y="3701"/>
                  </a:cubicBezTo>
                  <a:cubicBezTo>
                    <a:pt x="105192" y="1324"/>
                    <a:pt x="102031" y="0"/>
                    <a:pt x="98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ditionelle Deutsche Architektur by Slidesgo">
  <a:themeElements>
    <a:clrScheme name="Simple Light">
      <a:dk1>
        <a:srgbClr val="302320"/>
      </a:dk1>
      <a:lt1>
        <a:srgbClr val="FFFFFF"/>
      </a:lt1>
      <a:dk2>
        <a:srgbClr val="2E2345"/>
      </a:dk2>
      <a:lt2>
        <a:srgbClr val="EBE3CF"/>
      </a:lt2>
      <a:accent1>
        <a:srgbClr val="2E2345"/>
      </a:accent1>
      <a:accent2>
        <a:srgbClr val="524D60"/>
      </a:accent2>
      <a:accent3>
        <a:srgbClr val="A57569"/>
      </a:accent3>
      <a:accent4>
        <a:srgbClr val="D19B75"/>
      </a:accent4>
      <a:accent5>
        <a:srgbClr val="E4DBC4"/>
      </a:accent5>
      <a:accent6>
        <a:srgbClr val="F5F2EC"/>
      </a:accent6>
      <a:hlink>
        <a:srgbClr val="D19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587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Bitter Thin</vt:lpstr>
      <vt:lpstr>Inika</vt:lpstr>
      <vt:lpstr>Bebas Neue</vt:lpstr>
      <vt:lpstr>Bitter</vt:lpstr>
      <vt:lpstr>Arial</vt:lpstr>
      <vt:lpstr>Nunito</vt:lpstr>
      <vt:lpstr>Traditionelle Deutsche Architektur by Slidesgo</vt:lpstr>
      <vt:lpstr>Operating systems</vt:lpstr>
      <vt:lpstr>TABLE OF CONTENTS</vt:lpstr>
      <vt:lpstr>-Donald Knuth</vt:lpstr>
      <vt:lpstr>SHELL</vt:lpstr>
      <vt:lpstr>Shell features</vt:lpstr>
      <vt:lpstr>DEVICES &amp; I/O</vt:lpstr>
      <vt:lpstr>DEVICE LAYER</vt:lpstr>
      <vt:lpstr>MULTITASKING</vt:lpstr>
      <vt:lpstr>Multitasking</vt:lpstr>
      <vt:lpstr>FINAL PROJECT</vt:lpstr>
      <vt:lpstr>Dac synthesizer</vt:lpstr>
      <vt:lpstr>implementation details</vt:lpstr>
      <vt:lpstr>statistics (as of 5/14)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CSCI-E92: Operating systems</dc:title>
  <dc:creator>Ben Feuer</dc:creator>
  <cp:lastModifiedBy>Ben Feuer</cp:lastModifiedBy>
  <cp:revision>16</cp:revision>
  <dcterms:modified xsi:type="dcterms:W3CDTF">2021-05-14T14:20:32Z</dcterms:modified>
</cp:coreProperties>
</file>