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32E51E-F57E-B641-A968-CF129C550818}" v="3" dt="2020-08-16T08:26:01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94694"/>
  </p:normalViewPr>
  <p:slideViewPr>
    <p:cSldViewPr snapToGrid="0" snapToObjects="1">
      <p:cViewPr varScale="1">
        <p:scale>
          <a:sx n="129" d="100"/>
          <a:sy n="129" d="100"/>
        </p:scale>
        <p:origin x="66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Penghui" userId="5a3ed759-4c50-40ad-8655-cfc1100a72f7" providerId="ADAL" clId="{C632E51E-F57E-B641-A968-CF129C550818}"/>
    <pc:docChg chg="custSel addSld delSld modSld">
      <pc:chgData name="LI, Penghui" userId="5a3ed759-4c50-40ad-8655-cfc1100a72f7" providerId="ADAL" clId="{C632E51E-F57E-B641-A968-CF129C550818}" dt="2020-08-16T08:26:01.878" v="55"/>
      <pc:docMkLst>
        <pc:docMk/>
      </pc:docMkLst>
      <pc:sldChg chg="del">
        <pc:chgData name="LI, Penghui" userId="5a3ed759-4c50-40ad-8655-cfc1100a72f7" providerId="ADAL" clId="{C632E51E-F57E-B641-A968-CF129C550818}" dt="2020-08-08T08:05:49.561" v="52" actId="2696"/>
        <pc:sldMkLst>
          <pc:docMk/>
          <pc:sldMk cId="972869827" sldId="256"/>
        </pc:sldMkLst>
      </pc:sldChg>
      <pc:sldChg chg="add">
        <pc:chgData name="LI, Penghui" userId="5a3ed759-4c50-40ad-8655-cfc1100a72f7" providerId="ADAL" clId="{C632E51E-F57E-B641-A968-CF129C550818}" dt="2020-08-08T08:05:50.828" v="53"/>
        <pc:sldMkLst>
          <pc:docMk/>
          <pc:sldMk cId="3740372057" sldId="256"/>
        </pc:sldMkLst>
      </pc:sldChg>
      <pc:sldChg chg="add">
        <pc:chgData name="LI, Penghui" userId="5a3ed759-4c50-40ad-8655-cfc1100a72f7" providerId="ADAL" clId="{C632E51E-F57E-B641-A968-CF129C550818}" dt="2020-08-08T08:05:52.621" v="54"/>
        <pc:sldMkLst>
          <pc:docMk/>
          <pc:sldMk cId="782953659" sldId="257"/>
        </pc:sldMkLst>
      </pc:sldChg>
      <pc:sldChg chg="del">
        <pc:chgData name="LI, Penghui" userId="5a3ed759-4c50-40ad-8655-cfc1100a72f7" providerId="ADAL" clId="{C632E51E-F57E-B641-A968-CF129C550818}" dt="2020-08-08T08:05:49.102" v="51" actId="2696"/>
        <pc:sldMkLst>
          <pc:docMk/>
          <pc:sldMk cId="2725402339" sldId="257"/>
        </pc:sldMkLst>
      </pc:sldChg>
      <pc:sldChg chg="add">
        <pc:chgData name="LI, Penghui" userId="5a3ed759-4c50-40ad-8655-cfc1100a72f7" providerId="ADAL" clId="{C632E51E-F57E-B641-A968-CF129C550818}" dt="2020-08-16T08:26:01.878" v="55"/>
        <pc:sldMkLst>
          <pc:docMk/>
          <pc:sldMk cId="1752416652" sldId="258"/>
        </pc:sldMkLst>
      </pc:sldChg>
      <pc:sldChg chg="modSp del mod">
        <pc:chgData name="LI, Penghui" userId="5a3ed759-4c50-40ad-8655-cfc1100a72f7" providerId="ADAL" clId="{C632E51E-F57E-B641-A968-CF129C550818}" dt="2020-08-08T08:05:48.718" v="50" actId="2696"/>
        <pc:sldMkLst>
          <pc:docMk/>
          <pc:sldMk cId="3755510214" sldId="258"/>
        </pc:sldMkLst>
        <pc:spChg chg="mod">
          <ac:chgData name="LI, Penghui" userId="5a3ed759-4c50-40ad-8655-cfc1100a72f7" providerId="ADAL" clId="{C632E51E-F57E-B641-A968-CF129C550818}" dt="2020-08-08T08:01:19.467" v="49" actId="20577"/>
          <ac:spMkLst>
            <pc:docMk/>
            <pc:sldMk cId="3755510214" sldId="258"/>
            <ac:spMk id="2" creationId="{A9722633-78B8-A540-985D-B5537B4B3936}"/>
          </ac:spMkLst>
        </pc:spChg>
        <pc:spChg chg="mod">
          <ac:chgData name="LI, Penghui" userId="5a3ed759-4c50-40ad-8655-cfc1100a72f7" providerId="ADAL" clId="{C632E51E-F57E-B641-A968-CF129C550818}" dt="2020-08-08T08:01:14.468" v="29" actId="20577"/>
          <ac:spMkLst>
            <pc:docMk/>
            <pc:sldMk cId="3755510214" sldId="258"/>
            <ac:spMk id="4" creationId="{289D7A7A-1784-8942-8BBE-FD41B95D15C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394E2-024F-9847-A633-6C8F65589897}" type="datetimeFigureOut">
              <a:rPr lang="en-US" smtClean="0"/>
              <a:t>8/16/20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56DED-FD37-D040-9911-D33C33EE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8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AB5A-7228-FF4A-A4CB-46C9C9CF0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313"/>
            <a:ext cx="9144000" cy="194095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794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>
            <a:lvl1pPr algn="ctr">
              <a:defRPr sz="6000" b="1">
                <a:solidFill>
                  <a:srgbClr val="C0000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1BA5F-2CCA-B84B-BBA5-2F6C2CD9B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8143B-56DB-D742-9B2D-1A1ED0FB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3CFBD2-3A5A-B741-BD52-EC975F54FE3B}" type="datetime1">
              <a:rPr lang="en-HK" smtClean="0"/>
              <a:t>16/8/2020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DD46E-7E26-5D47-AF64-531C1214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2940D-8F28-3A47-98CB-EDED025F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F7A9-E7C8-2549-BF5E-F4EDB3BBD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9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267E3-80EC-5B4C-BD70-D2AB6D59B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2" y="1047341"/>
            <a:ext cx="11294076" cy="533372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EDD13-E608-A04D-B484-163D28E5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107" y="6430491"/>
            <a:ext cx="2743200" cy="365125"/>
          </a:xfrm>
        </p:spPr>
        <p:txBody>
          <a:bodyPr/>
          <a:lstStyle/>
          <a:p>
            <a:fld id="{E8BFF7A9-E7C8-2549-BF5E-F4EDB3BBD13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AD3B3-B7C0-914B-917B-B311F744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1731"/>
          </a:xfr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6CF8157-36E6-3944-B438-DBB933EF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8807" y="6436738"/>
            <a:ext cx="489438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C68F2D3E-DBC2-2B43-BD79-81BB3559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896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9F7BB46B-03EF-6A40-8238-FF183858A88C}" type="datetime1">
              <a:rPr lang="en-HK" smtClean="0"/>
              <a:t>16/8/2020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5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5DB26-BA08-C148-AB72-FEE7EDF4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7BB46B-03EF-6A40-8238-FF183858A88C}" type="datetime1">
              <a:rPr lang="en-HK" smtClean="0"/>
              <a:t>16/8/2020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BA413-1AA2-9547-80A3-6182E83A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34529-7F3D-6A48-8960-55B0ABFE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F7A9-E7C8-2549-BF5E-F4EDB3BBD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E132555-D820-A64C-995E-3C3F62294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51" y="1115304"/>
            <a:ext cx="11412698" cy="502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1D257-669B-0046-8791-4F97295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01731"/>
          </a:xfr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2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CDAA6-666E-F944-99A3-BF6077F3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E145E-422C-6C47-8A64-461D1F138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A0310-3B61-4149-A711-6BB9EB795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227B8-C7E2-E940-AD54-CBDB9134E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FF7A9-E7C8-2549-BF5E-F4EDB3BBD1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4E3C2-125C-7C4D-B312-A93655DA9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106E-1DBA-3742-BBE5-F8CA99AEB651}" type="datetimeFigureOut">
              <a:rPr lang="en-US" smtClean="0"/>
              <a:t>8/16/20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9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5AB0-B02D-7744-8FA3-8E96172E7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9FFE6-67B5-6B4B-AA4F-554A3BA6C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7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37CBD9-D627-0449-9641-2E8C876D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591F6B-7D62-584E-91A7-9184E9F6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F7A9-E7C8-2549-BF5E-F4EDB3BBD130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018DB7-FFFF-A243-AE9F-74F91FD9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5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E26299-C689-1141-B2C4-691F75E60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6C6D0F-C060-1B4D-BC12-F69EA980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F7A9-E7C8-2549-BF5E-F4EDB3BBD130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04751F-0117-B249-9859-EDD7B63E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16652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1_Custom 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Penghui</dc:creator>
  <cp:lastModifiedBy>LI, Penghui</cp:lastModifiedBy>
  <cp:revision>48</cp:revision>
  <dcterms:created xsi:type="dcterms:W3CDTF">2020-08-08T06:59:40Z</dcterms:created>
  <dcterms:modified xsi:type="dcterms:W3CDTF">2020-08-16T08:26:15Z</dcterms:modified>
</cp:coreProperties>
</file>