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330" r:id="rId4"/>
    <p:sldId id="332" r:id="rId5"/>
    <p:sldId id="398" r:id="rId7"/>
    <p:sldId id="399" r:id="rId8"/>
    <p:sldId id="400" r:id="rId9"/>
    <p:sldId id="401" r:id="rId10"/>
    <p:sldId id="260" r:id="rId11"/>
  </p:sldIdLst>
  <p:sldSz cx="9144000" cy="5143500" type="screen16x9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83673" autoAdjust="0"/>
  </p:normalViewPr>
  <p:slideViewPr>
    <p:cSldViewPr snapToGrid="0">
      <p:cViewPr>
        <p:scale>
          <a:sx n="100" d="100"/>
          <a:sy n="100" d="100"/>
        </p:scale>
        <p:origin x="510" y="36"/>
      </p:cViewPr>
      <p:guideLst>
        <p:guide orient="horz" pos="1620"/>
        <p:guide pos="2880"/>
      </p:guideLst>
    </p:cSldViewPr>
  </p:slideViewPr>
  <p:outlineViewPr>
    <p:cViewPr>
      <p:scale>
        <a:sx n="25" d="100"/>
        <a:sy n="25" d="100"/>
      </p:scale>
      <p:origin x="0" y="-5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2 219 0,'-4'-14'0,"8"11"0,-4-4 16,0 7 0,0-4 16,4-3 0,-4 1 15,0 2 0,0 1 0,0-1 0,0 4 16,4 7 0,-4 7 15,0 6 0,0 4 16,0-3 0,0 20 16,0-7 0,0 11 15,0-8 0,0 1 16,0-7 0,4-4 16,0-3 0,0-10 15,3-11 0,1-10 16,4-13 0,-5-8 15,1 8 0,3-21 16,9-14 0,-5 4 16,1 6 0,-9 21 15,1 4 0,0 13 0,-1 3 16,1 15 0,-4 13 16,-4 17 0,4 7 15,-4 6 0,0-6 16,0-3 0,0-11 15,4-13 0,-4-4 16,3-7 0,1 0 16,4-17 0,4-20 15,3-14 0,4-10 16,-3 10 0,-1 10 16,4-10 0,4-11 15,-3 8 0,-1 6 16,-8 18 0,1 3 0,0 3 15,-5 7 16</inkml:trace>
  <inkml:trace contextRef="#ctx0" brushRef="#br0">410 441 0,'-3'-17'0,"3"17"0,3-24 15,1 14 0,0-4 16,4-3 0,0 3 16,-1 4 0,5 0 15,7-4 0,0 7 0,1 4 16,-9 10 0,-3-4 16,0 14 0,-5 7 15,-3 3 0,-3-3 16,-5 0 0,-4-3 0,5-7 15,-1-1 0,-4-2 16,-3-1 0,0-7 16,-1-6 0,8-1 15,1 1 0,3-4 16,0-7 16</inkml:trace>
  <inkml:trace contextRef="#ctx0" brushRef="#br0">595 332 0,'4'-7'16,"0"7"0,0 7 0,0-1 0,0 8 16,-1 7 0,-3 6 15,0 4 0,0 3 16,0-3 0,-3 0 0,-1-7 16,0-7 0,0-4 15,0-2 0,4-22 16,0-6 15,4-7 0,0-3 0,4-4 16,-1 4 0,1 3 16,4 3 0,-1 8 15,1 2 0,-1 8 16,1 3 0,-5 3 16,1 4 15</inkml:trace>
  <inkml:trace contextRef="#ctx0" brushRef="#br0">826 130 0,'-7'-4'0,"3"4"0,0 14 0,4-4 16,-4 4 0,0 6 16,-3 8 0,-1 6 15,0 7 0,0 0 0,1 4 16,3-4 0,0-4 16,4-6 0,4-7 15,0-7 0,3-6 16,1-5 0,8-6 15,7-6 0,0-5 16,0 1 16</inkml:trace>
  <inkml:trace contextRef="#ctx0" brushRef="#br0">1073 263 0,'-8'-7'0,"4"4"0,0 3 15,1 3 0,-1 1 16,0 3 0,-4 3 16,-3 4 0,3 6 15,-4 4 0,1 3 0,3 1 16,0-1 0,5-3 15,-1 0 0,4-3 0,0-4 16,7-7 0,1-3 16,4-11 0,-1-9 15,5-8 0,-1-6 16,4-7 0,-3 3 16,-1 3 0,0-13 15,5-17 0,-5 0 16,0 10 0,-7 7 15,0 0 0,-4 10 16,0 11 0,-4 2 0,0 12 16,0 9 0,-4 11 15,0 13 0,0 14 16,-4 7 0,1 7 16,-1 6 0,4 1 15,4-17 0,0-8 16,0 1 0,4 6 15,0-20 0,0-3 16,3-11 0,9-6 16,3-8 0,0-6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172 0 0,'-3'-4'0,"6"4"0,-10 7 0,3 0 15,-8 10 0,-3 11 16,-4 9 0,-4 8 15,-1-1 0,1-3 0,4 0 16,4-10 0,11-3 16,4-8 0,11-3 15,9-3 0,7-7 0,3-4 16,1 1 0,-4-1 16,-8 1 0,-7 2 15,-8 5 0,-8-1 16,-8 4 0,-7-4 15,-4 4 0,-4-4 16,0 0 0,4 0 16,4-3 0,3-3 15,5-4 0,3-7 16,20-7 0</inkml:trace>
  <inkml:trace contextRef="#ctx0" brushRef="#br0">330 65 0,'12'0'0,"-1"0"0,1 3 0,0 1 15,-1-1 0,1-3 16,3 4 0,-3-4 15,-1 3 0,1-3 0,-1 3 16,1-3 16</inkml:trace>
  <inkml:trace contextRef="#ctx0" brushRef="#br0">288 253 0,'-15'34'0,"15"-10"0,0 11 0,0-29 16,0 12 0,0 9 16,0-7 0,0-2 15,0-1 0,0 3 0,3-6 16,1-4 0,0-6 15,8-8 16</inkml:trace>
  <inkml:trace contextRef="#ctx0" brushRef="#br0">392 335 0,'-8'7'0,"8"7"0,0 6 0,0-9 0,-4 6 15,1 0 16,6 0 0,-3 0 15,0 0 0,0-7 16,8 1 0,-4-11 16,7-4 0,5-16 15,-1 3 0,1-7 16,-1 3 0,1 4 16,-1 7 0,-7 3 15,3 7 0,-7 7 16,4 7 0,-8 3 15,4 0 0,-4-4 16,3 5 0</inkml:trace>
  <inkml:trace contextRef="#ctx0" brushRef="#br0">839 513 0,'-20'-7'0,"17"1"0,-1-8 15,4 4 0,0-1 16,0-6 0,0-3 15,7-11 0,1-10 16,7-4 0,5-3 0,3 1 0,0 5 16,0 8 0,-4 7 15,1 10 0,-1 13 16,0 15 0,0 16 16,-3 11 0,-1 6 15,-3 1 0,-5 3 16,-3-7 0,-4-4 15,0-3 0,-4-6 16,-3-4 0,-5-7 16,-3-3 0,-5-4 15,-7-7 0,4-6 16,0-4 0,4-3 16,4-4 0,3 4 0,4 0 15,5-4 0,6 4 16,5-4 0,4 0 15,3 1 0,0 2 16,5 1 0,3 0 16,0 3 0,8 3 15,-1 4 0,-3 0 16</inkml:trace>
  <inkml:trace contextRef="#ctx0" brushRef="#br0">1378 352 0,'0'-10'0,"0"7"0,-4-4 0,4 7 16,-4 0 0,-4 0 16,1 3 0,-5 4 15,0 3 0,-7 8 16,8-1 0,-9 3 16,9 4 0,-1 0 15,5-3 0,7-4 16,3-4 0,9-6 0,7-7 15,1-7 0,3-6 16,-4-4 0,0 0 16,-3 3 0,-5 4 0,1 3 15,-5 7 0,1 7 16,0 3 0,-1 0 16,9 7 15,7-3 0,8-4 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11 237 0,'-7'-7'0,"7"7"0,-4-7 15,4 7 0,0-7 16,0 4 0,4-11 15,-4 0 0,7-10 16,1 4 0,8-8 0,-5 4 0,8 0 16,1 4 0,10 3 15,-3 0 0,0 10 16,-4 3 0,4 11 16,0 10 0,-11 4 15,-1-4 0,-7 10 16,0 1 0,-12 3 15,0-4 0,-8 4 16,1-4 0,-8 1 16,3-4 0,-7-7 15,4-4 0,-8-6 16,4 0 0,3-17 16,5 3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13 10 0,'-8'-10'0,"8"14"0,0-4 0,0 3 0,0 4 16,0 10 0,0 7 16,0 10 0,0-3 15,0-4 0,0 11 0,0-4 16,0 0 0,0-3 16,0 0 0,0-7 15,-4-4 0,4-2 16,0-5 0,0 1 15,4-11 0,0 1 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131 291 0,'0'-13'0,"0"13"0,0-11 0,-4 4 16,4 7 0,-4-6 16,0 2 0,-3-3 15,3 4 0,-8-1 16,5 8 0,-5 3 16,4 6 0,-7 8 15,3 6 0,-3 8 16,7 2 0,-3-3 15,7 1 0,0-8 16,4 0 0,0 1 0,8-11 16,-1-3 0,9-25 15,11-16 0,4-14 0,-1 0 16,1-14 0,-4 0 16,0-6 0,-4-4 15,-4 3 0,-3 7 16,-5 11 0,-3 10 15,-8 23 16,0 22 0,-4 19 16,-3 11 0,-1 7 15,0-7 0,4-6 0,0 9 16,4 11 0,4-7 16,4-10 0,7-8 15,5-6 0,3-7 16,4-3 0,0-4 15,-4-3 0,4-3 16,-8-1 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24 273 0,'-16'-4'0,"16"4"0,-7-13 0,7 13 16,0-11 0,0 5 16,7-18 0,-3 0 15,8-11 0,-1 8 0,9-7 16,-5 6 0,12 1 16,-8 6 0,8 11 15,-4 0 0,0 17 16,-3-4 0,-5 18 0,-3-4 15,-9 17 0,1-7 16,-11 11 0,-1-7 16,-7 10 0,3-10 15,-7 0 0,3-7 16,-3-4 0,4-3 16,-5-7 0,5 1 15,3-18 0,1 0 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4 214 0,'-11'-20'0,"11"20"0,11-34 16,-7 30 0,8-13 15,-1 3 0,16-13 16,12-11 0,3 8 16,-3 9 0,-5 11 0,-3 10 15,-12 7 0,-3-1 16,-5 15 0,-3-4 15,-8 14 0,0-7 0,-8 10 16,1-7 0,-13 4 16,5-7 0,-8 4 15,4-8 0,-4-3 16,3-3 0,1-7 16,4 0 0,3-21 15,4 4 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16 207 0,'-15'-10'0,"15"10"0,-4-24 0,4 20 16,4-6 0,-4 0 16,11-11 0,-3 4 15,11-10 0,16-8 0,0 8 16,-1 10 0,-7 13 16,-7 1 0,-1 20 15,-4-3 0,-7 13 16,0-3 0,-12 7 15,4-4 0,-12 4 16,1-3 0,-9-4 16,5-4 0,-4-3 15,3-3 0,-3-11 16,4 1 0,3-18 0,4 0 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29 5 0,'-4'-10'0,"4"10"0,0 0 0,0 0 0,0 6 16,0 1 0,0 17 16,0-3 0,0 20 15,0-7 0,0 17 0,0-13 16,-4 7 0,0-8 16,0-3 0,1-3 15,-1-3 0,4-4 16,-4-7 0,4-4 15,0-6 0,0 0 0,8-17 16,-1 3 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15 0 0,'-4'-6'16,"4"2"0,0 4 0,0 0 0,0 0 16,0 0 0,0 0 15,0 7 0,0 7 16,0-4 0,0 10 0,0 4 15,0 7 0,0 3 16,4 11 0,0 3 16,0 7 0,0 10 15,0 10 0,0 0 16,-4 7 0,0-6 16,0-8 0,0 1 0,0-1 15,0 1 0,0-15 16,0-9 0,0 13 15,0-10 0,0 7 16,0-14 0,0 7 16,0-11 0,-4 4 15,4-6 0,0 6 16,0-7 0,0 7 16,0-7 0,0 7 15,0-6 0,-4 2 16,4-3 0,-4 1 15,4-1 0,-4 0 16,4-7 0,0 4 0,0-7 16,0 4 0,0-8 15,0 4 0,0-3 16,0-1 0,0-3 16,-4-3 0,4 0 15,0-1 0,0-2 16,0-1 0,0 0 15,-4 4 0,4-4 16,-3 7 0,-1-3 16,0 0 0,4-4 15,0-3 0,0 0 16,0-7 0,0 0 16,0-11 0,0 4 15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0 390 0,'-7'0'0,"7"0"0,0 0 0,0 0 15,0 0 0,7 0 16,5 0 0,-5 0 16,13 0 0,-1 0 0,8-4 15,11-2 0,-7 2 16,0 1 0,4-4 15,-8 3 0,11 1 0,12-7 16,-15 6 0,-4 1 16,3-4 0,-7 4 15,0-1 0,0 1 16,-11-1 16,-9 1 0,-7 6 15</inkml:trace>
  <inkml:trace contextRef="#ctx0" brushRef="#br0">258 417 0,'-11'14'0,"11"-14"0,0 38 0,0-14 16,0 10 0,0 7 16,0-4 0,0-6 15,0 14 0,0-11 0,-4 4 16,0-4 0,4-3 16,0-7 0,0-4 15,0-3 0,0-6 0,0-5 16,4-9 0,0 0 15</inkml:trace>
  <inkml:trace contextRef="#ctx0" brushRef="#br0">797 126 0,'-7'0'0,"7"0"0,0 0 0,0 0 16,0 4 0,0-1 0,-4 11 15,-4 0 16,4 6 0,-7 7 15,3 1 0,-7 3 16,3 3 0,-7 0 16,7-3 0,-3 0 0,3-1 15,1-6 0,3-6 16,0-1 0,8-10 16,0-4 0,4-10 15,0 4 0</inkml:trace>
  <inkml:trace contextRef="#ctx0" brushRef="#br0">790 215 0,'3'-3'0,"-3"3"0,12 10 0,-12-10 16,8 17 0,-4-3 15,7 13 0,-3-6 16,3 13 0,-3-7 0,4 11 15,-5-7 0,1 0 16,0-4 0,-4-3 16,-1-3 0,-3-4 15,0-4 0,-3-6 16,3-3 16</inkml:trace>
  <inkml:trace contextRef="#ctx0" brushRef="#br0">716 373 0,'-7'0'0,"7"0"0,4-4 16,-4 4 0,7 0 16,-3 0 0,8 0 15,-5 0 0,9-3 16,-5 3 0,5 0 0,-5 0 15,5-4 0,-5 1 16</inkml:trace>
  <inkml:trace contextRef="#ctx0" brushRef="#br0">643 54 0,'-4'0'0,"4"0"0,4 0 16,-4 0 0,0 0 16,0 0 0,12 0 15,-4 0 0,11 0 16,-4 0 0,4 0 0,1 0 16,-1-3 0,8-4 15,0 0 0,-4 0 0,0 1 16,-4-1 0,-3 0 15,-1 0 0,-3 4 16</inkml:trace>
  <inkml:trace contextRef="#ctx0" brushRef="#br0">716 804 0,'0'-3'0,"0"3"0,0-4 15,0 4 0,0 0 16,0 0 0,0 10 16,0-3 0,-3 10 15,-1-3 0,-4 10 0,0-3 0,-3 6 16,-1-3 0,1 3 16,-1-3 0,1 0 15,3-3 0,0-4 16,4-3 0,4-14 15,0 0 0,4-7 16,0 0 16</inkml:trace>
  <inkml:trace contextRef="#ctx0" brushRef="#br0">728 807 0,'12'-10'0,"-12"10"0,15 4 0,-11-4 0,3 6 15,1 1 0,4 14 16,-1-4 0,5 10 16,-5-3 0,1 7 0,-4-4 15,-1 4 0,1-7 16,-4 0 0,0-3 16,-4-4 0,0-4 15,0-6 0,0 0 16</inkml:trace>
  <inkml:trace contextRef="#ctx0" brushRef="#br0">686 968 0,'-8'-7'0,"8"7"0,0-3 0,0 3 16,4-3 0,0-1 15,3 4 0,1 0 16,7 0 0,-3 0 0,7-3 16,-3-1 0,3 1 15,-4-1 0,1 1 16,-1 0 16,1-1 0,-1 1 15</inkml:trace>
  <inkml:trace contextRef="#ctx0" brushRef="#br0">974 674 0,'-3'-10'0,"3"10"0,3 0 16,-3 0 0,4 6 15,0-2 0,-4 10 16,0-4 0,0 7 15,0 0 0,-8 7 0,5-3 16,-9 6 0,4-6 16,-3 6 0,-1-3 15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39 7 0,'-8'-7'0,"8"7"0,0 0 0,0 0 16,0 0 0,0 0 15,8 0 0,-4 0 16,7 0 0,1 0 0,7 0 16,-4 0 0,8 0 15,-3 0 0,3 0 0,-4 0 16,0 0 0,1 0 16,-5 0 0,-4 0 15</inkml:trace>
  <inkml:trace contextRef="#ctx0" brushRef="#br0">23 195 0,'-19'-3'0,"19"3"0,-4-7 15,4 7 0,4 0 16,0 0 0,4-3 15,-1 3 0,9 0 0,-1 0 0,8 0 16,-4 0 0,8 0 16,-3 0 0,2 0 15,-2 0 0,3-4 16,-4 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263 26 0,'-16'-7'0,"5"7"0,-9 4 0,9-1 16,-1 1 0,-3 2 15,3 5 0,-11 2 16,4 8 0,-8 3 16,4 3 0,0 8 15,7-5 0,1 5 16,3-5 0,5-2 16,7-1 0,4-3 15,7-3 0,5-8 16,7 1 0,4-7 15,3 0 0,1-7 16,0 0 0</inkml:trace>
  <inkml:trace contextRef="#ctx0" brushRef="#br0">201 406 0,'-19'-20'0,"19"20"0,0-28 0,0 15 15,7 2 0,5-13 16,3 0 0,5-6 16,3 6 0,-4 0 15,4 10 0,-8 4 16,5 10 0,-9 10 15,1 4 0,-12 10 16,0 0 0,-8 0 16,0 3 0,-3-7 15,7 1 0,0-14 16,8-4 0</inkml:trace>
  <inkml:trace contextRef="#ctx0" brushRef="#br0">536 81 0,'-23'27'0,"23"-27"0,-31 48 16,19-31 15,9-3 0,-5 3 16,4 4 0,8-4 16,7 0 0,13-7 15,3 4 0,3-7 16,5 3 0,-4-3 15,0 0 0,-20 0 16,1 3 0,-20 0 0,0 0 16,-19 1 0,0 2 0,-7-2 15,3 2 0,-4-6 16,12 3 0</inkml:trace>
  <inkml:trace contextRef="#ctx0" brushRef="#br0">721 334 0,'-19'-17'0,"19"17"0,-4-20 0,4 6 16,7 4 0,5-25 16,7 5 0,8-15 15,0 1 0,4-1 16,-4 14 0,-4 4 16,0 13 0,-4 14 15,-3 11 0,-5 19 16,-3 5 0,-8 6 15,4 7 0,-4-7 16,0 0 0,-4-7 0,4-3 16,-4-7 0,0-4 15,-7-10 0,-1 1 0,-7-11 16,3 3 0,-10-10 16,6 0 0,-3-6 15,4 3 0,4-4 16,7 7 0,4-7 15,8 4 0,7-4 16,9 4 0,3-7 16,4 7 0,0-4 15,3 4 0</inkml:trace>
  <inkml:trace contextRef="#ctx0" brushRef="#br0">216 375 0,'-3'0'0,"3"0"0,0 7 0,0-3 15,3-1 0,1 4 16,8 0 0,-1-4 16,1 1 0,3-4 15,1 0 0,-1-7 16,0 3 0,1-9 16,-1 2 0</inkml:trace>
  <inkml:trace contextRef="#ctx0" brushRef="#br0">1268 307 0,'-4'-4'0,"0"1"0,4 0 0,0 3 15,-4-4 0,0 1 16,0-1 0,0 1 16,1 0 0,-5 3 0,0 3 15,-3 4 0,-1 6 16,-3 1 0,-1 3 16,5 4 0,-1-1 15,4 1 0,5-1 16,6-2 0,9-8 15,3-3 0,5-7 16,3-7 0,0-7 0,0-6 16,0-1 0,-4 0 15,-3 8 0,-9 3 16,1 3 0,4 10 16,-5 1 0,5 2 15,0 5 0,3-1 16,4 0 0,8-3 15,8-10 16,-4-1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32 301 0,'-11'-3'0,"11"3"0,-12-10 0,8 3 15,4 3 0,-4-13 16,4 3 0,0-10 15,4 4 0,4-11 16,7 4 0,4-11 16,5 7 0,3 1 15,3 6 0,1 10 16,0 7 0,-4 17 16,-4 7 0,-8 11 15,-3 6 0,-8 4 16,-4-4 0,-8 4 15,0-4 0,-7 3 16,0-2 0,-5-5 16,5-2 0,-4-4 15,7-4 0,-3-9 0,3-5 16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4202 1174 0,'-23'-6'0,"23"6"0,-8-14 0,8 14 15,0-10 0,0 3 16,0-14 0,4-13 16,4-7 0,-1 0 0,5 0 15,3 3 0,4 1 0,1 2 16,3 8 0,0 3 16,0 10 0,4 7 15,-4 14 0,0 10 16,-4 11 0,-3 9 15,-8-2 0,-1-8 16,-3 14 0,-4-7 16,-8 4 0,5-4 15,-17 0 0,5-6 16,-12-1 0,4-3 16,-4-3 0,4-4 15,0-14 0,3 1 16,13-32 0,-1 8 15</inkml:trace>
  <inkml:trace contextRef="#ctx0" brushRef="#br0">4283 1592 0,'-4'-24'0,"8"14"0,-4 3 16,0 7 0,0 0 15,0 10 0,3 7 16,-3-3 0,0 24 16,0-4 0,0 14 0,0-11 15,-3 11 0,-1-10 0,0 3 16,0-7 0,0-3 16,0-4 0,4-9 15,0-1 0,4-14 16,-4-3 15</inkml:trace>
  <inkml:trace contextRef="#ctx0" brushRef="#br0">70 86 0,'-4'-3'0,"8"-1"0,-4 1 0,0 3 0,0 0 15,0 0 0,0 0 16,0 0 0,0 0 16,4 0 0,-4 0 0,4 7 15,-4 3 0,0 7 16,-4 4 0,0 9 16,0 8 0,0 10 15,4 0 0,0-11 16,-3 25 0,-1-11 15,0 18 0,4-18 16,-4 21 0,4-14 16,-4 21 0,0-17 0,1 9 15,3-12 0,-4 2 16,0-6 0,0 3 16,4-10 0,-4 10 15,0-10 0,0 10 16,1-10 0,-1 7 15,0-10 0,4 3 16,0-11 0,0 1 16,0-4 0,0-3 15,0-4 0,0 4 16,0-7 0,0 0 16,0-4 0,0 4 0,0-3 15,0 0 0,0-4 16,0-4 0,0 1 15,0-7 0,0 0 16,0-11 0,0 1 16</inkml:trace>
  <inkml:trace contextRef="#ctx0" brushRef="#br0">509 154 0,'-4'-6'0,"4"6"0,-7-4 0,7 4 16,-4 0 0,0 0 16,-4 0 0,0 0 15,-3 7 0,-1-4 0,-3 8 16,0-4 0,-1 10 16,-7 7 0,8 0 15,-1-7 0,5 10 16,-1-3 0,4 3 15,5-3 0,3 0 16,0-3 0,7-4 16,1-3 0,7-7 15,-3-1 0,11-12 16,-4 2 0,4-6 0,-3 3 16</inkml:trace>
  <inkml:trace contextRef="#ctx0" brushRef="#br0">532 319 0,'-11'-21'0,"11"21"0,4-24 16,-1 21 0,5-7 15,0 3 0,7-7 0,-3 4 16,7-4 0,-4 4 0,1 6 16,-1 1 0,-3 10 15,-5 0 0,-7 6 16,0 1 0,-7 7 16,-1-4 0,-4 3 15,-7 1 0,4-4 16,3-10 0,8-7 15,1 0 16</inkml:trace>
  <inkml:trace contextRef="#ctx0" brushRef="#br0">813 110 0,'-23'21'0,"23"-21"0,-27 34 0,23-27 0,-7 6 15,-1 4 0,5-3 16,3 0 0,8-1 16,-1 1 0,17-4 0,-5 1 15,8-4 0,-4-1 16,1 1 0,-1 3 16,-11 1 0,-1-4 15,-7 10 0,0-4 16,-19 11 0,4-3 15,-12 6 0,8-6 0,-8 3 16,7-7 0,5-7 16,3-3 15</inkml:trace>
  <inkml:trace contextRef="#ctx0" brushRef="#br0">1010 541 0,'-27'0'0,"27"0"0,-12-17 0,12 17 0,0-14 16,0-16 0,4-15 15,4-3 0,-1 11 16,1 2 0,8-13 0,7-10 15,0 10 0,0 11 16,0 13 0,-4 17 16,0 17 0,-3 11 15,-5 13 0,-7 10 16,-4-3 0,0-6 16,-4 9 0,1-6 15,-9-1 0,0-6 16,-7 0 0,4-7 15,-4-14 0,-1 1 16,1-18 0,4 3 0,-1-13 16,-3-14 0,7 4 15,5 3 0,3-3 16,8 6 0,7 1 16,5-1 0,3 7 15,4 1 0,8 6 16,0 3 0,-1 4 15,5 11 16</inkml:trace>
  <inkml:trace contextRef="#ctx0" brushRef="#br0">1441 339 0,'-8'-10'0,"4"3"0,1-3 16,-1 6 0,0 4 16,-4 4 0,-3 3 15,-1 6 0,0 5 16,5-5 0,-5 18 0,1-4 15,-1 11 0,4-7 16,5-4 0,3-3 0,3-7 16,1-3 0,12-17 15,-5 3 0,8-28 16,8-20 0,-3-6 16,-1-1 0,-4-3 15,-8 3 0,1 3 16,-4 15 0,-1 9 15,-3 22 16,-4 19 0,0 11 16,0 17 0,0-3 15,0-4 0,8 14 16,-4-10 0,7-1 16,-3-6 0,7-7 0,1-3 15</inkml:trace>
  <inkml:trace contextRef="#ctx0" brushRef="#br0">1968 336 0,'-15'-7'0,"15"4"0,4-1 0,-4 4 15,4 0 0,3 0 16,5-3 0,3 3 16,5 0 0,3-4 0,0 1 15,4-1 0,-4 1 0,-4 0 16,12-4 0,11 0 16</inkml:trace>
  <inkml:trace contextRef="#ctx0" brushRef="#br0">2531 52 0,'-31'20'0,"15"4"0,-11 7 15,12-14 0,-4 4 0,-4 3 16,3 3 0,5-6 15,7-1 0,5-3 0,10-3 16,9-7 0,7 0 16,0-4 0,4 0 15,-4 4 0,0 0 16,-8 3 0,-7 4 16,-8 3 0,-8-3 15,5 0 0,-17 6 16,5-3 15,-12 4 0,4-1 0,-4-6 0,4-4 16,4-10 0,3 0 16</inkml:trace>
  <inkml:trace contextRef="#ctx0" brushRef="#br0">2519 79 0,'12'0'0,"3"-3"0,12 10 0,-15-4 16,3 0 0,4 1 16,0-1 0,1 4 15,3-3 0,-4-4 0,0 3 16,-3-3 0,-1 0 16,1 3 15</inkml:trace>
  <inkml:trace contextRef="#ctx0" brushRef="#br0">2585 243 0,'-12'28'0,"8"-4"0,0 10 16,4-17 0,0 0 16,0 0 0,4 4 15,0-4 0,4 0 16,-4-3 0,3-4 0,1-3 16,7-14 0,5-10 15</inkml:trace>
  <inkml:trace contextRef="#ctx0" brushRef="#br0">2719 223 0,'-11'3'0,"11"8"0,-4 6 0,4-7 15,-4 7 0,0 4 16,0-1 0,4-3 16,0-3 0,4-7 0,4-7 15,7-10 0,5-8 16,-1-2 0,4-1 15,-4 8 0,-3 2 0,-1 8 16,-3 3 0,-5 10 16,-3 7 0,-4 7 15,0-3 0,0-4 16,0 7 0,0-4 16,0-2 0,0-5 15,4-6 0,0 0 16</inkml:trace>
  <inkml:trace contextRef="#ctx0" brushRef="#br0">3012 421 0,'-15'-17'0,"18"0"0,-3-14 0,4 18 16,4-8 0,4-10 15,3-3 0,8-10 16,0 3 0,4 3 0,0 11 16,-4 9 0,0 15 15,-7 17 0,-1 10 16,-3 10 0,-5 7 15,-7 7 0,0-10 0,0-8 16,-4 8 0,1-7 16,-9 0 0,0-4 15,-3-3 0,0-7 16,-5-14 0,5 1 16,-4-18 0,-8-17 15,8 4 0,3 3 16,5 4 0,7 2 15,4 5 0,7 2 16,5 5 0,7 2 16,4 4 0,4 0 15,0 0 0,8 7 16</inkml:trace>
  <inkml:trace contextRef="#ctx0" brushRef="#br0">3474 247 0,'-12'-10'0,"9"10"0,-17 3 0,13 4 0,-5 7 15,-3 6 0,-1 7 16,1 8 0,3-8 16,5-3 0,-1 3 0,0-3 15,8 0 0,0-7 16,8-10 0,0 0 15,11-21 0,8-13 16,0-14 0,-4 0 16,0-4 0,0-6 15,-4-4 0,-3 1 16,-1 6 0,-3 10 16,-5 11 0,-3 16 0,-4 11 15,-4 21 0,-3 13 16,-1 14 0,0 0 15,4-7 0,1 17 16,3-10 0,3-3 16,-3-8 0,8-2 15,0-12 0,7-12 16,-3-1 16</inkml:trace>
  <inkml:trace contextRef="#ctx0" brushRef="#br0">455 805 0,'-11'3'0,"11"-3"0,-20 21 0,9-8 16,3 5 0,-7 6 15,3 3 0,1-3 16,-1 3 0,4-3 0,1-3 16,3-4 0,8-3 15,-4 3 0,15-14 0,-3 0 16,7-3 0,-4 0 16,1 7 0,-5-3 15,-7 9 0,0 1 16,-8 7 0,0-4 15,-11 3 0,3-3 16,-7 4 0,4-4 16,-5-3 0,5-4 15,3-10 0,5 0 16,11-20 16,-1 2 0</inkml:trace>
  <inkml:trace contextRef="#ctx0" brushRef="#br0">551 818 0,'0'-10'0,"12"10"0,7 0 0,-7 4 16,3-1 0,-3-3 16,11 3 0,8 4 15,0 0 0,-5-3 0,-2 2 16,-5-2 0,-4 3 15,-3 3 16</inkml:trace>
  <inkml:trace contextRef="#ctx0" brushRef="#br0">528 907 0,'-15'7'0,"15"10"0,-4 14 15,4-14 0,0 4 16,0-4 0,0 14 16,0-4 0,0 1 15,0-4 0,0-1 0,0-5 0,4-5 16,0-2 15,7-11 0,-3 0 16</inkml:trace>
  <inkml:trace contextRef="#ctx0" brushRef="#br0">625 1024 0,'-8'20'0,"8"-20"0,-8 48 0,8-41 16,0 10 0,0 0 15,0 0 0,0 1 16,0-5 0,0-2 0,8-8 0,-4-3 16,11-14 0,-3 4 15,11-17 0,8-11 16,-4 7 0,-4 4 16,-4 10 0,0 10 15,-11 10 0,0 1 16,-1 13 0,-3 0 15,0 3 0,0-2 16,-4 2 0,0-3 16,0 0 0,0-3 15,4-4 0,0-3 16,7 0 0,-3 0 16</inkml:trace>
  <inkml:trace contextRef="#ctx0" brushRef="#br0">1017 1205 0,'-11'-17'0,"11"17"0,-4-34 0,4 30 16,4-19 0,4-19 16,-1-9 0,9 3 0,3 0 15,4 4 0,0 10 0,4 6 16,-4 14 0,0 14 16,-3 18 0,-5 16 15,-4 3 0,-3-6 16,-4 17 0,0-7 15,-8 11 0,-8 2 16,1-19 0,3-8 16,-7-3 0,-1-4 15,-3-9 0,-8-8 16,8-6 0,4-1 16,-1-16 0,5 3 0,3-7 15,0 3 0,4 1 16,0 3 0,8 3 15,-4 0 0,12 7 16,-4 0 0,11 7 16,0 0 0,12 4 15,7-1 16</inkml:trace>
  <inkml:trace contextRef="#ctx0" brushRef="#br0">1506 1041 0,'-11'-10'0,"11"10"0,-12-4 16,8 4 0,1 7 16,-1-3 0,-8 16 0,-3 7 15,-1 4 0,1 0 16,0 3 0,7-3 0,4-10 16,4-4 0,4 0 15,4-3 0,3-11 16,5-13 0,-1-11 15,4-10 0,-3 1 16,-1 6 0,4-21 16,4-17 0,-3 1 15,-5 10 0,-3 13 16,-5 17 16,-7 15 0,0 16 15,-4 21 0,1 13 0,-1 7 16,4 8 0,0-5 15,4-6 0,3-10 16,1-4 0,0-10 16,3-3 0,5-8 15,-1-2 0,0-5 16</inkml:trace>
  <inkml:trace contextRef="#ctx0" brushRef="#br0">2473 853 0,'-8'-4'0,"8"4"0,-8-7 0,8 7 15,-3 0 0,-9 4 16,-3 3 0,-5 3 16,1 4 0,-4 6 0,8 1 15,-1-4 0,-3 20 16,4-6 0,-1 7 15,5-4 0,7 0 0,0-6 16,12-4 0,-1-4 16,16-6 0,-3-4 15,14-13 0,-3 3 16,8-7 0,-9 0 16</inkml:trace>
  <inkml:trace contextRef="#ctx0" brushRef="#br0">2508 1202 0,'-20'-14'0,"20"14"0,4-38 0,0 35 15,0-17 0,7-18 16,5-3 0,3 3 15,4 7 0,-4 4 0,1 10 16,-5 3 0,0 14 16,-7 10 0,-4 8 15,0-5 0,-8 18 16,-8 10 0,1-7 16,3-10 0,1 0 15,-1-7 0,4-6 16,0-5 0,12-12 15,0-1 0</inkml:trace>
  <inkml:trace contextRef="#ctx0" brushRef="#br0">2800 870 0,'16'-10'0,"-13"13"0,1 7 0,-4 1 16,-4 6 0,-3 7 15,3-4 0,0-3 16,0 11 0,0 2 0,4-2 15,8-4 0,4-14 16,-5 0 0,13-3 16,-1 0 0,0 0 15,-4 0 0,-7 3 16,-4 7 0,-8-3 16,0-4 0,-15 7 0,-12 7 15,0-3 0,4-1 16,4-6 0,8-7 15,15-11 0,8-13 16</inkml:trace>
  <inkml:trace contextRef="#ctx0" brushRef="#br0">3147 1212 0,'-31'0'0,"23"-3"0,1-11 0,7 7 16,0-7 0,3-10 15,5-6 0,7-11 16,5-11 0,3 1 0,4 6 16,-4 8 0,0 3 15,-4 10 0,1 13 0,-5 15 16,-4 13 0,-3 21 16,-4 13 0,-4 4 15,0-1 0,0 1 16,-4-10 0,0-8 15,-3-2 0,-5-8 16,-3-7 0,-5-6 16,-3-7 0,0-10 15,4-8 0,0-2 16,3-5 0,5 1 16,3 4 0,4-1 15,4 4 0,8-1 16,3 1 0,9 0 15,-1 0 0,4-1 16,4 1 0,4 0 16</inkml:trace>
  <inkml:trace contextRef="#ctx0" brushRef="#br0">3559 1007 0,'-4'-11'0,"0"8"0,-4 0 0,4 3 15,1 3 0,-1 0 16,-4 11 0,0-4 15,-3 14 0,-1 0 0,1 4 16,-5 6 0,9-7 16,3-3 0,4-3 15,0-4 0,4-3 16,7-8 0,1-6 16,-1 0 0,9-20 15,-5 3 0,4-21 0,4-17 16,0 1 0,-3-5 15,-5 12 0,-3 5 16,-5 8 0,-3 10 16,0 11 0,-4 13 15,-4 13 0,0 18 16,0 7 0,1-7 16,-1 23 0,0-9 15,4 10 0,0-14 16,8-4 0,-1-6 15,9-10 0,11-8 16,11-9 0,1-21 16</inkml:trace>
  <inkml:trace contextRef="#ctx0" brushRef="#br0">405 1828 0,'-19'-20'0,"19"20"0,8-41 0,-5 37 16,9-20 0,-4 7 15,19-14 0,15-6 0,0 6 16,1 17 0,-9 14 0,-7 0 16,0 21 0,-4-1 15,-7 11 0,-5-7 16,-11 10 0,0-3 15,-15 3 0,3-6 16,-15 2 0,4-6 16,-7-3 0,6-4 15,-3-7 0,4 1 16,8-18 0</inkml:trace>
  <inkml:trace contextRef="#ctx0" brushRef="#br0">2654 1996 0,'-16'-7'0,"16"7"0,-11-17 15,11 17 0,0-14 16,0 4 0,8-17 0,-1 3 16,13-11 0,-5 5 0,16-5 15,-8 8 0,12 6 16,-9 4 0,5 17 16,-4 0 0,-8 17 15,-3-3 0,-8 14 16,-5-8 0,-10 11 15,-1-7 0,-11 7 16,3-4 0,-7 0 16,4-3 0,-4-7 15,4-3 0,-1-14 16,1-7 0,11-10 0,12-7 16</inkml:trace>
  <inkml:trace contextRef="#ctx0" brushRef="#br0">4891 0 0,'-4'0'0,"0"0"0,0 7 0,4-3 0,0 3 16,0 6 0,0 4 15,-3 7 0,3 7 16,3 7 0,-3 13 0,0 11 16,0 6 0,0 4 15,0 7 0,0-7 16,0 0 0,0 3 15,0-17 0,0-10 16,-3 17 0,3-10 16,-4 6 0,4-9 15,0 6 0,0-14 16,-4 8 0,0-11 16,0 7 0,0-11 0,1 11 15,3-7 0,-4 7 16,0-10 0,0 6 15,4-6 0,-4 0 16,4-8 0,-4 8 16,4-10 0,-4 2 15,1-2 0,-1-1 16,0-3 0,0 3 16,0-6 0,0 6 15,0-3 0,1 4 16,-1-8 0,0 8 15,0-8 0,0 4 16,0-3 0,4-1 16,0-3 0,0-3 0,0-4 15,0-3 0,0 0 16,0-4 0,0 1 16,0-1 0,0 1 15,0 2 0,0 1 16,0 0 0,0 0 15,0-10 0,0-1 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8 315 0,'-8'-3'0,"8"3"0,0-4 0,0 4 15,0 0 0,0 0 16,8 0 0,0 0 16,7-3 0,0 0 0,12-1 15,8-3 0,-4 4 0,-4 0 16,7-1 0,-7 1 16,12-1 0,-8 1 15,7-4 0,12-3 16,-15 3 0,-8 3 15,4-2 0,-8-1 16,-4 0 0,0 3 16,-7 1 0,-1 3 15</inkml:trace>
  <inkml:trace contextRef="#ctx0" brushRef="#br0">308 305 0,'-11'10'0,"11"-10"0,-4 24 0,4-17 15,0 14 0,-4 16 16,4 4 0,0-10 15,-4 21 0,0 19 0,4-16 0,0-10 16,0 6 0,0-7 16,0-2 0,0-8 15,0-7 0,0 1 16,0-15 0,0-2 16,4-18 0,0 0 15</inkml:trace>
  <inkml:trace contextRef="#ctx0" brushRef="#br0">659 117 0,'4'-10'0,"-4"10"0,3 3 0,-3-3 16,4 3 0,0 8 16,0 9 0,0 11 15,0 0 0,-1-4 0,-3 14 16,0-7 0,0 4 16,0-7 0,4-4 15,0 1 0,0-15 16,0-2 0,4-15 15,-1 1 0,9-21 0,-5 0 16,5-14 0,-5 7 16,5 1 0,-1-5 15,-3 18 16,-1 17 0,-3 0 16,0 17 0,-1 7 15,-3-3 0,0-4 16,0 4 0,-4-4 15,0-4 0,4-6 16,-1 0 16,9-17 0,-4-1 15,7-16 0,1 3 0,3-7 16,4-10 0,0 7 16,-4 7 0,-7 13 15,-1 4 16,-3 13 0,-4 11 15</inkml:trace>
  <inkml:trace contextRef="#ctx0" brushRef="#br0">817 558 0,'-8'0'0,"8"0"0,-4 14 16,4-14 0,-4 10 0,0 1 15,-3 9 0,-1-3 16,-4 17 0,-3 14 0,3-10 16,1-7 0,-1 3 15,5-7 0,-1-3 16,0-3 0,8-11 15,0-10 16,8-7 0,-4 0 16</inkml:trace>
  <inkml:trace contextRef="#ctx0" brushRef="#br0">847 569 0,'0'6'0,"8"1"0,4 17 0,-5-13 0,1 6 15,-4-4 0,4 18 16,3 17 0,1 0 16,-1-4 0,-3-13 0,-4-3 15,3-1 0,-3 0 16,0-6 0,-4-7 16,0-8 0,0 1 15,0-14 0,0 4 16</inkml:trace>
  <inkml:trace contextRef="#ctx0" brushRef="#br0">766 784 0,'-15'-7'0,"19"1"0,0 6 0,-4 0 16,7 0 0,-3 0 15,8-4 0,-4 1 16,3-1 0,1 1 0,3-1 16,-3 1 0,3 0 15,4-1 0,-7 4 16,-1 0 16</inkml:trace>
  <inkml:trace contextRef="#ctx0" brushRef="#br0">1321 551 0,'-12'7'0,"12"-7"0,0 4 0,0-4 16,0 0 0,0 0 15,0 0 0,0 0 16,8 0 0,4-4 0,-5 1 16,-3-1 15</inkml:trace>
  <inkml:trace contextRef="#ctx0" brushRef="#br0">1602 209 0,'-11'0'0,"11"0"0,-4 4 16,4-4 0,0 0 16,0 0 0,7 0 15,5-4 0,3 1 16,8-1 0,4 1 0,4 0 16,0-1 0,0 4 0,0 0 15,3-3 0,-3 3 16,0-4 0,0 1 15,-1-4 0,-6 0 16,-1 0 0,-4 0 16,-4 4 0,-3 3 15,-1 7 16</inkml:trace>
  <inkml:trace contextRef="#ctx0" brushRef="#br0">1822 302 0,'-4'10'0,"4"-10"0,-4 55 16,4-31 0,0 10 16,0-10 0,-4 20 15,4-9 0,0 16 16,0-7 0,-4 8 0,4-8 15,0-3 0,0-7 0,0-3 16,0 0 0,0-10 16,0-4 0,0-10 15,0-1 0,0-9 16,0 3 0,4-14 16,-8-3 15</inkml:trace>
  <inkml:trace contextRef="#ctx0" brushRef="#br0">2299 7 0,'-4'-7'0,"4"7"0,0 7 0,0-7 15,0 11 0,-4 2 16,-3 4 0,-5 4 15,0 10 0,-3 6 0,0-2 16,3-5 0,-3 11 0,-5-6 16,5 2 0,4-6 15,-1 0 0,0 0 16,5-11 0,3-6 16,4-14 0,0 0 15</inkml:trace>
  <inkml:trace contextRef="#ctx0" brushRef="#br0">2272 62 0,'0'0'0,"8"3"0,3 15 0,-7-15 16,4 14 0,0 0 15,7 17 0,-3-3 16,3 10 0,-4-6 0,1 2 15,0-6 0,-5 0 16,1-7 0,-4-4 16,0 1 15,-8-7 0,0-4 16</inkml:trace>
  <inkml:trace contextRef="#ctx0" brushRef="#br0">2226 332 0,'-12'-3'0,"12"3"0,4-3 0,-4 3 0,8 0 15,0 0 0,7-4 16,-4 1 0,13-1 16,6 1 0,-3 3 0,-4 0 15,4 7 0,-3-4 16</inkml:trace>
  <inkml:trace contextRef="#ctx0" brushRef="#br0">2226 658 0,'-8'3'0,"8"-3"0,-8 21 15,8-18 0,-3 14 16,-1-3 0,-12 17 16,9-7 0,-9 13 15,5-6 0,-1 0 0,4-4 16,1-3 0,-1-3 0,4-8 16,0-2 15,8-11 0,0 0 16</inkml:trace>
  <inkml:trace contextRef="#ctx0" brushRef="#br0">2245 692 0,'12'7'0,"-12"-7"0,23 27 0,-19-20 16,3 17 0,1-4 15,4 18 0,-1-7 16,1 6 0,-5-6 0,1-3 15,0-4 0,-4-4 16,-1-3 0,-6 0 0,-1-6 16</inkml:trace>
  <inkml:trace contextRef="#ctx0" brushRef="#br0">2172 887 0,'-8'-7'0,"8"7"0,8-3 16,-8 3 0,8 0 15,-1 0 0,13-4 16,-5 4 0,8-3 16,-4-1 0,1 1 0,-1 0 0,-4-1 15,-3 1 16</inkml:trace>
  <inkml:trace contextRef="#ctx0" brushRef="#br0">2091 630 0,'-4'-3'0,"4"3"0,4 0 16,-4 0 0,8 0 15,-1 0 0,9-4 16,-1 1 0,8 0 16,-3 3 0,10-4 0,-6 1 15,-1-1 0,-4 1 16,0-1 0,-3 4 15</inkml:trace>
  <inkml:trace contextRef="#ctx0" brushRef="#br0">2792 449 0,'0'0'0,"0"0"0,11 0 16,-7 0 31,0 0 0,8 0 0,3 0 0,4-4 16,1 4 0,3-3 15,0 3 0,0-3 0,0-1 16,-4-3 0,1 7 0,-5-3 16,-4 3 0</inkml:trace>
  <inkml:trace contextRef="#ctx0" brushRef="#br0">2769 603 0,'-8'-7'0,"8"7"0,12-7 0,-12 7 16,11 0 0,1 0 0,11-3 16,-4-1 0,12 4 15,-4 0 0,4 0 0,-4 0 16,3 0 0,-3 0 15,-4 0 0,-3 0 16</inkml:trace>
  <inkml:trace contextRef="#ctx0" brushRef="#br0">3423 107 0,'-3'0'0,"3"0"0,3 3 0,-3-3 16,8 0 0,7 0 16,9 0 0,3-3 15,7-1 0,5 1 0,3-1 16,0 1 0,-3-1 16,-4 1 15,-1 0 0,1-4 16,-4 7 0,-1-7 15,-3 7 0,-3-4 16,-5 8 0,-8-4 16,1 7 0</inkml:trace>
  <inkml:trace contextRef="#ctx0" brushRef="#br0">3739 178 0,'4'7'0,"-4"-7"0,0 45 0,0-25 15,0 4 0,0 17 16,4 0 0,-4 11 16,4 2 0,-4 1 15,0-3 0,0-1 16,0-7 0,0-3 15,0-6 0,0-8 16,0-6 0,0-11 16,0-3 0</inkml:trace>
  <inkml:trace contextRef="#ctx0" brushRef="#br0">4128 18 0,'0'-7'0,"0"7"0,4-7 0,-4 7 15,0 0 0,0 0 16,4 3 0,0 1 16,-1 9 0,1-2 0,0 9 0,-4-3 15,4 14 0,0-7 16,0 7 0,0-4 16,-1-6 0,1-4 15,4-7 0,0-3 16,3-17 0,1 3 15,7-14 0,-7 4 16,7-14 0,-4 4 16,1 0 0,-5 6 15,1 7 0,-1 4 16,1 20 0,-5-3 16,1 21 0,0-4 15,-4 13 0,0-6 16,-1 3 0,1-3 0,0-7 15,0-3 0,4-15 16,-4 1 0,3-24 16,1 4 0,7-18 15,1 7 0,7-10 16,-8 6 0,8-3 16,-3 7 0,-1 4 15,-4 3 16</inkml:trace>
  <inkml:trace contextRef="#ctx0" brushRef="#br0">4309 558 0,'-8'0'0,"8"0"0,-4 11 0,4-11 16,-3 13 0,-1 1 16,-4 10 0,0-4 0,-7 15 15,3-5 0,-3 12 0,-4-12 16,3 1 0,5-3 15,3-11 0,0-4 16,8-16 16,0 3 0</inkml:trace>
  <inkml:trace contextRef="#ctx0" brushRef="#br0">4351 575 0,'8'18'0,"-8"-18"0,19 37 15,-15-30 0,4 10 16,-4 0 0,3 11 0,-3-8 16,4 8 0,-4-4 0,0-4 15,-1-3 0,-3-3 16,0-4 16</inkml:trace>
  <inkml:trace contextRef="#ctx0" brushRef="#br0">4240 771 0,'-20'-7'0,"20"7"0,0-7 0,0 7 16,12 0 0,-8 0 16,11-7 0,-3 4 0,11-4 15,-4 3 0,4-3 0,-4 1 16,5-1 0,-5 3 15,-4 1 16,1-1 0</inkml:trace>
  <inkml:trace contextRef="#ctx0" brushRef="#br0">4143 510 0,'-3'0'0,"3"0"0,7 0 0,-7 0 16,8 0 0,0 0 15,7 0 0,-3 0 0,11-3 31,0 3 0,0-3 0,-4-1 16,4-3 0,-3 4 0,-1-4 16,0 0 0,-4 0 15,-3 0 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112 495 0,'-20'-6'0,"20"6"0,-23-14 15,16 7 16,7 7 0,-12-10 16,4 3 0,-7-10 0,7 0 0,-3-7 15,7 3 0,0-6 16,4 3 0,4-10 15,3 3 0,9-17 16,7 7 0,4 0 16,4 10 0,0 0 15,3 11 0,5-1 16,-1 7 0,1 4 16,-1 10 0,1 7 15,-5 3 0,-7 7 16,-4 4 0,-7 6 15,-5 1 0,-7 2 16,0 5 0,-8 6 16,0-7 0,-11 0 15,3 0 0,-7-3 16,0 0 0,-12 0 16,4 0 0,0-14 15,12-7 0</inkml:trace>
  <inkml:trace contextRef="#ctx0" brushRef="#br0">200 205 0,'0'6'0,"0"-6"0,4 24 0,-4-10 16,0 0 0,0 10 16,4 0 0,-4 6 15,0 1 0,0 3 16,4-3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90 466 0,'-16'-7'0,"16"7"0,-11-11 0,11 11 16,-4-6 0,-4-5 15,1 1 0,3 0 16,-4-7 0,0 3 0,1-7 15,-1 4 0,4-7 16,0-6 0,4 9 0,0 4 16,4-7 0,0 3 15,8-3 0,-1 4 16,8-7 0,1 6 16,7-3 0,-8 4 15,8-1 0,11 0 16,-11 11 0,-4 0 15,8 7 0,-8-1 16,8 8 0,-8-1 16,4 11 0,-4-4 15,0 7 0,-3-3 16,-1 13 0,-4-6 16,-3 13 0,-5-7 0,-3 14 15,0-6 0,-8 12 16,0-9 0,-3 7 15,-1-11 0,-7 0 16,3-3 0,-7-4 16,3-6 0,-7-4 15,4-3 0,-8-8 16,8-2 0,-8-11 16,8 0 15,-12-10 0,-4-10 16</inkml:trace>
  <inkml:trace contextRef="#ctx0" brushRef="#br0">136 205 0,'4'-17'0,"-4"17"0,19 0 31,-15 0 0,8 0 15,-5 0 0,5 7 16,-1-3 0,-3 6 16,0 0 0,-4 7 0,-1-3 0,-10 10 15,-1-7 0,-7 4 16,3-1 0,-7-3 16,3 0 0,1-3 15,3-4 0,5 1 16,-1-5 0,12 1 15,0-3 0,11-4 16,-3 0 0,11 0 16,-4 0 0,16-4 15,15-3 0,-4 4 16,-11 0 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0 388 0,'-4'0'0,"4"0"0,11-7 0,-11 7 16,12-3 0,-1 0 16,12-4 0,-3 0 15,14-3 0,-7 3 0,16 0 16,-9 0 0,9 0 15,-9 0 0,9 1 16,-9 2 0,1 1 0,-4-1 16,-4-3 0,-4 4 15,-8 0 0,-3 3 16</inkml:trace>
  <inkml:trace contextRef="#ctx0" brushRef="#br0">292 388 0,'-8'-3'0,"8"3"0,-3 7 16,3-7 0,0 10 16,0-3 0,0 17 15,0-4 0,0 28 0,0-10 0,0 17 16,0-11 0,0 4 15,-4-7 16,4 0 0,-4-7 16,8 1 0,-4-15 15,0 1 0,0-11 16,0 0 0,0-10 16,7 0 0</inkml:trace>
  <inkml:trace contextRef="#ctx0" brushRef="#br0">727 635 0,'-7'-4'0,"3"8"0,-4 6 0,8-7 16,-4 11 0,0 0 15,-3 17 0,-1-7 16,-4 13 0,1-6 0,-5 13 15,1 1 0,7-14 16,1-7 0,3-4 16,0-3 0,4-10 15,0 0 0,8-10 16,-1-1 0</inkml:trace>
  <inkml:trace contextRef="#ctx0" brushRef="#br0">720 751 0,'7'0'0,"-7"0"0,16 21 16,-12-18 0,3 14 16,1 0 0,4 14 15,-1-7 0,1 3 16,-1-3 0,-3 4 0,0-8 16,-5 1 0,1-4 0,-4-3 15,0-1 16</inkml:trace>
  <inkml:trace contextRef="#ctx0" brushRef="#br0">646 929 0,'-3'-7'0,"3"7"0,11-3 0,-3 3 16,0 0 0,-1 0 15,9-4 0,-1 1 16,4 0 0,8-4 0,0 0 0,-4 0 16,-7 4 0,-5-1 15</inkml:trace>
  <inkml:trace contextRef="#ctx0" brushRef="#br0">573 618 0,'4'-4'0,"-4"4"0,23-3 0,-19 3 15,11 0 0,12-4 16,0 1 0,4-4 16,-8 4 0,-3-1 0,7 1 15,-4-1 16</inkml:trace>
  <inkml:trace contextRef="#ctx0" brushRef="#br0">566 162 0,'-4'-3'0,"4"3"0,4 10 0,-1 0 16,1 1 0,0-1 15,0 11 0,0-1 16,4 7 0,-5-6 0,5 3 15,-4-7 0,4 0 16,-1-3 0,1-7 16,0-4 0,3-13 0,1 3 15,-1-14 0,1 4 16,3-10 0,-3 6 16,-1 1 0,1-1 15,0 15 0,-1 2 16,1 21 0,-5-3 15,1 20 0,0 11 16,-4-15 0,-1-2 16,1-1 0,0-6 15,0-8 0,4-2 16,3-18 0,5-14 16,-1-3 0,-3 4 15,7-28 0,4-3 16,4-18 0,-4 14 0,0 11 15,-4 10 0,-3 10 16,-1 10 0,-3 11 16,-1 13 15</inkml:trace>
  <inkml:trace contextRef="#ctx0" brushRef="#br0">1313 515 0,'-16'-4'0,"12"8"0,4-4 15,0 0 0,0 0 16,0 0 0,8 0 0,4-4 15,3 4 0,0 7 16</inkml:trace>
  <inkml:trace contextRef="#ctx0" brushRef="#br0">1521 279 0,'-8'0'0,"4"0"0,0 0 0,4 0 0,0 0 15,0 0 0,0 0 16,0 0 0,12 0 15,7-4 0,0 1 0,-3-1 16,14-2 0,13-5 16,-12 5 0,-5-1 15,9-4 0,-4 5 16,0-1 0,-4 0 16,0 3 0,3-2 15,-6 6 0,-9 3 16</inkml:trace>
  <inkml:trace contextRef="#ctx0" brushRef="#br0">1736 316 0,'-8'0'0,"8"4"0,0 13 0,0-17 16,0 17 0,4 10 15,0 1 0,-4-4 16,0 24 0,0-7 0,0 10 16,0 14 0,0-20 15,0-11 0,0 0 16,0-3 0,0-4 16,0-3 0,0-7 0,0-3 15,0-7 0,0 0 16,0-14 0,0 3 15</inkml:trace>
  <inkml:trace contextRef="#ctx0" brushRef="#br0">2148 135 0,'-4'-17'0,"4"17"0,0-4 16,0 4 0,0 4 15,0-1 0,-4 11 16,4 0 0,-7 10 16,-5-4 0,1 14 0,-1 1 0,1-1 15,-1-3 0,0-1 16,5-6 0,-1-6 16,4-1 0,4-11 15,0 1 16,8-14 0,-4 4 15</inkml:trace>
  <inkml:trace contextRef="#ctx0" brushRef="#br0">2140 176 0,'4'3'0,"-4"-3"0,12 24 0,-8-17 16,3 10 0,1 1 15,4 9 0,-5-3 0,5 7 16,-1-7 0,1 3 0,-4-3 15,-4 0 0,-1-7 16,-6-3 0,-1-1 16</inkml:trace>
  <inkml:trace contextRef="#ctx0" brushRef="#br0">2090 385 0,'-3'-4'0,"3"4"0,7 7 16,-3-7 16,0 4 0,7-4 0,9 0 0,-5-4 15,4 4 0,1-3 16,-1-1 0,-4-2 16,5 2 0</inkml:trace>
  <inkml:trace contextRef="#ctx0" brushRef="#br0">1971 60 0,'-8'-7'0,"8"7"0,8-7 0,-4 4 16,0 3 0,3-7 16,5 3 0,3-3 15,5 4 0,3-4 16,0 4 0,4-4 15,4 7 0,-4-4 16,-1 4 0,-2-3 16,-1 6 0</inkml:trace>
  <inkml:trace contextRef="#ctx0" brushRef="#br0">2094 659 0,'0'0'0,"0"0"0,-4 13 0,4-9 15,-3 9 0,3 1 16,-8 14 0,4-5 16,-4 15 0,1-7 0,-5 7 15,4-8 0,1 1 16,-1-3 0,4-8 16,0-3 0,4-6 15,0-5 16,4-6 0,0 0 15</inkml:trace>
  <inkml:trace contextRef="#ctx0" brushRef="#br0">2079 710 0,'4'-17'0,"-4"17"0,11-4 0,-11 4 0,8 7 15,0 0 0,3 14 16,5-1 15,-1 8 0,-3 2 16,-1 8 0,1-4 16,-1 1 0,-3-5 15,0 1 0,-5-7 16,5-3 0,-8-8 16,4 1 0</inkml:trace>
  <inkml:trace contextRef="#ctx0" brushRef="#br0">2052 878 0,'-8'-7'0,"8"7"0,8-4 0,-4 1 15,0 6 0,3-3 16,9 0 0,-1-3 15,0 3 0,9-3 16,-5-1 0,0-3 16,0 4 0,-3-4 15,-1 4 0,-3-1 16</inkml:trace>
  <inkml:trace contextRef="#ctx0" brushRef="#br0">2325 542 0,'-4'-7'0,"8"11"0,-4-1 15,4 4 0,-4 0 16,0 7 0,-4 3 16,0 7 0,1-4 15,-1-3 0,-8 14 0,1-7 16,-5 7 15,1-7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31 356 0,'-4'-3'0,"4"3"0,4-4 0,0 4 16,3 0 0,5 0 15,0 0 0,3-3 0,0 3 16,-3 0 0,11 0 0,8-4 16,-8 4 0,-4 0 15,4 0 0,4-3 16,-4-1 0,-7 4 16,-5 4 0,-3-1 15,-8 8 16,-4-1 0</inkml:trace>
  <inkml:trace contextRef="#ctx0" brushRef="#br0">12 500 0,'-12'0'0,"16"0"0,-4 0 0,0 0 15,8 0 0,7 0 16,4-4 0,8 1 16,4-1 0,0 1 0,0 3 15,0 0 0,-5 0 16,-2 3 0,-5 1 16,-4-4 0,1 0 15,-5 0 0,-3 0 16,-4 0 0,-4 0 15,0 3 0</inkml:trace>
  <inkml:trace contextRef="#ctx0" brushRef="#br0">705 181 0,'-8'-3'0,"8"3"0,0 0 16,0 0 0,8 0 15,-1 0 0,5 0 16,-4 0 0,11 0 16,12-3 0,0-1 0,-1 1 0,-3 3 15,-4 0 0,4-4 16,-3 4 0,6-3 15,-3-1 0,4 1 16,8-4 0,-5 4 16,-7-1 0,-8 1 15,-3-1 0,-8 4 16,-1 0 31</inkml:trace>
  <inkml:trace contextRef="#ctx0" brushRef="#br0">1009 205 0,'-8'11'0,"8"-11"0,-4 34 0,4-17 0,0 7 15,0 10 0,0 0 16,0-6 0,-3 16 15,3-6 0,0 10 0,0-7 16,-4 7 0,0-11 16,0 5 0,-4-5 31,8-3 0,-4-6 16,8-4 0,-4-7 0,0 0 15,0-10 0,0 0 0</inkml:trace>
  <inkml:trace contextRef="#ctx0" brushRef="#br0">1386 24 0,'0'-14'0,"0"14"0,8-3 0,-8 3 16,4 3 0,0 1 15,0 13 0,-1-4 16,9 15 0,-8-1 0,0 7 15,0-6 0,-1 3 16,-3-4 0,0-3 16,0-3 0,4-8 15,0 1 0,8-14 16,-5 0 0,9-24 0,-5 7 16,9-21 0,-5 7 15,0 1 0,1 2 16,-5 11 0,1 0 15,-4 27 0,-1-3 16,-3 20 0,0-3 16,0 11 0,-4-8 15,0 4 0,0-7 16,4-7 0,-1 0 16,5-17 0,0 0 15,11-21 0,-3 4 16,11-24 0,-4 7 15,4-14 0,3-10 16,-3 17 0,-4 10 0,-7 21 16,-5 3 15</inkml:trace>
  <inkml:trace contextRef="#ctx0" brushRef="#br0">1513 537 0,'-7'11'0,"7"-11"0,-8 34 16,8-27 0,-8 13 15,4-3 0,-11 18 16,3-1 0,-3 0 0,4-7 16,-1 1 0,-3-4 0,7-7 15,4-3 0,4-11 16,0 0 16</inkml:trace>
  <inkml:trace contextRef="#ctx0" brushRef="#br0">1536 551 0,'4'7'0,"-4"-7"0,12 31 0,-8-24 15,3 13 0,1-3 16,0 14 0,0-7 0,-1 7 16,1-7 0,0 0 0,-5-4 15,1-3 0,0-3 16</inkml:trace>
  <inkml:trace contextRef="#ctx0" brushRef="#br0">1479 743 0,'-16'0'0,"16"0"0,4-4 16,-4 4 0,8 0 15,-4 0 0,7-3 0,1-1 16,3 1 16,1 0 0,3-4 0,-4 3 0,5-3 15,-5 4 16</inkml:trace>
  <inkml:trace contextRef="#ctx0" brushRef="#br0">1737 387 0,'0'0'0,"0"0"0,0 17 0,0-10 15,0 0 0,-4 6 16,4 8 0,-8 3 16,4 0 0,-7 0 15,7 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109 488 0,'-4'0'0,"4"0"0,-8-4 16,8 4 0,-4 0 16,-4-6 0,5 2 0,-1 1 15,-4-4 0,0 0 16,1-3 0,-9-11 0,9 8 15,-1 2 0,0-6 16,0 3 0,5-6 16,-1-11 0,4 4 15,4-1 0,-1 8 16,1 3 0,8-4 16,7-13 0,-3 13 15,-5 4 0,8-3 16,-3 3 0,7-4 15,8-3 0,-8 10 16,-4 1 0,12 2 0,-8 1 16,4 7 0,-4-1 15,4 11 0,8 7 16,-8 3 0,-8-3 16,4 10 0,-4-4 15,-3 11 0,-1 7 16,-3-4 0,-5-7 15,-3 4 0,0-4 16,-8 8 0,4-8 16,-8 7 0,1-6 15,-9 2 0,5-2 16,-9-4 0,5-4 16,-8-3 0,-12 1 15,12-12 0,4 1 0,-4-10 16,-8-11 15,8-6 0,4-4 16</inkml:trace>
  <inkml:trace contextRef="#ctx0" brushRef="#br0">174 91 0,'12'-14'0,"-5"11"0,5-1 0,-12 4 15,8 7 0,-1-3 16,-3 9 0,0-3 0,-4 11 16,0-4 0,-8 7 0,1 0 15,-1-3 0,0 3 16,4-4 0,4-3 16,4-10 0,0 0 15,15 3 0,4 0 16,0 1 0,-3 2 15,-9-2 0,-3-5 16,-4 8 0,-4 0 16,-8 3 0,-11 4 15,3-8 0,5 1 16,-8 0 0,3-4 16,-7-3 0,4-7 15,4-4 0,11-3 16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0 332 0,'-7'-3'0,"7"3"0,4-4 0,-4 4 15,7 0 0,9-3 16,-1-1 0,-3 4 16,18-3 0,-6 0 0,14-1 15,12-3 0,-4 0 0,-3 1 16,-9-1 0,-7 3 16,4-3 0,4-3 15,-12 3 0,-4 4 16,0-1 0,1-2 15,-13 6 0,1 0 16</inkml:trace>
  <inkml:trace contextRef="#ctx0" brushRef="#br0">305 332 0,'-16'14'0,"16"-14"0,-4 37 0,4-30 16,0 27 0,0-6 15,-3 20 0,-1-11 16,0 18 0,0-7 0,4 3 16,0-9 0,-4-5 15,4-6 0,0-4 16,0-6 0,0-7 15,0-4 0,0-17 16,0 0 16</inkml:trace>
  <inkml:trace contextRef="#ctx0" brushRef="#br0">690 10 0,'0'-3'0,"0"-1"0,0 4 0,0 0 15,0 4 0,0 6 16,-4 4 0,-4 6 16,-3 8 0,-1 9 0,1-2 15,-1-8 0,-3 11 0,-5 10 16,1-7 0,4-4 15,7-13 0,0-7 16,4-3 0,1-4 16</inkml:trace>
  <inkml:trace contextRef="#ctx0" brushRef="#br0">690 55 0,'19'-4'0,"-7"11"0,3 21 16,-7-8 0,-1 8 0,1-8 16,0 21 0,-1-7 15,1 11 0,0-7 0,0-1 16,-1-6 0,-3-4 16,0-3 0,-8-7 15</inkml:trace>
  <inkml:trace contextRef="#ctx0" brushRef="#br0">605 260 0,'-15'-3'0,"15"3"0,0-4 0,0 4 0,3 0 15,-3 0 0,12 0 16,0 0 0,11-3 16,-4-1 0,8-2 0,11-5 15,1 1 0,-1 3 16</inkml:trace>
  <inkml:trace contextRef="#ctx0" brushRef="#br0">1013 0 0,'-15'14'0,"11"-4"0,-8 11 0,9-8 16,-5 8 0,0 10 16,-3-4 0,3-3 15,-8 17 0,1-7 16,-12 24 0,-11 18 15</inkml:trace>
  <inkml:trace contextRef="#ctx0" brushRef="#br0">586 664 0,'0'-10'0,"4"10"0,-4 3 0,0-3 15,3 7 0,1-4 16,-4 15 0,0-5 16,0 18 0,0 14 0,0-11 15,0-7 0,0 4 16,0-7 0,-4 0 16,1-4 15,-1 4 0</inkml:trace>
  <inkml:trace contextRef="#ctx0" brushRef="#br0">597 671 0,'8'-17'0,"-8"17"0,31-14 16,-20 11 15,1 3 0,3-4 16,5 4 0,-9 4 15,5 3 0,-13 3 16,1 3 0,-11 8 16,3 3 0,-12 3 15,9 1 0,-5-8 16,8-3 0,0-3 16,8 0 0,4-4 0,7 0 0,5-3 15,3 0 0,-4-4 16,4 4 0,0 4 15,-4-1 0,-11 3 16,0 1 0,-16 3 16,4 0 0,-11 4 15,-1-1 0,-7 1 16,8-7 0,-8-4 16,4 4 0,-12-11 15,8 1 0,0-18 16,11-3 0</inkml:trace>
  <inkml:trace contextRef="#ctx0" brushRef="#br0">1321 551 0,'0'-3'0,"0"3"0,16-4 16,-9 1 16,1 6 0,4-3 15,7 0 0,0-3 16,0 3 0,1-4 16,-1 8 0,-4-4 15,1 0 0</inkml:trace>
  <inkml:trace contextRef="#ctx0" brushRef="#br0">1306 678 0,'-8'-7'0,"8"7"0,12-7 0,-1 4 15,-3 6 0,3-6 16,5 3 0,3-7 15,4 7 0,0-4 16,0 4 0,1-3 16,2 3 0,5-3 15,0 6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15 381 0,'-7'-3'0,"3"-1"0,0 4 0,4 0 0,0 0 15,0 0 0,0 0 16,8 0 0,7-3 16,4 0 0,7-1 0,8-2 15,0-4 0,3-1 16,5 1 0,-1 0 16,1 0 0,-1 4 15,-7-1 0,4 0 16,-8 4 0,-7 3 15,-4 0 0,-8 0 0,-3 3 16,-8 4 16</inkml:trace>
  <inkml:trace contextRef="#ctx0" brushRef="#br0">249 431 0,'-8'24'0,"8"-24"0,-3 67 0,3-57 16,0 27 0,0-7 0,0 17 16,0-7 0,-4 10 15,4-10 0,-4 7 0,4-10 16,-4 0 0,4-7 15,0-3 0,0-3 16,0-8 0,0-2 16,0-11 0,0 0 15,0-9 0,0-1 16</inkml:trace>
  <inkml:trace contextRef="#ctx0" brushRef="#br0">690 207 0,'4'-7'0,"-4"0"0,0 4 15,0 3 0,0 0 16,0 3 0,-4 7 15,-4 4 0,1 6 16,-1 7 0,-3 10 0,-4 3 0,0-3 16,4-7 0,-4 7 15,-1-7 0,5 0 16,0-3 0,3-10 16,5-1 0,3-12 15,0-1 16</inkml:trace>
  <inkml:trace contextRef="#ctx0" brushRef="#br0">671 284 0,'11'3'0,"-3"4"0,3 13 0,1-7 0,-5 11 16,1 6 0,-1-3 15,-3-4 0,4 7 16,-1-6 0,1-1 0,-5-3 15,1-3 0,0 0 16,-4-7 0,0-3 16</inkml:trace>
  <inkml:trace contextRef="#ctx0" brushRef="#br0">581 428 0,'-12'-3'0,"12"3"0,0-4 0,0 4 15,4 0 0,4 0 16,3-3 0,4 0 16,4-1 0,4 1 0,-1-1 15,1 1 0,-1 0 16,-3-1 0,0 1 15,0-4 16</inkml:trace>
  <inkml:trace contextRef="#ctx0" brushRef="#br0">931 100 0,'-7'-4'0,"11"4"16,-4 7 0,0 0 0,0 3 16,-4 3 0,0 4 15,0 3 0,-3 3 16,-1 4 0,1 3 0,-1 0 16</inkml:trace>
  <inkml:trace contextRef="#ctx0" brushRef="#br0">535 837 0,'4'0'16,"-4"0"0,4 7 0,-4-7 0,4 10 16,0 0 0,-1 13 15,-3-3 0,0 10 16,0-3 0,4 3 0,-4-6 15,4-4 0,0-3 16,3-11 0,1 1 16,7-20 0,0 3 15,7-17 0,-3 7 0,0-10 16,-4 6 0,4 1 16,-4 2 0,0 11 15,-3 4 0,-5 16 16,1 0 0,-5 17 15,1-4 0,0 11 16,0-4 0,0-3 16,-1-4 0,1-6 15,0 0 0,3-14 16,-3-3 0,7-20 16,1 3 0,7-16 15,3-11 0,1 4 16,-1 3 0,1 3 15,-4 8 0,4 2 0,-5 4 16</inkml:trace>
  <inkml:trace contextRef="#ctx0" brushRef="#br0">1357 659 0,'-7'0'0,"7"0"0,0 0 0,0 0 16,4 0 0,3 0 15,1-7 0,11 4 0,-1-4 16,1-3 0</inkml:trace>
  <inkml:trace contextRef="#ctx0" brushRef="#br0">1557 334 0,'-7'-7'0,"7"4"16,-4 0 0,4 3 0,0 0 15,0-4 0,0 4 16,4-3 0,3 0 16,1-1 0,7 4 0,4-3 15,3 0 0,8-1 16,4 1 0,0 0 0,4-1 16,-4 1 0,0-1 15,-4 1 0,-4 0 16,1-1 0,-8 1 15,-4 0 0,0 3 16,-4 6 16</inkml:trace>
  <inkml:trace contextRef="#ctx0" brushRef="#br0">1746 445 0,'-4'27'0,"4"-27"0,-4 63 0,4-53 0,0 20 15,0-3 0,0 13 16,0-3 0,0 4 16,0-8 0,0 4 0,0-7 15,0-3 0,0-4 16,0-6 0,0-4 15,0-13 0,0 0 16,8-6 16,-1-1 0</inkml:trace>
  <inkml:trace contextRef="#ctx0" brushRef="#br0">2066 193 0,'-4'-16'0,"8"12"0,-4 1 0,0 3 16,0 3 0,0 4 16,0 6 0,0 4 15,0 7 0,0 2 0,0 5 16,0-1 0,0-3 16,4-4 0,0-6 15,-1-4 0,5-10 16,0-9 0,3-8 15,4-6 0,0-3 16,4-4 0,0 0 0,0 4 16,-4 3 0,0 6 15,0 8 0,-4 6 16,0 10 0,-3 6 16,-4 4 0,0 4 15,-4-1 0,0 1 16,0-4 0,0-3 15,0-7 0,3-7 16,5-10 0,3-6 16,4-7 0,0-4 15,4-2 0,4-5 16,3 5 0,-3 2 16,-4 4 0,0 7 15,-1 9 0,-3 11 16</inkml:trace>
  <inkml:trace contextRef="#ctx0" brushRef="#br0">2111 659 0,'-7'-10'0,"7"10"0,0 3 15,0-3 0,0 11 16,0-5 0,0 11 16,0-4 0,0 11 15,0-4 0,-4 10 0,0-3 16,1 3 0,3-6 16,-4-4 0,0-4 0,0-6 15,4-3 16,4-10 0,0-1 15</inkml:trace>
  <inkml:trace contextRef="#ctx0" brushRef="#br0">2123 636 0,'11'-7'0,"-11"7"0,26-7 0,-18 7 15,3 0 0,1 0 16,-1 4 0,-4-1 15,-3 10 0,0-3 0,-8 11 16,0-8 0,-7 7 0,4-3 16,-1-4 0,1-3 15,3-3 0,4 0 16,11-7 0,-3 0 16,14 0 0,-3 0 15,11 3 16,-7 0 0,-1 7 15,-3-3 0,-7 7 0,-1-4 0,-11 6 16,0 1 0,-11 7 16,3-4 0,-15 3 15,5-3 0,-9 0 16,8-3 0,-7-7 16,3 0 0,-3-10 15,3 0 0,1-6 16,3-1 15</inkml:trace>
  <inkml:trace contextRef="#ctx0" brushRef="#br0">2779 642 0,'-4'0'0,"4"0"0,8 0 0,-8 0 15,7 0 0,-3 0 16,11 0 0,-4 0 15,12-3 0,-4 0 0,7-1 16,-3 1 0,3 0 16,-3-1 0,3 1 15,-7 0 0,0-1 16,-4 1 0,-4 0 16,1 3 15</inkml:trace>
  <inkml:trace contextRef="#ctx0" brushRef="#br0">2820 753 0,'-26'0'0,"26"0"0,-4-3 16,4 3 0,0 0 15,0 0 0,11 0 16,-3 0 0,11 0 15,-4 0 0,11 0 0,-3 0 16,3 0 0,-3 0 0,0-4 16,-5 1 0,1 0 15,0-1 0,0 1 16,-4 0 16</inkml:trace>
  <inkml:trace contextRef="#ctx0" brushRef="#br0">3669 244 0,'-8'-7'0,"8"7"0,-11 0 0,11 0 0,-8 3 16,-7 4 0,0 3 15,0-3 0,-8 16 16,-11 21 0,8-1 0,7-9 16,-3 16 0,3-10 15,7 11 0,5-8 16,11 1 0,-4-7 15,15-4 0,0-3 16,15-6 0,-4-4 0,12-7 16,-8-3 0,15-3 15,-7-4 16</inkml:trace>
  <inkml:trace contextRef="#ctx0" brushRef="#br0">3850 294 0,'0'-7'0,"3"4"0,9 3 0,-5 0 15,4 0 0,8 0 16,4-4 0,3 4 16,4-3 0,1 3 0,3 0 15,0-3 0,-8 3 16,-3 0 0,3-4 15,0 1 0,-3 0 16,-4-1 0,-4 1 16,4 0 15</inkml:trace>
  <inkml:trace contextRef="#ctx0" brushRef="#br0">4080 344 0,'-12'4'0,"12"6"0,0 20 15,0-10 0,0 7 16,0-4 0,0 21 16,0-7 0,0 13 15,0-10 0,0 14 0,0-11 16,0 1 0,0-7 15,-4-4 0,4-6 0,0-7 16,0-3 0,0-17 16,0 0 15</inkml:trace>
  <inkml:trace contextRef="#ctx0" brushRef="#br0">4430 120 0,'0'-14'0,"0"14"0,0-3 0,0 3 16,0 0 0,0 0 16,4 13 0,0-3 15,-1 14 0,1-7 0,-4 13 16,0 13 0,0-9 16,0-7 0,0 3 15,0-7 0,4-6 16,0-4 0,7-16 15,4-10 0,0-1 16,-3 1 0,3-11 16,0 4 0,0 0 15,0 3 0,0 4 16,0 6 0,-7 11 16,-1-1 0,1 10 15,-1 11 0,-3-4 0,0-3 16,-4-1 0,0 5 15,4-11 16,3-14 0,1-9 16,7-11 0,4-9 15,-1-1 0,5-2 16,0 2 0,-5 4 16,-2 13 0,-5 0 15,4 7 0,-4 0 16,1 10 15,-1 0 0</inkml:trace>
  <inkml:trace contextRef="#ctx0" brushRef="#br0">4490 666 0,'-3'0'0,"3"0"0,-4 17 0,4-14 15,-4 14 0,0-4 16,-3 14 0,-1-4 16,-3 14 0,0-7 0,-1 4 15,1-4 0,4-6 31,-1-4 0,8-14 16,0 1 0,4-17 0,0 0 16</inkml:trace>
  <inkml:trace contextRef="#ctx0" brushRef="#br0">4509 693 0,'12'-7'0,"-12"7"0,15 7 15,-11-4 0,3 7 16,1 0 0,-1 10 15,1-3 0,3 10 16,-3-4 0,-1 4 0,1-3 0,-5-1 16,1-6 0,-4 0 15,0-4 16</inkml:trace>
  <inkml:trace contextRef="#ctx0" brushRef="#br0">4453 857 0,'-12'-3'0,"12"3"0,0-4 0,0 4 15,4 0 0,0 0 16,4-3 0,-1 0 0,8-1 16,0 1 0,8-4 0,-4 4 15,3-4 0,-3 4 16</inkml:trace>
  <inkml:trace contextRef="#ctx0" brushRef="#br0">4736 569 0,'-4'0'0,"4"0"0,-4 6 0,4-6 16,0 10 0,0-3 16,-4 7 0,0-1 15,-3 7 0,-1 0 0,-3 4 16,0-4 16</inkml:trace>
  <inkml:trace contextRef="#ctx0" brushRef="#br0">5056 237 0,'4'0'0,"7"7"0,4 3 0,-7 0 16,3 3 0,0 7 15,1 10 0,-5 4 16,1-4 0,-4-3 0,-4 13 16,0-6 0,-8 9 15,4-6 0,-11 7 16,4-11 0,-12 11 15,4-11 0,-11 4 16,8-7 0,-5-6 16,5-8 15</inkml:trace>
  <inkml:trace contextRef="#ctx0" brushRef="#br0">5222 227 0,'-8'3'0,"8"-3"0,4 0 16,-4 0 15,8 0 0,-1 0 16,8 0 0,0-3 16,4 3 0,0-3 0,4-1 0,-4-3 15,3 4 0,1-7 16,-4 7 0,0-7 16,-1 3 0</inkml:trace>
  <inkml:trace contextRef="#ctx0" brushRef="#br0">5550 2 0,'-4'-6'0,"4"6"0,0 10 0,0-4 16,0 1 0,0 10 16,0 3 0,-4 10 15,4 0 0,-3 4 16,-1-1 0,-4-3 15,8 1 0,-7-5 16,7-2 0,-4-4 16,8-3 0</inkml:trace>
  <inkml:trace contextRef="#ctx0" brushRef="#br0">5716 545 0,'-15'7'0,"15"-7"0,0 0 0,0 0 16,0 0 0,0-3 15,4 3 0,-1-7 16,5 4 0</inkml:trace>
  <inkml:trace contextRef="#ctx0" brushRef="#br0">5961 247 0,'-4'-10'0,"8"7"0,-4-4 0,4 4 15,3-1 0,1 1 16,3-4 0,4 4 16,4-4 0,7 0 0,-3 4 15,-4 0 0,11-1 16,-4 1 0,8 0 15,12-7 0,-5-1 16,-7 5 0,-8-1 16,-3 0 15</inkml:trace>
  <inkml:trace contextRef="#ctx0" brushRef="#br0">6180 267 0,'-15'13'0,"15"1"0,-4 23 15,4-10 0,0 6 16,0-6 0,-4 23 16,4-10 0,-4 14 15,0-10 0,1 2 0,-1-2 16,4-7 0,0-7 0,0-6 15,0-8 0,4-9 16,-4 0 0,11-17 16,-3 0 15</inkml:trace>
  <inkml:trace contextRef="#ctx0" brushRef="#br0">6493 73 0,'0'-4'0,"0"4"0,7 14 16,-3-4 0,0 10 15,-1 3 0,1 8 16,0 2 0,0 1 16,-1-1 0,1 1 0,-4-8 15,4-5 0,-4-8 16,8-6 0,-1-14 0,4-6 15,1-8 0,-1-5 16,4-11 0,0 3 16,0 7 0,-3 4 15,-1 10 0,-4 9 16,1 11 0,-4 6 16,-4 7 0,0 4 15,0-1 0,0 1 16,0-7 0,0-4 15,4-6 0,3-7 16,1-10 0,3-4 16,4-3 0,4-6 0,3 0 15,1-1 0,-4 4 16,0 3 0,-4 4 16,-4 6 0,-3 7 15</inkml:trace>
  <inkml:trace contextRef="#ctx0" brushRef="#br0">6549 602 0,'0'7'0,"0"-7"0,0 23 0,0-19 15,4 9 0,-4 4 16,0 3 0,0-3 15,0 6 0,0-3 0,0-3 0,0 0 16,-4-4 0,0-3 16</inkml:trace>
  <inkml:trace contextRef="#ctx0" brushRef="#br0">6583 495 0,'15'-17'0,"-15"17"0,26-3 16,-22 3 0,8 3 15,-5 1 0,1 6 16,-1-4 0,-7 14 0,0-3 16,-7 7 0,-1-4 0,1 0 15,-1-3 0,0-1 16,1-2 0,7-1 15,0-3 0,11-3 16,-3 0 0,11-4 16,0 0 0,3 4 15,-3-4 0,0 7 16,-4-3 0,-8 3 16,1 0 0,-8 4 15,0-1 0,-11 4 16,3-4 0,-11 1 15,4-1 0,-4-3 16,4 0 0,-7-3 0,3-4 16,-4-3 0,4 0 15,0-3 0,4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66 297 0,'-30'-14'0,"30"14"0,-20-24 0,13 10 16,3 8 0,0-15 15,4 4 0,4-14 16,4 7 0,7-10 16,8 7 0,8-4 15,3 10 0,9 1 16,-5 9 0,-3 11 16,0 7 0,-12 10 15,0 4 0,-15 10 16,-5 3 0,-10 4 15,-1-4 0,-11 0 16,-1 0 0,-14 1 16,7-1 0,-4-14 15,8-3 0,-8-13 16,12-1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186 493 0,'-4'-4'0,"4"4"0,-3 0 0,-1 0 15,4 4 0,-8-1 16,4 0 0,-7 1 15,-1 6 0,-7 4 16,7 3 0,-11 7 16,8 3 0,-4 4 15,3 3 0,1 4 16,3 0 0,5-1 0,7 1 0,0-4 16,7 0 15,5 4 0,3-4 0,4-13 16,5-4 0,2-10 15,5-1 0,12-6 16,3 0 0</inkml:trace>
  <inkml:trace contextRef="#ctx0" brushRef="#br0">321 578 0,'-4'0'0,"8"3"0,4 8 0,0-1 16,3 7 0,8 7 0,-3 0 16,-1-3 0,8 9 15,-4-6 0,12 7 0,8 3 16,-12-13 0,-4-4 15,0-3 0,0-4 32,0 0 0</inkml:trace>
  <inkml:trace contextRef="#ctx0" brushRef="#br0">687 544 0,'-19'7'0,"19"-7"0,-23 24 0,11-11 15,4 4 0,-11 11 16,0 3 0,-12 6 16,4 4 0,-11 4 15,7-1 0,0-6 16,8 0 0,4-11 15,11-3 0</inkml:trace>
  <inkml:trace contextRef="#ctx0" brushRef="#br0">787 890 0,'-19'10'0,"19"-10"0,-4 17 16,0-10 15,4 3 0,-4 0 16,0 4 0,-3-4 16,7 4 0</inkml:trace>
  <inkml:trace contextRef="#ctx0" brushRef="#br0">1068 575 0,'-4'6'0,"4"-6"0,-4 28 0,1-18 15,6 4 0,-3 3 16,0 3 0,0 4 16,8 0 0,-4-10 15,8 0 0,3-14 16,4-4 0,8-20 15,0 4 0,-4-14 16,0 3 0,-3-3 16,3 3 0,-4-7 15,4 11 0,-8 13 16,-3 11 0,-4 16 16,-1 8 0,-10 20 15,-1 3 0,-4 8 16,0-1 0,-3 0 15,-1-6 0,-7-4 16,0 4 0,-8-8 16,7-3 0,-3-13 15,4-4 0,0-14 16,3-3 0,5-13 16,7-1 0</inkml:trace>
  <inkml:trace contextRef="#ctx0" brushRef="#br0">1469 924 0,'-12'17'0,"12"-17"0,0 17 0,0-10 16,0 0 0,-4 0 15,4 3 0,-4-3 16,0 3 0,1 0 15,3 0 0</inkml:trace>
  <inkml:trace contextRef="#ctx0" brushRef="#br0">1711 835 0,'-19'-17'0,"19"17"0,-4-38 15,4 17 16,4 8 0,0-21 16,3 6 0,5-13 0,3 7 15,9-7 0,-5 7 0,4 6 16,0 11 0,-4 10 16,4 11 0,-3 16 15,-5 8 0,-7 6 16,3 3 0,-7 1 15,4 3 0,-8 7 16,0 0 0,-8-14 16,4-6 0,-7-8 15,-1-3 0,-11 0 16,0-6 0,0-11 16,4 0 0,-5-11 15,9 5 0,0-12 16,-1 12 0,9-8 15,3 4 0,8-4 16,3 7 0,9-3 16,-1 3 0,12-10 15,0 3 0,0-3 16,4 7 0</inkml:trace>
  <inkml:trace contextRef="#ctx0" brushRef="#br0">2158 390 0,'11'3'0,"-11"-3"0,23 24 0,-11-10 15,0 3 0,-1 10 16,5 4 0,-9 3 15,5 4 0,-12 3 16,4 0 0,-8 14 16,0-4 0,-11-6 15,3-8 0,-15 1 16,4-4 0,-16 4 16,5-4 0</inkml:trace>
  <inkml:trace contextRef="#ctx0" brushRef="#br0">2566 578 0,'-8'0'0,"8"0"0,0-3 0,0-1 15,0 8 0,0-4 16,4 0 0,4 0 16,3 0 0,1-4 15,3 4 0,8-3 16,4-1 0,0-2 16,0 6 0,0-4 15,4 8 0,-12-4 16,1 0 0,-9 0 15,1 0 0,-8-4 16,3 4 0</inkml:trace>
  <inkml:trace contextRef="#ctx0" brushRef="#br0">2551 753 0,'-12'-4'0,"12"4"0,0-3 0,4-1 15,4 4 0,3-6 16,8 2 0,8-3 16,0 4 0,4-1 15,0 4 0,0-3 16,-4 6 0,3-3 16,-3 0 0,-3-3 15,-5 3 0,-4-3 16,1 6 0</inkml:trace>
  <inkml:trace contextRef="#ctx0" brushRef="#br0">3344 373 0,'-4'-7'0,"4"7"0,-8 0 0,8 0 15,-4 3 0,-7 4 16,-5 3 0,-3 8 16,4-1 0,-1-4 0,-7 18 15,-8 20 0,5 8 16,2 2 0,9-3 15,7-3 0,8-17 16,0-7 0,23 3 16,8-10 15,4 7 0</inkml:trace>
  <inkml:trace contextRef="#ctx0" brushRef="#br0">3506 410 0,'0'4'0,"0"-4"0,-4 3 0,4-3 16,4 4 0,3-8 15,5 4 0,-1-3 16,9 3 0,3-7 15,4 0 0,0 0 16,3 4 0,1-7 16,4 6 0,-1-6 15,1 6 0,-4-6 16,-4 7 0,-4-8 16,-4 8 0</inkml:trace>
  <inkml:trace contextRef="#ctx0" brushRef="#br0">3721 482 0,'-11'31'0,"11"-31"0,-8 48 0,4-31 16,4 0 0,-4 11 15,4 2 0,-8 5 16,8-5 0,-3-2 16,6-4 0,-3-7 15,0 0 0,0-10 16,8 0 0</inkml:trace>
  <inkml:trace contextRef="#ctx0" brushRef="#br0">4114 181 0,'-4'-7'0,"4"7"0,8 0 0,-8 0 15,0 4 0,0 2 16,0 5 0,-8 6 16,4 7 0,-11 3 15,3 4 0,-11 10 16,4 0 0,0-7 16,3-6 0,1-4 15,7-4 0,0-6 16,8-4 0</inkml:trace>
  <inkml:trace contextRef="#ctx0" brushRef="#br0">4125 243 0,'4'10'0,"-4"-10"16,16 41 0,-12-27 15,3-1 0,1 15 16,0-1 0,-1 1 15,1-5 0,-4-2 16,0 0 0</inkml:trace>
  <inkml:trace contextRef="#ctx0" brushRef="#br0">4037 366 0,'-16'-4'0,"16"4"0,8 0 0,-4 0 16,0 0 0,4 0 16,7 0 0,0-3 15,5 0 0,3-8 16,4 4 0</inkml:trace>
  <inkml:trace contextRef="#ctx0" brushRef="#br0">4414 58 0,'-19'0'0,"19"0"0,-8 17 15,1-7 16,7 4 0,-8 10 15,0 7 0,-7 3 16,-1 4 0,-7 9 16,4 1 0</inkml:trace>
  <inkml:trace contextRef="#ctx0" brushRef="#br0">4018 657 0,'-4'3'0,"4"-3"0,4 28 0,-4-15 16,0 1 0,0 7 15,0 2 0,0 5 16,0-1 0,0-3 16,0 0 0,-4 0 15,4-7 0</inkml:trace>
  <inkml:trace contextRef="#ctx0" brushRef="#br0">4014 653 0,'27'-24'0,"-27"24"0,38-20 0,-26 13 15,3 7 0,1-3 16,-1 6 0,-7 4 15,3 7 0,-11 3 16,0 0 0,-7 0 16,3 3 0,-8-2 15,8-1 0,0-7 16,4 4 0,4-8 16,4 5 0,4-4 15,7-1 0,-4 1 16,4 4 0,-3 2 15,-1 1 0,-7 0 16,0 3 0,-12-4 16,4 8 0,-12-4 15,5 4 0,-17-4 16,5-4 0,-8-6 16,8 4 0,-8-8 15,4 0 0,-4-9 16,12 2 0</inkml:trace>
  <inkml:trace contextRef="#ctx0" brushRef="#br0">4742 376 0,'-12'0'0,"12"0"0,-19 17 0,7-6 15,4 2 0,-11 8 16,4-1 0,-12 11 16,8 3 0,-4 7 15,11-3 0,0 7 16,5-4 0,-1 0 16,8 0 0,4-4 15,7-6 0,5-3 16,7 2 0,8-6 15,3-3 0,5-21 16,-1 0 0</inkml:trace>
  <inkml:trace contextRef="#ctx0" brushRef="#br0">4903 790 0,'-15'-3'0,"15"3"0,-12-10 0,8 6 16,4 4 0,-3-7 15,-1 0 0,-4-13 16,8-1 0,-4-9 16,8 6 0,4-14 15,3 7 0,5-6 16,3 9 0,0-3 15,4 11 0,-3 6 16,-1 7 0,0 7 16,0 7 0,1 10 15,-1 4 0,-11 10 16,-5-1 0,-6 5 16,-1-5 0,-12 5 15,5-5 0,-12-2 16,7-1 0,-7-6 15,4-1 0,0-9 16,3-5 0,5-9 0,11 3 16</inkml:trace>
  <inkml:trace contextRef="#ctx0" brushRef="#br0">5196 783 0,'-8'21'0,"8"-21"0,-8 27 0,5-16 16,3-1 0,-4 4 15,4-1 0,-8 4 16,4-3 0,-7-4 16,7 4 0,-4-11 15,4 4 0</inkml:trace>
  <inkml:trace contextRef="#ctx0" brushRef="#br0">5331 503 0,'11'-4'0,"-11"4"0,23-3 16,-15 3 15,4 3 0,-5 1 16,5 6 0,-8 4 16,3 3 0,-10 10 0,3 4 15,-12 3 0,4-3 16,-11 0 0,7-4 0,-7-3 16,4 0 0,-4-7 15,3 0 0,5-6 16,3-4 0,8-7 15,4 0 0,7-4 16,5 1 0,3-4 16,0 0 0,4 0 31,0 4 0,1-4 0,2 7 0,-2-4 16,-1 4 0,-4-3 15,0 3 0</inkml:trace>
  <inkml:trace contextRef="#ctx0" brushRef="#br0">5673 400 0,'0'0'0,"0"0"0,27 10 15,-15-3 0,-1 7 16,1 3 0,3 4 0,-3 3 16,-1 3 0,-7 4 15,0 3 0,-12 0 16,5-3 0,-17 7 16,1-4 0,-12 3 15,4-2 0,-7-4 16,11-4 0</inkml:trace>
  <inkml:trace contextRef="#ctx0" brushRef="#br0">6001 766 0,'-12'14'0,"12"-14"0,-4 21 16,0-15 15,8 1 0,-8 7 16,4 0 0,-7 3 0,3 0 0</inkml:trace>
  <inkml:trace contextRef="#ctx0" brushRef="#br0">6262 342 0,'-11'0'0,"11"0"0,-4 0 16,0 0 15,8 0 0,-4 0 16,4 0 0,0 0 15,7 0 0,5 0 16,3 0 0,8-7 16,0 4 0,4-8 0,0 8 15,-1-7 0,5 3 0,0-10 16,-1 6 0,-7-2 16,-4 6 0,-3 0 15,-5 4 0</inkml:trace>
  <inkml:trace contextRef="#ctx0" brushRef="#br0">6474 414 0,'-19'24'0,"19"-24"0,-4 41 0,0-27 16,8 3 0,-4 10 15,0 4 0,0 6 16,0 1 0,0 0 16,0-4 0,0-7 15,0 1 0,0-11 16,0 0 0,0-14 16,8 1 0</inkml:trace>
  <inkml:trace contextRef="#ctx0" brushRef="#br0">6909 68 0,'0'0'0,"0"0"0,-3 10 16,-1-3 16,4 3 0,-8 11 15,4 3 0,-7 10 16,-1 0 0,-7 4 0,3 0 15,-7 3 0,8-7 16,-1-3 0,5-4 0,-5-3 16,9-3 0</inkml:trace>
  <inkml:trace contextRef="#ctx0" brushRef="#br0">6921 208 0,'11'18'0,"-11"-18"0,16 44 0,-12-30 16,3 3 0,1 3 15,0 4 0,0-3 16,-1 3 0,1-4 16,0 1 0,-8-4 15,3-3 0</inkml:trace>
  <inkml:trace contextRef="#ctx0" brushRef="#br0">6798 352 0,'-23'7'0,"23"-7"0,0 0 0,0 0 16,0 0 0,3 0 15,5 0 0,8-3 16,3 3 0,8-7 16,0 0 0</inkml:trace>
  <inkml:trace contextRef="#ctx0" brushRef="#br0">7171 0 0,'-4'0'0,"4"0"0,-3 13 0,-1-6 16,4 3 0,-8 8 16,4 6 0,-7 6 15,-1 5 0,-7 6 16,-1 3 0</inkml:trace>
  <inkml:trace contextRef="#ctx0" brushRef="#br0">6786 592 0,'-8'-4'0,"8"4"0,0 11 0,0-5 15,4 1 0,-4 10 16,4 4 0,-4 10 16,4 0 0,-4 3 15,0-3 0,-4-4 16,4 0 0,-4-6 16,4-1 0</inkml:trace>
  <inkml:trace contextRef="#ctx0" brushRef="#br0">6813 609 0,'31'-21'0,"-31"21"0,38-13 16,-26 9 15,0 8 0,-1-4 16,1 0 0,-9 3 0,1 4 15,-8 3 0,1 4 0,-9 0 16,1 3 0,-5-4 16,8 1 0,1-4 15,7 4 0,4-7 16,7 3 0,5-3 16,7 0 0,-4 3 15,4 0 0,-4 4 16,0 0 0,-7 6 15,-4 1 0,-12-1 16,4 4 0,-16-3 16,5 6 0,-12-6 15,4-4 0,-12-3 16,8-4 0,-4-7 16,4-3 0</inkml:trace>
  <inkml:trace contextRef="#ctx0" brushRef="#br0">7545 328 0,'-8'-3'0,"8"3"0,-12-4 0,5 4 15,7 4 0,-12-1 16,5 4 0,-13 3 16,1 4 0,-8 7 15,4 3 0,-16 13 16,5 1 0,3 3 16,12-3 0,3-4 15,9-3 0,7-7 16,7-1 0,9-2 15,3-4 0,12-7 16,0 1 0,3-11 16,5 3 0,3-3 15,0 0 0</inkml:trace>
  <inkml:trace contextRef="#ctx0" brushRef="#br0">7780 328 0,'-8'-7'0,"8"7"0,0-3 0,0 3 16,0 3 0,0 1 16,0 6 0,-4 17 15,4 4 0,-4 10 16,0 4 0,-3-1 15,3-3 0,-4 0 16,4-3 0,-3-4 16,3-3 0,0-7 15,4-3 0</inkml:trace>
  <inkml:trace contextRef="#ctx0" brushRef="#br0">7926 619 0,'-8'17'0,"8"-17"0,0 34 16,0-20 16,0 0 0,0 3 15,0 0 0,-4 0 16,4 0 0,-3-3 15,-1 0 0</inkml:trace>
  <inkml:trace contextRef="#ctx0" brushRef="#br0">8084 342 0,'15'-10'0,"-15"10"0,39-4 0,-28 4 15,5 7 0,-1 3 16,4 4 0,-7 7 16,3 3 0,-11 6 15,-4 5 0,-11 2 16,-1 1 0,-7-4 15,3 0 0,-7-10 16,4 0 0,0-10 16,3 0 0,1-11 15,7-3 0,8-3 16,4-1 0,8-3 16,3 7 0,4-7 15,4 7 0,4-3 16,0 6 0,0-3 15,-4 0 0,0-3 16,1 3 0,-1-7 0,-4 4 16</inkml:trace>
  <inkml:trace contextRef="#ctx0" brushRef="#br0">8496 338 0,'15'7'0,"-15"-7"0,27 28 0,-15-15 15,-1 1 0,1 10 16,-1 0 0,-7 3 16,0 4 0,-12 3 15,1 1 0,-13-1 16,5 0 0,-12-3 15,8-4 0,-8-3 16,8-3 0</inkml:trace>
  <inkml:trace contextRef="#ctx0" brushRef="#br0">8746 797 0,'-8'10'0,"8"-10"0,-3 11 0,-1-8 16,8 1 0,-8 2 16,0 8 0,-8 0 15,1 3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232 157 0,'0'-7'0,"0"7"0,-4-3 0,4 3 0,-4 0 16,4 0 0,-4 0 15,0 0 0,-7 3 16,3 1 0,-11 6 0,3 0 15,-11 14 0,-7 11 16,3 6 0,0 0 16,16-7 0,3-7 15,4 4 0,5-7 16,14-10 0,-3-4 16,23-24 0,-8 4 0,15-28 15,-3 8 0,0-18 16,-5 10 0,-3-3 15,0-4 0,-4 15 16,-7 16 0,-5 14 16,-3 14 0,-4 10 15,0 6 0,3 5 16,1-1 0,4-3 16,3-4 0,0-6 15,5-8 0,3-2 16</inkml:trace>
  <inkml:trace contextRef="#ctx0" brushRef="#br0">424 250 0,'0'-7'0,"0"7"0,27-10 15,-12 6 0,9-3 16,6 0 0,5 1 16,7-1 0,1-4 15,-5 1 0,1 0 0,-1 0 16,-11 3 0,-8 3 15</inkml:trace>
  <inkml:trace contextRef="#ctx0" brushRef="#br0">647 0 0,'-23'20'0,"16"4"0,-1 21 0,4-25 0,-4 11 16,1 3 0,-1 4 16,4 0 0,0 3 15,4-4 0,8-6 0,4-3 16,7-11 0,4-10 16,4-4 15,4-3 0</inkml:trace>
  <inkml:trace contextRef="#ctx0" brushRef="#br0">952 123 0,'-16'-10'0,"5"10"0,-1 3 0,8 4 16,-7 7 0,-5 6 15,-7 8 0,-4 6 16,0 4 0,4 3 0,4 3 15,7-3 0,9-17 16,-1-3 0,11-11 16,13-10 0,3-14 15,4-10 0,0-7 16,-4-6 0,0-1 16,-8 4 0,1 10 15,-5 7 0,1 7 16,-5 6 0,1 8 15,0 6 0,0 4 0,-1 3 16,1 0 0,4-4 16,-1 1 0,4-4 15,1-3 0,-1-7 16,-3-3 16,-1-7 0</inkml:trace>
  <inkml:trace contextRef="#ctx0" brushRef="#br0">1133 150 0,'-4'14'0,"0"0"0,0 17 16,0-14 0,0 3 15,0 4 0,-3 0 0,3-3 16,4-4 0,4-7 0,7-10 16,-3 0 0,19-24 15,4-10 0,0 3 16,-1 4 0,-3 6 15,-7 7 0,-1 11 16,-8 10 0,1 7 16,-4 6 0,-4 4 15,-4 3 0,0 1 16,0-4 0,-4-4 16,4-3 0,0-3 15,0-4 0,0 1 16,0-4 15</inkml:trace>
  <inkml:trace contextRef="#ctx0" brushRef="#br0">1498 109 0,'-7'-10'0,"7"13"0,11-9 15,-3 6 0,7-4 16,5 1 0,3 3 16,4 3 0,0 4 15,-4 3 0,-4 7 0,-7 1 0,-9 2 16,-6 4 0,-9 3 15,-3-3 0,-9 0 16,1 0 0,-4-3 16,-3-4 0,3-3 15,4-4 0,7-3 16,5-4 0,11-6 16,7-1 0,9 1 15,7-1 0,8 1 16,3 3 0,9 0 15,3 0 0,0 3 16,0-3 0,-7 0 0,-5 4 16,-14-1 15,-17 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150 332 0,'-8'-3'0,"8"3"0,-3-7 0,3 7 0,-4 0 16,4 0 0,-8 0 15,4 0 0,-7 7 16,3-1 0,-7 8 0,3 0 15,-3 13 0,3-6 16,-3 23 0,-1-6 16,5 17 0,3-11 15,8 7 0,0-9 16,12-1 0,-5-7 16,12-3 0,1-7 15,11-14 0,-4 0 0,11-20 16</inkml:trace>
  <inkml:trace contextRef="#ctx0" brushRef="#br0">250 346 0,'-7'0'0,"7"0"0,3-4 0,-3 4 16,8 0 0,0 0 16,11-3 0,-4-1 15,12 1 0,-3 0 0,14-1 16,-7 1 0,7-4 15,-7 0 0,4 0 16,-4 0 0,-1-3 0,-3 0 16,0 0 0,-4-1 15</inkml:trace>
  <inkml:trace contextRef="#ctx0" brushRef="#br0">497 414 0,'-20'38'0,"20"-38"0,-19 72 16,19-59 0,-7 28 16,3-6 0,-4 9 0,4-6 15,0-1 0,4-6 0,0 0 16,0-10 0,8-11 15,0-3 0,3-14 16,1 0 16</inkml:trace>
  <inkml:trace contextRef="#ctx0" brushRef="#br0">770 164 0,'-8'4'0,"8"-4"0,-11 20 15,11-13 0,-4 10 16,0-3 0,-7 13 16,3-3 0,-8 14 15,5-7 0,-4 10 0,3-7 16,0 0 0,1-6 16,7-8 0,0-3 15</inkml:trace>
  <inkml:trace contextRef="#ctx0" brushRef="#br0">759 222 0,'11'0'0,"-11"0"0,19 18 0,-15-15 16,4 14 0,0-3 16,3 13 0,-3-6 15,3 6 0,-3-3 0,0 3 16,0-6 0,-5 0 15,1-4 0,-4-4 16,0 1 0</inkml:trace>
  <inkml:trace contextRef="#ctx0" brushRef="#br0">662 342 0,'-7'4'0,"7"-4"0,0 0 16,0 0 0,0 0 16,0 0 0,7 3 0,1-3 15,7 0 0,-3 0 0,7 0 16,0 0 0,5-3 15,-5-1 16</inkml:trace>
  <inkml:trace contextRef="#ctx0" brushRef="#br0">1032 0 0,'-8'0'0,"12"0"0,-8 10 0,0-3 16,1 3 0,-1 1 0,-12 16 15,9-6 0,-9 13 16,5-7 0,-9 14 0,5-3 16</inkml:trace>
  <inkml:trace contextRef="#ctx0" brushRef="#br0">658 688 0,'0'14'0,"0"-14"0,4 34 15,-4-27 0,0 10 16,0-3 0,0 10 15,0-7 0,0 3 16,0-3 0,0-3 0,0 0 16</inkml:trace>
  <inkml:trace contextRef="#ctx0" brushRef="#br0">685 585 0,'23'-27'0,"-23"27"0,31-21 0,-23 21 16,4 0 0,-1 0 16,-3 4 0,0-1 15,-8 14 0,0 0 0,-8 11 16,4-4 0,-8 0 16,5-4 0,-1-3 15,4-3 0,4 0 16,0-4 0,16 0 15,-5-3 0,12 0 16,-4 0 0,1 3 16,-1-3 0,-7 10 0,-5-7 15,-11 7 0,4-3 16,-15 3 0,3-3 16,-11 3 0,4 0 15,-8-3 0,4-4 16,0-3 0,4 0 15,3-11 0,5 1 16,11-11 0,0 1 16</inkml:trace>
  <inkml:trace contextRef="#ctx0" brushRef="#br0">1278 257 0,'-19'-4'0,"19"4"0,-23 14 0,19-11 0,-7 11 16,-1-4 0,-11 18 16,4-8 0,-4 18 15,3-7 0,5 13 0,3-6 16,9 6 0,-1-6 15,15 0 0,-3-8 16,11-6 0,0-3 16,12-11 0,-8 1 15,12-11 0,-4 0 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47 360 0,'0'3'0,"0"7"0,4 11 0,-4-8 0,0 8 16,0 6 0,-4 8 15,-4 9 0,4-6 16,0-7 0,-3 10 0,-1-7 16,0 0 0,4-7 15,1-3 0,-1-6 16,8-12 0,-1 1 16</inkml:trace>
  <inkml:trace contextRef="#ctx0" brushRef="#br0">228 716 0,'-4'17'0,"4"-17"0,0 41 0,0-34 16,0 10 0,0-4 15,0 4 0,0 1 16,0-1 0,0-4 0,0 1 16,0-4 0,8-6 15,-4-1 0</inkml:trace>
  <inkml:trace contextRef="#ctx0" brushRef="#br0">313 613 0,'-16'-34'0,"16"17"0,4-11 15,4 18 0,-1-11 16,9 1 0,-1-4 0,4 3 15,8 4 0,0 7 16,0 6 0,0 11 0,-4 4 16,-3 6 0,-9 3 15,-3 4 0,-8 4 16,-8 2 0,-3 5 16,-9-1 0,5-10 15,3-4 0,-7 1 16,4-4 0,-4-3 15,3-4 0,1-10 16,3-7 16,8-3 0,8 0 15</inkml:trace>
  <inkml:trace contextRef="#ctx0" brushRef="#br0">728 260 0,'20'21'0,"-9"3"0,1 10 15,-5-13 0,1 6 16,0 4 0,-4 3 16,0 4 0,-4 3 15,-4 3 0,0-6 0,0-7 0,-15 13 16,3-10 0,-18 11 15,7-11 0,-12 7 16,5-10 0,-5 3 16,4-6 15</inkml:trace>
  <inkml:trace contextRef="#ctx0" brushRef="#br0">983 904 0,'-4'3'0,"4"-3"0,-4 10 0,4-3 15,0 0 0,-4 7 16,-4 3 0,-3 3 15,3 1 0,-4 3 0</inkml:trace>
  <inkml:trace contextRef="#ctx0" brushRef="#br0">1133 329 0,'-4'-7'0,"4"7"0,4 0 15,-4 0 0,7 0 16,5 0 0,7-4 16,8 1 0,4-4 15,7 0 0,1 1 0,3-5 0,-3 4 16,-5 1 0,1-1 15,-4 0 0,-4 0 16,-4 0 0,-4 0 16,-3 4 15</inkml:trace>
  <inkml:trace contextRef="#ctx0" brushRef="#br0">1364 380 0,'-16'14'0,"12"3"0,-3 10 0,3-10 0,0 7 15,0 14 0,0 13 16,-3 11 0,-1 0 16,0-4 0,1-7 0,3-6 15,0-8 0,0-13 16,0-3 0,4-14 15,8-11 0,3-10 16</inkml:trace>
  <inkml:trace contextRef="#ctx0" brushRef="#br0">1714 120 0,'-4'-3'0,"4"9"0,-4 12 0,1-5 0,-1 11 15,-4 7 0,-4 7 16,-3-1 0,-4 4 16,0-3 0,-1 0 0,5-8 15,-4-2 0,7-8 16,4-6 0,8-7 15</inkml:trace>
  <inkml:trace contextRef="#ctx0" brushRef="#br0">1710 236 0,'12'21'0,"-4"-1"0,3 15 0,-3-18 16,-1 3 0,1 4 15,4 0 0,-5 0 16,1-3 0,0-4 0,-4 0 16,0-3 0,-4-4 15,0 0 16,0 0 0,-4-3 16</inkml:trace>
  <inkml:trace contextRef="#ctx0" brushRef="#br0">1622 397 0,'-8'-3'0,"8"-1"0,0 1 16,0 3 0,0 0 15,8 0 0,-1 0 16,1 0 0,4 0 15,3 3 0,0-3 0,5 0 16,-1 0 0,0-3 0,0 0 16,1-4 15</inkml:trace>
  <inkml:trace contextRef="#ctx0" brushRef="#br0">2011 0 0,'-12'4'0,"12"2"0,-4 12 0,0-8 16,1 7 0,-5 7 16,0 7 0,-3 6 0,-5 1 15,-3 3 0,-4 7 16,-4 7 0</inkml:trace>
  <inkml:trace contextRef="#ctx0" brushRef="#br0">1572 685 0,'-8'0'0,"8"7"0,4 10 0,-4-4 15,4 8 0,-4 6 16,0 1 0,0 2 15,0-2 0,0 3 0,0-7 16,-4-4 0,0-6 16,4-4 15</inkml:trace>
  <inkml:trace contextRef="#ctx0" brushRef="#br0">1552 692 0,'12'-21'0,"0"7"16,18-3 0,-14 10 0,-1 1 16,4-1 0,-3 7 15,-1 3 0,-7 7 16,-8 4 0,-4 7 0,-4 3 16,-3 3 0,-1-3 15,5-4 0,-1-2 16,8-5 0,4-2 15,7-1 0,8-3 16,5-1 0,3 5 16,-4-1 0,-4 0 15,-4 4 0,-3 3 0,-8-3 16,-12 3 0,-4-3 16,-7-1 0,-4 1 15,-4-4 0,0-3 16,4-7 0,0-3 15,4-8 0,7 1 16,8-7 16</inkml:trace>
  <inkml:trace contextRef="#ctx0" brushRef="#br0">2107 366 0,'-16'0'0,"5"4"0,-1 3 15,5 0 0,-5 6 16,1 4 0,-9 7 15,1 4 0,-4 2 16,4 8 0,3 3 0,5 4 16,3-4 0,8-7 15,8-3 0,3-7 16,12-7 0,4-10 16,4-11 0,4-3 0,-4-3 15,3 3 16</inkml:trace>
  <inkml:trace contextRef="#ctx0" brushRef="#br0">2118 589 0,'-11'-27'0,"15"9"0,3-6 0,-3 14 0,8-7 16,-1 0 0,9 0 15,3 0 0,0 6 16,4 5 0,-4 2 0,0 11 16,-8 7 0,-3 3 15,-12 3 0,-4 4 16,-7 4 0,-5 3 15,-3-1 0,-4-2 16,0-4 0,3-4 16,5-6 0,0-7 15,7 0 0,8-7 16</inkml:trace>
  <inkml:trace contextRef="#ctx0" brushRef="#br0">2380 678 0,'-7'17'0,"7"-3"0,0 10 0,0-11 16,0 4 0,0 1 15,-4-1 0,0-4 16,0 1 15,0-4 0,0-3 0,0-7 16</inkml:trace>
  <inkml:trace contextRef="#ctx0" brushRef="#br0">2403 431 0,'20'-30'0,"-5"19"0,12-6 16,-12 14 0,5-1 15,3 1 0,0 6 16,-4 8 0,-4 2 16,-3 11 0,-4 0 0,-1 0 15,-14 4 16,-5-1 0,-3 0 15,-4-3 0,-5 0 16,1-3 0,0-4 16,0-7 0,4-6 15,0-8 0,-1-3 16,9-3 0,3-4 16,4 1 15</inkml:trace>
  <inkml:trace contextRef="#ctx0" brushRef="#br0">2673 271 0,'11'27'0,"-3"-3"0,4 14 16,-8-18 0,3 4 15,1 7 0,-4 0 16,-4 3 0,0 7 16,-4 3 0,-4 4 0,-3-3 15,-5 3 0,-7-7 0,0-3 16,-4-8 0,-4-9 15,12-7 16,4-14 0,-1-7 16</inkml:trace>
  <inkml:trace contextRef="#ctx0" brushRef="#br0">2812 264 0,'11'17'0,"-3"3"0,7 4 16,-7-7 0,0 4 15,-1 3 0,1 7 16,-4 0 0,-4 3 0,-4 3 0,-4 8 15,-3 3 0,-5 3 16,1-3 0,-4-3 16,-4-4 0,3-7 15,1-10 0,8-10 16,3-11 16</inkml:trace>
  <inkml:trace contextRef="#ctx0" brushRef="#br0">2908 110 0,'7'3'0,"1"11"0,4 10 0,-5-7 16,1 10 0,4 8 16,-1 2 0,1 8 15,-4-4 0,-1 3 0,-3 1 16,-4 3 0,-4 3 0,-7 7 16,-5 4 0,-3-4 15,-8 0 0,-8-3 16,1 0 0,-5-7 15,5-4 0,3-6 16</inkml:trace>
  <inkml:trace contextRef="#ctx0" brushRef="#br0">2430 418 0,'0'0'0,"4"-4"0,-4 4 0,0 0 0,0 0 15,0 0 0,0 0 16,0 0 0,0 0 16,0 4 0,0 3 0,0-1 15,-4 1 0,0 0 16,-3 3 0,-1 1 15,-3 2 0,-1 1 16,0 0 0,5-1 16,-1 1 0,4 0 15,0 0 0,4-1 0,4 1 16,4 0 0,0-1 16,-1 1 0,5-4 15,-1 4 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437 244 0,'-4'-3'0,"8"3"0,0 0 0,-1 0 16,5 0 0,7-3 15,4-1 0,0 1 16,7-1 0,4 1 0,0 0 16,1-4 0,-5 0 15,0 1 0,1-1 16,-5 0 0,1 1 15,-4 2 0,-4 1 0</inkml:trace>
  <inkml:trace contextRef="#ctx0" brushRef="#br0">497 355 0,'8'-4'0,"-1"8"0,20-8 16,-8 4 0,3 0 0,8-3 15,0 0 0,4-1 16,0 1 0,-7 3 0,-5 0 15,-7 3 0,-7 4 16,-8 3 0,-8 4 16,-7-1 0,-7 4 15,-8-1 0,-4 5 16,0-5 0,0-2 16,4-1 0,3-3 15,8 0 0,8-3 16,11-4 0,8-3 15,10 0 0,13-3 16,-1-4 0,4 1 0,0-1 16,-4 0 0,0 0 15,-4 1 0,-11-1 32,4 0 0,-7-3 15,-5 7 0,-7 0 16,4 3 0</inkml:trace>
  <inkml:trace contextRef="#ctx0" brushRef="#br0">659 231 0,'-3'7'0,"6"13"0,1 16 0,0-9 16,0 14 0,-1 9 15,-3 7 0,0-4 16,0 1 0,0-4 0,0-6 16,0-7 0,0-7 15,0-13 16,0 3 0,0-17 15,4-3 0</inkml:trace>
  <inkml:trace contextRef="#ctx0" brushRef="#br0">1274 97 0,'4'-4'0,"-4"4"0,3 0 15,-6 0 16,3 7 0,-8 0 16,1 6 0,-12 4 0,-4 3 15,-11 7 0,4 3 0,-11 4 16,10-1 0,-6-3 16,10-3 0,1-7 15,7-3 0,8-7 16,7-3 0,12-11 15,7 4 0,7-10 16,8 4 0,4-8 16,4 4 0,0-3 15,-4 6 0,-4-3 16,4 3 0,-12-3 16,1 3 0,-4-3 15,0 7 0,-8-4 16,0 4 0</inkml:trace>
  <inkml:trace contextRef="#ctx0" brushRef="#br0">1195 201 0,'0'13'0,"0"-13"0,7 57 15,-3-30 16,0 0 0,-4 13 16,0 0 0,0 4 15,0-4 0,0-3 0,0-7 0,0-3 16,0-7 0</inkml:trace>
  <inkml:trace contextRef="#ctx0" brushRef="#br0">1248 338 0,'-23'3'0,"23"-3"0,-11 17 0,3-7 16,1 0 0,-12 10 15,0 4 0,-11 9 16,3-2 0,-7-1 16,8 0 0,-4-7 15,11-3 0</inkml:trace>
  <inkml:trace contextRef="#ctx0" brushRef="#br0">1221 405 0,'8'3'0,"11"-3"0,-8 4 0,-4-1 15,5 4 0,-1 0 16,0-4 0,4 0 16,0-3 0,1 0 0,2-3 15</inkml:trace>
  <inkml:trace contextRef="#ctx0" brushRef="#br0">1602 0 0,'-23'3'0,"16"7"0,-8 7 0,7-7 0,-3 3 15,-4 1 0,0 2 16,0 1 0,3 0 16,5-4 0,7-3 0,7-3 15,8-7 0,8-7 16,3 1 0,5-4 16,-5 0 0,-3-1 15,-5 5 0,-6 2 16,-5 4 0,-7 7 15,-7 3 0,-8 7 16,-12 6 0,-3 11 0,-4 6 16,0 0 0,0 1 15,4-5 0,4-2 16,3-7 0,4 0 16,8-11 15</inkml:trace>
  <inkml:trace contextRef="#ctx0" brushRef="#br0">1357 345 0,'15'-14'0,"0"1"0,15-11 0,-11 11 0,15-7 16,7-7 0,5 0 16,3-6 0,0 3 15,-8 3 0,-7 3 0,-11 11 16,-8 6 0,-8 7 16,-7 7 0,-11 6 15,-8 8 0,-3 9 16,-5 3 0,-3 4 15,4 0 0,3-7 16,8-3 0,11-10 16,8-11 0,11-9 0,8-10 15,7-8 0,4-2 16,-4 0 0,-4 2 16,-3 5 0,-4 2 15,-8 4 0,-7 10 16,-8 7 0,-3 10 15,-12 10 0,-8 9 16,-7 11 0,-7 4 16,-8 6 0,-4 0 15,0-4 0,4 1 16,4-4 0,4-6 16,3-8 0,4-9 15,8-10 0,10-10 0,13-11 16</inkml:trace>
  <inkml:trace contextRef="#ctx0" brushRef="#br0">1410 469 0,'0'10'0,"7"7"0,4-1 15,-3-9 0,3 3 16,8 0 0,4 0 15,3-3 0,4 0 16,1-4 0</inkml:trace>
  <inkml:trace contextRef="#ctx0" brushRef="#br0">113 137 0,'-12'-3'0,"5"6"0,-8 7 0,7-3 15,1 9 0,-5 11 16,1 7 0,3-7 15,-3 26 0,0-9 0,3 13 16,5-7 0,10 0 16,1-6 0,14-4 15,-3-6 0,23-11 0,22-6 16</inkml:trace>
  <inkml:trace contextRef="#ctx0" brushRef="#br0">2175 13 0,'-4'-3'0,"12"6"0,7 10 0,-8-3 15,5 7 0,-1 3 16,-3 10 0,3 7 16,-7-3 0,-4-4 0,-8 17 15,1-7 0,-12 10 16,-11 14 0,-4-4 16,0-9 0,0-4 15,0-7 0,0-7 16,7-6 15,5-3 0,-1-14 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189 0 0,'-7'0'0,"7"0"0,-8 3 0,0 1 16,5 6 0,-12 3 15,3 4 0,-10 10 16,3 0 0,-8 6 16,9 4 0,-5 3 15,12-3 0,-1 0 16,9 0 0,3 0 16,7-4 0,4-3 0,8-3 15,4-10 0,3 0 0,4-7 16,4 0 15,4-10 0,-4 3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181 50 0,'0'0'0,"0"0"0,8 7 0,-5-3 16,1-1 0,4 4 16,-1-1 0,1 1 15,-1 3 0,-3-3 16,0 6 0</inkml:trace>
  <inkml:trace contextRef="#ctx0" brushRef="#br0">15 268 0,'-15'4'0,"15"-8"0,8 4 16,-1 0 0,5 0 15,3 0 0,7-3 0,8-4 16,4 1 0,4-1 16,0 0 0,-1 0 0,1 1 15,-8-4 0,-3 3 16,-8-3 15,-1 0 0,-6 3 16</inkml:trace>
  <inkml:trace contextRef="#ctx0" brushRef="#br0">238 282 0,'-23'10'0,"12"3"0,-4 7 16,7-6 0,-3 6 16,0 7 0,-1-4 15,5-3 0,-5 7 16,5-4 0,-1-2 0,1-5 16,7-6 0,0-3 15,11-17 0,8-10 0,4-7 16,-1 0 0,5 4 15,-1 3 0,0 3 16,-7 7 0,0 7 16,-4 9 0,-4 8 15,-3 9 0,-4-3 16,-1-3 0,-3 10 16,0-7 0,-7 3 15,3-3 0,-3 1 16,-1-5 0,1-2 15,-1-1 0,0-6 16,5 0 0,-1-11 16,0 1 0,0-14 15,1-10 0,3-3 0,3 0 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151 13 0,'0'-3'16,"0"6"0,0 7 0,0 0 0,0 7 16,-3 3 0,-5 7 15,-3 3 0,-4 10 16,-4-3 0,0-3 0,0-4 15,0-3 0,4-4 16,4-6 0,-1-7 16</inkml:trace>
  <inkml:trace contextRef="#ctx0" brushRef="#br0">121 197 0,'4'-3'0,"3"3"0,9-3 0,-9 3 16,8 0 0,4 0 15,4-4 0,-1 1 16,5 0 0,-5-1 0,1 1 16,-1 0 0,-3-4 15,-4 4 0,-3-4 16,-8 0 0</inkml:trace>
  <inkml:trace contextRef="#ctx0" brushRef="#br0">121 331 0,'-4'0'0,"16"0"16,-5 0 0,5-3 15,3 0 0,3-4 16,5 0 0,3 1 16,-3-4 0,0 3 0,-4 0 15,-4 4 0,0 3 16,-8-3 0,1 3 15,-8 6 0,0 1 16,-4 0 0,0-1 16,0 1 0,1 0 0,-5 3 15,1-4 0,-1 5 16,1-1 16</inkml:trace>
  <inkml:trace contextRef="#ctx0" brushRef="#br0">230 345 0,'0'3'0,"4"7"0,0 4 0,-4-4 16,0 7 0,0 6 15,-4 0 0,0 4 16,4-7 0,0-3 0,0-3 0,0-1 15</inkml:trace>
  <inkml:trace contextRef="#ctx0" brushRef="#br0">227 466 0,'7'-4'0,"-7"4"0,27-10 15,-16 3 0,4 7 16,0-6 0,4 2 0,-8-6 15,4 7 0</inkml:trace>
  <inkml:trace contextRef="#ctx0" brushRef="#br0">148 445 0,'-27'24'0,"27"-24"0,-22 33 0,14-23 16,4 1 0,-7-1 16,7 3 0,-7-6 15,7 3 0</inkml:trace>
  <inkml:trace contextRef="#ctx0" brushRef="#br0">114 482 0,'7'10'0,"-7"-10"0,19 24 16,-11-14 15,3 0 0,8 0 16,3 3 0,12-3 16,0 4 0,8-7 15,3-1 0,0-6 16,0 4 0,1-8 15,-5 4 0</inkml:trace>
  <inkml:trace contextRef="#ctx0" brushRef="#br0">604 224 0,'-8'0'0,"8"0"0,0 7 0,0-7 0,8 3 16,7-3 0,0 0 16,-4 0 0,16-3 15,10-4 0,-7 1 0,-7-1 16,7 0 0,-3 0 16,-1-3 0,-3 4 15</inkml:trace>
  <inkml:trace contextRef="#ctx0" brushRef="#br0">822 23 0,'-11'10'0,"11"-10"0,-15 37 15,15-30 0,-8 13 16,1-3 0,-4 13 15,-4 10 0,-1-3 16,9-7 0,-1-6 0,12-8 16,7-2 15,1-8 0,-1-2 16,12-4 0,7-4 16,-8 4 0,-3 0 0,-4 4 15,-3-1 0,-12 7 16,-12 4 0,-6 2 15,-5 8 0,-3-1 16,-1 1 0,1-1 16,-1-3 0,1-3 15,11-4 0,4-3 16,7-3 0,4 0 16,7-7 0,8-3 15,8-1 0,3-3 16,5 1 0,3-4 15,-1 0 0,1 3 0,-3 0 16,-5-3 0,-3 3 16,-8 1 0,-8-1 15</inkml:trace>
  <inkml:trace contextRef="#ctx0" brushRef="#br0">804 261 0,'-8'-3'0,"8"6"0,0 11 16,0-4 0,0 6 15,4 8 0,-4 9 16,0 11 0,0-7 0,0-7 16,4 7 0,-4-7 0,3 0 15,1-6 0,0-8 16,0 1 15</inkml:trace>
  <inkml:trace contextRef="#ctx0" brushRef="#br0">920 234 0,'0'-6'0,"8"9"0,3-6 0,-3 3 0,7-4 16,4 1 0,7-4 15,8 0 0,-4 1 16,4-1 0,-4 0 0,-3 1 15,-5-1 0,-3 0 16,-4 1 0,-3 2 16,-5 1 0,-7 3 15</inkml:trace>
  <inkml:trace contextRef="#ctx0" brushRef="#br0">954 325 0,'-7'-4'0,"14"4"0,5 0 0,-5 0 16,8 0 0,4-3 16,4 0 0,7-1 15,0-2 0,0 2 0,-3-2 16,-5-4 0,-3 0 15,-4-1 0,-3 5 16</inkml:trace>
  <inkml:trace contextRef="#ctx0" brushRef="#br0">1098 97 0,'-15'17'0,"7"-1"0,0 15 16,5-15 0,-5 8 15,-3 3 0,3-1 16,5-2 0,3-1 16,3-3 0,9-3 0,3-3 15,7-4 0,5 0 0,-1-4 16,-3-2 0,-4-1 15,-4 4 0,-4 0 16,-7 3 0,-8 0 16,-7 0 0,-8 6 15,-8 1 0,1 0 16,7-4 0,-11 4 16,4-3 0,-1-1 15,5 0 0,3-3 16,4 0 0,7-3 15,4 0 0,12-4 16,-1 1 0,12-1 0,-4 0 16,12 1 0,-5-1 15,9 0 0,-9-3 16,5 0 0,-5 0 16,1-3 0,-4 3 15,3-10 0,5 0 16</inkml:trace>
  <inkml:trace contextRef="#ctx0" brushRef="#br0">1592 0 0,'7'10'0,"4"0"0,4 13 16,-7-6 0,7 3 15,-4 10 0,1 7 16,-5 0 0,-3 0 15,0 0 0,-8 0 0,-4-1 16,-3 5 0,-4 2 16,-8-9 0,8-7 15,-19 9 0,8-5 16,-8-1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38 472 0,'-22'-20'0,"22"20"0,-8-30 16,4 13 15,4 4 0,-3-10 16,3 2 0,-4-5 16,8 2 0,-4-16 15,7 3 0,1 4 16,3 6 0,4-3 16,4 6 0,7-3 15,1 7 0,11-7 16,3 11 0,0 2 15,5 11 0,-9 3 0,1 7 0,-4 6 16,-4 4 0,-3-1 16,-9 15 0,-2-8 15,-13 17 0,-6 14 16,-5-10 0,8-8 0,-23 8 16,8-4 0,-11 0 15,-12 4 0,12-17 16,3-7 0,1-10 15,3 0 0,4-20 16,0 0 0</inkml:trace>
  <inkml:trace contextRef="#ctx0" brushRef="#br0">193 171 0,'4'-20'0,"-4"20"0,4 0 16,-4 0 15,3 6 0,1 1 16,4 6 0,-8 8 15,0 2 0,0 14 16,0 0 0,0-4 16,0-3 0,0-3 15,0-7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15 251 0,'-12'0'0,"12"0"0,-3 0 15,3 0 0,0 0 16,0 0 0,3 0 0,-3 0 16,12 0 0,-5 0 0,12-3 15,-4-1 0,12 1 16,-5 0 0,12-1 16,-4 1 0,8 0 15,7-1 0,-11 4 16,-7 0 0,3-6 15,-8-1 0,1-3 16,-4-4 16,-12 4 0,1 0 15</inkml:trace>
  <inkml:trace contextRef="#ctx0" brushRef="#br0">226 288 0,'-15'33'0,"15"-33"0,-4 61 16,4-28 0,-4 14 15,0 7 0,4-11 16,0-2 0,0-1 16,0-7 0,0 4 0,0 0 15,0-14 0,0-2 16,0-11 0,0 0 15,4-14 0,4-12 16</inkml:trace>
  <inkml:trace contextRef="#ctx0" brushRef="#br0">667 16 0,'0'-10'0,"0"10"0,4-6 0,-4 6 0,0 0 16,0 10 0,0-4 16,0 1 0,-8 17 15,4-4 0,-7 13 0,4-6 16,-9 17 0,5-11 15,-4 7 0,4-6 16,-1-1 0,-3 4 16,8-13 0,-1-4 15,5-7 0,-1-3 16</inkml:trace>
  <inkml:trace contextRef="#ctx0" brushRef="#br0">705 104 0,'11'13'0,"-3"10"0,3 11 0,-7-27 16,3 13 0,1 10 16,-1-3 0,-3-7 15,4 7 0,-5-7 0,1 0 16,0-3 0,0-1 0,-4 1 15,0-7 0,0 0 16</inkml:trace>
  <inkml:trace contextRef="#ctx0" brushRef="#br0">599 308 0,'-7'-7'0,"7"7"0,7 0 16,1 0 0,3 0 16,0-3 0,1 3 15,-1 0 0,8 0 0,3 0 16,1 0 0,0 0 0,-5 0 16,-2 0 15</inkml:trace>
  <inkml:trace contextRef="#ctx0" brushRef="#br0">554 613 0,'0'-7'0,"0"7"0,7 4 15,-7-4 16,4 6 0,-4 4 16,8 7 0,-1 10 0,-3-4 15,0-2 0,-4 2 0,0-3 16,0 0 0,0-3 0,4-7 16,-1 0 0,1-10 15,0 0 0,7-13 16,4-18 0,4-5 15,0-1 0,-4 10 16,-4 7 0,4 3 16,-3 4 0,-1 19 15,0 14 0,-3 1 16,-1-5 0,1 11 16,-4-3 0,0-1 15,-1-3 0,1-3 16,4-4 0,-1-9 15,1-1 0,7-16 16,7-18 0,-3 5 0,-4 2 16,8-9 0,-8 6 15,4 0 0,3-6 16,-6 2 0,-1 11 16,-12 10 15,1 4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80 316 0,'-23'-3'0,"8"-4"0,-1-10 0,13 10 0,-5-7 0,0-3 15,4-7 0,1 0 16,6-3 0,5-1 0,7 1 15,12-4 0,4 0 0,4 7 16,0 7 0,3 7 16,1 3 0,-1 7 15,-3 10 0,-4 8 16,-8 2 0,-8 11 16,-7 10 0,-8 7 15,-8 0 0,-7 0 16,3-14 0,1-7 15,-9 4 0,-11 0 16,5-11 0,2 1 16,-6-11 0,-9-6 15,12-8 0,4 1 0,4-31 16,-8-18 16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0 248 0,'-4'3'0,"4"-3"0,8 3 16,0 1 0,-1-4 15,1 0 0,14-4 16,-3 1 0,15-4 16,15 1 0,-11-1 0,-8 4 0,15-4 15,-11 4 0,0-1 16,7-6 0,-7 3 15,-3-3 0,-9 0 16,-3 4 0,-8-4 16,-3 10 15</inkml:trace>
  <inkml:trace contextRef="#ctx0" brushRef="#br0">264 305 0,'-11'16'0,"11"-16"0,-8 44 0,1-24 16,7 0 0,-4 20 16,0 4 0,-3 0 15,7 3 0,-4-11 16,8-2 0,-8-1 15,4-6 0,0-13 16,4-4 0,-1-14 16,5 1 0,3-20 0</inkml:trace>
  <inkml:trace contextRef="#ctx0" brushRef="#br0">615 0 0,'0'0'0,"0"6"0,0 11 0,4-3 15,-4 2 0,0-2 16,0 9 0,0-3 15,0 10 0,0-6 0,0 3 16,0 3 0,3-13 16,-3-1 0,4-6 15,0-3 0,7-10 0,4-14 16,4-6 0,0-8 16,4-2 0,-1-4 15,1 4 0,-4 6 16,0 10 0,-4 10 15,-8 11 0,1-1 16,-5 24 0,-3 10 16,0 0 0,0 3 15,0-17 0,0-3 16,0 0 0,0-3 16,8-10 0,-4 0 15,7-14 0,0 0 16,8-16 0,0 3 0,4-11 15,3-5 0,-3 5 16,-4 8 0,-4 6 0,-4 7 16</inkml:trace>
  <inkml:trace contextRef="#ctx0" brushRef="#br0">641 509 0,'-4'10'0,"4"-10"0,0 37 0,0-30 16,4 16 0,-4 11 15,0-7 0,0-7 16,0 3 0,0-3 0,0-3 16,-4 0 0,1-7 15,3-7 0</inkml:trace>
  <inkml:trace contextRef="#ctx0" brushRef="#br0">652 479 0,'8'-17'0,"-8"17"0,23-13 16,-20 13 0,9-4 16,-5 4 0,5 0 15,-5 0 0,-3 7 16,-4 7 0,-4-1 0,4 0 15,-7 7 0,-1-3 16,0 0 0,1 0 16,3-4 0,4-3 15,11-6 0,1-1 0,10-3 16,12 0 0,-7 3 16,-5-3 0,-3 7 15,0 0 0,-8 6 16,-3 4 0,-8 3 15,-8 3 0,1-6 16,-1 0 0,-11 0 16,4-1 0,-7 1 15,-8 0 0,11-7 16,0-3 0,-4-4 16,4 0 0,4-9 15,4-21 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0 268 0,'-8'0'0,"8"0"0,4 0 0,-4 0 16,7 0 0,5-4 16,7 4 0,7-3 15,4 0 0,8-7 16,0 3 0,3-3 15,-3 3 0,-1-3 16,1 7 0,0-4 16,-4 4 0,-4-4 15,0 7 0,-7-3 16,-4 3 0,-8-4 16,0 4 0</inkml:trace>
  <inkml:trace contextRef="#ctx0" brushRef="#br0">83 358 0,'-12'0'0,"12"0"0,8-3 0,-4 0 15,7 6 0,4-3 16,8 0 0,3-3 16,4 3 0,0-7 15,4 3 0,0-2 16,-4 2 0,1-2 16,-1 2 0,-8-6 15,-3 7 0,-4-7 16,-3 7 0,-5-8 15,1 8 0,-8-7 16,0 7 0</inkml:trace>
  <inkml:trace contextRef="#ctx0" brushRef="#br0">301 0 0,'-7'10'0,"7"-10"0,-4 37 0,0-17 16,-3 13 0,-1 11 16,-7 9 0,0-6 15,0 4 0,0-8 16,-4 7 0,4-9 15,0 2 0,3-6 16,9-24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8 255 0,'-8'0'0,"8"0"0,4 0 0,-4 0 16,4 0 0,3 0 15,1 0 0,-1 0 16,12-4 0,-4 4 0,16-3 15,10 0 0,-7-1 16,-4 1 16,4 0 0,0-1 15,0 4 0,0-3 16,0 3 0,-8-3 16,-3 3 0,-4-7 15,0 3 0</inkml:trace>
  <inkml:trace contextRef="#ctx0" brushRef="#br0">298 245 0,'-11'10'0,"11"-10"0,-4 27 15,4-11 0,0 4 16,0-3 0,0 20 16,0-7 0,0 24 15,-4 16 0,4-20 0,0-9 0,0 2 16,0-9 0,0-7 16,0 3 0,4-14 15,-4-2 0,0-7 16,0-1 0,4-9 15,0-7 16</inkml:trace>
  <inkml:trace contextRef="#ctx0" brushRef="#br0">566 94 0,'0'0'0,"4"3"0,-4 11 0,0-14 0,3 16 16,1-2 0,0 13 15,-4 9 0,0 5 16,0-8 0,0-9 0,0-4 16,4-4 0,0 1 15,-1-7 0,1-3 16,4-10 0,7-11 16,-4-3 0,0 4 15,8-20 0,-4 6 16,8-3 0,3-7 15,-3 10 0,-8 14 16,-4 13 0,-7 6 16,4 8 15,-5 12 0,1 5 0,-8-1 16,4-3 0,-3-4 16,3-3 0,0-6 15,3-1 0,1-10 16,4-3 0,3-13 15,4-1 0,4-9 16,0 0 0,0-8 16,7 5 0,-7-8 15,3 7 0,-6 7 16,-5 10 0</inkml:trace>
  <inkml:trace contextRef="#ctx0" brushRef="#br0">604 617 0,'-4'13'0,"4"-13"0,4 44 16,-4-31 16,3 4 0,-3 3 0,0 3 0,-3-3 15,3 4 0,-4-1 16,0 1 0,-3-11 15,7-3 0</inkml:trace>
  <inkml:trace contextRef="#ctx0" brushRef="#br0">585 580 0,'15'-24'0,"-15"24"0,26-16 0,-14 12 16,-1 4 0,4-3 15,4 0 0,-4-1 16,4 8 0,-12 2 16,-3 8 0,-8 2 15,0 1 0,-3 0 16,-1 3 0,-3 0 16,7 4 0,4-11 15,4-3 0,7-3 16,4 3 0,4-4 15,4 1 0,-4 0 16,0 3 0,-4 0 16,0 3 0,-8 1 15,-3 3 0,-11-4 16,3 4 0,-11-4 0,0 1 0,-8-4 16,8 0 0,-8-7 15,4 4 0,-3-11 16,7 4 0</inkml:trace>
  <inkml:trace contextRef="#ctx0" brushRef="#br0">1169 245 0,'-7'-4'0,"7"4"0,0 0 0,0 0 15,3 0 0,5-3 16,3 0 0,-3 3 16,14-7 0,12-3 0,-4 3 15,-3 0 0,11 1 16,-8-1 0,7 0 15,-6 1 0,3-1 16,7 0 0,-15 1 16,-3 2 0,-4-3 15,0 4 0,-4 0 16,0-1 16</inkml:trace>
  <inkml:trace contextRef="#ctx0" brushRef="#br0">1452 248 0,'-8'23'0,"12"1"0,-8 19 15,4-19 0,0 3 0,0-7 16,0 23 0,0-6 15,0 14 0,-3 9 0,-1-20 16,4-3 0,0-10 16,0-4 0,0-3 15,-4-3 0,4-10 16,0 0 0,0-14 16,0 3 15</inkml:trace>
  <inkml:trace contextRef="#ctx0" brushRef="#br0">1780 0 0,'-8'3'0,"5"7"0,-1 14 15,0-7 0,0 3 0,1-4 16,-5 15 0,-3 12 16,-1-13 0,5-3 0,-4 7 15,3-7 0,0-4 16,1 0 0,3-2 16,0-11 15</inkml:trace>
  <inkml:trace contextRef="#ctx0" brushRef="#br0">1810 74 0,'8'23'0,"-1"1"0,1 26 0,-5-40 0,1 13 15,4 11 0,-1-1 16,1-2 0,-1-11 15,-3-4 0,0 1 0,3 0 16,-7-4 0,0-6 16</inkml:trace>
  <inkml:trace contextRef="#ctx0" brushRef="#br0">1720 288 0,'-4'-3'0,"4"3"0,7-3 0,-3-1 15,0 8 0,3-4 16,9 0 0,-1 0 16,0 0 0,4-4 15,-1 4 0,1-3 16,0 6 0</inkml:trace>
  <inkml:trace contextRef="#ctx0" brushRef="#br0">1606 580 0,'4'-7'0,"-4"7"0,12 3 0,-9 1 16,1 2 0,0 5 15,0 5 0,-1 11 16,1 3 0,-4-6 15,0-4 0,0-3 16,0-1 0,0-2 16,8-4 0,-1-14 15,1 1 0,-1-14 16,8-3 0,4-17 16,0 7 0,-4-3 15,4 13 0,-4-1 16,0 11 0,-3 7 15,-1 6 0,-7 11 16,3 6 0,-7 3 0,4 8 16,-4-5 0,4 1 15,-1-3 0,1-4 0,4-10 16,-1-3 0,5-14 16,6 0 0,1-16 15,4 3 0,-4-7 16,3 3 0,-3-6 15,4 10 0,0-10 16,-1 10 0,-7 3 16,0 7 0,-7-3 15,-1 6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0 426 0,'-4'-4'0,"4"4"0,0 0 0,0 0 16,4 0 0,0-3 16,3 3 0,1-7 15,7 4 0,4-4 16,4 4 0,11-7 16,3 3 0,1-3 15,0 7 0,-4-7 16,-1 6 0,1-2 15,-3 2 0,6-6 16,-3 4 0,-11-8 16,-1 7 0,-6-3 0,-5 4 15</inkml:trace>
  <inkml:trace contextRef="#ctx0" brushRef="#br0">275 114 0,'-18'3'0,"14"11"0,-4 9 0,8-19 0,-4 16 16,1 20 0,-1-3 15,0-4 0,0 14 16,1-10 0,3 10 0,3 10 16,1-20 0,0-4 15,7-2 0,-3-8 16,7-3 0,7-6 16,1-8 0,4-9 15,-5-4 0,-3 0 16,4-6 0,7-7 15,-11 3 0,-4 4 16</inkml:trace>
  <inkml:trace contextRef="#ctx0" brushRef="#br0">562 205 0,'-4'16'0,"8"8"0,-4 19 0,0-19 15,0 3 0,0-4 16,-4 17 0,-3 21 16,-1-8 0,4-6 0,1-20 15,-1-4 0,4-13 0,0-13 16,4-14 0,3-9 15,1 2 0,-1 4 16,8-17 0,0 7 16,0 0 0,8-4 15,-4 11 0,0 9 16,-4 8 0,-4 2 16,0 8 0,8 2 15,-4 1 0,4-7 16</inkml:trace>
  <inkml:trace contextRef="#ctx0" brushRef="#br0">830 138 0,'-8'0'0,"12"0"0,0 0 0,-4 0 16,3 3 0,1-3 16,4 3 0,3 1 15,0 2 0,1 1 16</inkml:trace>
  <inkml:trace contextRef="#ctx0" brushRef="#br0">781 406 0,'-15'30'0,"7"-7"0,0 7 0,8-23 0,-3 10 15,-1-4 0,4 4 16,0 0 0,4 0 15,3-4 0,5-10 0,-5 1 16,19-11 0,20-6 16</inkml:trace>
  <inkml:trace contextRef="#ctx0" brushRef="#br0">1101 322 0,'-41'3'0,"41"-3"0,-31 14 0,20-4 15,0 0 0,3-4 16,-3 11 0,0-3 16,-1 6 0,5-4 0,3 5 15,4 2 0,4-6 16,0-4 0,7-3 0,0 0 15,8-6 0,11-8 16,0 1 0,-3-4 16,-1-3 0,4-3 15</inkml:trace>
  <inkml:trace contextRef="#ctx0" brushRef="#br0">1252 0 0,'-4'24'0,"4"-24"0,-4 87 0,4-60 16,0 3 0,-3 33 15,-5 1 0,4-4 16,-3-6 0,3-7 15,0-10 0,0-17 16,1 3 0,-5-16 16,8-4 0,0-19 15,4-1 0,3-17 16,9 8 0,2-11 16,5 7 0,0-1 15,-1 8 0,1 3 16,3 6 0,-7 4 15,0 10 0,-8 4 16,1 2 0,-12 8 16,3 3 0,-14 3 15,0 3 0,-12 1 16,8-1 0,-8-3 16,8-3 0,0-4 15,4 1 0,7-4 16,4 0 0,8 0 15,3 0 0,8-3 16,7 3 0,4-4 0,1 1 16,3-4 0,3 1 0,5-4 15,-5 3 0,12-6 16,-7 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30 0 0,'0'0'0,"4"0"0,0 3 0,-4-3 15,4 0 0,-4 0 16,4 3 0,3-3 16,1 0 0,-8 0 0,3 0 15,1 0 16</inkml:trace>
  <inkml:trace contextRef="#ctx0" brushRef="#br0">19 187 0,'-15'-3'0,"15"3"0,-4 3 0,4-3 0,0 0 16,0 0 0,0 0 15,8 0 0,-1 0 16,1-3 0,-1-4 0,-3-3 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15 227 0,'-7'-7'0,"7"7"0,-4 0 16,0 0 16,8 0 0,-4 0 15,0 0 0,4-3 16,7 3 0,8-7 16,4 4 0,11-7 15,0 3 0,11-10 16,0 11 0,8-4 0,-4 3 0,-4 0 15,0 0 0,-7 1 16,-4-1 0,-4 0 0,-4 4 16,-3 0 0,-8-1 15,-4 8 16</inkml:trace>
  <inkml:trace contextRef="#ctx0" brushRef="#br0">351 264 0,'-19'20'0,"19"-20"0,-7 47 16,7-37 0,-4 17 15,4-4 0,-4 17 16,4-6 0,0 13 15,0-7 0,0 7 0,0-10 16,0 0 0,0-7 0,0-3 16,0-7 0,-4-3 15,4-7 0,0-14 16,0 1 16</inkml:trace>
  <inkml:trace contextRef="#ctx0" brushRef="#br0">849 6 0,'-4'-4'0,"8"1"0,-4 3 0,0 0 16,0 3 0,-4 7 16,0-3 0,-3 10 15,-1 10 0,-3 10 0,-1-1 0,1-5 16,-8 16 0,4-11 15,0 8 0,0-7 16,4-4 0,-1-6 16,9-7 0,-1-3 15,11-20 0,-3 3 16</inkml:trace>
  <inkml:trace contextRef="#ctx0" brushRef="#br0">867 69 0,'0'7'0,"4"7"0,8 12 0,-5-6 16,1 4 0,-5-1 16,5 11 0,0-4 15,-1 4 0,1-8 0,-1 5 16,-3-8 0,0-3 15,-1-3 0,1-7 16,-4 0 16</inkml:trace>
  <inkml:trace contextRef="#ctx0" brushRef="#br0">762 324 0,'-11'-7'0,"11"7"0,7-3 16,-7 3 0,8 0 15,-1 0 0,8-3 16,-3 3 0,10-4 16,-3 1 0,4 3 0,-4 0 15,3 0 0,-3 0 16</inkml:trace>
  <inkml:trace contextRef="#ctx0" brushRef="#br0">702 599 0,'3'0'0,"-3"0"0,8 23 16,-4-16 0,-1 13 15,-3-3 0,0 13 0,0-3 16,0 6 0,0-2 0,0-5 16,0-2 0,-3-7 15,-1-4 0,0-6 16,0-1 16</inkml:trace>
  <inkml:trace contextRef="#ctx0" brushRef="#br0">724 562 0,'15'-13'0,"-15"13"0,34-4 0,-26 4 0,7 0 16,-4 0 0,0 4 16,1-1 0,-5 7 15,1-3 0,-12 10 0,4-4 16,-7 4 0,-1-4 15,0 1 0,1-4 16,7-4 0,0 1 16,11 0 0,-3-1 15,11 4 0,-1-3 16,5 3 0,-4-3 16,0 3 0,-4 0 15,-8 3 0,1 4 16,-12 0 0,0-4 15,-7 7 0,0-3 0,-12 0 16,4-4 0,-3 1 16,3-4 0,-4-7 15,4 1 0,-3-11 16,3 0 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0 64 0,'-3'-3'0,"3"3"0,7-4 0,-3 1 16,0 6 0,3-3 16,8 0 0,1 0 15,2 0 0,5-3 16,3 3 0,5-3 16,-1 3 0,0-7 15,-4 3 0,1-2 16,-1 2 0,-3-6 15,-1 7 0,-7-4 16,0 4 0,-7-4 16,0 7 0</inkml:trace>
  <inkml:trace contextRef="#ctx0" brushRef="#br0">27 225 0,'-4'-10'0,"4"10"0,4-4 0,-4 4 15,4 0 0,-1 0 16,5-3 0,0 0 16,7-1 0,-4 1 0,12 0 15,-5-1 0,16-2 16,-7-1 0,7 4 16,-4-1 0,0 1 15,-4-1 0,5 1 16,-1 3 0,-4-3 0,-7-1 15,-4 4 0,-4 0 16,1-3 0,-5 3 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3 252 0,'-4'-7'0,"8"7"0,-8 0 0,4 0 16,0 0 0,8 0 16</inkml:trace>
  <inkml:trace contextRef="#ctx0" brushRef="#br0">26 242 0,'18'0'0,"5"-4"16,3-2 0,5-4 16,3 0 0,3 0 15,5 0 0,-5-1 16,1 1 0,0 4 15,-8-1 0,0 4 16,-3-1 0,-5 1 0,-7 3 16,-3-3 0,-5 3 15,-7 0 0,-4 6 16</inkml:trace>
  <inkml:trace contextRef="#ctx0" brushRef="#br0">237 309 0,'-8'7'0,"8"-7"0,0 33 0,0-26 16,0 16 0,0-3 15,0 17 0,0-7 16,0 17 0,0-7 0,0 7 16,0-6 0,0-1 15,0-7 0,-4-6 16,4-3 0,0-8 16,0 1 0,0-7 15,0-6 0,4-15 16,0 5 15,4-4 0,-1 3 16</inkml:trace>
  <inkml:trace contextRef="#ctx0" brushRef="#br0">772 0 0,'-7'0'15,"7"0"0,0 11 0,0-11 0,-4 10 16,4 0 0,-8 10 15,5-4 0,-13 15 16,9-5 0,-8 11 0,4-6 16,-5 5 0,5-9 15,0 0 0,-1-7 16,9-6 0,-1-4 16,8-14 0,-1 4 15</inkml:trace>
  <inkml:trace contextRef="#ctx0" brushRef="#br0">814 27 0,'7'17'0,"-7"-17"0,11 47 0,-7-40 0,0 19 15,0-2 0,3 13 16,1-7 0,-1 7 15,1-7 0,-4-7 0,-1-2 16,1-5 0,0-2 16,-4-8 0,0 1 15,0-7 16,0 0 0</inkml:trace>
  <inkml:trace contextRef="#ctx0" brushRef="#br0">723 269 0,'-4'-7'0,"4"7"0,4-3 0,-4 3 16,4 0 0,3 0 15,1 0 0,3 0 16,4-4 0,-3 1 0,7-1 15,-4 1 0,0-4 16,0 4 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 44 0,'-4'-7'0,"0"7"0,4-3 0,0 3 16,0 0 0,0 0 16,4 10 0,0 7 15,-4 3 0,0-4 0,0 15 16,0-5 0,0 8 15,0-7 0,0-4 16,0-3 0,3-3 16,-3-4 0,4-6 15,-4 0 0,4-14 0,0 4 16</inkml:trace>
  <inkml:trace contextRef="#ctx0" brushRef="#br0">11 54 0,'-12'-7'0,"12"7"0,0 0 16,0 0 0,4 4 15,-4-4 0,12 3 16,-5-3 0,8 0 15,-4 0 0,12-3 0,-4-1 0,4-3 16,-5 1 0,5-1 16,-4 0 0,0 1 15,-4-1 0,-4 4 16,0-1 0,-3 4 16,-1 0 0,-7 10 15,0-3 0,0 13 16,0-3 0,-3 10 15,3-4 0,-4 7 16,4-6 0,0 3 16,0-7 0,-4-4 15,0 1 0,1-3 16,-1-4 0,0-7 0,0 0 16</inkml:trace>
  <inkml:trace contextRef="#ctx0" brushRef="#br0">37 305 0,'-15'0'0,"15"0"0,0 0 16,0 0 0,8 0 15,-5 0 0,12 0 16,1 0 0,6-3 15,-3 0 0,7-1 0,-3 1 0,3-4 16,-3 0 0,0-3 16,-5 0 15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19 506 0,'-19'-3'0,"19"3"0,0-4 0,0 4 16,0 0 0,0 0 15,4-3 0,0 0 16,-1-1 0,1 1 0,4 0 16,-1-1 15</inkml:trace>
  <inkml:trace contextRef="#ctx0" brushRef="#br0">336 77 0,'-4'3'0,"4"-3"16,0 4 0,0-4 0,0 0 15,4 3 0</inkml:trace>
  <inkml:trace contextRef="#ctx0" brushRef="#br0">358 87 0,'15'0'0,"4"0"0,4-3 15,3-1 0,4-2 16,0-1 0,4 0 16,0 1 0,-7-1 15,7 0 0,0-3 0,-4 3 16,-4 1 0,-3 2 15,-4 1 0,-4 0 16,-4-1 0,-3 1 16,-8 3 15,0 3 0</inkml:trace>
  <inkml:trace contextRef="#ctx0" brushRef="#br0">577 188 0,'-8'0'0,"8"0"15,0 6 0,0-2 16,4 2 0,-4 8 15,4 3 0,-4 6 16,0 4 0,0 6 16,0 4 0,0 3 15,0 1 0,-4 6 16,4-4 0,-4 4 16,4-7 0,-3-3 0,6-3 15,-3-8 0,0 5 16,0-11 0,0-4 0,0-6 15,0 1 0,0-8 16,0 4 0,0-7 16,0 0 0,0 0 15,0 0 0</inkml:trace>
  <inkml:trace contextRef="#ctx0" brushRef="#br0">931 533 0,'0'-4'0,"0"4"0,0 0 0,0 0 0,0 0 16,0 0 0,0 0 16,0 0 0,4 7 15,0 0 0,0 10 0,-4-4 16,0 10 0,0-2 15,0 2 0,0-3 16,0 4 0,0-4 16,0 3 0,0-6 15,0-4 0,0-3 16,0-3 0,0 0 0,0-11 16,0 1 15</inkml:trace>
  <inkml:trace contextRef="#ctx0" brushRef="#br0">961 519 0,'-3'-10'0,"3"10"0,22-13 0,-14 10 16,-1 3 0,5-4 15,3 4 0,-4 0 16,0 4 0,-3-1 16,-1 4 0,-7 3 15,0 3 0,-7 0 16,-1 4 0,-3-3 16,4-1 0,-1-3 15,4 4 0,4-8 16,4 4 0,4-10 15,7 4 0,3-4 16,1 0 0,0 0 16,4 6 0,-4-2 0,-4 6 15,-8 3 0,1 1 16,-8-1 0,0 4 0,-8-4 16,1 7 0,-8-6 15,7 2 0,-11-6 16,8 4 0,-8-7 15,4 3 0,-8-7 16,8 0 0,0-3 16,0-10 0,0 4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0 0 0,'0'3'0,"0"-3"0,12 17 0,-4-10 16,3 4 0,4 2 16,9 4 0,6 11 0,1 3 15,0 3 0,-8-7 16,-4-3 0,8 7 15,-4-4 0,1 4 0,-5-7 16,0 0 0,-4-7 16,1-7 15,-1 1 0</inkml:trace>
  <inkml:trace contextRef="#ctx0" brushRef="#br0">416 0 0,'-19'3'0,"15"1"0,-4 6 0,4-3 16,-7 3 0,-4 4 15,-9 3 0,-3 7 16,-7 7 0,-5 6 0,9-2 15,6-8 0,-6 7 16,7-6 0,-1-1 0,5 0 16,11-10 0,1-3 15</inkml:trace>
  <inkml:trace contextRef="#ctx0" brushRef="#br0">547 236 0,'-4'-10'0,"0"6"0,1-2 0,3 6 15,-4-4 0,0 4 16,-4 0 0,0 7 16,5 0 0,-1 0 0,-4 10 15,0-4 0,-3 11 16,3-3 0,0 10 15,1-7 0,7 3 16,0-6 0,7-8 0,-3-2 16,12-15 0,-5 4 15,5-17 0,-1 3 16,0-3 0,-3 4 16,-1-1 0,-3 4 15,0 6 0,0 1 16,-1 10 0,1-1 15,7 8 0,-3-4 16,7 1 0,0-5 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30 0,'0'-4'0,"0"4"16,0 4 0,0-4 0,0 0 15,0 0 0,4 6 16,0-2 0,-4 6 16,0 0 0,0 10 0,0-3 15,0 13 0,0-7 16,0 8 0,0-5 16,-4-6 0,4-3 0,0-3 15,0-4 0,0-10 16,0 0 0,4-14 15,0 4 16</inkml:trace>
  <inkml:trace contextRef="#ctx0" brushRef="#br0">27 40 0,'-12'-4'0,"12"4"0,4 0 0,-4 0 16,4 0 0,0 0 15,3 0 0,1 0 16,7 0 0,0 0 16,4 0 0,-4-6 15,0 2 0,-4 1 16,4 0 0,0-4 15,0 4 0,-3-4 16,-1 7 0,-3-3 16,3 6 0,-7-3 15,-1 7 0,-3-1 16,0 8 0,0 2 16,0 5 0,0 2 15,0 4 0,0 0 0,0 0 16,0-1 0,0 4 15,0-6 0,0-4 0,-3-3 16,3 0 0,-4-4 16,4-3 0,-4-7 15,4 4 0,-4-10 16,4 3 0</inkml:trace>
  <inkml:trace contextRef="#ctx0" brushRef="#br0">38 345 0,'-8'3'0,"8"-3"0,0 0 15,0 0 16,4 0 0,0 0 16,3 0 0,1-3 15,3 3 0,1-4 0,3 1 16,0 0 0,4-1 16,-4 4 0,4-3 15,-4 3 0,0-3 0,0-1 16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151 527 0,'-4'-7'0,"4"7"0,-11-7 16,11 7 0,-4 0 16,0 0 0,-3-6 15,-1-1 0,-7-3 16,4 3 0,-4-6 0,0 3 0,0-7 16,3 4 0,1-4 15,0 0 0,3-3 16,8 3 0,0-10 15,0 7 0,4-6 16,4 2 0,3-3 16,0 7 0,4-10 15,0 10 0,8-7 16,-4 7 0,11-4 16,-4 4 0,8 0 15,-4 4 0,8 2 0,-8 4 16,4 3 0,-4 1 15,4 6 0,-7 0 16,3 3 0,-7 0 16,3 7 0,-3-3 15,-5 10 0,1-4 16,-4 14 0,0-3 16,-3 9 0,-1-6 15,0 13 0,-3-10 16,-4 7 0,-1-7 15,-3 4 0,0-7 16,-3 3 0,-1-7 16,-7 4 0,-1-7 0,-10 0 15,3-3 0,-11 0 16,7-4 0,-18-3 16,10 0 0,-6-10 15,7 0 0,-4-13 16,7 3 15</inkml:trace>
  <inkml:trace contextRef="#ctx0" brushRef="#br0">215 205 0,'11'-20'0,"-11"20"0,31-13 16,-24 13 0,4 0 15,-3 0 0,3 10 16,-3-4 0,-4 18 16,-1-7 0,-6 9 0,-1-6 15,-7 4 0,3-4 0,-7 0 16,4-3 0,-1 0 16,1-4 0,3-3 15,1 0 0,7-3 16,0 0 0,15-7 15,-4 0 0,19 0 16,-7 0 0,19-4 16,-8 1 0,22-4 15,16-6 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737 248 0,'0'-7'0,"0"7"0,0-3 15,0 3 0,3 0 16,1 0 0,-4 0 15,0 0 0,0 0 16,0 0 0,0 6 0,0 1 16,0 7 0,0 6 15,0 10 0,0 3 16,4 11 0,-4 9 16,4-2 0,-4 2 31,4 8 0,-1 6 0,1 0 0,-4 20 15,0-10 0,0 13 16,4-6 0,0 7 16,-1-11 0,-3 17 15,0-13 0,0 10 16,0-10 0,0 3 16,4-7 0,-4 11 15,0-7 0,0 6 16,0-6 0,0 3 15,4-7 0,-4 11 16,4-11 0,-4 21 16,0-11 0,0 8 15,0-11 0,0 7 16,0-14 0,0 10 16,0-9 0,0-4 15,0-13 0,0-7 16,0-7 0,-4-17 15,4-6 0,-4-27 16,4-10 0</inkml:trace>
  <inkml:trace contextRef="#ctx0" brushRef="#br0">465 697 0,'-15'0'0,"15"0"0,8-14 16,-1 4 15,1 4 0,3-18 16,4 4 0,8-17 15,3 4 0,4-31 16,4 0 0,0-23 0,0 14 0,-7-1 16,-1 17 0,-7 7 15,-4 16 0,-4 7 16,0 10 0,-3 11 16,0 6 0,-1 13 31,4 4 0,5 13 0,-1 7 15,3 7 0,9 6 16,7 17 0</inkml:trace>
  <inkml:trace contextRef="#ctx0" brushRef="#br0">759 3542 0,'-3'-7'0,"3"7"0,0 0 0,0 0 0,0 0 15,0 0 0,0 0 16,0 0 0,0 0 16,0 0 0,3 0 0,5 0 15,-1 0 0,5 0 16,-1 0 0,0 0 16,12 0 0,18 4 15,5-4 0,6 0 16,1 0 0,8 0 0,-9 0 15,1 0 0,0 0 16,3 3 0,5 1 16,-1-1 0,0 4 15,5-1 0,-1-2 16,-4-1 0,-3 4 16,-1-1 0,4 1 15,8-4 0,8 1 16,7-4 0,-4 0 15,-4 0 0,4 0 16,1 0 0,6 0 16,5 3 0,-5 0 0,-3 1 15,-7 3 0,-1 3 16,1 0 0,-1 0 16,12-4 0,-8 4 15,0-3 0,-3 0 16,-1 0 0,-3-1 15,3 1 0,4 0 16,0-1 0,-18-2 16,18-1 0,-8 0 15,-3 1 0,4-1 16,-4 4 0,3-4 0,1 1 16,0-1 0,-1-3 15,-3 0 0,-4 3 16,-15-3 0,12 4 15,-1-1 0,0 0 16,-3 1 0,-1 2 16,-3-2 0,0-1 15,0-3 0,-4 3 16,-4-3 0,0 0 16,-3 4 0,-1-4 15,1 0 0,-1 0 0,1 0 16,-1 0 0,1 0 15,-5 0 0,-3 0 16,0 0 0,0 0 16,-4 0 0,0 0 15,1 0 0,-5 0 16,0 0 0,-3 0 16,0 3 0,-5-3 15,-2 0 0,-1 0 16,-4-3 0,0-1 15,-3-2 0,-4-4 16,-4 0 0,0-4 16,3-6 0,1-3 15</inkml:trace>
  <inkml:trace contextRef="#ctx0" brushRef="#br0">5804 3512 0,'4'10'0,"3"-3"0,8 3 0,-3-3 15,3-1 0,4 4 16,3 0 0,5 4 16,-1-1 0,-3 1 0,-4 2 15,-4 1 0,-8 7 0,-11-4 16,-7 3 0,-8 4 15,-15 3 0,-11 0 16,-15 4 0,-12 9 16,4 8 0,12-11 15</inkml:trace>
  <inkml:trace contextRef="#ctx0" brushRef="#br0">269 3814 0,'-4'-17'0,"4"17"0,-3-7 0,3 7 16,0 0 0,0 0 0,0 0 15,0 0 0,0 10 16,0 0 0,0 20 0,0-3 16,0 27 0,0-11 15,-4 11 0,0-10 16,4 6 0,0-10 15,0-6 0,0-4 16,4-13 0,0-1 0,3-22 16,1-1 0,3-33 15,0 6 0,4-19 16,-3 9 0,7-6 16,-4 9 0,0 8 15,-4 6 0,0 14 0,-3-1 16,-1 28 0,-3-4 15,-4 37 0,0-10 16,0 16 0,0-9 16,0 3 0,0-10 15,0-4 0,0 1 16,4-18 0,0-2 16,7-18 0,-3 1 15,10-41 0,1 11 16,8-24 0,-8 10 0,7-7 15,-7 11 0,3-1 16,-3 7 0,-4 7 16,0 3 15</inkml:trace>
  <inkml:trace contextRef="#ctx0" brushRef="#br0">635 4095 0,'-4'-10'0,"4"10"0,8-27 0,-5 24 0,5-7 16,-4 3 0,7-3 15,-3 0 0,3 3 16,0 1 0,1 9 0,-1 0 15,-4 14 0,1 0 16,-4 6 0,-1-3 16,-3 4 0,0-4 15,-7 0 0,3-3 16,-7-4 0,0 1 16,-5-11 0,5 0 15,-4-9 0,4 2 16,-1-12 0,5 2 15,7-9 0,0 3 16</inkml:trace>
  <inkml:trace contextRef="#ctx0" brushRef="#br0">812 3938 0,'4'0'0,"-4"0"0,11 26 0,-7-19 16,0 10 0,0 0 16,-1 9 0,1-2 0,-4 6 15,0-6 0,0-1 0,0-3 16,0-6 0,0-4 15,-4-10 0,1 0 16,3-14 0,0 4 16,7-13 0,-3 3 15,7-4 0,0 4 16,5 0 0,-5 3 16,4 7 0,0 0 15,4 7 0,-4-1 16</inkml:trace>
  <inkml:trace contextRef="#ctx0" brushRef="#br0">1133 3763 0,'-15'4'0,"15"-4"0,-8 20 0,8-17 0,-8 11 15,5-4 0,-9 16 16,1 5 15,0 5 0,-1 8 16,9-4 0,-5 0 16,4-6 0,4-4 15,4-6 0,0-8 16,7-2 0,4-11 16,4-3 0</inkml:trace>
  <inkml:trace contextRef="#ctx0" brushRef="#br0">1291 3948 0,'-8'-10'0,"8"10"0,-11-4 0,11 4 15,-4 4 0,1-1 16,-5 10 0,0-3 16,-3 17 0,4-7 0,-1 14 15,1-7 0,3 3 16,0-7 0,4 1 15,0-7 16,4-1 0,0-12 16,7-4 0,0-17 15,0 0 0,5-23 16,-1 3 0,0-17 16,0 7 0,0-9 15,0 9 0,-7 3 16,3 11 0,-7 9 15,-1 14 0,-6 10 16,3 10 0,-4 14 16,4 6 0,-4 13 15,4 1 0,0 6 16,4-3 0,-4-7 16,7-3 0,5-7 15,3-3 0,4-10 16,3-4 0</inkml:trace>
  <inkml:trace contextRef="#ctx0" brushRef="#br0">6147 3928 0,'-4'0'0,"4"0"0,8 16 0,-4-12 15,7 12 0,0-2 16,12 16 0,-4-7 15,7 11 0,-3-7 0,7 3 16,-4-3 0,1 0 16,7-4 0,-12-6 15,-3-4 0,0-6 16,-4 3 16</inkml:trace>
  <inkml:trace contextRef="#ctx0" brushRef="#br0">6566 3897 0,'-19'0'0,"19"0"0,-19 14 16,11-4 0,-3 3 16,4-3 0,-20 20 15,5-3 0,-20 20 16,8-10 0,-7 7 0,7-7 15,4-7 0,3-4 16</inkml:trace>
  <inkml:trace contextRef="#ctx0" brushRef="#br0">5 120 0,'-7'-3'0,"7"3"0,0 0 0,0 0 15,7 3 0,-3 1 16,4 6 0,-1 0 15,8 7 0,-3-1 0,3 4 16,3-3 0,-2 3 0,-5-3 16,4-3 0,-4-1 15,1-3 0,-1-3 16,8-7 16,-4 0 0</inkml:trace>
  <inkml:trace contextRef="#ctx0" brushRef="#br0">292 6 0,'-15'27'0,"3"0"0,-3 27 0,15-44 15,-7 27 0,-1-4 16,-7 14 0,4-7 15,-8 17 0,4-10 0,-4 13 16,4-13 0,0 0 16,0-6 0,4-8 15,-1-3 0,5-10 16,-5-3 0,9-17 16,3 0 15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204 178 0,'-8'-10'0,"8"10"0,-7-7 0,3 4 16,4 3 0,-4-3 15,0 3 0,-3-4 16,7 1 0,-8-4 15,8 7 0,-4-3 16,4 6 0,0 0 16,8 4 0,3 13 15,4 7 0,8 17 16,3 6 0,8 24 16,4 6 0,7 24 15,4-3 0,12 26 16,-5-10 0,4 21 15,-3-21 0,-4 0 16,-4-16 0,-8-4 16,-3-17 0,-8-3 15,-3-16 0,-5-11 0,-3-10 16,-8-13 0,1-7 0,-12-27 16,3-3 0</inkml:trace>
  <inkml:trace contextRef="#ctx0" brushRef="#br0">11 466 0,'-11'7'0,"11"-7"0,4-10 15,0 10 0,3-14 0,-3 1 16,7-27 0,0 3 16,8-17 0,-4 11 0,4-14 15,-4 10 0,0 3 16,1 7 0,-5 11 15,0 2 0,0 11 16,1-1 0,3 14 16,0 0 0,4 4 15,0-1 0,3 7 16,-3 0 0,11 10 16,-7-3 0,22 30 15,-11-7 0</inkml:trace>
  <inkml:trace contextRef="#ctx0" brushRef="#br0">965 1864 0,'-15'3'0,"15"-3"0,-4 3 0,4-3 0,0 0 0,-3 0 31,3 0 0,0 0 16,3-3 0,1-4 0,0 1 15,0 2 0,11-2 16,-8-1 0,8-3 15,16-7 0,-5 4 0,-3 3 0,22-7 16,19-7 0,4-2 16,0-5 0,0 1 15,3-3 0,8-4 0,4-3 16,0 6 0,-4 1 16,-3-1 0,-1 1 15,8-1 0,4 4 16,3 0 0,1 3 15,-4-3 0,-8 0 16,0 3 0,4 0 16,0 0 0,4-3 15,-5 0 0,-2-4 16,-5 4 0,-7 0 16,0-3 0,0 2 15,0 5 0,-4 2 16,-4 1 0,-4 6 15,-3 0 0,-4 0 0,-7 4 16,-1 0 0,-3-1 16,-4 4 0,0-3 15,-4-1 0,4 1 16,-4-1 0,0 1 16,-3 0 0,-9 6 15,-2 0 0,2 1 16,-6-1 0,-5 0 15,-3 0 0,-4 1 16,0 2 0,0-2 16,0-1 15</inkml:trace>
  <inkml:trace contextRef="#ctx0" brushRef="#br0">3857 537 0,'-15'3'0,"19"-3"0,-4 0 16,0 0 0,4 0 15,-1 0 0,9 0 16,3 0 0,0 0 16,-4 0 0,8 0 0,-4 0 15,8 3 0,-8-3 0,-4 7 16,-3 10 0,-8-1 15,0-2 0,-8 13 16,-7 20 0,-8 3 16,1 4 0,3-11 15,4-6 0,-15 7 16,7-8 16</inkml:trace>
  <inkml:trace contextRef="#ctx0" brushRef="#br0">1946 389 0,'-12'7'0,"12"-7"0,-7 3 16,7-3 0,-4 0 16,4 0 0,-4 0 15,0-3 0,4-7 16,0 6 0,0-6 0,0 0 15,4-3 0,-4-1 16,4 1 0,0 0 16,3 3 0,1 0 0,-1 3 15,1 4 0,3 3 16,-3 0 0,-5 6 16,1 1 0,-4 3 15,0 0 0,-4 3 16,1-3 0,-5 1 15,-7-1 0,8-7 16,-1 0 0,0-6 16,1 0 0,3-14 15,0 3 0,4-2 16,0 2 0,4 1 16,0 3 0,3 3 0,1 4 15,3 6 0,-3 0 16,3 8 0,-3-1 15,-5 6 0,-3-2 16,-3 2 0,3 1 16,-8 0 0,-3-4 15,0 1 0,3-4 16,-3-10 0,3 0 16,1-17 0,-1 7 15,8-10 0,0 3 16,8-3 0,-5 3 15,9 4 0,-5 0 16,5 6 0,-1 3 16,4 8 0,-4-1 0,-3 7 15,-1 0 0,-7 7 16,0-4 0,-3 4 16,-1-3 0,-4-1 15,1-3 0,-8-7 16,3 1 0,-3-11 15,4 0 0,3-6 16,1 0 0,3-8 16,0 5 0,8-1 15,0 4 0,7 2 16,-3 1 0,3 7 16,-3 0 0,3 6 15,0-3 0,-3 7 0,-5-1 16,-3 8 0,0-4 15,-7 3 0,3-3 16,-11 0 0,4 0 16,-4-3 0,3 0 15,1-7 0,0 0 16,3-10 0,4 0 16,8-4 0,-4 1 15,11 0 0,-3-1 16,7 4 0,-4 3 15,5 4 0,-1 0 16,0 6 0,-4 0 0,-7 7 16,-4 1 15,4 2 0,-8 0 16,0 4 0,-7-4 16,-4 1 0,0-7 15,3 3 0,1-10 16,3 0 0,1-10 15,3 3 0,4-10 16,4 4 0,0-1 16,7 4 0,0 0 15,4 7 0,-3 0 16,3 6 0,-8 0 16,5 7 0,-5-3 0,-7 6 15,0 1 0,-4 3 16,1-4 0,-9 0 15,5-3 0,-8-6 0,3-1 16,5-13 0,-1 0 16,4-13 0,4 2 15,8-2 0,-4 3 16,7 3 0,4 4 16,0 3 0,-3 3 15,-1 7 0,-4 0 16,1 10 0,-1-3 15,-7 9 0,0-2 16,-7 6 0,-1-3 16,-3 3 0,0 0 0,-1-3 15,1-4 0,-8 1 16,8-8 0,0-12 16,-1 2 15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 0,'-4'-7'0,"4"7"0,8 4 0,-8-4 16,7 0 0,1 0 15,7 3 0,0-3 0,4 4 16,0-4 0,3 0 0,-3 0 16,0 0 0,4 0 15,-4-4 0,-4 1 16</inkml:trace>
  <inkml:trace contextRef="#ctx0" brushRef="#br0">68 103 0,'-23'-10'0,"27"10"0,0-3 0,-4 3 16,4 0 0,-1 0 15,9 0 0,-5 0 16,12 0 0,-4 0 0,4 0 16,-4 0 0,8 0 15,-8 0 0,4 0 16,7-3 0,-3-1 16,-4 1 15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54 45 0,'-4'-14'0,"4"11"0,0-4 0,0 7 0,0-3 16,0 3 0,0 0 16,0 13 0,0 7 15,0-3 0,-3 33 0,-1-6 16,-4 23 0,5-14 16,-5 35 0,4-18 15,-3 7 0,3-17 16,0-3 0,0-10 15,4-10 0,0 0 16,4-20 0,0-4 16,3-26 15,1-1 0</inkml:trace>
  <inkml:trace contextRef="#ctx0" brushRef="#br0">92 51 0,'15'-30'0,"0"20"0,4 0 0,-15 10 15,11 0 0,7 3 16,1 7 0,0 4 16,-8 3 0,-4-4 0,-4 10 0,-3-3 15,-11 7 0,3-3 16,-15 6 0,4-7 15,-15 1 0,3-7 16,-6-1 0,6-2 16,5-4 0,3-3 15,15-7 0</inkml:trace>
  <inkml:trace contextRef="#ctx0" brushRef="#br0">299 547 0,'0'-10'0,"0"10"0,4-3 0,-4-1 16,4 4 0,-4-3 15,4 3 0,-4-3 16,3 6 0,-3-3 16,0 7 0,0 6 15,0 4 0,0 6 16,0 4 0,0 0 16,0 3 0,0-3 15,0 0 0,0-4 16,4-9 0,0-1 15,3-16 0,1-1 16,7-19 0,-4-1 0,4-9 16,-3 6 0,3 0 0,0 4 15,-4 9 0,-3 1 16,-1 16 0,1-3 16,-4 21 0,-1-5 15,1 8 0,-4-4 16,4 0 0,0-3 15,-1-7 0,1 0 16,7-17 0,-3 4 16,7-21 0,0 4 15,8-7 0,-4 4 16,3-4 0,-3 7 16,0 0 0,0 3 15,3-3 0,-3 3 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 90 0,'-15'0'0,"11"0"0,4 0 0,0 0 16,0 0 0,0 0 15,8 0 0,7-3 16,0 3 0,-4 0 0,12-3 0,11-4 16,4 0 0,3 0 15,1 1 0,3-1 16,0 0 0,0 1 15,1-1 0,-1 0 16,-7 1 0,-5-1 16,-6 0 0,-5 4 15,-3 9 16</inkml:trace>
  <inkml:trace contextRef="#ctx0" brushRef="#br0">351 127 0,'-19'0'0,"15"10"0,0 10 0,4-16 16,0 16 0,-4 13 15,1 1 0,-1-7 16,0 19 0,0-9 0,1 17 15,-1-10 0,0 2 0,0-9 16,0-3 0,1-1 16,-1-9 0,0-11 15,4-9 0,0-1 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120 670 0,'-4'-7'0,"4"7"0,4-6 0,-4 6 15,4-4 0,-1 4 16,-3-3 0,0-1 15,0 1 0,0 3 0,0 0 16,0 0 0,0 0 16,0 0 0,-3 7 15,-5 10 0,1 6 16,-1 7 0,0-3 16,5-4 0,-5 11 15,1-7 0,-5 10 16,5-7 0,-5 7 15,5-10 0,-4-1 16,3-2 0,1-4 0,3-3 16,0-14 0,0 0 15,8-13 0,0 4 16</inkml:trace>
  <inkml:trace contextRef="#ctx0" brushRef="#br0">101 687 0,'4'-14'0,"-4"14"0,7-6 0,-7 2 16,0 8 0,0-4 16,8 6 0,-1 1 15,5 6 0,-1 8 16,0 2 0,1 7 15,3 0 0,-4 4 16,4-4 0,-4 0 16,1 0 0,-5-6 15,1-1 0,-4-3 16,3-3 0,-3-7 16,0 0 0,-4-10 15,3 4 0</inkml:trace>
  <inkml:trace contextRef="#ctx0" brushRef="#br0">93 928 0,'-7'7'0,"7"-7"0,0 3 16,0-3 15,0 0 0,0 0 0,7 3 16,1 1 0,3-1 16,-3-3 0,7 0 15,-4 0 0,1-3 0,-1 3 16,0-10 0,1 3 16</inkml:trace>
  <inkml:trace contextRef="#ctx0" brushRef="#br0">67 110 0,'-4'-3'0,"4"3"0,0 13 0,4-6 15,-4 6 0,0 4 16,0 3 0,0 4 16,0-4 0,0-3 0,0 6 15,0-3 0,4 0 16,-4-3 0,4-7 15,-1 0 0,5-13 16,-1-4 0,5-13 16,-1-17 0,4 4 0,0 2 15,-3 5 0,-1 6 16,-4 6 0,1 7 16,0 7 0,-5 0 15,1 17 0,0 13 16,-4-3 0,0-3 15,0 6 0,0-3 16,4-4 0,-4 1 16,3-11 0,1-3 15,7-17 0,-3 4 16,11-31 0,7-9 16,1-1 0,-5 4 15,1 7 0,-4-4 16,0 13 0,-4 1 0,-4 6 15,-3 4 0,-5-1 16,-3 4 0,-3 0 16,-5-3 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18 530 0,'-15'0'0,"15"0"0,-4 0 0,4 0 0,0 0 16,0 0 0,4 0 15,0 0 0</inkml:trace>
  <inkml:trace contextRef="#ctx0" brushRef="#br0">399 108 0,'-4'-17'0,"8"10"0,-4 1 0,0 2 16,0 4 0,0 0 15,0 10 0,-4 14 16,4 6 0,0-7 0,0 31 0,0-7 15,-4 20 0,1-13 16,-5 19 0,4-12 16,1 2 0,-1-12 15,0-4 0,4-11 16,4-12 0,0-4 16,-1-23 0,1-1 15</inkml:trace>
  <inkml:trace contextRef="#ctx0" brushRef="#br0">422 81 0,'3'-20'0,"12"3"0,4-3 0,-7 13 16,6 1 0,5-1 15,3 4 0,5 3 16,-1 6 0,-4 8 0,-3 2 15,-8 11 0,-8-3 16,1-4 0,-12 13 16,0-6 0,-11 3 15,0-3 0,-7 0 16,3-7 0,-8 0 16,5-3 0,-1-4 15,4 1 0,-3-8 16,3 1 15</inkml:trace>
  <inkml:trace contextRef="#ctx0" brushRef="#br0">742 456 0,'-4'-10'0,"4"10"0,4 0 0,-4 0 15,0 0 0,0 0 0,0 7 16,0-4 0,-7 11 16,-5 9 0,1 1 0,3-4 15,-7 20 0,4-6 16,-4 9 0,0-6 15,0 0 0,3-7 16,1-3 0,4-7 16,3-3 0,0-7 15,4-20 0</inkml:trace>
  <inkml:trace contextRef="#ctx0" brushRef="#br0">746 476 0,'7'11'0,"-7"-11"0,19 26 0,-7-9 15,-5 3 0,1-3 16,3 16 0,0-6 16,1 10 0,-1-7 0,0 0 15,-3-3 0,-1-3 16,1-4 0,-4-7 15,-1 4 0,-3-14 16,0 1 16</inkml:trace>
  <inkml:trace contextRef="#ctx0" brushRef="#br0">674 704 0,'-11'-3'0,"11"3"0,4 0 16,-4 0 0,7 0 16,-3 0 0,11 0 15,-4 0 0,8 0 16,-4 0 0,8 0 0,3-3 16,-7-1 0,0 1 15,-4 0 0,-4-1 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 0 0,'-4'0'0,"4"0"0,0 14 0,0-1 0,0 10 15,0-2 0,0 32 16,0-9 0,4 23 16,-4 10 0,0-3 0,0-7 15,0-20 0,0-11 16,0-2 0,0-7 15,0-11 0,0-2 16</inkml:trace>
  <inkml:trace contextRef="#ctx0" brushRef="#br0">15 74 0,'15'-20'0,"4"10"0,11-7 0,-15 10 16,8 4 0,7 0 16,0 3 0,-3 3 15,-5 7 0,-3 3 0,-8 8 16,-7 5 0,-4-2 16,0-4 0,-11 10 15,3-6 0,-11 2 0,4-2 16,-7-4 0,3-3 15,-4-4 0,4-3 16,0-3 0,4 0 16,8-7 0,3 0 15</inkml:trace>
  <inkml:trace contextRef="#ctx0" brushRef="#br0">384 365 0,'-15'21'0,"15"-21"0,-18 33 0,10-19 15,4-1 0,-7 10 16,0 1 0,-8 3 16,7 3 0,-6 0 15,6-3 0,1-7 16,3-3 0</inkml:trace>
  <inkml:trace contextRef="#ctx0" brushRef="#br0">362 379 0,'15'-3'0,"-15"3"0,23 26 16,-16-16 15,1 4 0,-1 6 16,4 0 0,1 7 15,-1 3 0,-3 0 0,-1 4 16,1-8 0,-1 5 16,-3-8 0,0-3 15,0-3 0,-4-10 0,0-1 16</inkml:trace>
  <inkml:trace contextRef="#ctx0" brushRef="#br0">320 587 0,'-18'-7'0,"18"7"0,-8-7 0,8 7 15,0 0 0,0 0 16,8 0 0,-1 0 16,8-3 0,-4 3 0,8 0 15,-4 0 0,4-3 16,-4 3 0,4-4 0,-4 1 15,8 3 0,-4 0 16</inkml:trace>
  <inkml:trace contextRef="#ctx0" brushRef="#br0">724 372 0,'0'0'0,"0"0"0,19-7 0,-16 7 15,13-3 0,-5 3 16,8-3 0,-4-1 15,4-2 0,-4-1 16,0 0 0,-4 4 16</inkml:trace>
  <inkml:trace contextRef="#ctx0" brushRef="#br0">724 456 0,'-23'3'0,"23"-3"0,-4 7 0,4-7 0,4 3 16,-4-3 0,11 4 16,1-1 0,7 0 15,-4 1 0,7-4 0,-3 0 16,4-4 0,-4 1 16,3 0 0,-3-1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5 31 0,'0'-11'0,"0"11"0,4-13 0,-4 13 0,4-4 16,-4 1 0,0 3 15,0 0 0,0 17 16,0-3 0,0 20 0,0-3 15,-4 17 0,4-11 16,0 11 0,0-10 16,0-1 0,0-6 15,0-7 0,0-3 16,4-11 0,0-3 16,3-14 0,-3 4 15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45 110 0,'-8'-13'0,"8"9"0,-3-2 0,3 2 16,0 1 0,0 0 16,0-1 15,0 4 0,0 0 0,-4 4 0,4 2 0,-4 11 16,0 7 0,4-4 16,-3 27 0,-1-7 15,0 34 0,0-18 16,0 52 0,1-21 15,3 23 0,0-19 16,0 30 0,0-28 0,0 25 16,0-24 0,3 9 15,1-19 0,0 13 16,0-19 0,0 2 16,-1-16 0,-3-7 15,0-10 0,0-7 16,0-7 0,-3-13 15,3-3 16,0-20 0,0-1 16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60 17 0,'-34'6'0,"34"-6"0,-19 14 16,16-11 16,3 0 0,-4-3 15,8 4 0,3-4 16,4 0 0,16-4 0,-1 4 15,4-3 0,4 3 0,4-3 16,-4 6 0,4-6 16,-1 3 0,1-4 15,0 1 0,-4-4 16,0 1 0,-4-4 16,-4 3 0</inkml:trace>
  <inkml:trace contextRef="#ctx0" brushRef="#br0">290 120 0,'-23'11'16,"23"-11"0,-3 16 0,-1-6 15,8 4 0,-4 13 16,0 6 0,-4 11 16,4 3 0,-4 3 15,0-3 0,-3 6 16,7-6 0,-8-3 16,5-7 0,-5-7 15,8-3 0,-8-11 16,8-2 0,-3-11 0,6 1 0</inkml:trace>
  <inkml:trace contextRef="#ctx0" brushRef="#br0">467 379 0,'4'0'0,"-4"0"0,0 20 0,0-17 15,0 14 0,0-4 0,-7 17 16,3-10 0,-8 14 16,5-7 0,-4 10 0,-1-7 15,1 3 0,3-6 16,1-3 0,3-4 15,4-14 0,0 1 16</inkml:trace>
  <inkml:trace contextRef="#ctx0" brushRef="#br0">516 456 0,'8'20'0,"-8"-20"0,22 37 0,-18-31 15,8 14 0,-1-3 16,4 10 0,-4-7 16,4 10 0,-3-6 0,-1 2 15,0-5 0,-3-1 16,-4-4 0,-4-2 16,0-4 15</inkml:trace>
  <inkml:trace contextRef="#ctx0" brushRef="#br0">426 643 0,'-19'-3'16,"19"3"0,0-7 0,0 7 0,4 0 15,-4 0 0,7-3 16,1 0 0,7-1 15,-4 1 0,8-1 0,-4 1 16,8 0 0,-4-1 16,3-2 0,-3-1 15</inkml:trace>
  <inkml:trace contextRef="#ctx0" brushRef="#br0">829 379 0,'-7'0'0,"7"0"0,11 0 16,-11 0 0,4 0 16,0 0 0,7 0 15,-4 0 0,8 0 16,1 0 0,2-4 0,5-3 16,-8 1 0,0 2 15,0 1 0</inkml:trace>
  <inkml:trace contextRef="#ctx0" brushRef="#br0">822 519 0,'-4'10'0,"4"-10"0,11 0 0,-7 0 16,0 4 0,3-4 15,8 3 0,0-3 16,1 0 0,-1 0 0,7-3 16,-3-1 0,4-6 15,-4 4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 11 0,'-4'-6'0,"4"9"0,0-6 15,0 3 0,0 0 16,0 0 0,0-4 16,0 4 0,0 0 15,4 7 0,0 3 0,0 4 16,0 9 0,-1 14 16,1 20 0,0 10 15,0-10 0,-1 0 16,1 3 15,0 11 0,0-1 0,-1 10 16,1-3 0,-4 4 16,4-11 0,-4 11 15,0-8 0,0 11 16,0-7 0,0 7 16,0-10 0,0 3 15,0-7 0,0 11 16,0-8 0,0 8 15,0-7 0,0-1 16,0-6 0,0 0 16,0-10 0,0 0 15,0-6 0,0-8 16,0-3 0,0-6 16,0-4 0,0-6 15,0-1 0,-4-10 16,4-3 0,-4-13 15,4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 2913 0,'-4'-7'0,"4"7"0,0-3 0,0 3 16,0 0 0,0 0 16,0 10 0,0 0 15,0 13 0,-4 4 16,4 3 0,-4 11 15,4-4 0,-7 6 16,7-3 0,-4 1 16,4-1 0,-4-3 15,8-4 0,-4-6 16,0-4 0,0-13 16,0-6 0,0-14 15,4 0 0</inkml:trace>
  <inkml:trace contextRef="#ctx0" brushRef="#br0">15 2863 0,'-3'-10'0,"3"10"0,3-4 16,-3 4 15,4 4 0,0 2 0,7 4 16,1 7 0,3 3 0,4 10 16,3 4 0,5 3 15,-1 3 0,4-3 16,-3-4 0,-5 1 16,1-4 0,-4-3 15,-1-4 0,-6-6 16,3 0 0,-8-7 15,1-3 0,-8-7 16,0 0 0</inkml:trace>
  <inkml:trace contextRef="#ctx0" brushRef="#br0">38 3184 0,'-4'14'0,"4"-14"0,4-10 16,-4 6 15,4 8 0,0-8 16,3 4 0,1-3 15,3 0 0,0-4 16,4 4 0,-3-4 16,3 4 0,-4-4 0,0-3 0,-3 3 15</inkml:trace>
  <inkml:trace contextRef="#ctx0" brushRef="#br0">1426 631 0,'-12'-7'0,"12"7"0,-15 7 0,11-4 15,4 4 0,-7 3 16,-1 3 0,-3 4 16,3 6 0,-3 1 15,7-1 0,-3 7 16,7 1 0,0-1 16,4-3 0,-1 3 15,9-3 0,3-4 16,0 0 0,4-6 15,0 0 0,-1-10 16,5-1 0,0-9 16,3 3 0</inkml:trace>
  <inkml:trace contextRef="#ctx0" brushRef="#br0">389 684 0,'-4'-3'0,"8"-4"0,0 11 0,-4-4 0,7 6 15,-3 1 0,7 16 16,-3-6 0,7 13 16,-4-6 0,4 13 0,-4-7 15,1 3 0,-5-6 16,1 3 0,-1 0 15,-3-9 0,0-5 16,0-2 0,-1-1 16,-3-13 0,0 0 15</inkml:trace>
  <inkml:trace contextRef="#ctx0" brushRef="#br0">426 704 0,'-3'-16'0,"3"16"0,7-14 0,-3 14 15,4-6 0,-1-1 16,8-3 0,-4 0 16,8 3 0,-4 0 0,0 7 15,-3 0 0,-5 10 16,1 0 0,-8 7 15,0-3 0,-8 9 0,1-6 16,-8 3 0,3-3 16,-3-4 0,4 0 15,0-2 0,3-5 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1 707 0,'-3'-4'0,"3"4"0,0 4 0,0-4 0,7 3 15,1 0 0,3 1 16,0-1 0,8 7 16,-4 0 0,12 7 0,-5 0 15,8-4 0,-3-3 16,3 0 0,-4 0 15,1-3 0,-5 0 16,-3-7 0,0 0 16</inkml:trace>
  <inkml:trace contextRef="#ctx0" brushRef="#br0">254 499 0,'-11'7'0,"11"-7"0,-12 10 0,12-7 15,-3 10 0,-1-3 16,-4 24 0,1-7 16,-5 20 0,1-7 0,0 7 15,-1-7 0,1 4 0,0-11 16,3-9 0,1-4 15,3-7 0,0 1 16</inkml:trace>
  <inkml:trace contextRef="#ctx0" brushRef="#br0">378 680 0,'4'10'0,"-4"-10"0,19 44 0,-11-28 16,-1 8 0,4 3 16,4 3 0,-3 3 15,3 1 0,-4-1 16,4-3 0,-3-6 16,-1-1 0,-4-9 15,1-1 0</inkml:trace>
  <inkml:trace contextRef="#ctx0" brushRef="#br0">412 690 0,'0'-17'0,"0"17"0,12-20 16,-9 13 16,5 4 0,-1-7 15,9 7 0,-1-7 16,3 6 0,-2-2 15,-1 6 0,-4 0 0,-4 6 16,1 1 0,-8 10 0,0-4 16,-11 14 0,3-7 15,-11 7 0,4-4 0,-4 1 16,4-8 0,4-9 16,3 0 15</inkml:trace>
  <inkml:trace contextRef="#ctx0" brushRef="#br0">733 727 0,'-8'20'0,"8"-20"0,0 30 15,0-23 0,0 6 16,0-3 0,0 7 16,0-4 0,0 4 15,0-3 0,0-14 0,8-14 16</inkml:trace>
  <inkml:trace contextRef="#ctx0" brushRef="#br0">804 301 0,'8'17'0,"-4"-4"0,3 24 0,-3-30 16,4 10 0,-5-1 16,5 5 0,-1-5 15,5 1 0,-5-4 0,5-6 0,-1 0 16,0-14 0,-3 4 16,-1-17 0,1 3 15,-1-17 0,1 8 16,-1-11 0,1 3 15,0 7 0,-1 4 16,4 16 0,1 4 16,3 23 0,-4-3 15,4 16 0,0-6 16,-3 17 0,-1-7 16,-4 13 0,1-7 15,-8 14 0,0-10 0,-4 0 16,0-10 0,-7-3 15,0-4 0,-8-10 16,4-3 0,-8-21 16,4 1 0,1-21 15,2 1 0,13-11 16,-1-2 16</inkml:trace>
  <inkml:trace contextRef="#ctx0" brushRef="#br0">1200 412 0,'-3'6'0,"3"-6"0,7 24 16,-3-21 0,3 11 16,-3-1 0,4 11 15,-1-4 0,1 6 16,-1-2 0,1 3 0,-1-7 0,-3 0 15,0-3 0,0-7 16,-1-4 16</inkml:trace>
  <inkml:trace contextRef="#ctx0" brushRef="#br0">1219 412 0,'-4'0'0,"4"0"0,8-14 0,-4 14 15,-1-6 0,1-1 16,8 0 0,-5 1 16,8-1 0,-4 0 0,5 7 15,-5 0 0,0 4 16,-3-1 0,-1 7 0,-3 0 16,-8 7 0,4-4 15,-7 4 0,-1-4 16,-3 1 0,0-4 15,-1-7 0,1-6 16,3-7 0,8-7 16</inkml:trace>
  <inkml:trace contextRef="#ctx0" brushRef="#br0">1366 0 0,'-4'-4'0,"4"4"0,8 4 0,-1-1 16,1 4 0,0-4 0,7 10 16,0-3 0,7 14 15,-3-4 0,8 13 0,-9-6 16,5 10 0,0 13 15,-8-9 0,-4-8 32,-3 7 0,-1-6 15,-3 6 0,0-6 16,-8 3 0,0-7 16,-11 0 0,-11-3 15,7-11 0,4-2 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275 1626 0,'-8'3'0,"8"-3"0,0 24 0,0-21 0,0 17 16,0-3 0,0 13 15,0-7 0,0 11 16,0-7 0,0 3 0,0-3 16,0-7 0,0-3 15,0-7 0,0 0 16,4-14 0,0 1 16</inkml:trace>
  <inkml:trace contextRef="#ctx0" brushRef="#br0">3 171 0,'-3'-10'0,"3"10"0,0-3 0,0 3 15,0 0 0,0 0 16,7 3 0,1 1 15,7 9 0,0-3 0,7 13 0,-3-2 16,11 12 0,-3-6 16,3 6 0,0-2 15,-3-1 0,-5-7 16,1-3 0,-4-3 16,0-4 0,-1-2 15</inkml:trace>
  <inkml:trace contextRef="#ctx0" brushRef="#br0">365 108 0,'-15'6'0,"15"-6"0,-19 17 0,19-14 15,-11 11 0,0-4 16,-8 17 0,0-4 16,-11 17 0,3-6 0,-10 6 15,7-3 0,-1-4 16,5-6 0,3 0 16,5-7 0,10-3 15,1-4 16</inkml:trace>
  <inkml:trace contextRef="#ctx0" brushRef="#br0">418 329 0,'-4'10'0,"4"-10"0,4 40 16,0-33 0,0 13 16,-1-3 0,1 16 0,-4-6 15,0 6 0,0-6 16,0 3 0,0-6 0,4-4 15,-4-3 16,4-7 0,-1 0 16</inkml:trace>
  <inkml:trace contextRef="#ctx0" brushRef="#br0">467 369 0,'4'-17'0,"-4"17"0,15-20 0,-11 20 15,7-3 0,-3-1 16,7 1 0,-4 0 0,0 6 16,1 0 0,-5 7 0,1-3 15,-8 13 0,0-6 16,-8 2 0,4-2 16,-7 3 0,4-4 15,-9 0 0,5-3 16,-4 1 0,0-5 15,4-9 0,-1 0 16</inkml:trace>
  <inkml:trace contextRef="#ctx0" brushRef="#br0">67 791 0,'-11'24'0,"11"-24"0,-4 67 16,4-54 0,0 17 16,0 0 0,0 4 0,0-7 15,8 0 16,-4-4 0,7-10 0,-3 1 0,10-17 15,-3-1 0,4-26 16,0 3 0,4-13 16,-1 6 0,-3 1 15,-4 6 0,4 14 16,-4-1 0,-3 21 16,-1 0 0,-4 20 15,-3-1 0,-4 11 16,0-7 0,-11 7 15,3-3 0,-10-1 16,2-3 0,-10 1 16,7-8 0,-11-3 15,7-3 0,1-10 0,3-1 16,4-12 0,4-1 16,7-10 0,0 4 15</inkml:trace>
  <inkml:trace contextRef="#ctx0" brushRef="#br0">452 1063 0,'-4'10'0,"4"-10"0,4 27 0,-4-21 15,4 14 0,-4-3 16,4 10 0,-4-4 0,0 11 16,0-7 0,0 6 0,0-6 15,0-3 0,0-4 16,0-10 0,0-4 16</inkml:trace>
  <inkml:trace contextRef="#ctx0" brushRef="#br0">471 1110 0,'4'-17'0,"-4"17"0,26-10 15,-22 10 0,7-4 16,0 1 0,5 3 16,-1 0 0,-4 3 15,0 1 0,-3 6 0,-4-3 0,-8 6 16,4 0 0,-12 1 15,5-1 0,-8 1 16,4-4 0,-5 0 16,5 0 0,0-10 15,0 0 16</inkml:trace>
  <inkml:trace contextRef="#ctx0" brushRef="#br0">920 0 0,'-8'0'0,"8"0"0,0 14 0,0-8 16,4 4 0,-4 4 15,4 9 0,-1 11 16,-3 9 0,0 11 0,4 6 15,-4 11 0,4 6 16,-4 0 0,0 7 16,0 6 0,0-19 15,0-14 0,0 16 16,0-12 0,-4 9 16,4-16 0,-4 16 0,4-13 15,0 10 0,0-13 16,0 6 0,0-13 15,0 6 0,0-9 16,0 6 0,0-9 16,-3-1 0,3-7 15,0 1 0,0-4 16,-4 0 0,4-6 16,0 2 0,0-6 15,-4 1 0,4-5 16,0 1 0,0-3 15,0 2 0,0-2 0,0-1 16,0 0 0,0 1 16,0-4 0,0 0 15,0 0 0,0-3 16,0-1 0,-4-2 16,0-1 0,1-13 15,-1 0 16,-4-17 0,1 7 15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212 104 0,'-3'-10'0,"3"10"0,0-7 16,0 4 15,0 3 0,-4-4 16,0 4 0,-3-3 16,-1 3 0,-7 0 15,7 7 0,-10-1 0,2 8 0,-10 6 16,3 7 0,1 3 16,3 0 0,0 0 15,12 0 0,-1 4 16,4-1 0,4-6 15,4 0 0,4-7 16,3 0 0,4-6 16,4-4 0,0-7 15,7 0 0,-7-6 16,4 0 0</inkml:trace>
  <inkml:trace contextRef="#ctx0" brushRef="#br0">201 318 0,'-7'-20'0,"7"20"0,3-27 16,1 17 16,4 7 0,-1-10 15,8-1 0,0 1 16,4 6 0,-4 4 15,0 3 0,-7 3 16,-1 7 0,-7 4 16,0 2 0,-7 1 15,3 3 0,-7-6 0,3 2 16,1-2 0,3-8 0</inkml:trace>
  <inkml:trace contextRef="#ctx0" brushRef="#br0">537 107 0,'0'7'0,"0"-7"0,-12 23 0,5-13 15,7 4 0,-8 3 16,4 3 0,1 0 16,6 3 0,1-3 15,8 0 0,3-3 16,0-3 0,0-4 15,0 3 0,-4-6 16,1 3 0,-12-3 16,3 3 0,-18 0 15,4 0 0,-16 3 16,1 1 0,-8-1 16,4 0 0,4-6 15,7 0 0</inkml:trace>
  <inkml:trace contextRef="#ctx0" brushRef="#br0">748 389 0,'-12'-14'0,"12"14"0,0-37 0,0 17 16,4 10 0,4-30 16,7 0 0,4-14 15,3 11 0,1-4 16,3 10 0,-3 10 15,0 10 0,-5 14 16,-2 13 0,-5 17 16,-4 6 0,-7 14 15,4 0 0,-4 0 0,-4 7 16,-3-14 16,3 7 0,0-14 0,-7-2 15,3-8 0,-7-6 16,0-4 0,0-13 15,0 0 0,0-10 0,0 3 16,4-3 0,-1 0 16,5 0 0,3 0 15,4 0 0,0 0 0,8 0 16,-1 0 0,8 0 16,-4 3 0,12 0 15,-4 1 0,7-4 16</inkml:trace>
  <inkml:trace contextRef="#ctx0" brushRef="#br0">1245 348 0,'0'-10'0,"0"10"0,0-13 0,0 13 16,0-3 0,0-1 16,-3 1 0,-1 0 15,-4 3 0,5 0 0,-9 3 16,1 0 0,-4 14 15,0-4 0,-4 11 16,4-4 0,0 4 0,0-4 16,7 3 0,1-6 15,7 0 0,0-4 16,15-10 0,-4 1 16,12-18 0,-4 4 15,3-10 0,-3 3 16,-4 4 0,-4 3 15,1 7 0,-1-1 16,0 11 0,-3 0 16,3 9 0,-3-2 15,3 3 0,0-4 16,8-3 0,-4 0 16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27 309 0,'-19'6'0,"15"-2"0,0-4 0,4 0 16,0 0 0,0 0 15,8 3 0,3 4 16,4-7 0,8 0 0,7-7 16,4-3 0,7-3 15,1-4 16</inkml:trace>
  <inkml:trace contextRef="#ctx0" brushRef="#br0">547 0 0,'-19'4'0,"11"6"0,-14 0 16,11 0 0,-5 7 15,-6 6 0,-5 11 16,1 2 0,3 1 16,8-3 0,8-4 0,11-7 15,7-6 0,8-3 16,3-4 0,1 0 15,-4 3 0,-4-3 16,-4 4 0,-7-1 16,-4 4 0,-8 3 0,-7-3 15,-7 3 0,-5-4 16,1-2 0,3-4 16,1-3 0,7-11 15,3-9 16</inkml:trace>
  <inkml:trace contextRef="#ctx0" brushRef="#br0">483 144 0,'15'-3'0,"0"0"0,4-1 0,-8 4 15,4 0 0,4-3 0,0 0 16,0 3 0,0 0 15,-1 0 0,1 0 0,-4 0 16,4 0 0,-4 3 16</inkml:trace>
  <inkml:trace contextRef="#ctx0" brushRef="#br0">577 278 0,'-8'41'0,"5"-11"0,-1 0 0,4-23 16,0 6 0,0 4 15,0 0 0,4-4 16,3-6 0,1-7 0,3-7 15,0-3 16</inkml:trace>
  <inkml:trace contextRef="#ctx0" brushRef="#br0">660 295 0,'-4'17'0,"0"3"0,1 10 0,3-13 15,-4 3 0,0 0 16,4 0 0,0-3 0,0-3 15,4-8 0,3-6 0,9-10 16,2-10 0,5-13 16,3-8 0,-3 8 15,0 3 0,-5 10 16,-2 13 0,-5 14 16,-4 9 0,-3 8 15,-4 3 0,0-4 16,0 0 0,0-2 15,4-8 0,0-3 16,7-7 0,-3-6 16</inkml:trace>
  <inkml:trace contextRef="#ctx0" brushRef="#br0">943 392 0,'-12'-20'0,"16"-10"0,8-23 0,-5 29 16,4-13 0,8-3 15,4-4 0,3 4 16,1 10 0,-5 7 0,1 13 16,-4 13 0,-4 17 15,-4 17 0,-3 13 16,-5 4 0,-3-1 15,0-2 0,-3-1 0,-1-10 16,0-10 0,-3-10 16,-5-3 0,1-10 15,-4-10 0,-4-4 16,0-10 0,0-3 16,0 0 0,4 3 15,0 4 0,4-1 16,3 4 0,5 3 15,6 1 0,5-1 16,7 4 0,4-4 16,7 4 0,4-1 15,8 1 0,0 0 16</inkml:trace>
  <inkml:trace contextRef="#ctx0" brushRef="#br0">1388 141 0,'-8'-7'0,"1"14"0,-5 6 0,5 1 0,-5 9 16,-3 11 0,-4 6 15,4 0 0,4 4 16,0-11 0,7-2 0,4-11 15,8-7 0,7-13 16,7-13 0,5-18 16,3-12 0,0-7 15,-7 9 0,-1 8 16,-7 9 0,-3 14 16,-1 14 0,-4 16 15,1 7 0,0 6 16,3 1 0,4-1 15,0-6 0,4-7 0,-4-10 16,0-6 16</inkml:trace>
  <inkml:trace contextRef="#ctx0" brushRef="#br0">1376 175 0,'0'-4'0,"0"4"0,4-3 0,-4 3 16,4 0 0,3 0 15,1 0 0,-4 0 16,3-3 0,-3 3 0,0 0 15,0 0 0,-4 0 16,0 0 0,7 3 0,-7-3 16,0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139 13 0,'0'-13'15,"0"13"0,0 3 0,0-3 0,0 10 16,0-3 0,-7 13 16,-1 0 0,-7 10 15,0-6 0,-4 6 0,4-3 16,8 0 0,-1-7 16,8-3 0,0-4 15,11-3 0,1 0 16,3-3 0,-4-4 15,0 4 0,-3-1 0,-4 5 16,-1-5 0,-6 11 16,-1-4 0,-7 8 15,-1-5 0,-7 4 16,4-3 0,-3-3 16,-1-4 0,7-10 15,5 0 16</inkml:trace>
  <inkml:trace contextRef="#ctx0" brushRef="#br0">185 33 0,'7'7'0,"-7"-7"0,30 7 0,-22 0 0,7-4 15,0 0 0,11 1 16,-7-1 0,8 0 15,-5 1 0,5-1 0,-5 0 16,-3 1 0,-4-4 16</inkml:trace>
  <inkml:trace contextRef="#ctx0" brushRef="#br0">234 181 0,'-12'30'0,"12"-30"0,-7 47 0,7-40 16,0 13 0,0-3 15,0 6 0,0-3 0,0 0 16,0-3 0,7-14 0,1 1 15</inkml:trace>
  <inkml:trace contextRef="#ctx0" brushRef="#br0">324 214 0,'-11'17'0,"11"-17"0,-8 34 15,8-28 0,-4 11 16,1-3 0,3 6 15,0-4 0,3-2 16,1-1 0,11-13 0,-3 0 16,10-17 0,-3 4 15,7-10 0,-7 2 0,0 5 16,0 2 16,-4 8 0,-4 2 0,-3 14 0,-1-3 15,-3 13 0,0-3 16,0 6 0,-4-3 15,4-3 0,-1-3 16,5-8 0,-4 1 16</inkml:trace>
  <inkml:trace contextRef="#ctx0" brushRef="#br0">682 422 0,'-26'-13'0,"26"13"0,-4-20 0,4 16 15,0-9 0,0 0 16,8-21 0,-1 7 16,12-20 0,-4 10 0,8-10 15,7-3 0,-8 23 16,-3 7 0,0 24 15,0-1 0,-4 24 16,-4-7 0,1 17 0,-5-7 16,-3 14 15,0-8 0,-8 5 0,4-8 16,-11-6 0,3-4 16,-11-6 0,4-3 15,-4-18 0,4 1 16,-4-11 0,4 4 15,4-3 0,0 0 16,3-1 0,4 4 16,8 0 0,0 0 15,11-3 0,-4 3 16,20-1 0,-9 5 16,16-1 0,-8 4 15</inkml:trace>
  <inkml:trace contextRef="#ctx0" brushRef="#br0">1180 245 0,'-11'-7'0,"11"7"0,-15-3 0,15 3 16,-8 3 0,4 0 15,-7 7 0,3 0 16,-3 10 0,0-3 0,3 7 15,1-8 0,7 5 16,0-5 0,7-12 0,1-1 16,7-13 0,0 3 15,0-6 0,-4 3 16,1 3 0,-1 4 16,0 3 0,-3 0 15,3 6 0,-3 1 16,3 3 0,0-3 15,8 0 0,0-4 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248 27 0,'-15'-10'0,"12"7"0,-9-4 0,5 4 16,-1 0 0,-3 3 15,-4 3 0,-4 7 16,0 7 0,-4 6 0,1 4 15,-5 7 0,5-1 16,3 4 0,4 0 16,7 0 0,5-4 15,6-3 0,9-6 16,10-11 0,8-6 0,12-10 16,-4-4 0,3-3 15,-3 3 0,-8 4 16</inkml:trace>
  <inkml:trace contextRef="#ctx0" brushRef="#br0">263 259 0,'-11'-17'0,"15"0"0,3-3 0,1 10 15,3 0 0,4-7 16,4 4 0,0 3 16,0 3 0,0 4 0,-4 9 15,-4 4 0,-3 7 16,-8 0 0,-4 0 16,0 0 0,0-4 15,1-3 0,3-7 16,7-9 15,8-8 0,4-9 16</inkml:trace>
  <inkml:trace contextRef="#ctx0" brushRef="#br0">558 58 0,'-12'20'0,"1"-7"0,-8 14 0,12-14 0,3 4 15,0 0 0,4 0 16,8-1 0,3-2 15,8-4 0,7-3 0,4-4 16,0 4 0,-3-1 16,-8 1 0,-8 0 15,-7 3 0,-12 0 16,-7 3 0,-11 7 16,-4 4 0,-4-1 15,3-3 0,5-6 16,11-8 0,7-6 15</inkml:trace>
  <inkml:trace contextRef="#ctx0" brushRef="#br0">810 322 0,'-4'0'0,"4"-3"0,0-4 0,0 4 31,4-4 0,4-6 0,-1-7 16,8-7 0,4-10 16,0-10 0,7 0 0,-3 4 15,0 2 0,-5 18 16,1 13 0,-4 17 15,-3 16 0,-5 17 16,-3 4 0,-4 6 16,0 4 0,0-14 15,-4 14 0,1-7 16,-5-11 0,0-5 0,-3-11 16,-4-7 15,-4-10 0,0-9 0,-3-11 16,3-3 0,0-4 15,4 1 0,4 3 16,3 3 0,4 0 16,4 4 0,8 0 15,3 2 0,8 1 16,4 0 0,3 4 16,4-1 0,0 4 15,4 3 16</inkml:trace>
  <inkml:trace contextRef="#ctx0" brushRef="#br0">1323 168 0,'-11'-3'0,"3"0"0,-3 9 16,7 1 0,-7 3 16,-1 7 0,-3 3 15,0 3 0,4 1 16,0-1 0,7 1 0,8-4 16,3-7 0,8-9 15,4-8 0,4-9 0,-1-4 16,1-3 0,-4 7 15,-4-1 0,-4 4 16,0 7 0,-3 3 16,0 6 0,-1 4 15,4 1 0,1 2 16,-1 0 0,4-3 16,4-3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42 0 0,'-8'17'0,"4"1"0,-3 23 0,7-34 16,0 16 0,0-5 15,0 9 0,0-6 16,4 2 0,-1-2 0,9-7 15,-4-4 0,7-13 16,1-1 0,7-16 16,-4 2 0,4-16 15,4-10 0,-4 10 16,-8 6 0,1 11 0,-1 14 16,-7 9 0,0 1 15,-8 21 0,0-4 16,-8 17 0,4-10 15,-7 10 0,-1-7 16,-7 0 0,3-7 16,-7 1 0,4-4 15,-8-7 0,4-3 16,0-8 0,4 1 16,-1-10 0,5-1 15,3-2 0,5-1 16,10-4 0,1 5 15</inkml:trace>
  <inkml:trace contextRef="#ctx0" brushRef="#br0">523 264 0,'-7'-7'0,"7"7"0,-4-7 0,0 4 16,4 6 0,-4-3 15,4 0 0,-8 0 16,5 4 0,-9-1 16,4 7 0,-3 4 15,3 3 0,-7 0 16,7 4 0,0-4 16,4 0 0,0-3 15,8-1 0,4-9 16,4-1 0,3-13 0,0 3 0,1-10 15,3 3 0,-7 1 16,3 2 0,-7 5 16,3 2 0,-3 4 15,0 4 0,-1-1 16,5 7 0,-1-3 16,1 3 0,3 1 15,5-1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23 272 0,'-8'-10'0,"8"10"0,-15-14 16,15 14 0,0-10 0,0 4 16,4-21 0,-4 3 15,11-16 0,0 10 0,12-4 16,-4 4 0,4 7 16,-5 3 0,5 20 15,-4 0 0,-4 23 16,-4-3 0,-7 14 15,0-4 0,-12 3 16,4-2 0,-14-1 16,3-7 0,-12-9 15,5-1 0,-5-16 16,8-1 0,8-33 16,3 7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20 216 0,'-19'-24'0,"19"4"0,0-13 0,7 16 0,5-7 16,3-2 0,7-1 15,5 7 0,3 3 16,4 10 0,-4 7 0,-4 14 16,-7 6 0,-7 10 15,-9 7 0,-6 0 16,-9-4 0,-7-3 16,-3-3 0,-1-7 15,1-6 0,-1-11 16,4-10 0,4-9 15,8-11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163 972 0,'-23'10'0,"19"3"0,4 14 16,0-13 0,0 2 15,4 1 0,0 3 16,7-3 0,0-4 15,1-6 0,3-7 0,4-10 0,-1-13 16,5-8 0,0-9 16,-5-3 0,1-1 15,-4 7 0,-3 7 16,-5 10 0,-3 13 16,0 17 0,-4 14 15,-4 13 0,-4 6 16,-3 4 0,0 7 15,-4 6 0,0 4 16,0-4 0,-4-3 16,0-10 0,-4-7 15,1-13 0,-1-7 0,-7-13 16,7-17 0,4-17 16,4-7 0,4 4 15,11 3 0,8 4 16,3 10 15,8 3 0</inkml:trace>
  <inkml:trace contextRef="#ctx0" brushRef="#br0">558 1156 0,'-3'-10'0,"3"10"0,-4 0 0,0 4 16,0-1 0,-3 4 16,-8 3 0,0 6 15,-4 11 0,0 3 0,4 4 16,4-1 0,3-2 15,8-8 0,4-6 16,7-10 0,8-14 16,4-10 0,-1-6 15,1-8 0,-4 1 0,-1 3 16,-6 7 0,-1 7 16,-3 13 15,-1 7 0,4 6 16,1 4 0,7 0 15,-1-1 0,5-2 16,0-8 0,3-2 16</inkml:trace>
  <inkml:trace contextRef="#ctx0" brushRef="#br0">8 121 0,'-8'-10'0,"12"10"0,4 6 0,-1 1 0,5 10 15,3 6 0,3 11 16,5 3 0,3 3 16,1 3 0,3-2 0,-4-8 15,1-3 0,-1-6 16,1-7 0,-5-4 15,1-3 16,-1-3 0</inkml:trace>
  <inkml:trace contextRef="#ctx0" brushRef="#br0">426 67 0,'-18'-3'0,"10"6"0,-11 4 0,12-1 16,-8 8 0,-8 9 16,-3 8 0,-8 9 15,-4 3 0,0 4 0,1-3 16,-5-7 0,12-7 16,7-3 0,8-7 15,8 0 0,7-3 16,11-1 15</inkml:trace>
  <inkml:trace contextRef="#ctx0" brushRef="#br0">491 339 0,'-12'-14'0,"8"7"0,-7 7 16,7 4 0,-7 2 16,0 8 0,-4 6 15,0-7 0,-4 18 16,4 2 0,3-3 0,9-3 16,3-3 0,7-8 15,8-6 0,4-10 16,4-6 0,-1-11 0,1-3 15,-4 0 0,-4 0 16,-4 6 0,0 4 16,1 3 0,-5 7 15,1 7 0,3 3 16,0 4 0,5-1 16,-1 0 0,3 1 15,1-1 16</inkml:trace>
  <inkml:trace contextRef="#ctx0" brushRef="#br0">279 1682 0,'-7'0'0,"7"14"0,0 9 0,0-3 16,0 14 0,0 13 15,0 6 0,0 1 16,0-7 0,0-7 0,0 0 15,0-13 0,4-7 16,-1-10 0,1-10 16,0-13 15,7-14 0,1-10 16</inkml:trace>
  <inkml:trace contextRef="#ctx0" brushRef="#br0">773 10 0,'0'-10'0,"-3"10"0,6-3 15,-3 3 0,0 0 16,0 0 0,0 0 16,0 0 0,0 6 15,-3 4 0,-1 4 0,0 6 16,0 7 0,0 6 0,1 11 16,3 6 0,-4 4 15,4 6 0,0-3 16,0 0 0,0 3 15,0 4 0,-4 3 16,4-3 0,-4-1 16,4-2 0,-3-1 15,-1-3 0,0-7 16,4-6 0,-4-1 16,4-2 0,-3 2 15,3-3 0,-4 1 16,0-1 0,0-3 0,0 0 15,4-4 0,0-3 16,0 0 0,0 1 16,0-1 0,0-3 15,-3-4 0,3 1 16,0-1 0,0-3 16,-4 0 0,4 0 15,0-3 0,0 3 16,0 0 0,0-3 15,0 3 0,0 0 16,0 0 0,0 0 16,0 1 0,0 2 15,0 0 0,0 1 0,0-1 16,0 1 0,-4-1 16,4 1 0,0-4 15,0 0 0,0 3 16,0-2 0,0-5 15,0 1 0,-4-4 16,1-2 0,3 2 16,0 4 0,0-4 15,0-3 0,0 0 16,0 0 0,0-3 16,0-4 0,0 1 15,0-4 0,0 0 16,0-4 0,0-2 0,-4-1 15,0-3 0</inkml:trace>
  <inkml:trace contextRef="#ctx0" brushRef="#br0">702 2195 0,'-4'0'0,"11"-3"0,-7 3 16,0 0 0,0 0 16,0 0 0,0 0 15,0 0 0,0 0 0,0 0 16,0 0 0,0 0 0,0 0 15,0 0 0,0 0 16,0 0 0,0 7 16,4 3 0,-4 0 15,0 0 0,0 3 16,0 4 0,0 0 16,0 3 0,0-3 15,0-1 0,0 1 16,0 0 0,0 0 15,0-4 0,0-3 16,0-3 0,4-1 0,-4-2 16,0-4 0,0 0 15,0 0 0,0 0 16,0 0 0,0 0 16,0-4 0,-4 4 15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8 268 0,'-8'4'0,"12"-1"0,0 4 0,3-4 0,1-3 16,3-3 0,4-1 16,4-2 0,4-4 15,-4-1 0,3-2 0,5 0 0,-1-1 16,-3 1 16,-1-1 0,5 1 0,-12 0 15,0-1 0,-4 4 16,-3 0 0,-5 0 15,-3 0 0,0 3 16,-7 1 0,-1 2 16,-3 1 0,-4 3 15,-4 0 0,0 3 16,0 1 0,1 2 16,-1 1 0,0 3 15,-4 0 0,4 4 16,4 2 0,0 4 15,4 4 0,3 3 0,1-1 16,7 1 0,7-3 16,-3-4 0,7-3 15,8-7 0,0-4 16,4-2 0,3-4 16,1-7 0,-9 0 15,5-3 0,0 0 16,-8 0 0,0 0 15,0 0 0,-4 7 16</inkml:trace>
  <inkml:trace contextRef="#ctx0" brushRef="#br0">456 241 0,'-3'-3'0,"3"3"0,0 0 15,0 0 0,0 0 16,0 0 0,3 0 16,-3 0 15,12 0 0,-1-3 0,4-1 16</inkml:trace>
  <inkml:trace contextRef="#ctx0" brushRef="#br0">736 37 0,'-4'-13'0,"4"2"0,-8 5 0,8 2 16,-4 1 0,-3 3 0,-1 0 16,-3 7 0,-4 3 15,4 3 0,-4 4 16,3 0 16,1 0 0,3-1 0,5 1 15,3-4 0,7-2 16,4-5 0,5-6 0,2-6 15,5-5 0,0-2 16,-1-4 0,1 1 16,-4-1 0,0 3 0,-4 8 15,0 6 0,-4 6 16,-3 8 0,-5 6 16,-6 3 0,-1 11 15,-4 6 0,-3 0 16,0 1 0,-4-1 15,-4-3 0,0-7 16,0-7 0,0-3 16,0-6 0,0-4 15,4-7 0,0-3 16,4-7 0,0-3 0,3-3 16,4-4 0,4 0 15,12 7 16,3 0 0</inkml:trace>
  <inkml:trace contextRef="#ctx0" brushRef="#br0">1086 436 0,'-11'0'0,"11"0"0,0 0 0,0 0 16,0-4 0,0 1 15,0-4 0,0 1 0,0-4 16,0 0 0,-4-4 16,-11 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336 171 0,'0'0'0,"0"4"0,0 2 16,0 1 0,-4 3 15,0 4 0,-4 6 0,-7 3 16,-7 4 16,-8 3 0,-4 4 0,-8-1 0,1 7 15,-1 4 0,5-4 16,10-6 0,8-11 31,8-9 16</inkml:trace>
  <inkml:trace contextRef="#ctx0" brushRef="#br0">204 409 0,'7'10'0,"-3"4"0,3 9 0,-7-9 15,0 9 0,4 4 16,-4-4 0,0-3 16,0 7 0,0 7 0,0-7 15,-4-7 0,4-7 16,0-3 0,0-10 16,0-10 15</inkml:trace>
  <inkml:trace contextRef="#ctx0" brushRef="#br0">475 191 0,'-4'4'0,"8"2"0,0 5 16,0-1 0,-1-4 15,1 4 0,0 0 16,-4 0 0,4 4 15,-4-1 0,0 1 0,0-1 16</inkml:trace>
  <inkml:trace contextRef="#ctx0" brushRef="#br0">377 396 0,'-4'0'0,"4"-7"0,8 7 0,-1 0 16,5 0 0,6-3 16,5-1 0,4 1 15,3 0 0,0-1 0,0 1 16,0 0 0,-7-1 16,-1 1 0,-7 0 15,-3-1 16,-8 4 0,-4 0 15</inkml:trace>
  <inkml:trace contextRef="#ctx0" brushRef="#br0">396 506 0,'-11'0'0,"14"0"0,1 4 0,4-1 15,-1-3 0,8 0 16,8-3 0,3-1 15,4-2 0,4 2 0,-3 1 16,-5 0 0,-3-1 16,-8 4 0,-4 0 15,-11 7 0,-8 0 0,-7 3 16,-4 3 0,-7 4 16,0 3 0,-4 0 15,7-3 0,4-4 16,0 4 0,-3 3 15,-1-3 0,8-4 16,7-3 0,1-3 16,7 0 0,0-7 15,11 0 0,8-3 16,0-1 16,-4 4 0,15-3 15,12-1 0,-5 4 16,1 0 0,-4 0 15,-4 0 0,0-3 0,-3 0 16,-5-4 0,1 0 16,-4-3 0</inkml:trace>
  <inkml:trace contextRef="#ctx0" brushRef="#br0">916 168 0,'-7'0'0,"7"0"0,0 3 15,0-3 16,0 0 0,0 0 16,3 4 0,-3-1 15,8 0 0</inkml:trace>
  <inkml:trace contextRef="#ctx0" brushRef="#br0">852 372 0,'-11'0'0,"11"0"0,4-3 0,-1 0 16,1 3 0,4-7 15,3 4 0,4-7 16,0 0 0,4-7 16,4 3 0,-1-6 15,1 4 0</inkml:trace>
  <inkml:trace contextRef="#ctx0" brushRef="#br0">1195 0 0,'-15'7'0,"15"-7"0,-23 20 0,12-10 15,7 4 0,-11 2 16,4 1 0,-4 0 16,7 0 0,-3-4 15,7 1 0,4-8 16,4 1 0,7-10 15,8 3 0,4-7 16,-1 0 0,5-6 16,-1 3 0,-3 0 15,3 3 0,-11 0 16,-3 7 0,-12 4 16,3 6 0,-10 3 15,-1 4 0,-14 3 16,7 0 0,-8 0 15,8 4 0,-8-4 16,4 3 0,1-3 16,6-3 0</inkml:trace>
  <inkml:trace contextRef="#ctx0" brushRef="#br0">1157 235 0,'-3'-3'0,"-1"6"0,-7 4 0,7-1 15,-4 4 0,-3 1 16,-4-1 0,0 6 16,0 1 0,0-4 0,3 1 15,5-4 16</inkml:trace>
  <inkml:trace contextRef="#ctx0" brushRef="#br0">1108 342 0,'12'4'0,"-1"-4"15,12 3 0,-8-3 0,7 0 16,5 0 0,-1-3 16,4-1 0,-7 1 15,-4 0 0</inkml:trace>
  <inkml:trace contextRef="#ctx0" brushRef="#br0">1082 389 0,'-38'10'0,"20"0"0,-5 0 0,15-3 15,1 0 0,-1-1 16,1 1 0,3 0 0,4 0 16,0-1 0,4 1 0,3 0 15,5 3 0,-1 3 16,4 1 0,4 2 15,0 1 0,0 0 16,-1-4 0,-3-3 16,1-3 0,-1-7 15,0-7 16,-4-3 0</inkml:trace>
  <inkml:trace contextRef="#ctx0" brushRef="#br0">1203 423 0,'-23'10'0,"12"0"0,-12 7 0,12-7 16,-4 6 0,-4 4 15,0 7 0,-4 0 16,1 0 0,3-7 0,4-3 16,0-4 15</inkml:trace>
  <inkml:trace contextRef="#ctx0" brushRef="#br0">796 506 0,'0'-6'0,"15"2"0,11 1 0,-11 0 0,4-1 15,7-2 0,4-1 16,8 0 0,4 1 16,-1-1 0,4 0 0,-3 0 15,-4 4 0,-5 0 16,-2-1 0,3-2 16,-16 2 0,-2 4 15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45 308 0,'-15'0'0,"11"4"0,4-4 0,0 0 16,8 0 0,-1-4 16,8 4 0,8-3 15,3-4 0,1-6 0,3-1 16,0 1 0,-4-1 16,-3 4 0,0 0 15,-8 4 0,-4 2 0,-11 4 16,0 10 0,-8 4 15,-7 3 0,-3 3 16,-9 6 0,-7 1 31,0 3 0,0 1 16,8-8 0,3-3 16,1 4 0,-1-1 15,12-9 0,3-4 16</inkml:trace>
  <inkml:trace contextRef="#ctx0" brushRef="#br0">0 358 0,'3'0'0,"9"4"0,3 3 0,-4-4 16,8 4 0,4-1 15,3 1 0,0 0 16,5-4 0,-5 0 0,4-3 15,0 4 16</inkml:trace>
  <inkml:trace contextRef="#ctx0" brushRef="#br0">260 305 0,'-8'0'0,"12"3"0,7-3 15,1 0 0,7 0 16,7 0 0,8-3 16,7-4 0,1 0 15,-1-3 0,-7 0 0,-4 0 16,-7 0 0,-4 0 16</inkml:trace>
  <inkml:trace contextRef="#ctx0" brushRef="#br0">471 120 0,'-4'44'0,"4"-10"0,-4 23 0,4-27 16,4 13 0,0 14 0,3-10 0,-3-7 15,0 7 0,-4 4 0,0-11 16,-4-10 0,0-10 15,-7-10 0,4-13 16,-1-1 0,-3-22 16,-1-8 15,1 1 0,-4-1 16,8 7 0,-5 4 16,5 9 0,-1 4 15,4 4 0,4 2 0,8 1 16,7 0 0,8-4 0,7-3 31</inkml:trace>
  <inkml:trace contextRef="#ctx0" brushRef="#br0">784 3 0,'-11'-3'0,"11"6"0,0 1 0,0-4 16,0 6 0,0 1 16,3 3 0</inkml:trace>
  <inkml:trace contextRef="#ctx0" brushRef="#br0">656 167 0,'-15'0'0,"15"4"0,7-1 16,1-3 0,3 0 16,8 0 0,7-3 15,4-1 0,8-2 16,4-1 0,-1-3 0,1 0 16,-5 3 0,-7 0 15,-7 4 0,-4 0 16</inkml:trace>
  <inkml:trace contextRef="#ctx0" brushRef="#br0">825 208 0,'-18'23'0,"6"-3"0,-3 14 0,8-18 16,-5 5 0,-3 5 15,-4 5 0,0 2 16,4-9 0,4-4 0,-4 0 16,0 0 0,7-10 15,1 0 0,7-13 16,7-7 0</inkml:trace>
  <inkml:trace contextRef="#ctx0" brushRef="#br0">848 301 0,'15'-3'0,"-15"3"0,26-7 16,-10 4 15,-1 6 0,3-3 16,1 0 0,-4 0 16,4 4 0,-11-1 0,-1 4 15,-14 3 0,-1 3 0,-11 4 16,1 3 0,-9 0 16,5 0 0,-5 0 15,8 1 0,-3-5 31,10-2 0,1-4 16,4 3 0,-5-6 16,8 3 0,-7-3 15,4-1 0,-5-2 16,1 2 0,-8 1 16,4 3 0,0-3 15,7 0 0,1-4 16,7 0 0,4-3 15,7 4 0,8-8 16,7 4 0,12-3 0,3 3 16,1 0 0,3 0 15,-3 0 0,-1-3 16,0-1 0,-3-2 0,-4-1 16,-4-3 0,-7 3 15,-4 0 0,-4 1 16,-15 6 15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0 0 0,'0'0'0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216 272 0,'-7'-7'0,"3"4"0,4 0 0,0 3 16,-4 0 0,-3 3 15,-1 0 0,5-3 16,-13 11 0,-2 9 0,-5 3 15,-3 4 0,-1 3 16,1 0 0,11-3 16,3-3 0,1 6 15,4-3 0,7 3 16,0-4 0,15-2 0,15-1 16,4-9 0,7-7 15,1-7 0,3-7 16,-4-3 0,1 3 15</inkml:trace>
  <inkml:trace contextRef="#ctx0" brushRef="#br0">413 534 0,'-19'-14'0,"15"4"0,4-7 16,4 7 0,3-6 16,8-5 0,4-2 15,4 0 0,11-1 16,-4 4 0,0 7 0,0 6 15,-3 7 0,-9 10 16,-2 3 0,-5 4 0,-7 3 16,-4 0 0,-8 0 15,-7 1 0,-8-1 16,-3-4 0,0 1 16,-5-3 0,5-4 15,7-4 0,0-6 16,12 0 0,3 0 15</inkml:trace>
  <inkml:trace contextRef="#ctx0" brushRef="#br0">827 577 0,'-15'27'0,"11"-14"0,-11 11 0,12-11 16,-5 4 0,0 3 16,5-3 0,-1-4 15,0 1 0,0-1 0,8-16 32</inkml:trace>
  <inkml:trace contextRef="#ctx0" brushRef="#br0">971 530 0,'-4'-27'0,"11"11"0,8-11 15,-3 13 0,3-9 16,7-4 0,5-3 16,3 0 0,0 3 0,0 7 0,-3 7 15,-5 13 0,-3 13 16,-8 4 0,-3 6 16,-8 4 0,-8 0 15,-7 0 0,-3 3 16,-9-3 0,-3-1 15,-4 1 0,4-3 16,0-8 0,3-2 16,5-7 0,7-4 15,3-6 0,9-1 16,6 1 16</inkml:trace>
  <inkml:trace contextRef="#ctx0" brushRef="#br0">1415 601 0,'-7'10'0,"7"-4"0,-4 8 15,4-4 0,-4-3 16,4-1 0,-7 4 16,-4 4 0,-5 2 0,1-2 15,-4-1 0,-3-9 16</inkml:trace>
  <inkml:trace contextRef="#ctx0" brushRef="#br0">1800 453 0,'0'-7'0,"4"7"0,7-3 0,-3 3 16,7 0 0,4-3 15,7-1 0,0 1 16,5 0 0,-1-1 0,0 1 16,4-4 0,0 1 15,0 2 0,-4-2 16,0-1 0,-7 0 16,-5 0 0,-6 4 15</inkml:trace>
  <inkml:trace contextRef="#ctx0" brushRef="#br0">1962 514 0,'-11'0'0,"7"3"0,-7 4 16,7-1 0,-4 4 15,1 0 0,-4 4 16,-1 3 0,1-1 16,0 1 0,-1 0 0,5-4 0,3 1 15,0-4 0,8 0 16,7-7 0,4 0 15,-3-3 0,10-3 16,12-4 0,4-3 16,0-3 0,-4 0 15,0-1 0,-4 4 16,-4 0 0,-7 0 16,-4 3 0,-4 1 15,-3 2 16,-8 1 0,-8-1 15</inkml:trace>
  <inkml:trace contextRef="#ctx0" brushRef="#br0">2060 540 0,'-19'-10'0,"16"10"15,-1-3 0,0 6 0,4 1 16,-4 2 0,0 11 16,1 7 0,-1 6 15,0 3 0,0 4 0,1-3 16,3-11 0,0-3 15,0-3 0,0 0 16,0-17 16</inkml:trace>
  <inkml:trace contextRef="#ctx0" brushRef="#br0">1770 31 0,'0'-3'0,"7"6"0,8-3 0,-3 0 15,3 3 0,7-3 16,5 0 0,3 0 16,0-3 0,0-4 0,1 0 15,-5 1 0,-3-1 16,-5 4 0,-3-1 16,1 8 15</inkml:trace>
  <inkml:trace contextRef="#ctx0" brushRef="#br0">1913 105 0,'-22'13'0,"14"4"0,-3 6 0,7-9 15,0 2 0,-3 1 0,3 3 0,0-3 16,4-4 0,0-3 0,8-3 15,-1-10 16</inkml:trace>
  <inkml:trace contextRef="#ctx0" brushRef="#br0">2011 64 0,'4'4'0,"-4"6"0,4 10 0,-1-7 0,-3 4 16,0 3 0,0 4 15,0-1 0,0 1 16,0-4 0,0-4 0,-3-2 16,3-4 0,0 3 15,0-13 16,7 0 0</inkml:trace>
  <inkml:trace contextRef="#ctx0" brushRef="#br0">2516 172 0,'8'3'0,"-8"-3"0,23 20 15,-16-10 16,4 4 0,1 6 15,-1 0 0,-3 10 16,3 0 0,-7 0 16,-1 0 0,-10 4 0,3-4 0,-15 4 15,0-1 0,-11 1 16,8-4 0,-12 0 16,0 0 0</inkml:trace>
  <inkml:trace contextRef="#ctx0" brushRef="#br0">1502 423 0,'-4'0'0,"4"3"0,0 1 0,0-4 16,0 0 0,0 0 15,4 0 0,0 0 16,3 0 0,-3 0 0,4 0 16,-1 0 0,5 0 15,-5 0 0,4-4 16,-3 4 0,0-3 15,-1 3 0,1-3 16,-1 3 0,1-4 16,-1 1 0,-3 0 15,0-1 0</inkml:trace>
  <inkml:trace contextRef="#ctx0" brushRef="#br0">1555 423 0,'-4'0'0,"4"3"0,-4-6 0,4 3 0,0 0 16,0 0 0,0 0 15,0 0 0,0 0 16,0 0 0,0 0 16,0 0 0,0 0 0,0 0 15,0 3 0,-3-3 16,-1 0 0,4 0 16,0 0 0,0 0 15,0 0 0,0 0 16,4 0 0,-4 0 0,7 0 15,-3 0 16,3 0 0,1 0 16,0 0 0,-1 0 15,1 0 0,-1 0 16,1 0 0,-1 0 16,1 0 0,-4 0 15,3 0 0,-3 0 16,3 0 0,-3-3 15,0 3 0,0-3 16,0 6 0,-4-3 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72 20 0,'-4'-10'0,"4"14"0,0-11 0,0 7 15,0 0 0,0 0 16,0 0 0,0 0 16,0 0 0,0 10 0,0 7 15,0 16 0,-4 24 16,1 14 0,-1-8 16,0-12 0,0 42 15,1-22 0,-1 23 16,-4 20 0,4-34 15,1-16 0,-1 3 16,0-14 0,0 1 16,1 0 0,3-21 0,0-6 15,0-14 0,0 1 16,3-14 0,1-4 16</inkml:trace>
  <inkml:trace contextRef="#ctx0" brushRef="#br0">302 215 0,'-11'-10'0,"11"10"0,-4-20 16,4 10 0,4 6 15,-1-9 0,5 3 0,-1-7 16,5 4 0,-1-1 16,0 4 0,4 0 15,4 7 0,-7 3 16,3 6 0,-12 4 16,5 7 0,-12 0 15,4 3 0,-7-3 16,3 3 0,-7-3 15,3 3 0,-3-3 16,3-1 0,-7-6 16,8 4 0,-5-8 15,5 1 0,3-10 16,8 3 0</inkml:trace>
  <inkml:trace contextRef="#ctx0" brushRef="#br0">562 349 0,'-7'6'0,"7"-6"0,-4 7 16,0-7 15,8 0 0,-4 0 16,0 0 0,0-3 15,7-1 0</inkml:trace>
  <inkml:trace contextRef="#ctx0" brushRef="#br0">604 47 0,'-4'0'0,"4"0"0,11 4 0,-3-4 15,-1 0 0,8 0 16,4 0 0,4-4 16,3 4 0,0-7 15,1 4 0,-5-4 16,1 7 0,-8-3 15,0 3 0,-7 3 16,-1 4 0,-10 7 16,-1 2 0,-7 8 15,3 3 0,-7 3 16,7 0 0,-7 7 16,4 0 0,0-11 15,3-2 0,1-4 16,3-3 0,0-4 15,4-3 0</inkml:trace>
  <inkml:trace contextRef="#ctx0" brushRef="#br0">890 255 0,'0'-20'0,"0"20"0,11-27 0,-7 17 16,4 7 0,3-11 15,0 8 0,1-1 16,3 3 0,-4 1 16,0 6 0,-3 1 15,-1 6 0,-7 0 16,0 3 0,-7-3 15,3 4 0,-11-4 16,7 3 0,-3-3 16,4 0 0,-8-3 15,7 0 0,0-11 16,5 4 0,-1-10 16,8 4 0</inkml:trace>
  <inkml:trace contextRef="#ctx0" brushRef="#br0">1109 34 0,'-4'0'0,"4"0"0,8 3 0,-5-3 16,5 0 0,3 0 15,4 0 0,4-3 16,4 3 0,-1-7 16,1 4 0,0-4 15,-1 4 0,-3-4 16,-4 7 0,-7-7 16,3 7 0,-7 0 15,0 4 0,-12 6 16,4 3 0,-7 7 15,3 4 0,-7 6 16,8 0 0,-8 3 16,7 1 0,-7 3 15,7 0 0,1-14 16,3-3 0,0-10 16,4-3 0,0-10 15,4 3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20 352 0,'-8'-4'0,"1"1"0,3-4 16,4 4 0,0-4 15,0-3 0,0-3 0,4-4 16,3-3 16,1 0 0,3 0 0,4 3 0,4 3 15,-4 4 0,0 4 16,-3 6 0,-1 6 15,-7 8 0,-4 3 16,-4 3 16,0-4 0,0-2 15,-7 3 0,3-1 16,-7 1 0,0 0 16,0 0 0,0-7 0,8-7 15,3-6 16,4 3 0</inkml:trace>
  <inkml:trace contextRef="#ctx0" brushRef="#br0">205 70 0,'3'0'0,"-3"0"0,23-3 15,-12-1 16,1 8 0,6-8 16,1 4 0,4-6 15,0 2 0,-1-2 16,1 2 0,-4 1 15,-4 6 0,-8 1 0,1 2 16,-12 11 0,4 3 0,-11 7 16,3 0 0,-7 6 15,8 1 0,-9 3 16,9-4 0,-8 4 16,4-3 0,3-14 15,8-7 0,4-10 16,3 1 0</inkml:trace>
  <inkml:trace contextRef="#ctx0" brushRef="#br0">472 291 0,'-15'-3'15,"15"3"0,4-13 0,-4 6 16,7 7 0,1-14 16,7 1 0,0 0 15,0 3 0,0 0 16,0 6 0,-3 4 16,-1 4 0,-7 2 15,0 4 0,-8 0 16,4 4 0,-8-4 15,4 0 0,-11 3 0,4-6 0,0 0 16,-1-4 0,5 0 16,3-9 0,0-8 15,12-6 0,3 0 16</inkml:trace>
  <inkml:trace contextRef="#ctx0" brushRef="#br0">695 27 0,'-4'-4'0,"11"8"0,5-1 0,-5-3 16,1 0 0,3 0 0,4-3 15,4-1 0,4 1 16,-4-4 0,-1 4 0,1-1 15,-4 1 0,-3 0 16,-5-1 0,-3 8 16,-4 2 0,-4 4 31,0 7 0,-3 7 16,-1 3 0,-3 9 15,3 5 0,-3-8 16,4 1 0,-1-8 15,8 1 0,-7 3 16,3 1 0,-4-8 0,8-3 0,-4-3 16,4 3 0,-3-7 15,-5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11 0 0,'-4'-4'0,"4"4"0,0-3 0,0 3 0,0 0 16,0 0 0,0 0 15,0 10 0,0 4 16,0 3 0,0 7 0,0 7 15,0 10 0,0 10 16,0 11 0,0 3 16,0-14 0,0-10 15,0 21 0,0-14 16,0 20 0,0-9 16,0 19 0,0-13 15,4 7 0,-4-14 16,4 7 0,-4-6 0,0 2 15,0-9 0,0 6 16,0-10 0,0 13 16,0-9 0,0 6 15,0-10 0,4 3 16,-4-7 0,0 8 16,0-15 0,0 8 15,0-7 0,0 3 16,0-7 0,0 4 15,0-8 0,0 8 16,0-7 0,0 10 16,0-7 0,0 0 15,0-3 0,0 0 0,0-7 16,0 3 0,0-3 16,0 0 0,0-7 15,0-3 0,0-4 16,0 1 0,0-5 15,0 1 0,0 0 16,0 0 0,0-4 16,0-3 0,0 0 15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7 323 0,'-7'-3'0,"7"3"0,3 0 0,-3 0 15,4 0 0,4 0 16,-1 0 0,5 0 16,-1 0 0,-4 0 0,8 0 15,1 0 0,2-4 16,5-2 0,-4 2 16,-4 1 0,4-4 0,3-3 15,1 0 16,0 0 0</inkml:trace>
  <inkml:trace contextRef="#ctx0" brushRef="#br0">297 353 0,'-11'-6'0,"11"-1"0,0-3 0,0 10 16,4-10 0,0 3 15,3-13 0,8-10 16,4 3 0,0 0 0,4 7 16,-1 7 0,-3 9 15,-4 8 16,0 6 0,-7 6 15,-1 5 0,-7 2 16,0 0 0,-11 4 16,0 0 0,-12-3 15,8-4 0,-4-4 16,4-2 0,0-7 16,7-4 0,-3-6 15,7 3 0</inkml:trace>
  <inkml:trace contextRef="#ctx0" brushRef="#br0">524 370 0,'-4'3'0,"4"-3"0,4 0 16,-4 0 0,3 0 15,5-3 0,0-4 16,3-3 0</inkml:trace>
  <inkml:trace contextRef="#ctx0" brushRef="#br0">580 88 0,'-4'-3'0,"4"3"0,12 0 0,-8 0 15,3 0 0,4 0 16,4 0 0,4-3 16,0 3 0,0-7 15,0 4 0,-4-4 16,0 7 0,-7-3 15,3 3 0,-7 3 16,7 7 0,-15 7 16,4 3 0,-7 7 15,3 6 0,-7 7 16,7-3 0,-4-3 16,5-1 0,-5-6 15,4 0 0,0-4 16,4-2 0</inkml:trace>
  <inkml:trace contextRef="#ctx0" brushRef="#br0">822 303 0,'-12'-3'0,"12"3"0,8-24 0,-4 14 16,3 7 0,4-14 15,1 0 0,3 0 16,0 7 0,0 4 16,0 2 0,-7 8 15,3 6 0,-11 3 16,4 1 0,-8-1 16,0 4 0,-11 3 15,4 0 0,-4-7 16,7 1 0,-3-11 15,7 0 0,-7-9 16,3-8 0,8-2 0,8-8 16,3 1 0</inkml:trace>
  <inkml:trace contextRef="#ctx0" brushRef="#br0">995 28 0,'0'0'0,"4"4"0,3-4 15,1 3 0,-1-3 16,8 0 0,4 0 16,0-3 0,4-1 15,-1 1 0,1-4 0,-4 0 0,0 1 16,-4 2 0,-4 4 15,-3 0 0,-5 4 16,-3 6 0,0 7 16,-3 6 0,-1 4 15,0-4 0,0 17 16,1-6 0,-5 3 0,4-7 16,0 0 0,1-6 15,-1-4 0,0-4 16,4-9 0,0 0 15,0-21 0,-4-12 16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12 0 0,'-12'3'0,"12"0"0,0-3 16,0 0 0,0 0 15,0 0 0,0 0 16,0 0 0,0 0 15,8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16 278 0,'-11'0'0,"7"-3"0,0-4 15,4 7 0,4-6 16,0-8 0,4-6 15,3-7 0,4 0 16,4 1 0,3 2 0,1 4 0,0 7 16,-4 6 0,-4 7 15,-4 10 0,-4 10 16,-7 7 0,-3 3 16,-5 0 0,-3-3 15,0-3 0,-1-8 16,5-2 0,-8-1 15,-4 1 0,7-8 16,1 1 0,4-7 16,-1 0 0,4-3 15,8-4 16</inkml:trace>
  <inkml:trace contextRef="#ctx0" brushRef="#br0">307 339 0,'-8'13'0,"8"-6"0,-4 3 15,4-10 0,0 7 16,0-1 0,0 1 15,-3 0 0,-1-1 16,0-6 0,0-3 0,4 0 16</inkml:trace>
  <inkml:trace contextRef="#ctx0" brushRef="#br0">382 50 0,'-7'4'0,"7"-4"0,7 3 0,-3-3 16,0 4 0,3-4 15,8 3 0,0-6 16,0 3 0,4-4 16,0 4 0,-4-7 15,4 4 0,-8-4 16,4 7 0,-7 0 15,-1 7 0,-7 3 16,0 4 0,-7 6 16,3 7 0,-11 13 15,4 0 0,-1 4 0,1-14 16,0-7 16,7 4 0,-3-4 0,3-2 15,0-8 0,4 0 0,4-9 16,3-4 0</inkml:trace>
  <inkml:trace contextRef="#ctx0" brushRef="#br0">578 329 0,'0'-17'0,"0"17"0,11-27 0,-7 17 15,4 3 0,-1-6 16,8 3 0,0-7 16,4 7 0,-4 3 15,0 11 0,-7 2 16,0 4 0,-8 4 16,3 3 0,-10-1 15,3 4 0,-7-6 16,7-1 0,-7-3 15,3 4 0,-7-14 16,4 3 0,-1-10 16,5-3 0,-1-6 15,8 2 0</inkml:trace>
  <inkml:trace contextRef="#ctx0" brushRef="#br0">729 57 0,'0'0'0,"0"0"0,11 4 0,-3-4 16,-1 0 0,8-4 16,4 1 0,0-4 15,7 0 0,-3-3 16,3 4 0,-7-4 15,0 6 0,-4-2 16,-3 2 0,-9 8 16,1 2 0,-8 11 15,4 3 0,-7 10 16,3 0 0,0 4 0,-3 6 16,-5 0 15,9 4 0,-5-17 16,8-4 0,-4-6 15,8 0 0,-8-7 16,4 0 0,-3-10 16,6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75 267 0,'-41'-6'0,"29"-4"0,-3-4 16,12 4 0,-1-7 15,4-3 0,4-3 0,7-4 16,4-3 0,8 3 0,3 0 16,0 4 0,4 3 15,1 10 0,-5 6 16,-3 14 0,-4 7 16,-4 7 0,-8 6 15,-3 0 0,-4-7 16,0-3 0,-11 7 15,-8 7 0,-4-1 16,-3-6 0,7-10 16,4-4 0,-4-3 15,-7 0 0,3-6 0,4-8 16,8-9 0,7-7 16,15-10 15,12-4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13 251 0,'-4'-20'0,"8"10"0,-1-10 0,5 10 0,3-3 16,8-4 0,4 0 15,-1 0 0,1 4 16,0 3 0,-5 7 0,1 3 15,-7 10 0,-5 6 16,-7 8 0,-4 3 16,-3 0 0,-5-1 15,-3-2 0,-3-1 16,2-9 0,5-1 16,-8-3 0,-7 0 15,3-6 0,4-11 16,4 4 0,4-14 15,7 3 0</inkml:trace>
  <inkml:trace contextRef="#ctx0" brushRef="#br0">69 764 0,'-23'4'0,"23"-4"0,-15-4 0,12 1 16,3 0 0,-4-11 15,8 4 0,3-10 16,8 3 0,4-6 16,0 3 0,0 0 15,3 10 0,-3 3 16,0 7 0,-8 10 16,1 7 0,-12 3 15,4 3 0,-12 1 0,4-1 16,-15 7 0,4 0 0,-7-6 15,7-4 0,-4-7 16,4 1 0,-8-11 16,8 1 0,0-15 15,4 5 0</inkml:trace>
  <inkml:trace contextRef="#ctx0" brushRef="#br0">62 1207 0,'-8'-4'0,"8"1"0,0 6 15,0-3 0,0 7 16,0 3 0,0 10 16,-4 10 0,0 7 15,1 7 0,-1-1 0,0-2 0,0-5 16,1 1 0,-5-7 16,1-3 0,3-3 15,0-8 0,0-5 16,4-5 0,0-9 15,4-7 16,4-14 0,-1-6 16</inkml:trace>
  <inkml:trace contextRef="#ctx0" brushRef="#br0">597 0 0,'-4'-7'0,"8"7"0,-4 0 16,0 0 0,0 0 16,0 0 0,0 0 0,0 0 15,0 0 0,0 0 0,0 7 16,0 0 0,0 3 16,0 3 0,0 7 15,0 11 0,0 9 16,0 10 0,0 7 15,0 0 0,0 0 16,0 3 0,-4-6 16,4 3 0,0 3 15,-4 4 0,4-14 16,0-10 0,-3 11 16,3-8 0,-4 8 15,0 9 0,0 0 16,1-10 0,3-13 0,0-3 15,-4 6 0,0 14 16,0-4 0,0-3 16,1-7 0,3-3 15,0-10 0,0-7 16,0 3 0,-4 7 16,4-9 0,0-5 15,-4 4 0,4 1 16,-4-5 0,1 4 15,-1-3 0,4-3 16,-4 2 0,0-2 16,1-1 0,-1 1 15,4-4 0,0-4 16,0 1 0,-4 0 0,0-1 16,4-2 0,0-1 15,-4-3 0,1 0 16,-1-3 0,-4-4 15,8-10 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19 265 0,'-16'-3'0,"16"3"0,-3-4 0,3 1 16,7 6 0,1-3 16,3 0 0,8-3 15,4 3 0,14-7 16,5 0 0,-1-3 16,1 7 0,-1-7 15,-3 7 0,15-11 16,-4 8 0,-8-8 15,-7 7 0,-11-3 16,-4 4 0</inkml:trace>
  <inkml:trace contextRef="#ctx0" brushRef="#br0">230 47 0,'-23'20'0,"23"-20"0,-11 47 16,3-27 15,8 0 0,-7 10 16,3 1 0,0-1 16,4-3 0,0-7 15,8 0 0</inkml:trace>
  <inkml:trace contextRef="#ctx0" brushRef="#br0">350 74 0,'0'37'0,"0"-37"0,-3 43 0,-1-26 16,8 0 0,-4 3 15,0 3 0,-4 1 16,4 3 0</inkml:trace>
  <inkml:trace contextRef="#ctx0" brushRef="#br0">68 473 0,'-8'3'0,"8"-3"0,19 3 0,-12-3 15,5 0 0,14-3 16,-3 0 0,11-7 16,3 3 0,1-10 15,0 7 0,-4-3 16,0 3 0,-8-4 16,4 4 0</inkml:trace>
  <inkml:trace contextRef="#ctx0" brushRef="#br0">343 282 0,'-27'23'0,"27"-23"0,-34 47 0,19-24 16,8 1 0,-16 9 15,4 4 0,-7 4 16,3-5 0,-3-5 15,7-5 0,0-6 16,8-3 0</inkml:trace>
  <inkml:trace contextRef="#ctx0" brushRef="#br0">203 587 0,'-3'16'0,"3"-16"0,-4 20 16,0-13 15,8 0 0,-4 0 16,4 3 0,-4 0 16,3 3 0</inkml:trace>
  <inkml:trace contextRef="#ctx0" brushRef="#br0">233 563 0,'0'-3'0,"0"3"0,23-7 0,-12 0 16,4 7 0,4-6 16,4 2 0,0 1 15,-1 3 0,-7 0 16,-3 7 0,-9-1 16,5 8 0,-23 3 15,7 3 0,-7-4 16,4 1 0,-4-3 15,3-1 0,-3 0 16,4 4 0,0-10 16,7 3 0,4-7 15,4 4 0,7-10 16,8 3 0,4-4 16,-1 1 0,1-4 15,7 4 0,-7-7 16,3 3 0</inkml:trace>
  <inkml:trace contextRef="#ctx0" brushRef="#br0">837 44 0,'-12'0'0,"5"3"0,-8 7 0,3 0 16,-3 7 0,-11 10 16,3 0 0,-7-4 15,8 0 0,3-2 0,4-5 16,7 1 0,4 0 0,1 3 15,3 3 0,0 8 16,3 2 0,-3 4 16,0 3 0,0-3 15,-3-10 0,3-7 16,-4 0 0,0 0 16,0-6 0,0-14 15</inkml:trace>
  <inkml:trace contextRef="#ctx0" brushRef="#br0">742 255 0,'8'-7'0,"0"4"0,10-7 16,-3 6 0,1 1 15,10-4 0,4 1 16,-7-1 0,11 0 0,0 1 0,0 2 0,-4-3 15,-8 4 0,1 0 16,-8-1 0,-4 1 16,-7 0 0,-8 9 15</inkml:trace>
  <inkml:trace contextRef="#ctx0" brushRef="#br0">807 275 0,'-8'13'0,"8"-6"0,0 6 0,0-6 0,0 3 15,0 4 0,0-1 16,0-3 0,0 0 15,0-3 0,4-7 0,3-4 16,5-6 0,3-3 16,4 0 0,-1-1 15,5 1 0,0-1 16,-1 4 0,1 4 16,-4 2 0,-4 4 15,-8 0 0,-3 7 0,-8 3 16,-7 3 0,-8 4 15,-3 3 0,3-3 16,4-4 0,-4 4 16,0 0 0,4-4 15,4 1 0,11-7 16,-8-1 0,16-2 16,10-8 0,5 1 15,3-4 0,5-3 16,-1 0 0,-4 0 15,-3-3 0,-4 3 16,-4-1 0,-8 1 16,-7 0 0</inkml:trace>
  <inkml:trace contextRef="#ctx0" brushRef="#br0">954 71 0,'-8'10'0,"4"10"0,-7 10 16,7-10 0,-3 13 15,-12 14 0,4 0 16,3-6 0,-6 19 16,-5 20 0,0-13 0,-3-10 15,11-23 0,0-7 16,0-14 0,-8-13 15</inkml:trace>
  <inkml:trace contextRef="#ctx0" brushRef="#br0">758 510 0,'7'23'0,"12"-3"0,4 7 0,-5-14 15,13 1 0,2-1 16,13 1 0,3-4 15,0-4 0,-4-2 0,0-4 16,-3-4 0,-5-2 16,-6-4 0</inkml:trace>
  <inkml:trace contextRef="#ctx0" brushRef="#br0">1214 144 0,'-15'24'0,"18"-4"0,-3 13 16,0-13 0,0 11 16,4 2 0,0 7 15,0-3 0,-4-3 16,0-4 0,0-10 0,0-10 15</inkml:trace>
  <inkml:trace contextRef="#ctx0" brushRef="#br0">1199 114 0,'0'-3'0,"7"-1"0,20-2 15,-12 2 0,4-6 16,7 0 0,8-3 16,4-1 0,3 1 15,4 0 0,-7-1 0,-4 7 16,-8 4 0,-3 6 16,-4 8 0,-8 5 0,0 11 15,-3 7 0,-8 13 16,0 3 0,-4 7 15,4 6 0,-4 1 16,1-7 0,-1-20 16,4-7 0,-4 0 15,-3 4 0,-1-11 16,-11-6 16,4-10 0,0-14 15</inkml:trace>
  <inkml:trace contextRef="#ctx0" brushRef="#br0">1338 282 0,'-15'-14'0,"23"14"0,3-3 0,-4 0 0,5-1 15,3 1 0,7-1 16,9 1 0,-1-4 15,-4 4 0,-3 0 0,-8 3 16,-4 3 0,-11 7 16</inkml:trace>
  <inkml:trace contextRef="#ctx0" brushRef="#br0">1274 412 0,'-11'4'0,"7"-1"0,15 0 16,-3 1 0,3-4 16,8 0 0,4-4 0,7-2 15,4-4 0,3 0 0,-3-4 16,-4 4 0,-3 0 0,-12 0 16,-4 0 0,-7 3 15</inkml:trace>
  <inkml:trace contextRef="#ctx0" brushRef="#br0">1380 77 0,'-8'7'0,"8"16"0,-7 18 16,7-15 0,-4 15 0,0 12 15,0 8 0,0-4 16,1-4 0,3-3 0,0-9 15,0-11 0,0-10 16,3-13 16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6449 20 0,'0'-7'0,"0"7"0,4-3 0,-4 0 15,0 6 0,0-3 16,4 0 0,-4-3 16,3 3 0,-3-4 15,0 4 0,0-3 16,0 6 0,0-3 15,0 7 0,0 0 16,0 6 0,0 1 16,0 2 0,-3 8 15,3-1 0,-4 11 16,0 3 0,-4 3 16,8 0 0,-7 0 15,7-3 0,-4 0 16,0-3 0,-3 12 0,3-15 15,0-8 0,0 1 16,1-8 0,-1 1 16,0-4 0,4-2 0,0-1 15,0-4 0,0 1 16,0-7 0,0 0 16,0 0 0,0 0 0,0 0 15</inkml:trace>
  <inkml:trace contextRef="#ctx0" brushRef="#br0">7086 590 0,'-19'-7'0,"16"0"0,-1-6 0,4 6 15,4 1 0,-4-1 16,7-17 0,12-9 15,4-4 0,3 4 0,4 2 16,0 8 0,4 10 16,-7 9 0,-1 11 0,-7 6 15,-8 4 0,4-4 16,-11 11 0,-4 9 16,-4 1 0,-11-4 15,4-3 0,0-7 16,-12 0 0,-7 4 15,0-4 0,3-7 16,8-6 0,4 0 16,-4-7 0,-3-7 15,3-3 0,8-7 16,7-3 0,8-10 16</inkml:trace>
  <inkml:trace contextRef="#ctx0" brushRef="#br0">213 1230 0,'-11'-7'0,"7"7"0,-4-3 0,4 3 15,1 0 0,-5 0 16,-3 3 0,0 1 15,-5 2 0,1 8 0,-3 9 0,-1 7 16,-4 11 0,4 2 16,4 1 0,0-4 15,7-3 0,1-10 16,7-4 0,7-10 16,9-13 0,2-16 15,9-11 0,-1-10 16,1-3 0,-1 0 15,-3 6 0,-5 4 16,-2 6 0,-5 4 16,-4 10 0,-3 7 15,-4 10 0,0 6 0,-4 11 16,1 6 0,3 3 16,0 1 0,3-1 15,5-6 0,7-7 16,4-10 15,11-10 0,4-3 16</inkml:trace>
  <inkml:trace contextRef="#ctx0" brushRef="#br0">545 1156 0,'-19'0'0,"7"0"0,-3 14 15,8-8 0,-4 8 16,-5 3 0,1 6 16,0 4 0,-4 6 15,8 4 0,4-7 0,-1-3 16,8 7 0,4 3 15,3-4 0,5-10 0,3-6 16,4-7 0,3-10 16,5-6 0,3-4 15,-4-4 16</inkml:trace>
  <inkml:trace contextRef="#ctx0" brushRef="#br0">590 1391 0,'-11'-30'0,"14"20"0,5-10 0,-1 13 0,5-3 16,3 0 0,4 0 15,0 3 16,-1 4 0,-3 3 0,1 6 0,-9 4 0,-3 4 15,-8 6 0,-3 0 16,-9 3 0,1 1 16,-3-4 0,2-3 15,1-4 0,8-6 16,7-10 16</inkml:trace>
  <inkml:trace contextRef="#ctx0" brushRef="#br0">937 1186 0,'-19'24'0,"4"-4"0,-8 3 0,16-9 0,-1 6 16,8 3 0,4 4 16,7 0 0,8-4 15,4-6 0,3 0 0,0-4 16,-3 1 0,-8-4 15,-4 0 0,-3 0 16,-8 3 0,-8-3 16,-3 4 0,-11-1 15,-5 1 0,-7-1 16,-3 0 0,-5 1 0,4-4 16,4 0 15</inkml:trace>
  <inkml:trace contextRef="#ctx0" brushRef="#br0">1593 1096 0,'-15'-10'0,"7"7"0,-7-1 0,11 8 0,-7 2 31,-4 4 0,-4 10 16,-4 0 0,1 7 15,-1 0 0,4 3 0,1 7 16,6 0 0,5 3 16,7-3 0,3-3 0,9-4 15,7-7 0,3-6 16,8-7 0,1-7 15,2-6 0,1-4 16,0 1 16</inkml:trace>
  <inkml:trace contextRef="#ctx0" brushRef="#br0">1638 1324 0,'0'-34'0,"11"18"0,4-15 0,-3 18 0,7 0 15,3-4 0,1 7 16,-1 6 0,1 8 16,-4 6 0,-8 7 0,-7 3 15,-8 6 0,-3 5 16,-8-1 0,-4-3 15,-4-4 0,4-3 16,0-6 0,4-4 16,0-7 0,4-6 15,7-7 0,8 3 16</inkml:trace>
  <inkml:trace contextRef="#ctx0" brushRef="#br0">1985 1434 0,'-11'10'0,"7"4"0,-4 13 0,5-14 15,-5 7 0,0 4 16,1-4 0,-1 0 15,1-3 0,3-7 0,4-7 16,4-6 0</inkml:trace>
  <inkml:trace contextRef="#ctx0" brushRef="#br0">2151 1119 0,'-27'7'0,"31"6"0,-8-6 0,4-7 16,0 0 0,8 4 16,3-1 0,4-3 15,0-7 0,4 0 0,4 1 16,0-1 0,-1-3 16,-3 3 0,-4-3 15,-4 7 0,-3 3 16,-8 0 0,0 13 15,-4 4 0,-3 3 16,-5 7 0,1 3 0,0 4 16,-1 3 0,1-4 15,0 1 0,3-4 16,1-7 0,3-3 16,0-6 0,4-8 15,0-6 0,11-6 16,5-1 0,2 0 15</inkml:trace>
  <inkml:trace contextRef="#ctx0" brushRef="#br0">2392 1277 0,'0'-20'0,"8"6"0,10-6 0,-6 10 15,7-3 0,3-1 16,1 4 0,0 4 16,-1 6 0,-3 10 0,-4 3 15,-7 4 0,-5 0 16,-6-1 0,-5 1 16,-7 0 0,-4-4 15,-3 1 0,-1-4 16,0 0 0,1-3 15,3-7 0,7-7 0,5-3 16,7-4 0,4 1 16</inkml:trace>
  <inkml:trace contextRef="#ctx0" brushRef="#br0">2607 1113 0,'-11'0'0,"18"0"0,1 0 16,-4 0 0,7 0 15,4-4 0,4-2 16,3-1 0,1 0 0,0 1 0,-4-1 16,-1 0 0,-3 0 15,-3 4 0,-5 0 16,-3 3 0,-4 6 15,0 11 0,-4 7 16,-3 9 0,-1 1 16,1 3 0,-1 3 15,1 0 0,-5-3 16,5-4 0,3-3 16,0-6 0,0-7 15,4-7 0,0-10 0,8-4 16,3-6 0,4 0 15</inkml:trace>
  <inkml:trace contextRef="#ctx0" brushRef="#br0">2984 1029 0,'4'-14'0,"7"11"0,8 3 16,-8 3 0,8 1 0,0 6 15,4 3 0,-5 7 16,1 7 0,-4 7 0,-3-4 16,-9 0 0,-3 4 15,-7-1 0,-4 1 16,-4-1 0,-8 4 15,-3-4 0,-8 1 16,-4-4 0,4-6 16,4-4 15</inkml:trace>
  <inkml:trace contextRef="#ctx0" brushRef="#br0">3459 1471 0,'-4'4'0,"4"-4"0,0 10 0,0-7 16,0 0 0,-3 4 16,3 6 0,-4-2 15,0-1 0,-4 0 16,5 3 0</inkml:trace>
  <inkml:trace contextRef="#ctx0" brushRef="#br0">3810 868 0,'-27'13'0,"27"-13"0,-30 27 15,19-17 16,3 4 0,-7-1 0,4 4 0,0-4 16,3 1 0,1-8 15,7 4 0,3-6 16,9-1 0,3-6 16,4 3 0,3-7 15,1 4 0,-1-4 16,1 7 0,-4-3 15,0 3 0,-4 0 16,-4 3 0,-7 0 16,3 4 0</inkml:trace>
  <inkml:trace contextRef="#ctx0" brushRef="#br0">3719 1123 0,'-11'16'15,"11"-16"0,-11 44 0,7-27 0,0 3 16,0 7 0,1 0 16,3 3 0,0-3 15,-4-4 0,4-3 0,0-7 16,-4-6 0,4-7 16</inkml:trace>
  <inkml:trace contextRef="#ctx0" brushRef="#br0">3625 1207 0,'4'-7'0,"3"7"0,5-4 0,-1 1 16,4 0 0,4-4 16,7-3 0,4 0 15,1-3 0,-1-1 0,0 1 16,-4-1 0,-3 1 15,-4 3 0,-4 3 16,-4 7 0,0 4 16,-7 9 0,0 14 15,-4 3 0,0 10 16,0 7 0,-4 7 16,4-1 0,0 1 15,0-11 0,0-2 16,0-8 0,-4-9 0,4-8 0,-3-6 15,-1-10 0,4-6 16,0-11 16</inkml:trace>
  <inkml:trace contextRef="#ctx0" brushRef="#br0">3787 1247 0,'-4'-7'0,"8"10"0,4-6 0,-5 3 15,9 0 0,3-3 0,4-1 32,0 1 0,-1-4 15,-3 4 0,-3 0 0,-5-1 16,1 4 0,-1 7 15</inkml:trace>
  <inkml:trace contextRef="#ctx0" brushRef="#br0">3768 1331 0,'0'0'0,"4"3"0,11-3 0,-4 0 15,5-3 0,2-1 16,1 1 0,0-4 16,0 0 0,-4 1 15</inkml:trace>
  <inkml:trace contextRef="#ctx0" brushRef="#br0">3844 1166 0,'-12'14'0,"9"2"0,-1 18 0,4-17 0,0 13 16,0 7 0,0-4 16,0-6 0,0 10 15,0 7 0,0-11 0,0-6 16,0-10 0,0-4 15,4-16 0,7-14 16</inkml:trace>
  <inkml:trace contextRef="#ctx0" brushRef="#br0">4002 848 0,'4'-17'0,"3"14"0,5-4 0,-5 7 16,1 0 0,-1 7 15,-3 3 0,-4 3 16,-4 4 0,-3 6 0,-1 1 16,1-1 0,-1-2 15,4-5 0,4-2 16,8-4 0,3-4 15,4-2 0,4-1 16,4-3 0,-1 0 16,-3 3 0,-7 4 15,-5 3 0,-7 4 0,-7-1 16,-9 4 0,-2 3 16,-5 3 0,0-3 15,1 1 0,3-5 16,4-2 0,3-4 15,9 0 0,3-3 16,7-4 0,8-3 16,8 0 0,7-3 15,4-4 0,0 0 16,0-3 0,-4 0 16,-4 0 0,-3 0 15,-8 0 0,-4 0 16</inkml:trace>
  <inkml:trace contextRef="#ctx0" brushRef="#br0">4160 1002 0,'-11'10'0,"7"4"0,1 12 0,3-6 16,0 11 0,0 12 15,-4 4 0,0 7 16,4-11 0,0-6 0,0 7 15,0 3 0,0-10 16,4-11 0,0-16 16,7-13 15</inkml:trace>
  <inkml:trace contextRef="#ctx0" brushRef="#br0">4458 814 0,'-7'10'0,"3"4"0,-11 6 0,7-7 15,1 11 0,-5 3 16,-3 3 0,0 0 16,-4 0 0,1-3 0,3-4 15,-1 1 0,9-11 16,-1 1 15</inkml:trace>
  <inkml:trace contextRef="#ctx0" brushRef="#br0">4556 942 0,'-19'17'0,"8"-4"0,-8 7 16,12-7 0,-8 1 15,-4 3 0,0-1 16,0 1 0,4-7 16,4-3 0,-1 0 0,5-1 15,3 4 0,4 0 16,0 7 0,0 7 15,4 6 0,0 7 0,-1 6 16,1 1 0,0-1 16,-4-2 0,4-11 15,-1-7 0,1-6 16,4-14 0,3-6 16,4-14 15</inkml:trace>
  <inkml:trace contextRef="#ctx0" brushRef="#br0">4594 948 0,'-8'4'0,"12"6"0,-4-3 0,0-1 0,0 1 16,4 0 0,0-1 15,0 1 16,3-7 0</inkml:trace>
  <inkml:trace contextRef="#ctx0" brushRef="#br0">4560 861 0,'0'-6'0,"8"2"0,7-2 0,-4 2 16,8-2 0,3-1 15,9 0 0,-1 0 16,0 4 0,0 0 0,-7 3 16,-1 0 0,-3 3 15,-8 0 0,-3 4 16,-8 0 0,-4 3 16,-7 7 0,-4-1 15,-4 4 0,0 1 16</inkml:trace>
  <inkml:trace contextRef="#ctx0" brushRef="#br0">4590 989 0,'8'-7'0,"3"4"0,8-7 0,-8 6 16,8-2 0,4-1 15,-1 0 0,-3 0 16,-4 4 0</inkml:trace>
  <inkml:trace contextRef="#ctx0" brushRef="#br0">4549 1072 0,'-4'0'0,"15"0"0,1 0 16,-5 0 0,8 0 15,8-3 0,3 0 16,4-1 0,1-2 16,-5-1 0,-3 0 0,-5 4 15,-3 0 0,-7-1 16,-4 4 15,-8 0 0</inkml:trace>
  <inkml:trace contextRef="#ctx0" brushRef="#br0">4519 1203 0,'7'0'0,"-7"0"0,26-13 0,-14 9 16,3 4 0,8-6 16,-1 2 0,5-6 15,3 4 0,-4-4 16,0 6 0,-7-6 16,0 7 0,-8-4 15,1 4 0</inkml:trace>
  <inkml:trace contextRef="#ctx0" brushRef="#br0">4507 1284 0,'8'-10'0,"-8"10"0,19-11 16,-8 5 0,0 6 0,4-7 15,0 7 16,1-3 0,2 6 0,-3 7 16,1 4 0,-5 12 15,0 5 0,-3 9 16,-1 0 0,-7-3 15,4-7 0,-4-7 16,0-2 0,-4-1 16,0 0 0,-3-14 15,3 1 0,-7-14 16,0 4 0,-16-14 16,8 4 0,-7-11 15,7 8 0,-4-4 16,8 6 0,0 1 15,8 3 0,7-4 16,7 8 0,8-4 16,4 3 0,15-7 15,0 8 0,8-8 16,3 8 0,0-4 16,0 3 0</inkml:trace>
  <inkml:trace contextRef="#ctx0" brushRef="#br0">5201 1361 0,'-19'0'0,"19"0"0,-11-10 0,7 3 15,4 7 0,-4-13 16,1 2 0,-1-9 15,4 4 0,4-15 16,3 8 0,4-17 16,4 6 0,4-6 15,4 3 0,3 4 16,1 6 0,-1 7 16,8 10 0,-8 10 15,1 6 0,-5 11 16,-3 7 0,-4 9 15,0 1 0,-7 9 16,0-6 0,-12 0 16,4 0 0,-8 0 15,1-4 0,-8-6 16,7 0 0,-11-10 16,4-1 0,-7-9 15,3-4 0,-8-9 16,5-1 0,-9-10 0,9 4 15,-8-7 0,11 3 0,-4 0 16,8 7 0,0-3 16,8 6 0,3-3 15,8 7 0,3-7 16,8 6 0,8-6 16,-1 7 0,9-7 15,-1 6 0,4-2 16,7 2 0</inkml:trace>
  <inkml:trace contextRef="#ctx0" brushRef="#br0">5657 1207 0,'-7'-7'0,"10"3"0,5 8 15,0-4 0,-1 0 0,4 0 16,8-4 0,4 1 16,3 0 0,1-1 0,-1-2 15,0 2 0,-3 1 16,-8 0 0,0 3 16,-7 6 15</inkml:trace>
  <inkml:trace contextRef="#ctx0" brushRef="#br0">5650 1314 0,'-8'0'0,"12"-4"0,7 1 0,-3 3 0,3 0 15,8 0 0,4 0 16,-1 0 0,5 0 15,-1 0 0,0 0 0,1 0 16,-5 0 0,-7 3 16</inkml:trace>
  <inkml:trace contextRef="#ctx0" brushRef="#br0">6291 1414 0,'0'0'0,"3"0"0,5-3 0,-1 0 16,1 3 0,0 0 16,14-4 0,8-6 15,8 3 0,4 1 0,-1-1 0,0 0 16,1 4 0,-8 0 31,0-1 0,-4-2 16,0 6 0,-7-4 15,-4 4 0</inkml:trace>
  <inkml:trace contextRef="#ctx0" brushRef="#br0">6441 1505 0,'-7'10'0,"7"-10"0,-8 20 0,5-10 16,3 3 0,-8 4 15,0 3 0,-7 0 16,8 0 0,-8 1 15,7-1 0,-3 0 16,3-3 0,1-4 16,-1-3 0,16-7 15,-1 4 0,8-7 16,4 0 0,11-7 16,1 4 0,3-7 15,3 3 0,1-3 16,0 4 0,-8-5 15,-4 8 0,-3-10 16,-4 9 0,0-6 16,-4 4 0</inkml:trace>
  <inkml:trace contextRef="#ctx0" brushRef="#br0">6555 1558 0,'-12'4'0,"12"-4"0,-4 20 0,1-7 15,6 1 0,-3 9 16,0 7 0,-3 11 16,3-5 0,-8 5 15,8-1 0,-4-3 16,8-7 0,-4-7 16,0-3 0</inkml:trace>
  <inkml:trace contextRef="#ctx0" brushRef="#br0">6253 959 0,'-4'0'0,"4"0"0,8 3 0,-5-3 15,5 0 0,3 0 16,8 0 0,4-3 16,7 3 0,4-7 15,0 3 0,4-6 16,-1 4 0,-7-4 15,1 6 0</inkml:trace>
  <inkml:trace contextRef="#ctx0" brushRef="#br0">6426 992 0,'-22'20'0,"22"-20"0,-15 30 0,7-16 15,4-1 0,-3 4 16,3 6 0,-4 1 16,8-1 0,-7-3 15,7 0 0,0-3 16,4-3 0</inkml:trace>
  <inkml:trace contextRef="#ctx0" brushRef="#br0">6539 1022 0,'-3'20'0,"3"-20"0,0 37 0,0-20 16,0 3 0,-4 3 16,4 1 0,-8-1 15,8 1 0,-3-4 16,6 0 0,-3-10 15,0 0 0,0-6 16,0-1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0 151 0,'-4'-3'0,"4"-1"0,0 4 0,0 0 0,0 0 16,0 0 0,0 0 31,0 0 15,8 0 0,-1-3 16,9 3 0,7-7 16,0 3 0,8-6 0,3 7 0,5-4 15,-1 7 0,5-3 16,-1 3 0,-3-4 16,-5 4 0,1-3 15,-4 3 0,-4-4 16,-4 1 0,0-1 15,-8 4 0,-7 0 0,3 7 16</inkml:trace>
  <inkml:trace contextRef="#ctx0" brushRef="#br0">258 158 0,'-8'0'0,"8"7"0,0 3 0,0 4 15,0 3 0,0 0 16,0 21 0,-4 16 0,0-13 16,0-6 0,1 6 0,-1 10 15,0-10 0,0-10 16,0-7 0,4-7 15,0-7 0,0 1 16,8-11 0,3-7 16</inkml:trace>
  <inkml:trace contextRef="#ctx0" brushRef="#br0">681 439 0,'0'-11'0,"0"11"0,0 4 0,0-4 16,0 7 0,0 6 15,0 1 0,0 10 16,0 7 0,0-1 16,0 5 0,0-4 15,0-4 0,0-3 16,0 0 0,-4-4 16,4-3 0,-3-10 15,6-3 0</inkml:trace>
  <inkml:trace contextRef="#ctx0" brushRef="#br0">735 452 0,'12'-10'0,"-12"10"0,23-3 0,-16-1 15,5 8 0,-4-4 16,3 10 0,-3 0 15,0 4 0,-12 6 16,4 4 0,-12 0 16,5-3 0,-5-4 15,8 0 0,-7-3 16,7 3 0,4-10 16,4 3 0,11-3 15,8 3 0,0-7 16,0 1 0,-3-1 15,-1 1 0,-8-1 16,-3 4 0,-8 0 16,0 0 0,-11-1 15,-1 5 0,-11-4 16,8-1 0,-12-2 16,7 3 0,-3-7 15,12 3 0</inkml:trace>
  <inkml:trace contextRef="#ctx0" brushRef="#br0">685 0 0,'-4'0'0,"4"11"0,0 2 15,0-6 0,0 7 16,0 6 0,0 4 16,0 4 0,4-1 15,0-3 0,0-3 0,-4-4 16,4-7 0,3-7 16,1-9 0,4-8 15,-1-3 0,5-4 0,-1-3 16,-4 0 0,1 7 15,0 4 0,-1 6 16,1 7 0,-5 3 16,1 7 0,0 8 15,0 2 0,-5 1 16,1-1 0,0-3 16,4-3 0,-1-7 15,1-11 0,4-6 16,-1-7 0,5-4 15,3-3 0,-4 1 16,1-1 0,-1 0 16,-3 6 0,-1 5 0,1 3 15,-5 6 0,1 11 16</inkml:trace>
  <inkml:trace contextRef="#ctx0" brushRef="#br0">1293 302 0,'-3'-4'0,"3"4"0,3 0 0,-3 0 16,8 0 0,0-3 15,3 3 0,5-7 16,3 3 0,-4-2 16,5 6 0,-5-7 15,4 7 0,-3-7 16,3 7 0,-7-3 16,3 3 0,-7-4 15,3 4 0</inkml:trace>
  <inkml:trace contextRef="#ctx0" brushRef="#br0">1282 439 0,'-19'0'0,"19"0"0,0 0 0,0 0 16,0 0 0,4 0 15,3 0 0,5 0 16,7 0 0,4 0 16,0 0 0,0 0 15,0 0 0,1-4 16,-1 4 0,-4-3 16,0-1 0,-3-3 15,-1 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8 334 0,'-8'-7'0,"8"7"0,4 0 0,0 0 16,0 0 0,-1 0 16,9 0 0,3 0 15,5 0 0,3 0 16,4 0 0,0 0 15,0 0 0,3 0 16,1 0 0</inkml:trace>
  <inkml:trace contextRef="#ctx0" brushRef="#br0">632 5 0,'-24'10'0,"13"8"0,-12 12 15,11-9 0,-3 6 16,-8 4 0,4 0 16,3 0 0,5 0 15,3-8 0,8-2 0,8-7 0,7-4 16,0 0 0,1 0 16,-1-3 0,-3 4 15,-1-1 0,-7 0 16,-4 4 0,-4 0 15,-3-1 0,-5-3 16,-7 1 0,0 2 16,-5-2 15,5-1 0,-8-3 16,8 0 0,-4-7 16,4 3 0,3-10 15,12 0 0</inkml:trace>
  <inkml:trace contextRef="#ctx0" brushRef="#br0">751 125 0,'8'3'0,"-8"-3"0,23 7 16,-12-3 15,1-1 0,-1 1 16,5-1 0,3-3 16,-4 3 0,-3-3 15,0 0 0,-9-3 16,1 3 0</inkml:trace>
  <inkml:trace contextRef="#ctx0" brushRef="#br0">705 238 0,'-20'20'0,"20"-20"0,-7 28 0,3-14 15,4-1 0,-4 4 16,0 4 0,0-4 15,4 0 0,0-3 16,4-1 0,0-6 16,8-3 0</inkml:trace>
  <inkml:trace contextRef="#ctx0" brushRef="#br0">797 296 0,'-8'17'0,"8"-17"0,-7 28 15,3-18 16,4 0 0,-4 0 16,4 4 0,0-7 15,8 0 0,-1-14 16,9 4 0,3-15 0,4 1 16,-4-3 0,5 6 0,-5 0 15,0 8 0,-4 2 16,-3 8 0,-8 6 15,4 7 0,-8 3 16,3 1 0,-3-4 16,0 0 0,0-3 15,4-4 0,0-10 16,4 0 0</inkml:trace>
  <inkml:trace contextRef="#ctx0" brushRef="#br0">1178 436 0,'-11'-17'0,"11"17"0,-8-30 16,4 12 0,8 5 16,-4-22 0,8 5 0,3-22 15,5 4 0,3-6 16,4 9 0,-4 4 15,4 14 0,-3 6 16,-1 11 0,-4 17 16,1 13 0,-5 18 15,1 6 0,-8 4 16,3 0 0,-7 4 16,0-11 0,-7-4 15,-1-6 0,-7-3 16,3-5 0,-11-2 15,8-4 0,-9-7 16,9-3 0,-4-14 16,7 4 0,-3-11 15,3 4 0,1-11 16,3 8 0,4-8 16,4 8 0,0-1 15,8 4 0,0-1 16,3 8 0,8-1 0,5 1 15,6 3 0,1-3 16,4-1 0</inkml:trace>
  <inkml:trace contextRef="#ctx0" brushRef="#br0">1571 200 0,'-4'7'0,"4"10"0,-4 11 0,4-11 15,-3 3 0,-1 4 16,-4 0 0,0 0 16,1-3 0,3-1 0,0-6 0,0-4 15,4-3 0,8-7 16,3-7 0,1-7 16,7 1 0,0-1 15,4 4 0,-3 3 16,-1 7 0,-4 7 15,-3 3 0,-4 4 16,-5-1 0,-3 5 16,-3-5 0,-1 1 15,-8 3 0,1-3 16,-5-4 0,1-3 16,-1 0 0,1-7 0,0-4 15,-1-3 0,1-3 16,3-7 15,1-7 0,-1 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176 110 0,'-8'-4'0,"5"1"0,-1 3 0,4 0 15,-4 0 0,-4 3 16,1 4 0,-5 0 15,0 3 0,-3 4 0,3 0 16,1-4 0,-4 10 16,-5 18 0,9-11 15,-1-6 0,1 10 16,3 6 0,4-2 16,8-5 0,4-2 15,7-4 0,0-7 0,-3-3 16,15-4 0,11 0 15,5 4 0,-9-4 16</inkml:trace>
  <inkml:trace contextRef="#ctx0" brushRef="#br0">349 195 0,'4'-3'0,"-4"3"0,12 24 0,-8-14 15,3 0 0,1 4 16,8 3 0,-1 4 16,8-1 0,-4-3 15,1 4 0,-1-4 16,4 3 0,-8-6 15,1-4 0</inkml:trace>
  <inkml:trace contextRef="#ctx0" brushRef="#br0">581 178 0,'-16'0'0,"16"0"0,-19 17 0,11-7 16,4 1 0,-7 2 15,-1 5 0,-7 5 16,4 5 0,-9-4 16,9 0 0,-12 7 15,8-4 0,3-6 16,5-1 0,-1-3 15,8-3 0</inkml:trace>
  <inkml:trace contextRef="#ctx0" brushRef="#br0">758 332 0,'0'-7'0,"0"4"0,-4-1 0,4 4 16,0 0 0,-4 0 15,0 0 0,0 0 16,0 0 0,-3 0 0,3 0 16,0 0 0,-4 0 15,-3 0 0,-1 7 16,-3 0 0,3 3 15,1 4 0,3 0 16,0-1 0,1 8 16,3 6 0,4-3 15,7 0 0,5-7 16,3-6 0,8-11 16,1-11 0,3-2 0,-4-8 15,0 1 0,-4-1 16,-4 4 0,1 3 15,-9 4 0,-3 3 16,-4 7 0,0 7 16,0 3 0,0 4 15,4 0 0,0-4 16,11 4 0,9 3 16,10-4 0,1-2 15</inkml:trace>
  <inkml:trace contextRef="#ctx0" brushRef="#br0">1062 428 0,'-4'0'0,"4"0"0,0 7 0,0-4 15,0 1 0,-4 2 16,4 5 0,-8-1 16,8 4 0,-3-7 15,6 3 0</inkml:trace>
  <inkml:trace contextRef="#ctx0" brushRef="#br0">1231 144 0,'-4'17'0,"4"-3"0,0 13 0,0-24 15,0 15 0,0 2 16,4-3 0,0-3 16,0 3 0,7 0 0,1-3 15,3-7 0,1-11 16,3-6 0,-3-4 15,-5 1 0,4-11 16,5-14 0,-5 7 0,-3 7 16,-1 4 0,1-4 15,-5 13 0,5 1 16,-8 17 0,0 14 16,-4 3 0,0-4 15,-4 18 0,-4 13 16,-3-13 0,3-7 15,-4 13 0,-7 11 16,-4-7 0,0-11 16,0-6 0,0-10 15,3-11 0,5-3 16,-4-14 0,-4-7 16,3-3 0,9 0 0,7 0 15,4 0 16</inkml:trace>
  <inkml:trace contextRef="#ctx0" brushRef="#br0">1612 370 0,'-7'-4'0,"7"1"15,-4 3 0,4 0 0,-4 0 16,0 0 15,-4 3 0,-3 4 16,-1 0 0,1 3 0,-1 7 16,1 4 0,-1 6 15,4 1 0,5 3 16,3-11 0,0-3 0,7-3 16,5 0 0,-1-14 15,1 0 0,3-18 16,8-9 0,1-4 15,-5 4 0,-4 3 16,-3 3 0,-4 4 16,-1 7 0,-3 3 15,0 4 0,0 6 16,0 4 0,3 3 16,1 1 0,4-1 15,-1 0 0,5-3 16,-1 3 15</inkml:trace>
  <inkml:trace contextRef="#ctx0" brushRef="#br0">1894 469 0,'-4'7'0,"0"0"0,0 10 0,4-7 15,-4 4 0,0 3 16,-3 0 0,-5 0 15,4-3 0,1-4 16</inkml:trace>
  <inkml:trace contextRef="#ctx0" brushRef="#br0">2051 476 0,'-15'-10'0,"11"6"0,0-10 0,4 14 0,0-6 15,0-8 0,0 0 16,0 4 0,4-17 15,0 6 0,4-17 0,-1 8 16,9-8 0,3-10 16,0 0 0,1 14 15,-1 7 0,-4 9 16,4 12 0,-3 12 16,-5 8 0,1-4 15,-4 21 0,-1-7 16,-3 14 0,-4 13 15,0-13 0,0-7 0,-4 6 16,1-6 0,-5 3 16,-4 4 0,1-7 15,-1-11 0,1-9 16,3-1 0,-4-10 16,-11-7 0,0-7 15,0-3 0,8 3 16,3 4 0,1-4 0,-1 1 15,4 3 0,1-4 16,7 4 0,0 3 16,7 0 0,1 3 15,11-2 0,8-1 16,-4 3 0,-3 1 16,10-1 0</inkml:trace>
  <inkml:trace contextRef="#ctx0" brushRef="#br0">2425 370 0,'-4'-7'0,"4"7"0,-4-7 0,4 7 15,0 0 0,-4-3 16,1-1 0,-1 4 0,-4 4 15,0-4 0,-3 10 0,-9 4 16,9 3 0,-1-4 16,5 8 0,-1-4 15,4 7 0,4 0 16,8-7 0,3-7 16,1-10 0,-4 0 15,7-13 0,0 2 16,1-9 0,3-4 15,-7 7 0,-1 3 16,1 4 0,-5 0 16,1 6 0,4 8 15,-1 2 0,1 5 16,-1 2 0,5 1 0,-1-4 16,1 1 15</inkml:trace>
  <inkml:trace contextRef="#ctx0" brushRef="#br0">2745 0 0,'-4'0'0,"4"0"0,7 10 16,-7-10 0,8 11 15,0 9 0,3 4 16,-3 4 0,0-5 0,-1-2 16,-3 13 0,0 14 0,-4-7 15,-4 0 0,-3-3 16,-1 0 0,-8-1 15,-3 1 0,-4 0 16,-4 3 0,-4-4 16,-3-3 0,7-10 15,4-3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0 150 0,'0'-10'0,"4"10"0,0 3 0,4 4 0,3 3 16,5 8 0,3 5 15,8 5 0,4 6 16,0 0 0,-1 1 0,5-5 16,-4-2 0,0-1 15,-4-6 0,-4-4 16,-4-4 0,0-6 16</inkml:trace>
  <inkml:trace contextRef="#ctx0" brushRef="#br0">478 0 0,'-23'3'0,"23"-3"0,-23 27 0,7-10 15,9 1 0,-24 12 16,8 8 0,-20 10 15,9-4 0,-13 8 16,9-11 0,-4 0 16,11-7 0,4-3 15,8-7 0,3-7 16,12 0 0</inkml:trace>
  <inkml:trace contextRef="#ctx0" brushRef="#br0">516 287 0,'-3'3'0,"3"-3"0,0 18 0,0-5 16,0 1 15,-4 6 0,4 1 0,-4 3 16,0 0 0,-4 0 16,8-4 0,-7-6 15,7 0 0,-4-11 16,8 1 0,3-11 15,5 0 0,3-7 16,4 7 0,1-3 16,-1 3 0,-4 4 15,5 6 0,-9 1 16,1 6 0,-12 4 16,0-1 0,-12 1 15,4 3 0,-11-3 16,8 0 0,-9-8 15,5 5 0,-4-11 16,3 3 0,1-13 16,3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50 20 0,'0'-10'0,"0"10"0,0-7 0,0 4 15,0 6 0,0-3 16,0 0 0,0 0 15,0 0 0,0 4 16,4 6 0,-4 10 16,4 8 0,-4 16 15,0 4 0,0 14 16,0-1 0,0 15 16,0-8 0,0 7 15,0-10 0,-4 7 16,4-3 0,-7 13 15,7-7 0,-4 0 16,4-9 0,-4 9 16,0-7 0,-4 4 15,8-7 0,-7 0 0,7-3 16,-8 6 0,8 1 16,-8 3 0,8-7 0,-4 0 15,8-11 0,-4 1 16,0-7 0,0-7 15,0-3 0,0-7 16,0-4 0,0-6 16,0-1 0,0-6 15,0-1 0,0-6 16,0 0 0,0-10 16,0 3 0</inkml:trace>
  <inkml:trace contextRef="#ctx0" brushRef="#br0">632 140 0,'-4'-10'0,"4"10"0,-8-7 0,5 3 16,3 4 0,-8-3 16,4 3 0,-8 0 15,1 3 0,-5 1 16,5 6 0,-12 4 16,7 3 0,-7 3 15,8 1 0,-4 3 16,7 0 0,1 0 15,3 0 0,4-4 16,4 4 0,4-7 16,7 1 0,5-5 15,-1-2 0,4-8 16,1 4 0,-1-7 16,4 0 0</inkml:trace>
  <inkml:trace contextRef="#ctx0" brushRef="#br0">647 321 0,'-11'-20'0,"11"20"0,15-38 0,-7 25 15,0 6 0,7-14 16,8 1 0,0-4 16,0 7 0,-3 3 15,-1 10 0,-8 4 16,1 4 0,-12 6 16,4 4 0,-8 3 15,0 0 0,-8 0 16,1 4 0,-4-4 15,3 0 0,8-14 16,8 1 0</inkml:trace>
  <inkml:trace contextRef="#ctx0" brushRef="#br0">940 54 0,'-15'14'0,"15"-14"0,-16 27 16,12-16 15,4 2 0,0 5 16,4-1 0,8 0 16,3 3 0,4-3 0,4 4 15,-3-4 0,3 4 16,-12-4 0,1 3 0,-16-3 16,0 7 0,-19-7 15,4 1 0,-12-5 16,4 4 0,-8-6 15,12 2 0,0-9 16,12 3 0</inkml:trace>
  <inkml:trace contextRef="#ctx0" brushRef="#br0">1360 516 0,'-12'0'0,"12"0"0,-15-3 0,7 0 16,8 3 15,-8-11 0,4 5 0,-3-15 16,7 0 0,-4-13 16,8 0 0,3-31 15,5 10 0,3-3 16,1 14 0,3-1 16,0 11 0,8 6 15,-4 11 0,0 10 16,1 7 0,-5 14 15,-4 3 0,-3 11 16,-5 6 0,-7 4 16,4-1 0,-8 1 15,1-4 16,-9-3 0,4 0 0,-7-7 16,7-4 0,-7-6 0,3-4 15,-7-10 0,8 0 0,-5-10 16,1 3 0,3-10 15,4 7 0,5-7 16,3-1 0,0 1 16,7 7 0,1-4 15,7 4 0,-7 3 16,8 0 0,-5 4 16,8 3 0,12 3 15,-8 1 0,-4-1 16</inkml:trace>
  <inkml:trace contextRef="#ctx0" brushRef="#br0">1752 154 0,'-3'-7'0,"6"10"0,-3 4 0,0 3 16,0 11 0,0 6 15,0 1 0,0-8 16,-3 11 0,-5 14 0,4-18 16,0-3 0,0-4 15,4-9 16,4 2 0,4-13 16,3-3 0,5-7 15,3 3 0,0 0 16,1 4 0,3 3 15,-8 3 0,-3 0 16,-9 11 0,-3 7 0,-3-8 0,3-2 16,-12 6 0,4-4 15,-7 1 0,-8 0 16,0-4 0,4-3 16,3-7 0,1-4 31,3 1 0,-3-14 15,7 0 0</inkml:trace>
  <inkml:trace contextRef="#ctx0" brushRef="#br0">578 859 0,'-8'10'0,"-3"4"0,-8 10 15,7-7 0,-3 3 16,-5 4 0,1 0 16,4-3 15,3 3 0,4-7 16,8 0 0,4-3 16,4-4 0,7-3 15,5 0 0,-5-1 16,4 5 0,-7-4 15,3 3 0,-11 0 0,0 4 0,-12 3 16,1 0 0,-17 0 16,5 4 0,-8-4 15,8-4 0,-4-6 16,4 4 0,-8-8 16,7-3 0,5-10 15,15-4 0,8 0 16</inkml:trace>
  <inkml:trace contextRef="#ctx0" brushRef="#br0">724 907 0,'0'0'0,"12"0"0,-1 3 15,-3 1 0,0-1 16,0 4 0,3 0 16,1-1 0,3-2 15,-3-1 0,3 1 16,-3-1 0,-1 1 16</inkml:trace>
  <inkml:trace contextRef="#ctx0" brushRef="#br0">724 1098 0,'-11'17'0,"11"-3"0,-4 7 0,4-11 16,0 4 0,0 3 16,0 0 0,4-3 15,-4-1 0,4-6 0,3-3 0,5-4 16</inkml:trace>
  <inkml:trace contextRef="#ctx0" brushRef="#br0">836 1095 0,'-4'3'0,"8"8"0,-8 6 16,4-4 0,0 5 15,0 5 0,-4 5 16,0-8 16,4 4 0,0-10 15,4 0 0,-4-11 16,8-3 0,7-20 15,9-1 0,-1-13 0,4 6 16,0-2 0,-4 6 0,-4 3 16,-4 11 0,-3 7 15,-1 6 0,-7 7 16,4 4 0,-8 6 16,4 1 0,-8-1 15,4 4 0,-4-6 16,8-1 0,-4-7 15,4 0 0,0-6 16,3-1 0</inkml:trace>
  <inkml:trace contextRef="#ctx0" brushRef="#br0">1371 1263 0,'-11'0'0,"11"0"0,-8-7 16,4 3 15,4 1 0,-8-11 0,8 4 0,-3-14 16,6 7 0,-3-17 16,8 3 0,0-14 15,7 4 0,1-7 16,-1 7 0,8-3 15,-4 13 0,4 7 16,1 14 0,-5 17 16,4 10 0,-4 14 15,-3 6 0,-9 4 16,1 0 0,-8 7 16,-4 0 0,-4-3 15,1-15 0,-1-6 0,-4 0 16,1-3 0,-4-4 0,3-3 15,-3-11 0,-5 1 16,1-18 0,4-7 16,-5-3 0,1 0 15,8 4 0,3 6 16,0 1 0,4 2 16,4 1 0,4 3 15,4 4 0,3-1 16,5 1 0,7 3 15,0 0 0,8 0 16,0 3 0,-1 4 16</inkml:trace>
  <inkml:trace contextRef="#ctx0" brushRef="#br0">1802 968 0,'0'0'0,"-3"4"0,3 9 0,0 1 16,0 3 0,-4 4 0,-4 3 15,0 3 0,1-3 16,-1 0 0,0-7 0,4-3 16,4-4 0,8-10 15,4-3 0,-1-4 32,5 0 0,3-3 15,0 6 0,0-3 16,1 7 0,-5 4 15,-3 3 0,-9 3 16,5 7 0,-12-3 16,0 3 0,-7-3 15,-1 3 0,-7-4 16,4-2 0,-5-8 0,-3-3 0,4-7 16,0-3 0,3-4 15,5 1 0,3-1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211 65 0,'-11'-6'0,"3"2"0,-8 4 15,13 0 0,-5 0 16,-4 4 0,-3 2 16,0 5 0,-1 2 15,-3 1 16,3 3 0,-3 4 16,4 3 0,-1 3 15,5 4 0,3 0 16,4-1 0,8 1 15,4-3 0,3-8 0,1-3 0,3-10 16,1 0 0,7-10 16,0 3 0,8-11 15,3 1 0</inkml:trace>
  <inkml:trace contextRef="#ctx0" brushRef="#br0">180 288 0,'-7'-21'0,"7"21"0,3-24 0,1 14 16,8 3 0,3-10 16,4 3 0,1-3 15,3 4 0,-4 2 16,4 5 0,-4 6 16,-3 3 0,-8 7 15,-5 4 0,-10 3 16,3 4 0,-12-1 15,1 1 0,-4-1 0,7-3 0,1-10 16,7 0 0</inkml:trace>
  <inkml:trace contextRef="#ctx0" brushRef="#br0">542 45 0,'-15'20'0,"-1"-3"0,-3 11 0,11-14 16,1 3 0,3 0 16,4 3 0,8-3 15,3 1 0,5-5 0,3 1 16,4-4 0,0 0 16,-4 1 0,-7-1 0,-4 0 15,-8 1 0,-8-1 16,-8 0 0,-3 0 15,-4 1 0,4-5 16,-8 5 0,-12-4 16,9-1 0,6-6 15,13-3 0,7-4 16</inkml:trace>
  <inkml:trace contextRef="#ctx0" brushRef="#br0">746 432 0,'-11'-7'0,"11"7"0,-4-24 0,4 14 16,0-4 0,0-10 15,8-7 0,3-3 16,5-7 0,3-4 0,4-3 0,4 4 16,0 3 0,-4 7 15,0 10 0,0 13 16,-4 15 0,-3 13 15,-5 14 0,-3 10 16,0 7 0,-4 6 16,-4 5 0,0-1 15,-4-7 0,0-6 16,0-18 0,0-3 16,-4-3 0,1-4 15,-5-11 0,-7-6 16,4-3 0,3 0 15,-7-18 0,-4-10 0,3 4 16,1 0 0,4 6 16,7 4 0,0 3 15,5 0 0,6 4 16,9 0 0,7 0 16,4 3 0,8 0 15,0 7 16</inkml:trace>
  <inkml:trace contextRef="#ctx0" brushRef="#br0">1151 161 0,'0'0'0,"0"0"0,-4 17 15,4-6 0,-4 6 16,0 3 0,0 4 16,-3 0 0,-1 4 15,4-5 0,0-5 0,0-5 0,8-6 16,4-10 0,3-4 15,9 0 0,-1 0 16,4 0 0,0 7 16,-4 0 0,-3 7 15,-5 3 0,-7 4 16,-4 0 0,-4 3 16,-3 0 0,-5 0 15,-3 0 0,-5 0 16,1-3 0,0 0 15,0-7 0,-1-7 16,1-7 0,4-7 0,3-10 16,1-3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83 0 0,'-8'3'0,"8"-3"0,-3 24 0,-1-7 16,8-3 0,-4 10 15,0 0 0,0 3 16,3 0 0,1-3 15,4 0 0,0-10 16,7-4 0,4-10 16,1-3 0,-1-14 15,4 0 0,-4-14 16,4 3 0,-7-2 16,3 6 0,-7 3 15,3 11 0,-7 10 16,3 10 0,-7 14 15,0 4 0,-8 9 16,0 4 0,-11 7 16,3-3 0,-7-1 15,0-3 0,-4-7 16,3-3 0,-18 0 16,7 0 0,-7-17 15,11-4 0,-4-17 16,12-3 0,3-18 15,8 1 0,16-7 0,11 10 16</inkml:trace>
  <inkml:trace contextRef="#ctx0" brushRef="#br0">476 205 0,'-4'3'0,"4"-3"0,0 21 15,0-7 16,0-1 0,-4 11 16,4 4 0,-7-1 15,3 0 0,0-3 0,-4 0 0,4-3 16,0-7 0,1-1 15,6-13 0,1 0 0,8-13 16,7-8 0,0 4 16,1 3 0,-1 4 15,-4 6 0,-3 8 16,-5 6 0,-3 0 16,0 1 0,-8 6 15,0-3 0,-7 3 16,3 0 0,-7-4 15,3-2 0,-7-1 16,4-3 0,-5-7 16,5 0 0,3-7 15,5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49 226 0,'-27'-7'0,"27"7"0,-15-17 15,11 10 16,4 4 0,-4-11 16,8 0 0,0-10 0,7 4 0,5-8 15,3 8 0,4-8 16,4 11 0,4 0 16,-1 10 0,-3 4 15,0 10 0,-7 10 16,-5 3 0,-7 8 15,-4 3 0,-12-1 16,4-2 0,-8-1 16,1 0 0,-8-6 15,7-4 0,-7-7 16,7-3 0,-7-10 16,8-1 0,-1-9 15,4-1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46 278 0,'-31'-13'0,"31"13"0,-15-24 16,11 10 15,8 7 0,-4-17 0,7 4 16,9-22 0,3 8 0,8 0 16,4 7 0,-1 6 15,-3 7 0,-3 11 16,-5 6 0,-4 11 0,-7 3 15,0-3 0,-5 10 16,-3-4 0,-7 8 16,3-4 0,-12 3 15,1-3 0,-8 3 16,4-6 0,-8-4 16,4-3 0,0-4 15,3-3 0,5-21 0,0 7 16,7-20 0,4 3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31 17 0,'-4'-10'0,"1"3"0,3 7 0,0 0 16,0 0 0,0 7 16,0 10 0,0 10 15,0 4 0,0-7 0,0 21 16,0-11 0,0 7 15,0-7 0,-4 4 16,0-7 0,0-1 16,0-6 0,0 0 15,0-7 0,4-3 16,0-4 0,4-10 16,0 0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12 0 0,'-4'-7'0,"4"4"0,0 3 15,0 0 0,0 0 16,0 0 0,0 7 0,0 3 16,0 4 0,0 10 0,4 10 15,-1 7 0,1 7 16,0 3 0,0 7 15,0 1 0,-4 6 16,0 7 0,0-14 16,0-10 0,0 13 15,0-9 0,0 6 16,0-10 0,0 13 16,0-13 0,0 17 15,0-13 0,0 9 16,0-9 0,4 6 0,-4-10 15,4 3 0,-4-10 32,3 4 0,-3-8 15,0 8 0,0-11 0,0 7 16,0-7 0,0 7 16,0-6 0,0 6 15,0-7 0,0 7 16,0-7 0,-3 4 15,3-7 0,-4 3 16,4-7 0,-4 1 16,4-8 0,0 1 15,0-4 0,-4 7 16,4-7 0,-4 0 16,0 0 0,4 0 0,0-3 15,-4 0 0,4-4 16,0 0 0,0-3 15,-3-4 0,3 1 16,-4-8 0,0 1 16,0-14 0,4 0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12 175 0,'-12'6'0,"12"-6"0,0 0 15,0 0 0,4 0 16,4 0 0,7 0 16,4 0 0,4 0 15,8 0 0,4 0 0,3 0 16,-3 4 0,0-1 15,-8-3 0,-4 0 0,4 0 16,7-3 0,-3-1 16,0-2 0,-8 2 15,-4 4 16</inkml:trace>
  <inkml:trace contextRef="#ctx0" brushRef="#br0">239 236 0,'-20'-7'0,"20"11"0,0 3 0,0 0 0,0 6 16,0 11 0,0 4 15,0-8 0,0 21 16,-3 14 0,3-14 0,0-7 16,-4 4 0,0 6 15,0-9 0,0-5 16,0-6 0,4-7 16,0-10 0,0 0 15,4-10 0,4-11 16</inkml:trace>
  <inkml:trace contextRef="#ctx0" brushRef="#br0">724 14 0,'0'-10'0,"4"6"0,-4 4 16,0 0 0</inkml:trace>
  <inkml:trace contextRef="#ctx0" brushRef="#br0">724 14 0,'-4'20'0,"-4"11"0,-3 0 16,-5 7 0,1 3 0,0 3 15,-5 1 0,5-4 16,3-4 0,1-6 16,7-10 0,4-11 15,0-3 16,4-14 0,7-10 15</inkml:trace>
  <inkml:trace contextRef="#ctx0" brushRef="#br0">705 86 0,'4'-4'0,"3"8"0,5 6 0,-5 0 16,1 4 0,4 3 15,-1 0 0,-3-3 0,4 6 16,3 11 0,0-3 0,-3-5 15,-1-2 0,-3-4 16,-8-7 0,0 1 16,-4-4 0,-3-1 15</inkml:trace>
  <inkml:trace contextRef="#ctx0" brushRef="#br0">670 274 0,'-4'3'0,"4"-3"0,12 0 0,-12 0 16,11 0 0,9 0 0,-1 0 15,-4 0 0,12 0 16,8 0 0,-12 0 0,-4 0 16</inkml:trace>
  <inkml:trace contextRef="#ctx0" brushRef="#br0">655 555 0,'-4'20'0,"4"-20"0,0 31 15,0-17 0,0 6 16,0 1 0,0-8 15,0 1 0,0 0 16,0 3 0,0-3 0,0-4 0,0-3 16,0-4 15</inkml:trace>
  <inkml:trace contextRef="#ctx0" brushRef="#br0">666 565 0,'12'-10'0,"-12"10"0,27-7 0,-12 3 15,0 1 0,5 3 16,-9 3 0,-3 1 16,0 6 0,-8 4 0,-4 6 15,-4 1 0,0-4 0,1 0 16,-5 0 0,-3 0 15,3-3 0,5-4 16,7-3 0,0 0 16,15 0 0,-4 0 15,13-1 0,6 5 16,-3-1 0,-7-3 16,-9 0 0,1-1 15,-8 1 0,-4 4 16,-8-1 0,-8-3 15,-3 0 0,-4-1 16,-4-2 0,0-4 16,8 0 0,4 0 0,-1-7 15,5-7 16,11 4 0,7 0 16</inkml:trace>
  <inkml:trace contextRef="#ctx0" brushRef="#br0">1151 414 0,'-4'-3'0,"4"3"0,4 3 0,4-3 15,0 0 0,7 0 16,-3 0 0,-1 0 16,8-3 0,5-4 0,-1 0 15,-4 4 0,-4 3 16,-3 0 0,-4 3 15,-1 4 16</inkml:trace>
  <inkml:trace contextRef="#ctx0" brushRef="#br0">1159 579 0,'-12'0'0,"12"-4"0,4 4 0,-4 0 0,8 0 16,0 0 0,15 0 16,0 0 0,0 0 15,-4 0 0,4 0 0,-3 0 16,-1-3 0,-4-1 16</inkml:trace>
  <inkml:trace contextRef="#ctx0" brushRef="#br0">1725 199 0,'-12'0'0,"12"0"0,-3 0 16,3 0 0,0 0 15,0 0 0,3 0 16,5-4 0,4 1 15,-1-1 0,5 1 0,7-1 16,4-2 0,4-1 0,3 0 16,5 0 0,-1 0 15,1 4 0,-5-1 16,1 1 0,0 0 16,-5-1 0,-3-3 15,-3 4 0,-1-1 16,-8-2 0,-3 2 15,-12 4 16</inkml:trace>
  <inkml:trace contextRef="#ctx0" brushRef="#br0">1952 219 0,'-15'0'0,"15"4"0,-4 9 16,4-2 0,0 12 15,0 12 0,0 13 16,-4 3 0,0-10 16,4-7 0,-4 11 0,1 10 15,-1-4 0,0-3 16,0-17 0,4-7 15,0 0 0,-4-1 0,0-2 16,4-7 0,0-7 16,0-7 0,4-7 15,4-4 16</inkml:trace>
  <inkml:trace contextRef="#ctx0" brushRef="#br0">2407 0 0,'-4'-3'0,"4"3"0,-4 3 16,4 1 0,-4 2 16,0 5 0,0 13 0,-3 0 15,-5 6 0,4-6 0,-7 11 16,0 2 0,-1 1 16,5-4 0,-1-3 15,4-4 0,1-3 16,3-7 0,4-6 15,0-11 16,8-7 0,-1-7 16</inkml:trace>
  <inkml:trace contextRef="#ctx0" brushRef="#br0">2391 99 0,'12'14'0,"-1"0"0,1 13 15,-4-13 0,-1 3 16,5 3 0,-1 4 16,1 0 0,-4 4 15,-1-4 0,1 0 0,-4-7 16,0-4 0,-4-2 0,0-4 16,-4-7 15</inkml:trace>
  <inkml:trace contextRef="#ctx0" brushRef="#br0">2333 253 0,'-11'-3'0,"11"6"0,4-3 0,-4 0 16,7 0 0,1 0 15,4 0 0,3 0 16,4-3 0,4 3 0,1 0 0,-1 0 16</inkml:trace>
  <inkml:trace contextRef="#ctx0" brushRef="#br0">2303 592 0,'-4'-3'0,"0"3"0,4 0 0,0 0 0,0 0 15,0 0 0,4 10 16,0 7 0,-1 11 15,1-4 0,0-1 0,0-2 16,-4 0 0,0-4 16,4-4 0,0-2 15,0-8 0,3-3 16,5-3 0,-1-11 16,5-7 0,-1 1 15,-3 3 0,-1 3 0,1-3 16,-1-4 0,1 8 15,-1 6 0,-3 17 16,0 4 0,0 3 16,-5-3 0,1 10 15,4 6 0,0-2 16,-4-4 0,3-7 16,1-10 0,4-7 15,-1-7 0,4-7 16,1-10 0,-1 4 15,-3 3 0,7-14 16,4-7 0,-4 4 16,-3 10 0,-1 7 0,1 3 15</inkml:trace>
  <inkml:trace contextRef="#ctx0" brushRef="#br0">2957 164 0,'-7'-3'0,"3"0"0,0-1 0,4 4 0,0 0 15,0 0 0,0 0 16,0 0 0,0 0 16,0 0 0,4 0 0,3 0 15,5-3 0,7-1 16,4 1 0,8-1 16,4 1 0,-1 0 15,5-1 0,-4 4 16,3 0 0,-7 0 15,0-3 0,-4-1 0,-8 1 16,0-1 0,-3 1 16,-5 0 0,-3 3 15,-8 0 16</inkml:trace>
  <inkml:trace contextRef="#ctx0" brushRef="#br0">3157 209 0,'-7'0'0,"7"3"0,0 4 16,0 0 0,0 7 15,0 6 0,0 14 16,0 8 0,0 5 15,0 1 0,0-10 0,0-7 16,0 6 0,-4 8 16,0-14 0,4-4 15,0-3 0,-4 3 16,4-9 0,0-5 0,0-2 16,0-1 0,0-3 15,0 0 0,0-4 16,4 0 0,-4-3 15,0 0 0,0 0 16,0 0 0,0 0 16,4-3 15</inkml:trace>
  <inkml:trace contextRef="#ctx0" brushRef="#br0">3527 65 0,'-4'-7'16,"0"21"0,4-4 0,0-10 0,0 14 15,0 6 0,0 4 16,0 4 0,0-1 16,-3 1 0,3-4 0,0-1 15,0-5 0,0-5 16,0-2 0,0-5 16,0-6 0,3-6 15</inkml:trace>
  <inkml:trace contextRef="#ctx0" brushRef="#br0">3539 315 0,'0'0'0,"0"0"0,0 0 0,0 0 0,0 0 0,0 0 15,0 0 0,0 0 16,0 0 0,0 0 0,0 0 31,0 0 0,0-3 0,3-4 0,1-4 16,0 1 0,0 3 15,0 0 0,4-3 0,3-3 16,-3 2 0,0 1 16,3-4 0,-3 1 15,3-5 0,1-5 16,-1 5 0,-3 5 31,0-1 0,0 0 0,-5 4 16,1-4 0,0 4 15,0 3 0,0 4 16,0-1 0,-4 4 16,0 0 0,4 11 15,-1 9 0,1-3 16,0-3 0,0 10 15,0-3 0,0 2 16,-1 8 0,1-10 16,-4-4 0,4 0 0,-4-3 15,4-4 0,0-3 16,0-7 0,0-7 16,3 0 0,-3 0 15,4-10 0,3-10 16,1-4 0,3 0 15,-3 7 0,-4 4 16,3-1 0,5-6 16,-5 6 0,1 1 15,-5 9 0,1 1 16,-4 0 0,0 3 16</inkml:trace>
  <inkml:trace contextRef="#ctx0" brushRef="#br0">3531 558 0,'-8'-3'0,"8"3"0,0 10 0,0-3 15,0 3 0,0 7 16,0 0 0,0-3 16,0 13 0,-4 4 0,4 0 15,-3-4 0,3-10 16,0 0 0,0 1 0,-4-1 16,4-7 0,0-10 15,0 0 0,7-7 16</inkml:trace>
  <inkml:trace contextRef="#ctx0" brushRef="#br0">3542 572 0,'-3'-4'0,"10"1"0,5-1 16,-4 1 0,-1 3 0,1 0 15,4 0 0,3 0 16,0 3 0,-3 1 0,-8 3 15,0 0 0,-8 6 16,-4 8 0,-3 3 16,-1-7 0,4-3 15,1-4 0,3-3 16,0 3 0,8-3 16,7-4 0,5 1 15,7-4 0,-4 0 16,0 0 0,4 3 0,8 4 15,-8 0 0,-7 0 16,-9-1 0,1 1 16,-12 4 0,-3 2 15,-9-3 0,-3 4 16,0-4 0,-4 1 16,-1-4 0,1-1 15,0-2 0,4-4 16,7 0 0,1 0 15,7-4 16,0-6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11 329 0,'-7'0'0,"7"0"0,4-4 0,-4 4 16,3 0 0,9-3 15,3 0 0,1-1 16,3 1 0,4-1 0,0 1 16,-7-1 0,3 1 0,4 0 15,-4-1 0,-3 1 16,-9-1 0,-3 1 15,-4 3 0,-4 0 16</inkml:trace>
  <inkml:trace contextRef="#ctx0" brushRef="#br0">8 418 0,'-8'0'0,"8"0"0,0 3 0,0-3 16,0 0 0,0 0 16,8 4 0,7-1 15,4 0 0,4-3 0,0 4 16,4-4 0,-7 3 16,-5-3 0,0 0 15,5 0 0,-5 0 16,-3-3 0,-8-1 15,-1 1 16,-10 0 0,3-1 16</inkml:trace>
  <inkml:trace contextRef="#ctx0" brushRef="#br0">620 69 0,'-8'-7'0,"8"7"0,0 0 0,0 0 16,0 0 0,0 0 15,0 0 0,0 0 16,8 0 0,3 0 0,5-4 0,7 1 16,8-4 0,3 0 15,5 0 0,-1 1 16,1-1 0,-1 3 15,-3 1 0,-4 0 16,-4-1 0,-4 1 16,-8-1 0,-3 4 15,-8 7 0,-8 3 16</inkml:trace>
  <inkml:trace contextRef="#ctx0" brushRef="#br0">793 141 0,'-11'13'0,"7"4"0,0 18 0,4-15 15,0 8 0,0-8 16,-4 18 0,4-7 15,-4 10 0,0-7 0,0 3 16,1-6 0,-1 0 0,4-7 16,-4 3 0,4-9 15,0-1 0,0-4 16,0-2 0,0-5 16,-4-2 0,0-1 15,0-10 0,1 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77 178 0,'-7'-3'0,"7"3"0,-4 0 15,0 0 0,4 7 16,-8 3 0,4 4 0,-7 6 16,7 4 0,-8 10 15,5 4 0,-1 6 16,4-2 0,0 2 16,4 1 0,0-1 15,4-3 0,0-3 16,0-4 0,3-3 15,5-4 0,7-10 16,1-3 0</inkml:trace>
  <inkml:trace contextRef="#ctx0" brushRef="#br0">674 579 0,'-4'-7'0,"4"7"0,0 0 0,0 0 15,0 7 0,0 0 16,0 3 0,-4 7 16,4 3 0,-7 11 15,3-3 0,-8 6 16,1 0 0,-5-3 16,9 0 0,-5-7 15,8 0 0,-3-11 16,7 1 0,0-11 15,7 1 0</inkml:trace>
  <inkml:trace contextRef="#ctx0" brushRef="#br0">689 647 0,'-3'7'0,"3"-7"0,15 34 16,-11-20 0,4 0 0,-1 6 15,5 1 0,-4 3 16,3 0 0,-3 0 16,-1-4 0,-3 1 15,4-1 0,-8-3 16,4-3 0,-8-4 16,4 0 0</inkml:trace>
  <inkml:trace contextRef="#ctx0" brushRef="#br0">612 832 0,'0'-3'0,"0"3"0,4-4 0,-4 1 16,8 6 0,0-6 15,7 3 0,4-4 16,1 1 0,-1-4 16,4 4 0</inkml:trace>
  <inkml:trace contextRef="#ctx0" brushRef="#br0">736 158 0,'-4'-7'0,"4"7"0,0 3 0,0 1 15,0 6 0,0 7 16,4 4 0,-4 6 16,0 0 0,0 4 15,0 0 0,0-4 16,0-3 0,0-7 15,4-3 0,-1-14 16,9 0 0,-1-14 16,1 1 0,0-11 15,3 3 0,-3-6 16,3 6 0,-4 4 16,1 7 0,-4 3 15,3 11 0,-3 6 16,0 7 0,-4 0 15,-1 4 0,1-4 0,0 0 16,-4-4 0,4-2 0,0-11 16,3 0 0,1-11 15,4 1 0,-1-14 16,5 0 0,-5-10 16,5 7 0,-1-8 15,4 11 0,-3 1 16,7 5 0</inkml:trace>
  <inkml:trace contextRef="#ctx0" brushRef="#br0">1275 178 0,'0'4'0,"0"-4"0,7 6 0,-3-2 15,0 6 0,4 4 16,3 3 0,-3 7 16,4 0 0,-5 10 15,1 0 0,-8 11 16,4-1 0,-8 4 15,0 0 0,-7 4 16,-1-5 0,-7 5 16,7-11 0,-11 0 15,8-7 0,-8-6 16,3-8 0,-7-6 16,8-1 0,-8-6 15,8-3 0</inkml:trace>
  <inkml:trace contextRef="#ctx0" brushRef="#br0">1583 178 0,'-8'0'0,"8"0"0,-4 0 16,0 0 16,8 0 0,-4 0 0,0 0 15,4 0 0,4 0 0,3 0 16,9 0 0,-1-3 15,0 3 0,0-4 16,1 1 0,-1 0 16,0 3 0,-3-4 15,3 4 0,-8-7 16,5 4 0</inkml:trace>
  <inkml:trace contextRef="#ctx0" brushRef="#br0">1868 0 0,'-4'-3'0,"4"3"16,0 10 0,0-3 15,4 3 0,-4 11 16,0 10 0,0 3 15,0 0 0,-4 4 16,4-4 0,-4-3 16,0-1 0,-4-6 15,8-3 0,-3-4 16,6-3 0,-3-11 16,0 1 0,4-15 0,8 5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0 578 0,'0'0'0,"0"0"0,0 4 0,0-4 16,0 0 0,0 0 16,0 0 0,0 0 15,0 0 0,0 0 16,0 0 0,0 0 15,0 3 0</inkml:trace>
  <inkml:trace contextRef="#ctx0" brushRef="#br0">339 137 0,'-4'-4'0,"4"4"0,-4 7 16,0-7 15,8 0 0,-4 0 16,8 4 0,0-4 15,3 3 0,5-3 16,3 0 0,8-3 16,0-1 0,4-3 0,3 4 0,1-7 15,-4 6 0,0-2 16,-5 6 0,-2-7 16,-1 7 0,-4-7 15,-4 7 0</inkml:trace>
  <inkml:trace contextRef="#ctx0" brushRef="#br0">562 185 0,'-4'17'0,"4"-17"0,-3 38 0,-1-18 16,8 4 0,-4 10 16,0 1 0,0 6 15,0 0 0,-4 0 16,4 0 0,-8-4 16,8-6 0,-4 0 15,4-4 0,-8-6 16,8 0 0,-3-4 15,6-4 0,-3-2 16,0 2 0,0-6 0,0 0 0,0-7 16,0 3 0</inkml:trace>
  <inkml:trace contextRef="#ctx0" brushRef="#br0">797 524 0,'0'3'0,"0"-3"0,8 24 16,-4-14 16,0 4 0,-1 3 15,1 7 0,-4 0 16,0 0 0,0 0 16,0 0 0,-4-4 0,4 1 0,-3-7 15,-1-1 0</inkml:trace>
  <inkml:trace contextRef="#ctx0" brushRef="#br0">813 572 0,'19'-21'0,"-19"21"0,31-14 0,-20 11 16,1 3 0,-1 0 15,5 3 0,-5 1 16,5 3 0,-13 3 15,5 7 0,-12 0 16,0 7 0,-3-7 16,3 0 0,-4-3 15,4 0 0,1-7 16,6 3 0,5-7 16,4 4 0,11-4 15,-4 1 0,0-1 16,1 1 0,-5-1 15,0 4 0,-7 0 16,-4 3 0,-12-3 16,4 3 0,-15 1 15,4 2 0,-12-3 16,7 1 0,-7-8 16,8 4 0,-4-7 0,8 3 15</inkml:trace>
  <inkml:trace contextRef="#ctx0" brushRef="#br0">824 38 0,'-4'-11'0,"4"11"0,4 7 16,-4-3 15,0 6 0,0 7 16,4 4 0,-4 6 0,0 0 0,0 4 16,4-3 0,-4-5 15,4 1 0,0-10 16,3 0 0,-3-11 15,4-3 0,3-13 16,1 2 0,-1-13 16,5 4 0,-5-4 15,5 10 0,-5 0 16,5 8 0,-5 6 16,1 10 0,-4 7 15,-1 7 0,-3 0 16,0 3 0,0-3 15,0-3 0,0-8 16,3 1 0,1-14 16,0-3 0,7-18 15,4 4 0,1-17 16,3 6 0,0-13 16,4 4 0,-4-8 15,-4 11 0,-4 0 16,5 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138 93 0,'0'-4'0,"0"4"0,0-3 15,0 3 0,0 3 16,-4-3 0,0 4 15,4-1 0,-3 4 16,-9 7 0,-3 6 0,-1 4 0,1 10 16,-1-3 0,1 3 15,0-3 0,3 3 16,4-3 0,5 0 16,3-4 0,7 1 15,1-4 0,3-7 16,-3-4 0,8 1 15,-1-4 0,8 1 16,-4-4 0,12-1 16,8 1 15</inkml:trace>
  <inkml:trace contextRef="#ctx0" brushRef="#br0">412 161 0,'3'7'0,"1"0"0,12 3 16,-9-3 0,1 3 16,0-3 0,7 10 0,12 7 15,0 0 0,0 0 0,0 0 16,-4 0 0,0-4 15,0-2 0,0-5 16,-3 1 16</inkml:trace>
  <inkml:trace contextRef="#ctx0" brushRef="#br0">808 103 0,'-11'7'0,"3"3"0,-8 7 0,9-3 0,-5 6 16,-7 8 0,-8 6 16,0 0 0,-8 4 15,1-1 0,-1 1 0,4 0 16,12-14 0,4-4 15,7 1 0,0-4 16,12-7 0,0-3 16</inkml:trace>
  <inkml:trace contextRef="#ctx0" brushRef="#br0">1089 397 0,'-4'-3'0,"4"3"0,-3 7 0,3-4 16,0 7 0,-4 1 16,0 2 0,0 4 0,0 4 31,0-1 0,0-6 0,4-4 16,0 1 0,4-4 15</inkml:trace>
  <inkml:trace contextRef="#ctx0" brushRef="#br0">1432 96 0,'-8'10'0,"8"-10"0,-4 35 16,4-18 0,-3 7 15,-1 3 0,0 0 16,4 1 0,0-1 15,4-3 0,3-7 0,5-3 16,3-11 0,8-10 16,1-10 0,2-7 15,1-6 0,0-5 0,-4 1 16,1 3 0,-5 4 16,-4 13 0,1 14 15,-5 14 0,-7 17 16,0 3 0,-4 10 15,-4 4 0,-4 7 16,-3 0 0,-1 0 16,-3-7 0,-1-14 15,5-3 0,-8-4 16,-1-3 0,-7-7 16,8-3 0,-8-14 15,4 0 0,0-17 16,-4-11 0,8 1 15,11 6 0</inkml:trace>
  <inkml:trace contextRef="#ctx0" brushRef="#br0">1990 425 0,'-7'0'0,"7"0"0,0 6 0,0-2 15,-4 3 0,0 0 16,0 3 0,-4 4 15,1-1 0,-1 4 0,4-6 16,0-1 16</inkml:trace>
  <inkml:trace contextRef="#ctx0" brushRef="#br0">2422 500 0,'-16'-10'0,"16"10"0,-4-17 0,0 6 15,8 4 0,-4-10 16,8 0 0,0-17 15,-1 7 0,5-18 16,3 7 0,5-6 16,3 10 0,0-4 15,0 18 0,-4 9 16,4 15 0,-4 13 16,-3 10 0,-8 11 15,3-1 0,-7 8 16,0-1 0,-8 4 15,0-3 0,-4-7 16,5-4 0,-5-10 0,-8-4 16,-7-3 0,8-10 15,0 0 0,-5-14 16,-3-10 0,4 0 0,4 0 16,3 3 0,0 0 15,5 4 0,7 0 0,4 0 16,3 3 0,5 0 15,7-3 0,4 3 16,8-3 0,4-1 16,-5 5 15</inkml:trace>
  <inkml:trace contextRef="#ctx0" brushRef="#br0">2945 0 0,'8'4'0,"3"2"0,5 12 16,-8-5 0,3 8 15,1 3 0,3 7 16,-3 6 0,-1 4 16,-3-3 0,-4 3 0,-4 4 15,-4 2 0,-8 1 16,1-13 0,3-8 0,-15 7 16,-12 7 0,8-17 15,4-3 0,-8-18 16,-11-10 15</inkml:trace>
  <inkml:trace contextRef="#ctx0" brushRef="#br0">3430 250 0,'-7'-7'0,"7"7"0,0 0 0,0 0 0,3 4 15,5-4 0,8 0 16,-1 0 0,4 0 15,4-4 0,-3 4 0,3 0 16,-4 0 0,-4-3 16,1 3 0,-1 0 15,-3 0 0,-5 0 16</inkml:trace>
  <inkml:trace contextRef="#ctx0" brushRef="#br0">3423 377 0,'-12'-7'0,"16"3"0,0 4 0,3 0 16,5 0 0,3 0 16,5 0 0,-1 0 15,4 0 0,-4-3 0,4 3 16,1-3 0,-5 3 15,-4 0 0,1 3 16,-9 0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231 240 0,'0'-7'0,"0"4"0,-4-1 0,4 4 15,0 0 0,0 0 16,-4 0 0,4 0 16,-7 4 15,-5 3 0,-3 3 0,-5 7 0,1 4 0,-4 6 16,-4 7 0,0 4 15,0 6 0,4-3 16,12-6 0,-1-8 16,12 11 0,4 10 15,7-18 0,-3-2 0,11-1 16,12 0 0,0-13 16,-4-4 0,19-6 15,20-4 16</inkml:trace>
  <inkml:trace contextRef="#ctx0" brushRef="#br0">470 267 0,'-4'-3'0,"4"3"0,4 7 0,4-7 0,-1 0 0,1 0 16,7 0 0,8 0 16,-3 0 0,-1 0 0,8-4 15,8-6 0,-1 0 16,5 0 0,-5-1 0,-3 1 16,-4 3 0,-4 0 15,-4 1 0,-3 6 16</inkml:trace>
  <inkml:trace contextRef="#ctx0" brushRef="#br0">678 356 0,'-12'14'0,"8"3"0,4 24 0,0-17 15,-4 7 0,1 7 16,3-7 0,0-8 16,-4 15 0,0 7 0,0-18 15,0-3 0,4-4 16,0-2 0,0-8 16,0-3 0,8-11 15,3 1 16</inkml:trace>
  <inkml:trace contextRef="#ctx0" brushRef="#br0">1047 38 0,'0'-10'0,"4"10"0,-4 0 16,0 0 0,0 7 15,0 3 0,-4 7 0,-3 7 16,-1 3 0,0-6 0,-7 17 16,-1-8 0,-3 8 15,4-7 0,-1 0 16,5-7 0,3-4 15,0-3 0,5-10 16,-1 0 16</inkml:trace>
  <inkml:trace contextRef="#ctx0" brushRef="#br0">990 127 0,'15'-14'0,"-3"14"0,3 4 0,-7 3 15,3 6 0,1 11 0,-1 0 16,-3 0 16,4 4 0,-5-1 15,1 0 0,0-3 16,-1 0 0,-7-3 16,4-4 0,-4-3 15,0-1 0</inkml:trace>
  <inkml:trace contextRef="#ctx0" brushRef="#br0">990 339 0,'-4'4'0,"4"-4"0,7 0 0,-3 0 16,4 0 0,4-4 15,3 4 0,4-3 16,0 3 0,5-4 0,-1 4 0,0 0 15,0 4 0</inkml:trace>
  <inkml:trace contextRef="#ctx0" brushRef="#br0">1005 569 0,'-4'6'0,"4"-6"0,4 18 15,-4-15 0,0 11 16,0-4 0,0 11 15,0-4 0,0 7 0,0-4 16,0 1 0,0-4 0,-4 0 16,0-3 15</inkml:trace>
  <inkml:trace contextRef="#ctx0" brushRef="#br0">970 589 0,'4'-10'0,"-4"10"0,27-10 0,-15 6 16,3 4 0,4-3 15,1 3 0,-9 3 16,5 4 0,-13 3 16,5 1 0,-12 2 15,0 1 0,-11 7 16,3-1 0,1-6 15,7-1 0,4-6 16,8 4 0,7-5 16,8 1 0,0 0 15,4 3 0,-7 1 16,-1-1 0,-8 0 16,-3 4 0,-8 0 15,0 3 0,-11-4 16,-1 4 0,-11-3 15,7 0 0,-10-7 0,6 0 0,-7-11 16,8 4 0</inkml:trace>
  <inkml:trace contextRef="#ctx0" brushRef="#br0">1652 172 0,'-19'-7'0,"11"10"0,-11 4 0,11 0 16,-4 3 0,5 0 16,-13 18 0,5-4 15,-8 13 0,4-6 0,-1 10 16,5-3 0,4 0 16,3-8 0,8 5 0,4 6 15,7-14 0,-3-6 16,15-1 0,-4-3 15,12-6 0,15-5 16,4 1 0,0 0 16</inkml:trace>
  <inkml:trace contextRef="#ctx0" brushRef="#br0">1001 736 0,'-4'-3'0,"4"3"0,0 0 16,0 0 0,0 3 15,0-3 0,0 11 16,0-5 0,0 8 16,0-4 0,0 8 0,0-1 0,-4 0 15,1-4 0,3 1 16,0-4 0,-4 1 16,4-4 0,0-4 15,0 0 16</inkml:trace>
  <inkml:trace contextRef="#ctx0" brushRef="#br0">1891 599 0,'-16'-3'0,"16"3"0,-7-21 0,7 18 16,0-11 0,0 4 15,3-14 0,1 4 16,4-15 0,0 8 0,7-11 16,4-10 0,4 11 15,1 9 0,-1 8 16,-4 13 0,-4 10 15,-3 1 0,-1 16 0,-3-2 16,-4 9 0,-4-3 16,-8 7 0,-3 10 15,-5-7 0,-3-3 16,0-7 0,0-4 16,7-9 0,0-1 15,1-3 0,-1-4 16,8-3 0,1 0 15</inkml:trace>
  <inkml:trace contextRef="#ctx0" brushRef="#br0">2276 582 0,'-12'7'0,"12"-3"0,0 2 0,-4 1 15,0 4 0,-3 2 16,-1 4 0,0 0 16,-3 1 0,-1-1 0,5-4 15,-1-6 16</inkml:trace>
  <inkml:trace contextRef="#ctx0" brushRef="#br0">2426 278 0,'8'-14'0,"7"11"0,0-4 0,-3 7 16,-1 3 0,5 4 15,-1 7 0,1 3 16,-5 7 0,-3 3 0,-8 7 16,-4 4 0,-7-4 15,-1 0 0,-7 1 16,-1-4 0,-3-4 16,8-7 0,-4-6 0,-1-4 15,5-6 0,7-4 16,5 0 0,6-4 15,5 1 0,7-4 16,5 4 0,-1-1 16,8 1 0,0-1 15,4 1 0,-1 0 16,-3-1 0,-3-3 16,-1 4 0,-8-1 15,-3 4 0,-1-3 16</inkml:trace>
  <inkml:trace contextRef="#ctx0" brushRef="#br0">2780 209 0,'8'-3'0,"3"3"0,5 7 0,-9 0 16,9 3 0,-1 3 15,5 8 0,-1 6 16,-4 4 0,-3 0 0,-1 3 16,-7 4 0,-4-4 15,-4 0 0,-7-3 0,-9 0 16,-3 0 0,-11 0 15,-5-1 0,1-2 16,3-4 16</inkml:trace>
  <inkml:trace contextRef="#ctx0" brushRef="#br0">3242 729 0,'-4'-10'0,"4"10"0,0-3 0,0 3 16,0 0 0,0 7 15,0 3 0,-4 4 16,1 3 0,-1-4 0,-4 8 0,0-4 16,1 7 0,-5-7 15</inkml:trace>
  <inkml:trace contextRef="#ctx0" brushRef="#br0">3439 240 0,'-4'-3'0,"4"3"0,-4 3 0,0-3 15,8 0 0,-4 0 16,0 0 0,0 0 16,8 0 0,-1-3 15,5 3 0,3-7 16,4 3 0,5-2 15,3 2 0,-1-6 16,5 6 0,0-2 16,4 2 0,-1-3 15,-3 7 0,4-3 0,-8 3 0,-4-7 16,0 4 0,-8-1 16,1 4 0</inkml:trace>
  <inkml:trace contextRef="#ctx0" brushRef="#br0">3646 274 0,'-11'21'0,"11"-21"0,-4 55 0,0-31 15,4-4 0,-4 14 16,4 1 0,-3 2 16,-1-3 0,-4 1 15,8-5 0,-8-2 16,8-4 0,-7-4 16,7-3 0,-4-3 15,8-4 0,-4-6 16,0-1 0</inkml:trace>
  <inkml:trace contextRef="#ctx0" brushRef="#br0">3801 497 0,'0'0'0,"0"0"0,3 3 16,-3 1 0,4 2 15,-4 8 0,4 3 0,-4 7 16,0 4 0,-4-1 15,4-3 0,-4 0 16,4 0 0,-3 0 16,-1-4 0,-4-9 15,8-5 0</inkml:trace>
  <inkml:trace contextRef="#ctx0" brushRef="#br0">3831 507 0,'20'-14'0,"-20"14"0,34-13 0,-22 9 16,3 4 0,-3 0 15,3 4 0,-11 2 16,4 5 0,-12 2 16,4 5 0,-8-1 15,0 0 0,-7-4 16,7 1 0,1-4 15,7 1 0,3-4 16,5-1 0,8 1 16,3 0 0,8 3 15,0 1 0,-8-1 16,0 4 0,-11-4 16,0 4 0,-8 3 15,0 3 0,-16-3 16,1 4 0,-16-7 15,8-1 0,-12-6 16,4 3 0,-3-13 16,11-1 0</inkml:trace>
  <inkml:trace contextRef="#ctx0" brushRef="#br0">4032 0 0,'-8'4'0,"8"-4"0,-12 24 0,5-10 15,3 3 0,-16 13 16,5 5 0,-4 6 15,3 0 0,-3-4 16,8-2 0,-1-8 16,4-6 0</inkml:trace>
  <inkml:trace contextRef="#ctx0" brushRef="#br0">4043 52 0,'15'3'0,"-3"7"0,0 18 0,-5-11 16,1 0 0,0 0 16,-1 11 0,1 2 15,4 5 0,-8-8 16,3 0 0,-7-6 16,4-4 0,-8-3 15,0-1 0</inkml:trace>
  <inkml:trace contextRef="#ctx0" brushRef="#br0">3951 271 0,'-8'-4'0,"8"4"0,4 0 0,-4 0 16,8 0 0,-1 0 15,9 0 0,-1 0 16,0 0 0,1-3 16,3 3 0,4-7 15,0 4 0</inkml:trace>
  <inkml:trace contextRef="#ctx0" brushRef="#br0">4601 196 0,'0'-4'0,"0"1"0,-3 3 0,3 0 16,-4 0 0,-4 3 15,0 1 0,-3 2 16,-5 5 0,-7 6 0,0 3 16,-4 8 0,0 3 15,-4 3 0,4 3 16,4 4 0,4 1 0,4-5 16,7 1 0,4-4 15,8 0 0,11-3 16,9-4 15,6-6 0,9-4 16,7-7 0,0-3 0,0 0 16,-3 0 0,-1 0 15</inkml:trace>
  <inkml:trace contextRef="#ctx0" brushRef="#br0">4871 285 0,'0'-7'0,"0"7"0,0-4 0,0 1 15,0 6 0,0 1 16,0 3 0,0 6 16,0 4 0,0 11 15,0-1 0,-4 7 16,4-3 0,-4 7 16,0-1 0,-3-6 15,7-3 0,-8-8 16,8-3 0,-4-6 15,8-1 0,-4-14 16,8 4 0</inkml:trace>
  <inkml:trace contextRef="#ctx0" brushRef="#br0">5098 524 0,'4'-3'0,"-4"3"0,4 7 0,-4-4 16,0 0 0,0 4 16,-4 4 0,0 2 15,-4 4 0,1 0 16,-5 1 0,1-1 0,3 0 15,0-4 0,1-2 16,3-4 16</inkml:trace>
  <inkml:trace contextRef="#ctx0" brushRef="#br0">5271 309 0,'24'-11'15,"-5"4"0,8 1 0,-16 6 0,5 0 16,-1 3 0,0 7 16,1 4 0,-5 0 15,-3 6 0,-4 4 0,-8 7 16,-4 0 0,-3 0 15,-5-4 0,-7 0 0,0-3 16,-4-3 0,8-4 16,4-3 0,3-4 15,4 0 0,8-3 16,8-4 0,4-3 16,3 0 0,4 0 15,1-3 0,3 0 16,0-1 0,4 1 15,-4-1 0,0 1 16,0-1 0,-4 1 16,-3 3 0,-5-3 15,-3-1 16</inkml:trace>
  <inkml:trace contextRef="#ctx0" brushRef="#br0">5718 230 0,'23'7'0,"-7"6"0,7 8 16,-12-7 15,1-1 0,-1 8 16,1 3 0,-4 0 15,-1 3 0,-7 4 16,0-4 0,-15 1 0,3-1 16,-22 7 0,-1-3 0,-7 0 15,7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38 0 0,'-4'0'0,"4"0"0,0 10 15,0-10 0,0 7 16,0 0 0,-3 6 16,-1-2 0,-4 2 15,4 1 0,-4 0 0,1-4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158 226 0,'4'-7'0,"-4"7"0,4-4 0,-4 1 16,4 6 0,-1-6 16,1 3 0,0-4 15,0 4 0,-4-3 16,4 0 0,-4-4 16,0 7 0,-4-7 15,4 7 0,-8-7 16,4 7 0,-3-3 15,3 3 0,-8 0 16,5 6 0,-9 1 16,5 4 0,-5 6 15,5 0 0,-9 7 16,9 0 0,-8 3 16,7 4 0,1 0 15,3-4 0,0-3 16,8 0 0,4-10 15,4-1 0,3-9 16,9-4 0,3-17 16,4 0 0,-4-14 15,4 3 0,-4-6 16,-4 10 0,0-3 16,-3 10 0,-5 6 15,1 8 0,-1 6 0,1 4 16,-1 4 0,5 2 0,-1 1 15,1 0 0,-1-8 16,4 1 0,1-14 16,-1 4 0</inkml:trace>
  <inkml:trace contextRef="#ctx0" brushRef="#br0">381 267 0,'0'0'0,"0"0"0,20 0 15,-13 0 16,5 0 0,7-4 16,4 4 0,4-3 15,0-1 0,0-3 16,4 4 0,-4-7 16,0 6 0,-4-6 15,0 3 0</inkml:trace>
  <inkml:trace contextRef="#ctx0" brushRef="#br0">609 0 0,'-16'10'0,"16"-10"0,-11 44 0,7-20 16,4 0 0,-8 17 15,4 0 0,-3 11 16,3-4 0,0 3 16,4-6 0,0-8 15,4-3 0,0-10 16,7-3 0,4-14 16,5 0 0</inkml:trace>
  <inkml:trace contextRef="#ctx0" brushRef="#br0">936 184 0,'-12'-13'0,"12"13"0,-11-14 16,7 11 0,4 6 0,-8-3 15,4 3 0,-7 4 16,3 7 0,-3 3 16,3 7 0,-8 3 15,9 4 0,-5 0 16,4 0 0,1-7 16,7-4 0,0-6 15,7-4 0,1-10 16,8-3 0,-1-18 15,0 4 0,1-10 16,3 3 0,-4-10 16,1 13 0,-5 4 15,1 7 0,-4 6 16,3 11 0,-3 3 16,3 4 0,1 0 15,0 3 0,-1-3 16,5 3 0,-5-10 15,4-1 0,-3-9 16,3 3 0</inkml:trace>
  <inkml:trace contextRef="#ctx0" brushRef="#br0">1205 160 0,'-3'31'0,"3"-31"0,-8 48 16,4-34 15,4 0 0,-4 3 0,4 3 0,-4 1 16,4-4 0,0-7 16,4-3 0,4-10 15,3-4 0,5-14 16,3-3 0,0-7 16,1 7 0,-1 1 15,0 5 0,-7 12 16,-1 9 0,-3 7 15,0 7 0,-8 4 16,3-1 0,-3 1 16,0 3 0,0-7 15,0-3 0,0-7 16,0-1 0,0-9 16,8 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46 195 0,'-8'-6'0,"8"6"0,4-7 0,0 3 0,0 1 16,3-4 0,5 0 16,3 0 0,1 4 15,-1 3 0,4 3 0,1 8 16,-9-1 0,-3-3 16,0 13 0,-1-3 15,-7 11 0,0-4 16,-11 3 0,-1-3 15,-7 7 0,0-4 16,-4 1 0,3-4 16,-3-4 0,4-3 0,4-3 15,3-4 0,4-3 16,1 0 0,7-7 16,0 0 0,7 0 15,1 0 0,7 0 16,1 0 0,7 3 15,-4 1 0,4-1 16,-4-3 0,5 0 16,3 0 0,-4-3 15,-8 3 16,-3 0 0,-5 7 16,5 6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144 349 0,'0'-7'0,"0"7"0,0-4 0,0 1 16,0 6 0,-3-3 15,3 0 0,-8 0 16,0 4 0,-3-1 16,3 8 0,-7 2 31,3 4 0,-3 4 0,7 3 0,-8 7 15,9 3 0,-5 4 0,5-4 16,-1 3 16,4 1 0,0 0 0,8-4 15,0-3 0,7 0 0,1-7 16,3-1 0,5-2 16,3-4 0,4-3 15,3-4 0,-6-6 16,-1 2 0</inkml:trace>
  <inkml:trace contextRef="#ctx0" brushRef="#br0">356 390 0,'-7'0'0,"7"0"0,7 0 0,-7 0 15,8 0 0,0 0 16,11-7 0,-4 4 16,12-4 0,-4 0 0,8 0 15,-8 0 0,8 0 16,8-3 0,-5 0 15,-3 0 0,0-1 16,-4 1 0,-4 0 16,-4 3 0,-7 14 15</inkml:trace>
  <inkml:trace contextRef="#ctx0" brushRef="#br0">603 393 0,'-16'11'0,"16"-11"0,-7 34 16,7-27 0,-4 13 16,4-3 0,-4 21 15,0-11 0,-4 11 16,4-7 0,1 10 0,-1-7 0,0 0 15,0-6 0,0-4 16,0-4 0,4-10 16,0 1 0,4-15 15,0 1 16</inkml:trace>
  <inkml:trace contextRef="#ctx0" brushRef="#br0">972 106 0,'-4'-7'0,"8"10"0,-4 8 16,0-5 0,-4 8 15,-3 7 16,-1 3 0,-7 10 16,3 0 0,-7 7 15,3-3 0,1-4 0,0 0 16,3-6 0,4-4 15,1-4 0,7-10 0,0 1 16</inkml:trace>
  <inkml:trace contextRef="#ctx0" brushRef="#br0">1019 215 0,'15'24'0,"-7"0"0,3 10 0,-7-27 15,0 10 0,0 0 16,3 4 0,1-4 16,0 4 0,-4-4 0,0 0 15,-1-3 0,-3-1 16,0-2 0</inkml:trace>
  <inkml:trace contextRef="#ctx0" brushRef="#br0">891 366 0,'-3'-7'0,"3"7"0,7 0 16,-7 0 0,8 0 16,0 0 0,7 0 15,-3 0 0,7 0 16,-4 0 0,8 3 0,-3 1 0,3-1 15,-4-3 0,4 4 16,-4-1 16</inkml:trace>
  <inkml:trace contextRef="#ctx0" brushRef="#br0">903 657 0,'-4'17'0,"4"-17"0,0 31 16,0-21 15,0 4 0,0 6 0,0 4 0,0-3 16,0 3 0,0 0 16,0-4 0</inkml:trace>
  <inkml:trace contextRef="#ctx0" brushRef="#br0">872 674 0,'16'-10'0,"-16"10"0,38-14 0,-26 11 16,3 3 0,0-4 15,5 4 0,-9 0 16,5 4 0,-12 2 15,-1 5 0,-6-1 16,3 4 0,-8-4 16,4 0 0,-4 0 15,8 4 0,0-7 16,8 3 0,0 0 16,7 1 0,0-4 15,5 3 0,-5 0 16,1 4 0,-13-1 15,5 1 0,-12 3 16,4 0 0,-15-3 16,3 0 0,-15-1 15,4 1 0,-4-10 0,8 2 16,-12-6 0,8 0 0,4-6 16,7 2 0</inkml:trace>
  <inkml:trace contextRef="#ctx0" brushRef="#br0">1546 287 0,'-15'-3'0,"7"6"0,-11 1 16,11 2 0,0 1 15,1 0 0,-9 14 16,-7 13 0,4-7 16,3-3 0,1 14 0,-4 10 15,7-17 0,5-4 16,7 4 0,7 3 15,9-10 0,-5-7 0,20-3 16,19-1 0,-11-6 16,-9-3 15,17 3 0,6-1 16</inkml:trace>
  <inkml:trace contextRef="#ctx0" brushRef="#br0">1800 304 0,'4'-17'0,"-4"14"0,0-1 0,0 4 15,0 0 0,0 7 16,0 3 0,0-3 0,0 17 16,0-3 0,-4 16 0,4-6 15,-4 10 0,0-3 16,1 3 0,-1 3 15,0-13 0,0-7 16,4-3 0,0-4 16,0-7 0,0 0 15,4-6 0,0-1 16</inkml:trace>
  <inkml:trace contextRef="#ctx0" brushRef="#br0">1939 619 0,'-4'0'0,"4"0"0,8 14 0,-8-14 15,0 10 0,0 0 16,0 7 0,0 1 15,-4 2 0,4-3 0,-4 4 16,0-4 0,4-3 16,0-4 0,4-7 15,0 1 16</inkml:trace>
  <inkml:trace contextRef="#ctx0" brushRef="#br0">2089 650 0,'-8'-17'0,"8"17"0,8-24 15,-4 20 0,4-9 16,-5 2 0,9-12 15,-1 2 0,13-13 16,-1 3 0,7 0 0,5-3 16,0 10 0,-4 14 0,-12 13 15,-4 1 0,-3 16 16,-1-3 0,-7 11 16,0-4 0,-12 13 15,5-9 0,-17 2 16,5-6 0,-12 4 15,8-8 0,-8-3 16,4 0 0,-4-6 16,4-4 0,-1-7 15,9 0 0,11-14 0,0 4 16</inkml:trace>
  <inkml:trace contextRef="#ctx0" brushRef="#br0">2536 195 0,'19'7'0,"-4"3"0,5 14 0,-9-7 16,1 3 0,-1-2 15,1 16 0,-5-3 16,-3 10 0,0-7 0,-12 7 15,1-3 0,-16 3 16,3-7 0,-7 4 0,4-4 16,-7-3 0,6-4 15,-3-10 0,4-3 16</inkml:trace>
  <inkml:trace contextRef="#ctx0" brushRef="#br0">2886 749 0,'-4'0'0,"4"0"0,0 7 0,0-7 16,0 7 0,0 0 0,-4 6 16,4-2 0,-7 9 15,-1-3 0,-7 4 0,3-1 16</inkml:trace>
  <inkml:trace contextRef="#ctx0" brushRef="#br0">3117 294 0,'-8'-3'0,"8"3"0,0 0 16,0 0 0,0 0 15,0 0 0,8 0 16,4 0 0,7-4 16,8 1 0,7-1 0,1 1 15,4-4 0,-1 4 16,1-1 0,-5 1 16,-3-1 0,-8 1 15,0-1 0,-3 4 0,-1 0 16</inkml:trace>
  <inkml:trace contextRef="#ctx0" brushRef="#br0">3356 345 0,'-23'11'0,"15"6"0,4 17 0,4-14 0,-4 11 15,0 10 0,1 4 16,-1-1 0,0 4 16,0 0 0,4-14 0,0-3 15,0-3 0,0-4 16,0-7 0,0-4 16,0-13 0,8-7 15</inkml:trace>
  <inkml:trace contextRef="#ctx0" brushRef="#br0">3741 0 0,'-4'6'0,"4"5"0,-8 6 0,4-7 0,-3 7 16,-5 11 0,-3 6 15,-4 7 0,-1 7 16,1-4 0,0-3 0,3-3 16,5-7 0,3-4 15,8-20 16</inkml:trace>
  <inkml:trace contextRef="#ctx0" brushRef="#br0">3725 113 0,'12'6'0,"-4"8"0,7 10 0,-7-7 15,0 7 0,-1 7 16,1 0 0,0 0 16,-1-4 0,1-3 0,-4-4 15,-4 1 0,0-7 16,-4-4 15</inkml:trace>
  <inkml:trace contextRef="#ctx0" brushRef="#br0">3641 284 0,'-8'0'0,"8"0"0,4 0 0,4 0 0,-1 0 15,9-4 0,3 1 16,4-1 0,4 1 16,4 0 0,0-1 0,-4 4 15,-4 0 0,0 0 16,-4 7 16,-7 0 0</inkml:trace>
  <inkml:trace contextRef="#ctx0" brushRef="#br0">3598 599 0,'-3'3'0,"3"14"0,0 4 0,0-11 16,0 7 0,0 0 15,0 4 0,-4-1 0,0 1 16,0-1 0,4-3 0,-4-3 15,0-4 0,4-3 16</inkml:trace>
  <inkml:trace contextRef="#ctx0" brushRef="#br0">3568 626 0,'0'-10'0,"11"6"0,5-9 16,-5 9 0,4 1 15,5-1 0,-1 1 16,-4 3 0,-3 3 16,-4 8 0,-8 2 0,-4 1 0,-4 0 15,0 3 0,1-4 16,-1 1 0,4-4 16,8-3 0,8 0 15,7-3 0,4-1 16,0 0 0,0 4 15,0 0 0,-7 3 16,-5 4 0,-7 0 16,-8 3 0,-7 0 15,-9 3 0,-7-2 16,-3-1 0,-1-4 16,0-2 0,4-8 15,4-3 0,4-7 16,3 0 0,16 1 0,8 2 15</inkml:trace>
  <inkml:trace contextRef="#ctx0" brushRef="#br0">4218 249 0,'-11'-3'0,"3"6"0,-7 8 16,11-1 0,-8 4 15,1 10 0,-5 6 16,1 12 0,-4 2 16,-1 4 0,5 3 0,3-6 15,9-1 0,3-3 16,7-6 0,9-5 0,7-9 16,8-7 0,7-8 15,8-6 0,1 0 16,-13 4 15</inkml:trace>
  <inkml:trace contextRef="#ctx0" brushRef="#br0">4380 609 0,'-8'0'0,"1"-7"0,-1 4 16,4-1 0,0 1 16,0-8 0,1-2 15,-1-4 0,4-7 16,0-4 0,4-6 0,3 3 16,5-3 0,3 3 15,4 4 0,5 6 16,-1 11 0,0 7 15,0 10 0,0 6 0,-4 8 16,-3 6 0,-9 1 16,-3 2 0,-4 1 15,-8 3 0,-3-6 16,-4-4 0,-9 0 16,1-4 0,-4-3 15,4-3 0,0-4 16,4-3 0,7 0 15,8-7 0</inkml:trace>
  <inkml:trace contextRef="#ctx0" brushRef="#br0">4730 664 0,'-7'13'0,"7"-2"0,-4 2 15,4-6 0,-4 7 16,0 3 0,0 0 16,0 0 0,1-3 0,-1-4 0,4-3 15,4-4 16</inkml:trace>
  <inkml:trace contextRef="#ctx0" brushRef="#br0">4780 489 0,'4'-34'0,"4"13"0,7-9 0,-7 19 0,8-2 15,3-1 0,4 4 16,0 3 0,4 10 16,-4 11 0,0 6 0,-7 4 15,-5 0 0,-7 0 16,-4 4 0,-8 2 0,-3-6 15,-9-3 0,-3-1 16,0-2 0,0-5 16,0-2 0,4-8 15,3-10 0,9-3 16,3-7 16</inkml:trace>
  <inkml:trace contextRef="#ctx0" brushRef="#br0">5077 236 0,'19'20'0,"-11"-6"0,11 10 16,-11-10 0,3 3 15,1 7 0,0 3 16,-1 4 0,-3 0 16,-8 3 0,-4 7 0,-4-7 15,-7 4 0,-8-4 16,-4 4 0,-4-1 16,0-2 0,4-8 0,8-6 15,4-8 16</inkml:trace>
  <inkml:trace contextRef="#ctx0" brushRef="#br0">5377 164 0,'4'0'0,"4"0"0,0 3 0,-1 1 16,5 3 0,-1 6 15,1 4 0,-1 7 16,1 7 0,-4 7 0,-4 3 16,-4 0 0,-4-3 15,-4 3 0,0 3 16,-3-6 0,-1 3 15,-3 0 0,-1 0 16,-3-3 0,-4-1 16,-4-2 0,-11-8 15,-5-7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104 0 0,'0'-3'0,"0"3"0,0 0 15,0 0 0,0 0 16,0 0 0,0 0 16,8 3 0,-4 0 15,3 4 0,1 0 0,-4 3 16,4 1 0,-4 2 16,-1 4 0,1 1 15,4-1 0,0 3 16,-1 4 0,1 0 0,0 4 15,-4-1 0,0 0 16,-1 1 0,-3-1 16,0 0 0,0-3 15,-3 0 0,3 4 16,0-4 0,-4 0 16,0-4 0,0 1 15,0-4 0,0 3 16,0-2 0,1-1 15,-5 3 0,0 1 16,0-1 0,1 4 16,-1 0 0,-4 4 15,1-1 0,3 0 0,1 1 16,-5-4 0,4-4 16,-3 1 0,3-1 15,0-6 0,1-4 16,-5-3 0,4 0 15,-3-4 0,-1-6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105 0 0,'0'0'0,"0"0"0,0 7 16,0-4 16,0 0 0,-4 8 15,4 6 0,-7 7 0,3 3 16,-8 4 0,8 0 0,-7 3 16,3 0 0,-7 11 15,7-1 0,-4-6 16,5-4 0,-1-13 15,4-4 0,4-10 16,4-4 0,-4-13 16,8-1 0</inkml:trace>
  <inkml:trace contextRef="#ctx0" brushRef="#br0">117 54 0,'0'-6'0,"0"6"0,4 3 16,-4 0 15,7 4 0,1 4 16,7 6 0,-3 3 15,0 1 0,-1 3 16,4 0 0,1 6 16,-1 1 0,-3-3 15,3-1 0,-7 0 0,3-3 16,-3 4 0,4-4 0,-8-11 16,3-2 0,-7-8 15,4 1 0,-4-8 16,0 1 0</inkml:trace>
  <inkml:trace contextRef="#ctx0" brushRef="#br0">97 253 0,'-7'-7'0,"7"7"0,4 7 0,-4-7 16,0 0 0,0 0 16,7 3 0,1 1 15,4-1 0,11-3 16,-4 0 0,0-3 15,0-1 0,-3-2 16,3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86 131 0,'-4'-7'0,"4"3"0,-3 4 0,3-3 16,0 3 0,-4-4 16,4 1 0,0-4 15,0 0 0,0-3 0,0 0 0,4-4 16,-1 0 0,1 1 15,4 2 0,0 1 16,-1 3 0,1 4 16,4-1 0,-1 4 15,5 4 0,-1 3 16,0 3 0,1 0 16,-1 1 0,-3-1 15,-5 7 0,-7-3 16,-3-1 0,-5 1 15,-4 0 0,-3-1 16,-1-2 0,1-5 16,0 1 0,-5-3 15,5-1 0,0-10 16,3 4 0,1-7 16,7-1 0,0-6 15,8 4 0,0-5 16,7 5 0,1-4 15,-1 10 0,1 0 16,-1 7 0,-3 0 16,4 7 0,-9 0 15,1 10 0,-8-7 16,1 4 0,-9-4 16,0 4 0,-3-7 15,3 3 0,-7-7 16,8 1 0,-5-8 15,9 1 0,-1-7 16,4-1 0,0-2 16,8 2 0,0-6 15,7 7 0,1-4 16,3 11 0,-3-1 16,3 4 0,-7 4 15,4 3 0,-12 6 16,0-2 0,-8 2 15,4 1 0,-8 0 16,1-1 0,-8-2 0,7-1 16,-7-7 0,7 1 0,-3-8 15,7 1 0,1-7 16,7-1 0,0-6 16,7 7 0,1-4 15,3 4 0,1 0 16,0 6 0,-1 4 15,1 7 0,-5 0 16,5 3 0,-8 1 16,0 2 0,-8-2 15,0 2 0,-4-3 16,1 1 0,-5-4 16,4-1 0,-3-6 0,-1-3 15,1-7 0,7-1 16,0 5 0,4-8 15,0-3 16,8 3 0,-1-3 16,9 7 0,-1-7 15,4 10 0,-3 3 16,3 4 0,-4 4 16,1 6 0,-8 4 15,-1-1 0,-7-2 16,0 2 0,-11-2 15,3 2 0,-11-2 16,7-1 0,-7-7 0,7 1 16,-3-8 0,7 1 15,-3-7 0,7-1 0,4-2 16,4 2 0,3-2 16,5 2 0,3 1 15,1 3 0,-1 4 16,1 6 0,-5 1 15,1 3 0,-8 3 16,-1 0 0,-6 4 16,-1 0 0,-8-1 15,1 1 0,-9-4 16,9 0 0,-8-6 16,7-1 0,0-10 15,5 4 0,-1-11 16,8 4 0,0-7 15,8 3 0,-1 1 16,9 2 0,-5 4 16,5 7 0,-5 0 15,1 4 0,-4-1 16,3 8 0,-11-1 16,4 0 0,-8 0 15,0 4 0,-7-4 16,3 1 0,-7-5 15,3 5 0,-3-8 16,7 1 0,-4-8 0,9 1 16,-5-8 0,8 5 0,0-12 15,8 5 0,-1-1 16,1 4 0,0 3 16,3 7 0,-3 3 15,0 4 0,-8 4 16,3-1 0,-6 0 15,3 0 0,-8-3 16,4 0 0,-7-4 16,3 4 0,-8-7 15,5 0 0</inkml:trace>
  <inkml:trace contextRef="#ctx0" brushRef="#br0">98 141 0,'-4'-7'0,"8"10"0,0-9 0,-1 2 15,1 4 0,0 0 16,0 0 0,4 0 16,-8 0 0,0 0 0,4 7 15,-4 0 0,0 0 16,-4-1 0,0 1 15,0 0 0,-4-3 16,1-1 0,-1-3 0,4-7 16,-4 0 0,5 0 15,-1-3 16,4 0 0,4 3 16,-1 0 0,5 0 15,0 1 0,3 2 16,1 4 0,-1 0 15,1 0 0,-4 7 16,-4 0 0,-4 0 16,0 3 0,-8 0 15,0 0 0,-3 1 16,-1-4 0,0-4 0,1 0 16,-1-6 0,5 0 15,-1-8 0,4 1 16,4 0 0,0 0 15,4-1 0,4 1 16,-1 3 0,1 4 16,0-1 0,-1 4 15,1 4 0,0-1 16,-4 4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 29 0,'-4'0'0,"4"-7"0,0 7 0,0 3 16,0 4 0,0 0 15,0 7 0,0 6 0,0 8 16,0 6 0,0 7 16,-4 0 0,4-3 0,-4-4 15,4 0 0,-4-10 16,4-7 0,0-3 15,0-4 0,0-3 16,0-7 0,4-10 16</inkml:trace>
  <inkml:trace contextRef="#ctx0" brushRef="#br0">2 66 0,'0'-17'0,"0"17"0,20-17 0,-9 7 15,5 6 0,3-6 16,4 7 0,0-1 16,0 4 0,-4 4 15,-3 3 0,-5 3 16,-3 4 0,-12 3 15,-3 3 0,-9 1 16,1-1 0,-5-3 16,5 1 0,0-5 15,3-3 0,8-6 16,4 3 0,12-7 16,3 3 0,12-3 15,0 4 0,4-1 16,0 7 0,-4 4 15,-4 0 0,-8-1 16,-3 4 0,-12 1 16,0-1 0,-12 7 15,1-4 0,-9-3 16,1 0 0,-12-3 16,8 0 0,-4-7 15,4 3 0,-11-7 16,7 4 0,3-7 0,9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186 493 0,'-4'-4'0,"4"4"0,-3 0 0,-1 0 15,4 4 0,-8-1 16,4 0 0,-7 1 15,-1 6 0,-7 4 16,7 3 0,-11 7 16,8 3 0,-4 4 15,3 3 0,1 4 16,3 0 0,5-1 0,7 1 0,0-4 16,7 0 15,5 4 0,3-4 0,4-13 16,5-4 0,2-10 15,5-1 0,12-6 16,3 0 0</inkml:trace>
  <inkml:trace contextRef="#ctx0" brushRef="#br0">321 578 0,'-4'0'0,"8"3"0,4 8 0,0-1 16,3 7 0,8 7 0,-3 0 16,-1-3 0,8 9 15,-4-6 0,12 7 0,8 3 16,-12-13 0,-4-4 15,0-3 0,0-4 32,0 0 0</inkml:trace>
  <inkml:trace contextRef="#ctx0" brushRef="#br0">687 544 0,'-19'7'0,"19"-7"0,-23 24 0,11-11 15,4 4 0,-11 11 16,0 3 0,-12 6 16,4 4 0,-11 4 15,7-1 0,0-6 16,8 0 0,4-11 15,11-3 0</inkml:trace>
  <inkml:trace contextRef="#ctx0" brushRef="#br0">787 890 0,'-19'10'0,"19"-10"0,-4 17 16,0-10 15,4 3 0,-4 0 16,0 4 0,-3-4 16,7 4 0</inkml:trace>
  <inkml:trace contextRef="#ctx0" brushRef="#br0">1068 575 0,'-4'6'0,"4"-6"0,-4 28 0,1-18 15,6 4 0,-3 3 16,0 3 0,0 4 16,8 0 0,-4-10 15,8 0 0,3-14 16,4-4 0,8-20 15,0 4 0,-4-14 16,0 3 0,-3-3 16,3 3 0,-4-7 15,4 11 0,-8 13 16,-3 11 0,-4 16 16,-1 8 0,-10 20 15,-1 3 0,-4 8 16,0-1 0,-3 0 15,-1-6 0,-7-4 16,0 4 0,-8-8 16,7-3 0,-3-13 15,4-4 0,0-14 16,3-3 0,5-13 16,7-1 0</inkml:trace>
  <inkml:trace contextRef="#ctx0" brushRef="#br0">1469 924 0,'-12'17'0,"12"-17"0,0 17 0,0-10 16,0 0 0,-4 0 15,4 3 0,-4-3 16,0 3 0,1 0 15,3 0 0</inkml:trace>
  <inkml:trace contextRef="#ctx0" brushRef="#br0">1711 835 0,'-19'-17'0,"19"17"0,-4-38 15,4 17 16,4 8 0,0-21 16,3 6 0,5-13 0,3 7 15,9-7 0,-5 7 0,4 6 16,0 11 0,-4 10 16,4 11 0,-3 16 15,-5 8 0,-7 6 16,3 3 0,-7 1 15,4 3 0,-8 7 16,0 0 0,-8-14 16,4-6 0,-7-8 15,-1-3 0,-11 0 16,0-6 0,0-11 16,4 0 0,-5-11 15,9 5 0,0-12 16,-1 12 0,9-8 15,3 4 0,8-4 16,3 7 0,9-3 16,-1 3 0,12-10 15,0 3 0,0-3 16,4 7 0</inkml:trace>
  <inkml:trace contextRef="#ctx0" brushRef="#br0">2158 390 0,'11'3'0,"-11"-3"0,23 24 0,-11-10 15,0 3 0,-1 10 16,5 4 0,-9 3 15,5 4 0,-12 3 16,4 0 0,-8 14 16,0-4 0,-11-6 15,3-8 0,-15 1 16,4-4 0,-16 4 16,5-4 0</inkml:trace>
  <inkml:trace contextRef="#ctx0" brushRef="#br0">2566 578 0,'-8'0'0,"8"0"0,0-3 0,0-1 15,0 8 0,0-4 16,4 0 0,4 0 16,3 0 0,1-4 15,3 4 0,8-3 16,4-1 0,0-2 16,0 6 0,0-4 15,4 8 0,-12-4 16,1 0 0,-9 0 15,1 0 0,-8-4 16,3 4 0</inkml:trace>
  <inkml:trace contextRef="#ctx0" brushRef="#br0">2551 753 0,'-12'-4'0,"12"4"0,0-3 0,4-1 15,4 4 0,3-6 16,8 2 0,8-3 16,0 4 0,4-1 15,0 4 0,0-3 16,-4 6 0,3-3 16,-3 0 0,-3-3 15,-5 3 0,-4-3 16,1 6 0</inkml:trace>
  <inkml:trace contextRef="#ctx0" brushRef="#br0">3344 373 0,'-4'-7'0,"4"7"0,-8 0 0,8 0 15,-4 3 0,-7 4 16,-5 3 0,-3 8 16,4-1 0,-1-4 0,-7 18 15,-8 20 0,5 8 16,2 2 0,9-3 15,7-3 0,8-17 16,0-7 0,23 3 16,8-10 15,4 7 0</inkml:trace>
  <inkml:trace contextRef="#ctx0" brushRef="#br0">3506 410 0,'0'4'0,"0"-4"0,-4 3 0,4-3 16,4 4 0,3-8 15,5 4 0,-1-3 16,9 3 0,3-7 15,4 0 0,0 0 16,3 4 0,1-7 16,4 6 0,-1-6 15,1 6 0,-4-6 16,-4 7 0,-4-8 16,-4 8 0</inkml:trace>
  <inkml:trace contextRef="#ctx0" brushRef="#br0">3721 482 0,'-11'31'0,"11"-31"0,-8 48 0,4-31 16,4 0 0,-4 11 15,4 2 0,-8 5 16,8-5 0,-3-2 16,6-4 0,-3-7 15,0 0 0,0-10 16,8 0 0</inkml:trace>
  <inkml:trace contextRef="#ctx0" brushRef="#br0">4114 181 0,'-4'-7'0,"4"7"0,8 0 0,-8 0 15,0 4 0,0 2 16,0 5 0,-8 6 16,4 7 0,-11 3 15,3 4 0,-11 10 16,4 0 0,0-7 16,3-6 0,1-4 15,7-4 0,0-6 16,8-4 0</inkml:trace>
  <inkml:trace contextRef="#ctx0" brushRef="#br0">4125 243 0,'4'10'0,"-4"-10"16,16 41 0,-12-27 15,3-1 0,1 15 16,0-1 0,-1 1 15,1-5 0,-4-2 16,0 0 0</inkml:trace>
  <inkml:trace contextRef="#ctx0" brushRef="#br0">4037 366 0,'-16'-4'0,"16"4"0,8 0 0,-4 0 16,0 0 0,4 0 16,7 0 0,0-3 15,5 0 0,3-8 16,4 4 0</inkml:trace>
  <inkml:trace contextRef="#ctx0" brushRef="#br0">4414 58 0,'-19'0'0,"19"0"0,-8 17 15,1-7 16,7 4 0,-8 10 15,0 7 0,-7 3 16,-1 4 0,-7 9 16,4 1 0</inkml:trace>
  <inkml:trace contextRef="#ctx0" brushRef="#br0">4018 657 0,'-4'3'0,"4"-3"0,4 28 0,-4-15 16,0 1 0,0 7 15,0 2 0,0 5 16,0-1 0,0-3 16,0 0 0,-4 0 15,4-7 0</inkml:trace>
  <inkml:trace contextRef="#ctx0" brushRef="#br0">4014 653 0,'27'-24'0,"-27"24"0,38-20 0,-26 13 15,3 7 0,1-3 16,-1 6 0,-7 4 15,3 7 0,-11 3 16,0 0 0,-7 0 16,3 3 0,-8-2 15,8-1 0,0-7 16,4 4 0,4-8 16,4 5 0,4-4 15,7-1 0,-4 1 16,4 4 0,-3 2 15,-1 1 0,-7 0 16,0 3 0,-12-4 16,4 8 0,-12-4 15,5 4 0,-17-4 16,5-4 0,-8-6 16,8 4 0,-8-8 15,4 0 0,-4-9 16,12 2 0</inkml:trace>
  <inkml:trace contextRef="#ctx0" brushRef="#br0">4742 376 0,'-12'0'0,"12"0"0,-19 17 0,7-6 15,4 2 0,-11 8 16,4-1 0,-12 11 16,8 3 0,-4 7 15,11-3 0,0 7 16,5-4 0,-1 0 16,8 0 0,4-4 15,7-6 0,5-3 16,7 2 0,8-6 15,3-3 0,5-21 16,-1 0 0</inkml:trace>
  <inkml:trace contextRef="#ctx0" brushRef="#br0">4903 790 0,'-15'-3'0,"15"3"0,-12-10 0,8 6 16,4 4 0,-3-7 15,-1 0 0,-4-13 16,8-1 0,-4-9 16,8 6 0,4-14 15,3 7 0,5-6 16,3 9 0,0-3 15,4 11 0,-3 6 16,-1 7 0,0 7 16,0 7 0,1 10 15,-1 4 0,-11 10 16,-5-1 0,-6 5 16,-1-5 0,-12 5 15,5-5 0,-12-2 16,7-1 0,-7-6 15,4-1 0,0-9 16,3-5 0,5-9 0,11 3 16</inkml:trace>
  <inkml:trace contextRef="#ctx0" brushRef="#br0">5196 783 0,'-8'21'0,"8"-21"0,-8 27 0,5-16 16,3-1 0,-4 4 15,4-1 0,-8 4 16,4-3 0,-7-4 16,7 4 0,-4-11 15,4 4 0</inkml:trace>
  <inkml:trace contextRef="#ctx0" brushRef="#br0">5331 503 0,'11'-4'0,"-11"4"0,23-3 16,-15 3 15,4 3 0,-5 1 16,5 6 0,-8 4 16,3 3 0,-10 10 0,3 4 15,-12 3 0,4-3 16,-11 0 0,7-4 0,-7-3 16,4 0 0,-4-7 15,3 0 0,5-6 16,3-4 0,8-7 15,4 0 0,7-4 16,5 1 0,3-4 16,0 0 0,4 0 31,0 4 0,1-4 0,2 7 0,-2-4 16,-1 4 0,-4-3 15,0 3 0</inkml:trace>
  <inkml:trace contextRef="#ctx0" brushRef="#br0">5673 400 0,'0'0'0,"0"0"0,27 10 15,-15-3 0,-1 7 16,1 3 0,3 4 0,-3 3 16,-1 3 0,-7 4 15,0 3 0,-12 0 16,5-3 0,-17 7 16,1-4 0,-12 3 15,4-2 0,-7-4 16,11-4 0</inkml:trace>
  <inkml:trace contextRef="#ctx0" brushRef="#br0">6001 766 0,'-12'14'0,"12"-14"0,-4 21 16,0-15 15,8 1 0,-8 7 16,4 0 0,-7 3 0,3 0 0</inkml:trace>
  <inkml:trace contextRef="#ctx0" brushRef="#br0">6262 342 0,'-11'0'0,"11"0"0,-4 0 16,0 0 15,8 0 0,-4 0 16,4 0 0,0 0 15,7 0 0,5 0 16,3 0 0,8-7 16,0 4 0,4-8 0,0 8 15,-1-7 0,5 3 0,0-10 16,-1 6 0,-7-2 16,-4 6 0,-3 0 15,-5 4 0</inkml:trace>
  <inkml:trace contextRef="#ctx0" brushRef="#br0">6474 414 0,'-19'24'0,"19"-24"0,-4 41 0,0-27 16,8 3 0,-4 10 15,0 4 0,0 6 16,0 1 0,0 0 16,0-4 0,0-7 15,0 1 0,0-11 16,0 0 0,0-14 16,8 1 0</inkml:trace>
  <inkml:trace contextRef="#ctx0" brushRef="#br0">6909 68 0,'0'0'0,"0"0"0,-3 10 16,-1-3 16,4 3 0,-8 11 15,4 3 0,-7 10 16,-1 0 0,-7 4 0,3 0 15,-7 3 0,8-7 16,-1-3 0,5-4 0,-5-3 16,9-3 0</inkml:trace>
  <inkml:trace contextRef="#ctx0" brushRef="#br0">6921 208 0,'11'18'0,"-11"-18"0,16 44 0,-12-30 16,3 3 0,1 3 15,0 4 0,0-3 16,-1 3 0,1-4 16,0 1 0,-8-4 15,3-3 0</inkml:trace>
  <inkml:trace contextRef="#ctx0" brushRef="#br0">6798 352 0,'-23'7'0,"23"-7"0,0 0 0,0 0 16,0 0 0,3 0 15,5 0 0,8-3 16,3 3 0,8-7 16,0 0 0</inkml:trace>
  <inkml:trace contextRef="#ctx0" brushRef="#br0">7171 0 0,'-4'0'0,"4"0"0,-3 13 0,-1-6 16,4 3 0,-8 8 16,4 6 0,-7 6 15,-1 5 0,-7 6 16,-1 3 0</inkml:trace>
  <inkml:trace contextRef="#ctx0" brushRef="#br0">6786 592 0,'-8'-4'0,"8"4"0,0 11 0,0-5 15,4 1 0,-4 10 16,4 4 0,-4 10 16,4 0 0,-4 3 15,0-3 0,-4-4 16,4 0 0,-4-6 16,4-1 0</inkml:trace>
  <inkml:trace contextRef="#ctx0" brushRef="#br0">6813 609 0,'31'-21'0,"-31"21"0,38-13 16,-26 9 15,0 8 0,-1-4 16,1 0 0,-9 3 0,1 4 15,-8 3 0,1 4 0,-9 0 16,1 3 0,-5-4 16,8 1 0,1-4 15,7 4 0,4-7 16,7 3 0,5-3 16,7 0 0,-4 3 15,4 0 0,-4 4 16,0 0 0,-7 6 15,-4 1 0,-12-1 16,4 4 0,-16-3 16,5 6 0,-12-6 15,4-4 0,-12-3 16,8-4 0,-4-7 16,4-3 0</inkml:trace>
  <inkml:trace contextRef="#ctx0" brushRef="#br0">7545 328 0,'-8'-3'0,"8"3"0,-12-4 0,5 4 15,7 4 0,-12-1 16,5 4 0,-13 3 16,1 4 0,-8 7 15,4 3 0,-16 13 16,5 1 0,3 3 16,12-3 0,3-4 15,9-3 0,7-7 16,7-1 0,9-2 15,3-4 0,12-7 16,0 1 0,3-11 16,5 3 0,3-3 15,0 0 0</inkml:trace>
  <inkml:trace contextRef="#ctx0" brushRef="#br0">7780 328 0,'-8'-7'0,"8"7"0,0-3 0,0 3 16,0 3 0,0 1 16,0 6 0,-4 17 15,4 4 0,-4 10 16,0 4 0,-3-1 15,3-3 0,-4 0 16,4-3 0,-3-4 16,3-3 0,0-7 15,4-3 0</inkml:trace>
  <inkml:trace contextRef="#ctx0" brushRef="#br0">7926 619 0,'-8'17'0,"8"-17"0,0 34 16,0-20 16,0 0 0,0 3 15,0 0 0,-4 0 16,4 0 0,-3-3 15,-1 0 0</inkml:trace>
  <inkml:trace contextRef="#ctx0" brushRef="#br0">8084 342 0,'15'-10'0,"-15"10"0,39-4 0,-28 4 15,5 7 0,-1 3 16,4 4 0,-7 7 16,3 3 0,-11 6 15,-4 5 0,-11 2 16,-1 1 0,-7-4 15,3 0 0,-7-10 16,4 0 0,0-10 16,3 0 0,1-11 15,7-3 0,8-3 16,4-1 0,8-3 16,3 7 0,4-7 15,4 7 0,4-3 16,0 6 0,0-3 15,-4 0 0,0-3 16,1 3 0,-1-7 0,-4 4 16</inkml:trace>
  <inkml:trace contextRef="#ctx0" brushRef="#br0">8496 338 0,'15'7'0,"-15"-7"0,27 28 0,-15-15 15,-1 1 0,1 10 16,-1 0 0,-7 3 16,0 4 0,-12 3 15,1 1 0,-13-1 16,5 0 0,-12-3 15,8-4 0,-8-3 16,8-3 0</inkml:trace>
  <inkml:trace contextRef="#ctx0" brushRef="#br0">8746 797 0,'-8'10'0,"8"-10"0,-3 11 0,-1-8 16,8 1 0,-8 2 16,0 8 0,-8 0 15,1 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232 157 0,'0'-7'0,"0"7"0,-4-3 0,4 3 0,-4 0 16,4 0 0,-4 0 15,0 0 0,-7 3 16,3 1 0,-11 6 0,3 0 15,-11 14 0,-7 11 16,3 6 0,0 0 16,16-7 0,3-7 15,4 4 0,5-7 16,14-10 0,-3-4 16,23-24 0,-8 4 0,15-28 15,-3 8 0,0-18 16,-5 10 0,-3-3 15,0-4 0,-4 15 16,-7 16 0,-5 14 16,-3 14 0,-4 10 15,0 6 0,3 5 16,1-1 0,4-3 16,3-4 0,0-6 15,5-8 0,3-2 16</inkml:trace>
  <inkml:trace contextRef="#ctx0" brushRef="#br0">424 250 0,'0'-7'0,"0"7"0,27-10 15,-12 6 0,9-3 16,6 0 0,5 1 16,7-1 0,1-4 15,-5 1 0,1 0 0,-1 0 16,-11 3 0,-8 3 15</inkml:trace>
  <inkml:trace contextRef="#ctx0" brushRef="#br0">647 0 0,'-23'20'0,"16"4"0,-1 21 0,4-25 0,-4 11 16,1 3 0,-1 4 16,4 0 0,0 3 15,4-4 0,8-6 0,4-3 16,7-11 0,4-10 16,4-4 15,4-3 0</inkml:trace>
  <inkml:trace contextRef="#ctx0" brushRef="#br0">952 123 0,'-16'-10'0,"5"10"0,-1 3 0,8 4 16,-7 7 0,-5 6 15,-7 8 0,-4 6 16,0 4 0,4 3 0,4 3 15,7-3 0,9-17 16,-1-3 0,11-11 16,13-10 0,3-14 15,4-10 0,0-7 16,-4-6 0,0-1 16,-8 4 0,1 10 15,-5 7 0,1 7 16,-5 6 0,1 8 15,0 6 0,0 4 0,-1 3 16,1 0 0,4-4 16,-1 1 0,4-4 15,1-3 0,-1-7 16,-3-3 16,-1-7 0</inkml:trace>
  <inkml:trace contextRef="#ctx0" brushRef="#br0">1133 150 0,'-4'14'0,"0"0"0,0 17 16,0-14 0,0 3 15,0 4 0,-3 0 0,3-3 16,4-4 0,4-7 0,7-10 16,-3 0 0,19-24 15,4-10 0,0 3 16,-1 4 0,-3 6 15,-7 7 0,-1 11 16,-8 10 0,1 7 16,-4 6 0,-4 4 15,-4 3 0,0 1 16,0-4 0,-4-4 16,4-3 0,0-3 15,0-4 0,0 1 16,0-4 15</inkml:trace>
  <inkml:trace contextRef="#ctx0" brushRef="#br0">1498 109 0,'-7'-10'0,"7"13"0,11-9 15,-3 6 0,7-4 16,5 1 0,3 3 16,4 3 0,0 4 15,-4 3 0,-4 7 0,-7 1 0,-9 2 16,-6 4 0,-9 3 15,-3-3 0,-9 0 16,1 0 0,-4-3 16,-3-4 0,3-3 15,4-4 0,7-3 16,5-4 0,11-6 16,7-1 0,9 1 15,7-1 0,8 1 16,3 3 0,9 0 15,3 0 0,0 3 16,0-3 0,-7 0 0,-5 4 16,-14-1 15,-17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150 332 0,'-8'-3'0,"8"3"0,-3-7 0,3 7 0,-4 0 16,4 0 0,-8 0 15,4 0 0,-7 7 16,3-1 0,-7 8 0,3 0 15,-3 13 0,3-6 16,-3 23 0,-1-6 16,5 17 0,3-11 15,8 7 0,0-9 16,12-1 0,-5-7 16,12-3 0,1-7 15,11-14 0,-4 0 0,11-20 16</inkml:trace>
  <inkml:trace contextRef="#ctx0" brushRef="#br0">250 346 0,'-7'0'0,"7"0"0,3-4 0,-3 4 16,8 0 0,0 0 16,11-3 0,-4-1 15,12 1 0,-3 0 0,14-1 16,-7 1 0,7-4 15,-7 0 0,4 0 16,-4 0 0,-1-3 0,-3 0 16,0 0 0,-4-1 15</inkml:trace>
  <inkml:trace contextRef="#ctx0" brushRef="#br0">497 414 0,'-20'38'0,"20"-38"0,-19 72 16,19-59 0,-7 28 16,3-6 0,-4 9 0,4-6 15,0-1 0,4-6 0,0 0 16,0-10 0,8-11 15,0-3 0,3-14 16,1 0 16</inkml:trace>
  <inkml:trace contextRef="#ctx0" brushRef="#br0">770 164 0,'-8'4'0,"8"-4"0,-11 20 15,11-13 0,-4 10 16,0-3 0,-7 13 16,3-3 0,-8 14 15,5-7 0,-4 10 0,3-7 16,0 0 0,1-6 16,7-8 0,0-3 15</inkml:trace>
  <inkml:trace contextRef="#ctx0" brushRef="#br0">759 222 0,'11'0'0,"-11"0"0,19 18 0,-15-15 16,4 14 0,0-3 16,3 13 0,-3-6 15,3 6 0,-3-3 0,0 3 16,0-6 0,-5 0 15,1-4 0,-4-4 16,0 1 0</inkml:trace>
  <inkml:trace contextRef="#ctx0" brushRef="#br0">662 342 0,'-7'4'0,"7"-4"0,0 0 16,0 0 0,0 0 16,0 0 0,7 3 0,1-3 15,7 0 0,-3 0 0,7 0 16,0 0 0,5-3 15,-5-1 16</inkml:trace>
  <inkml:trace contextRef="#ctx0" brushRef="#br0">1032 0 0,'-8'0'0,"12"0"0,-8 10 0,0-3 16,1 3 0,-1 1 0,-12 16 15,9-6 0,-9 13 16,5-7 0,-9 14 0,5-3 16</inkml:trace>
  <inkml:trace contextRef="#ctx0" brushRef="#br0">658 688 0,'0'14'0,"0"-14"0,4 34 15,-4-27 0,0 10 16,0-3 0,0 10 15,0-7 0,0 3 16,0-3 0,0-3 0,0 0 16</inkml:trace>
  <inkml:trace contextRef="#ctx0" brushRef="#br0">685 585 0,'23'-27'0,"-23"27"0,31-21 0,-23 21 16,4 0 0,-1 0 16,-3 4 0,0-1 15,-8 14 0,0 0 0,-8 11 16,4-4 0,-8 0 16,5-4 0,-1-3 15,4-3 0,4 0 16,0-4 0,16 0 15,-5-3 0,12 0 16,-4 0 0,1 3 16,-1-3 0,-7 10 0,-5-7 15,-11 7 0,4-3 16,-15 3 0,3-3 16,-11 3 0,4 0 15,-8-3 0,4-4 16,0-3 0,4 0 15,3-11 0,5 1 16,11-11 0,0 1 16</inkml:trace>
  <inkml:trace contextRef="#ctx0" brushRef="#br0">1278 257 0,'-19'-4'0,"19"4"0,-23 14 0,19-11 0,-7 11 16,-1-4 0,-11 18 16,4-8 0,-4 18 15,3-7 0,5 13 0,3-6 16,9 6 0,-1-6 15,15 0 0,-3-8 16,11-6 0,0-3 16,12-11 0,-8 1 15,12-11 0,-4 0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47 360 0,'0'3'0,"0"7"0,4 11 0,-4-8 0,0 8 16,0 6 0,-4 8 15,-4 9 0,4-6 16,0-7 0,-3 10 0,-1-7 16,0 0 0,4-7 15,1-3 0,-1-6 16,8-12 0,-1 1 16</inkml:trace>
  <inkml:trace contextRef="#ctx0" brushRef="#br0">228 716 0,'-4'17'0,"4"-17"0,0 41 0,0-34 16,0 10 0,0-4 15,0 4 0,0 1 16,0-1 0,0-4 0,0 1 16,0-4 0,8-6 15,-4-1 0</inkml:trace>
  <inkml:trace contextRef="#ctx0" brushRef="#br0">313 613 0,'-16'-34'0,"16"17"0,4-11 15,4 18 0,-1-11 16,9 1 0,-1-4 0,4 3 15,8 4 0,0 7 16,0 6 0,0 11 0,-4 4 16,-3 6 0,-9 3 15,-3 4 0,-8 4 16,-8 2 0,-3 5 16,-9-1 0,5-10 15,3-4 0,-7 1 16,4-4 0,-4-3 15,3-4 0,1-10 16,3-7 16,8-3 0,8 0 15</inkml:trace>
  <inkml:trace contextRef="#ctx0" brushRef="#br0">728 260 0,'20'21'0,"-9"3"0,1 10 15,-5-13 0,1 6 16,0 4 0,-4 3 16,0 4 0,-4 3 15,-4 3 0,0-6 0,0-7 0,-15 13 16,3-10 0,-18 11 15,7-11 0,-12 7 16,5-10 0,-5 3 16,4-6 15</inkml:trace>
  <inkml:trace contextRef="#ctx0" brushRef="#br0">983 904 0,'-4'3'0,"4"-3"0,-4 10 0,4-3 15,0 0 0,-4 7 16,-4 3 0,-3 3 15,3 1 0,-4 3 0</inkml:trace>
  <inkml:trace contextRef="#ctx0" brushRef="#br0">1133 329 0,'-4'-7'0,"4"7"0,4 0 15,-4 0 0,7 0 16,5 0 0,7-4 16,8 1 0,4-4 15,7 0 0,1 1 0,3-5 0,-3 4 16,-5 1 0,1-1 15,-4 0 0,-4 0 16,-4 0 0,-4 0 16,-3 4 15</inkml:trace>
  <inkml:trace contextRef="#ctx0" brushRef="#br0">1364 380 0,'-16'14'0,"12"3"0,-3 10 0,3-10 0,0 7 15,0 14 0,0 13 16,-3 11 0,-1 0 16,0-4 0,1-7 0,3-6 15,0-8 0,0-13 16,0-3 0,4-14 15,8-11 0,3-10 16</inkml:trace>
  <inkml:trace contextRef="#ctx0" brushRef="#br0">1714 120 0,'-4'-3'0,"4"9"0,-4 12 0,1-5 0,-1 11 15,-4 7 0,-4 7 16,-3-1 0,-4 4 16,0-3 0,-1 0 0,5-8 15,-4-2 0,7-8 16,4-6 0,8-7 15</inkml:trace>
  <inkml:trace contextRef="#ctx0" brushRef="#br0">1710 236 0,'12'21'0,"-4"-1"0,3 15 0,-3-18 16,-1 3 0,1 4 15,4 0 0,-5 0 16,1-3 0,0-4 0,-4 0 16,0-3 0,-4-4 15,0 0 16,0 0 0,-4-3 16</inkml:trace>
  <inkml:trace contextRef="#ctx0" brushRef="#br0">1622 397 0,'-8'-3'0,"8"-1"0,0 1 16,0 3 0,0 0 15,8 0 0,-1 0 16,1 0 0,4 0 15,3 3 0,0-3 0,5 0 16,-1 0 0,0-3 0,0 0 16,1-4 15</inkml:trace>
  <inkml:trace contextRef="#ctx0" brushRef="#br0">2011 0 0,'-12'4'0,"12"2"0,-4 12 0,0-8 16,1 7 0,-5 7 16,0 7 0,-3 6 0,-5 1 15,-3 3 0,-4 7 16,-4 7 0</inkml:trace>
  <inkml:trace contextRef="#ctx0" brushRef="#br0">1572 685 0,'-8'0'0,"8"7"0,4 10 0,-4-4 15,4 8 0,-4 6 16,0 1 0,0 2 15,0-2 0,0 3 0,0-7 16,-4-4 0,0-6 16,4-4 15</inkml:trace>
  <inkml:trace contextRef="#ctx0" brushRef="#br0">1552 692 0,'12'-21'0,"0"7"16,18-3 0,-14 10 0,-1 1 16,4-1 0,-3 7 15,-1 3 0,-7 7 16,-8 4 0,-4 7 0,-4 3 16,-3 3 0,-1-3 15,5-4 0,-1-2 16,8-5 0,4-2 15,7-1 0,8-3 16,5-1 0,3 5 16,-4-1 0,-4 0 15,-4 4 0,-3 3 0,-8-3 16,-12 3 0,-4-3 16,-7-1 0,-4 1 15,-4-4 0,0-3 16,4-7 0,0-3 15,4-8 0,7 1 16,8-7 16</inkml:trace>
  <inkml:trace contextRef="#ctx0" brushRef="#br0">2107 366 0,'-16'0'0,"5"4"0,-1 3 15,5 0 0,-5 6 16,1 4 0,-9 7 15,1 4 0,-4 2 16,4 8 0,3 3 0,5 4 16,3-4 0,8-7 15,8-3 0,3-7 16,12-7 0,4-10 16,4-11 0,4-3 0,-4-3 15,3 3 16</inkml:trace>
  <inkml:trace contextRef="#ctx0" brushRef="#br0">2118 589 0,'-11'-27'0,"15"9"0,3-6 0,-3 14 0,8-7 16,-1 0 0,9 0 15,3 0 0,0 6 16,4 5 0,-4 2 0,0 11 16,-8 7 0,-3 3 15,-12 3 0,-4 4 16,-7 4 0,-5 3 15,-3-1 0,-4-2 16,0-4 0,3-4 16,5-6 0,0-7 15,7 0 0,8-7 16</inkml:trace>
  <inkml:trace contextRef="#ctx0" brushRef="#br0">2380 678 0,'-7'17'0,"7"-3"0,0 10 0,0-11 16,0 4 0,0 1 15,-4-1 0,0-4 16,0 1 15,0-4 0,0-3 0,0-7 16</inkml:trace>
  <inkml:trace contextRef="#ctx0" brushRef="#br0">2403 431 0,'20'-30'0,"-5"19"0,12-6 16,-12 14 0,5-1 15,3 1 0,0 6 16,-4 8 0,-4 2 16,-3 11 0,-4 0 0,-1 0 15,-14 4 16,-5-1 0,-3 0 15,-4-3 0,-5 0 16,1-3 0,0-4 16,0-7 0,4-6 15,0-8 0,-1-3 16,9-3 0,3-4 16,4 1 15</inkml:trace>
  <inkml:trace contextRef="#ctx0" brushRef="#br0">2673 271 0,'11'27'0,"-3"-3"0,4 14 16,-8-18 0,3 4 15,1 7 0,-4 0 16,-4 3 0,0 7 16,-4 3 0,-4 4 0,-3-3 15,-5 3 0,-7-7 0,0-3 16,-4-8 0,-4-9 15,12-7 16,4-14 0,-1-7 16</inkml:trace>
  <inkml:trace contextRef="#ctx0" brushRef="#br0">2812 264 0,'11'17'0,"-3"3"0,7 4 16,-7-7 0,0 4 15,-1 3 0,1 7 16,-4 0 0,-4 3 0,-4 3 0,-4 8 15,-3 3 0,-5 3 16,1-3 0,-4-3 16,-4-4 0,3-7 15,1-10 0,8-10 16,3-11 16</inkml:trace>
  <inkml:trace contextRef="#ctx0" brushRef="#br0">2908 110 0,'7'3'0,"1"11"0,4 10 0,-5-7 16,1 10 0,4 8 16,-1 2 0,1 8 15,-4-4 0,-1 3 0,-3 1 16,-4 3 0,-4 3 0,-7 7 16,-5 4 0,-3-4 15,-8 0 0,-8-3 16,1 0 0,-5-7 15,5-4 0,3-6 16</inkml:trace>
  <inkml:trace contextRef="#ctx0" brushRef="#br0">2430 418 0,'0'0'0,"4"-4"0,-4 4 0,0 0 0,0 0 15,0 0 0,0 0 16,0 0 0,0 0 16,0 4 0,0 3 0,0-1 15,-4 1 0,0 0 16,-3 3 0,-1 1 15,-3 2 0,-1 1 16,0 0 0,5-1 16,-1 1 0,4 0 15,0 0 0,4-1 0,4 1 16,4 0 0,0-1 16,-1 1 0,5-4 15,-1 4 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8 0 0,'-4'3'0,"4"-3"0,-4 0 16,0 0 16,8 0 0,-4 0 15,0 0 0,0 0 16,0 0 0,0 0 15,8 7 0,0-4 16,3 1 0,1-1 16,-1 1 0,1-1 0,3 1 0,1-1 15,-1 4 0,8 0 16,4 0 0,-4-4 16,-3 0 0,-5 1 15,0-1 0,1 1 16,-1-1 0,-7 1 15,3-1 0,-11 0 16,4 4 0,-8 3 16,1 4 0,-5 3 15,0 4 0,-3 3 16,-1 3 0,-11 11 16,8-1 0,-5-9 15,9-8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4 904 0,'-4'-3'0,"4"-1"0,0 4 0,0 0 16,0 0 0,0 0 16,4 0 0,3-3 15,1-1 0,0-3 0,3 4 16,1 0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2462 0,'0'0'16,"0"0"0,0 0 0,0-3 0,0 3 15,0 0 0,0 0 16,4 0 0,-1-4 16,5 1 0,0 0 15,-4 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 2343 0,'-4'7'0,"8"-14"15,-4 4 0,0 3 0,0 0 16,3 0 0,1 0 16,4-3 0,3 3 15,1-4 0,0 1 0,3-4 16,4 0 0,4-3 16,-3 3 15,3-7 0</inkml:trace>
  <inkml:trace contextRef="#ctx0" brushRef="#br0">335 2135 0,'11'-11'0,"-3"11"0,0 0 0,-8 0 15,7 0 0,1-3 16,4 0 0,-1-1 16,1-3 0,3 0 0,0-3 15,5 0 16,-1 0 0,4 3 15</inkml:trace>
  <inkml:trace contextRef="#ctx0" brushRef="#br0">712 1984 0,'8'4'16,"-4"-4"0,3 0 0,1 0 0,0 0 15,-1-4 0,5-3 16,3-3 0,1 0 15,-1-1 0,1 1 0,-1 0 16,4 0 16,-3-1 0</inkml:trace>
  <inkml:trace contextRef="#ctx0" brushRef="#br0">881 1642 0,'-3'-4'0,"3"4"0,0 0 15,0 0 0,0 0 16,0 0 0,0 0 16,0 0 0,3 7 15,1 0 0,4 7 0,-4-4 0,7 17 16,-3-6 0,7 17 15,-3-8 0,3 15 32,1-7 0,3 9 15,-3-5 0,-1-1 16,-4-7 0,1-7 0,-4-3 16,-1-7 0,-3-3 15,-4-14 0,0 0 16,0-10 0,0 3 15</inkml:trace>
  <inkml:trace contextRef="#ctx0" brushRef="#br0">908 1594 0,'-3'-4'0,"3"4"0,0-6 15,0 6 0,0 0 16,0 0 0,0 0 15,0 0 0,0 0 16,0 0 0,0 0 0,0 0 0,3 0 16,1 0 0,4-4 15,-4 1 0,7-1 16,-3 1 0,7-11 16,-3 7 0,7-6 15,-3 2 0,11-2 16,-8-1 0,12-3 15,-8 3 0,8-3 16,-4 3 0,3 1 16,-3-1 0,4 0 15,-4 1 0,0-1 16,-4 4 0,0-4 16,-4 4 0,5-4 15,-5 4 0,4 0 0,-4-1 16,0 4 0,-3 1 15,3-1 0,-4 0 16,1 0 0,-5 0 16,5 0 0,-5 1 15,5-1 0,-5 0 16,1 0 0,-1 4 16,1-1 0,-4 1 15,3-4 0,-3 3 16,0 1 0,-1 3 15,-3 0 0,0 0 16,0 0 0,-4 0 16,0 0 0,0 0 0,4 0 15,-4 0 0,4 3 16,-1 1 0,5 6 16,0 0 0,0 8 15,-1-5 0,5 15 16,-1-8 0,5 14 15,-5-6 0,5 13 16,-5-7 0,9 11 16,-5-11 0,4 7 15,-3-4 0,-1 1 16,-3-7 0,-1 0 16,1-7 0,-1-4 15,-3-3 0,0-3 0,-5 0 16,-3-4 0,0-3 15,0 0 0,0-4 16</inkml:trace>
  <inkml:trace contextRef="#ctx0" brushRef="#br0">1163 2220 0,'-4'0'0,"4"0"0,-4 0 0,4 0 0,0 0 16,0 0 0,0 0 16,0 0 0,0 0 15,0 0 0,-4 0 0,0 0 16,0 0 0,4 0 15,-4 0 0,4 0 16,-3 0 0,3 0 16,0 4 0,0-4 15,0 0 0,0 0 0,0 0 16,0 0 0,0 0 16,0 0 0,0-4 15,0 4 0,3-3 16,1-1 0,4 1 15,0 0 0,3-4 16,-3 3 0,7-6 16,-3 0 0,7-4 15,-3 0 0,7-3 16,-4 4 0,8-5 16,-8 5 0,8-4 15,-4 3 0,4-3 16,-8 3 0,8-3 0,-4 3 15,4 1 0,-7-1 16,7 0 0,-8 1 16,8-1 0,-8 4 15,4-1 0,-4 5 16,4-5 0,-3 4 16,-1-3 0,-4 3 15,5-3 0,-5 3 16,4-3 0,-3 3 15,3 0 0,-4 0 16,1 1 0,3-1 16,-4 0 0,-3 3 15,0 1 0,-5 0 16,1-1 0,0 1 0,-5-1 16,1 1 0,-8-4 15,4 0 16</inkml:trace>
  <inkml:trace contextRef="#ctx0" brushRef="#br0">1347 1707 0,'-7'0'0,"7"0"0,-12-4 16,12 4 0,0 0 15,0 0 0,0-3 0,0 0 16,0-4 0,0 0 0,0-3 15,0 3 0,4-3 16,0 3 0,4 0 16,-5 3 0,5 4 15,0 0 0,-4 7 16,-1-3 0,1 3 16,0-1 0,-4 5 0,0-1 15,-8 0 0,1 0 16,-5 1 0,5-4 15,-5-4 0,4 0 16,1-6 0,-1 0 16,4-8 0,4 4 15,4-10 0,0 4 16,7-4 0,-3 3 16,4 4 0,-1-1 15,1 11 0,-5 0 16,1 7 0,0 0 15,-4 7 0,-4-4 16,-4 4 0,4-1 16,-8 1 0,4-4 0,-4-3 15,1 0 0,-1-7 16,0 0 0,5-7 16,-1 0 0,4-10 15,0 3 0,7-3 16,-3 4 0,8-1 15,-5 4 0,5 6 16,-4 1 0,-1 10 16,1-4 0,-4 7 15,0 1 0,-4 2 16,0-2 0,-4 2 16,0-2 0,-4-1 15,5-3 0,-5-7 0,0 0 16,4-11 0,0 5 15,4-8 0,0 0 16,4-3 0,0 3 16,4 4 0,0 3 15,-1 7 0,1 0 16,-4 7 0,0 0 16,0 3 0,-1 1 15,-6 2 0,3-3 16,-8 4 0,4-4 15,-8 1 0,5-4 16,-5-4 0,4 0 16</inkml:trace>
  <inkml:trace contextRef="#ctx0" brushRef="#br0">670 170 0,'-4'-14'0,"4"14"0,-4 0 16,4 0 0,0-3 15,0 3 0,0-3 0,0-1 16,0 1 0,0-1 0,-4 1 15,4-1 0,0 1 16,0 0 0,-4-1 16,4 1 0,-4 3 15,4 0 0,0-4 16,0 1 0,0 3 16,0 0 0,0 0 15,0 0 0,0 7 16,0-4 0,4 7 0,0-3 15,8 10 0,-5-3 16,9 10 0,-5-3 16,9 13 0,-5-3 15,4 10 0,-3-7 16,-1 10 0,0-9 16,1 2 0,-5-3 0,9 4 15,-9-7 0,5 7 16,-5-8 0,5 8 15,-5-7 0,4 6 16,-3-6 0,3 7 16,-3-7 0,3 3 15,-3-3 0,0 0 16,-1-1 0,1-2 16,-1-4 0,1 0 15,-5-4 0,5 1 16,-4-4 0,3 3 15,-3-2 0,3 2 16,-3-3 0,4 0 0,-1 0 16,1 1 0,-4-5 15,-1 4 0,1-3 16,0 3 0,-1-3 16,5 3 0,-4-3 15,-1 3 0,1 0 16,4 0 0,-5 0 15,5 4 0,-5-4 16,1 0 0,0-3 16,0 3 0,-1 0 15,1 0 0,0 0 16,-1 4 0,-3-8 16,4 1 0,-4 0 0,0-4 15,0 0 0,-1-3 16,1 0 0,0 0 15,0-4 0,-4 1 16,0-4 0,0 0 16,0 0 15</inkml:trace>
  <inkml:trace contextRef="#ctx0" brushRef="#br0">581 286 0,'-8'11'0,"8"-11"0,0-7 0,0 7 15,4-7 0,-4 0 16,4-13 0,0 3 16,0-11 0,0 4 0,-1-7 15,1 7 0,0 0 16,0 4 0,0 3 15,0 3 0,3 7 16,-3 0 0,8 4 16,-1 0 0,9 6 0,-1 0 15,8 1 0,-4-1 16</inkml:trace>
  <inkml:trace contextRef="#ctx0" brushRef="#br0">1440 1666 0,'-4'0'0,"4"0"0,0 3 0,0-3 16,0 4 0,0-1 15,0 0 0,0 1 16,0-4 0,0 0 0,0 0 15,0 0 0,0 0 16,0 0 0,0 0 0,0 0 16,0 0 0,0 0 15,4 0 0,0 0 16,3 0 0,1 0 16,4-7 0,-1 0 15,8-3 0,-3 3 16,7-7 0,-4 4 15,8-7 0,-4 3 16,8-3 0,-8 4 16,8-8 0,-8 7 15,8 1 0,-4-1 16,4 0 0,-8 4 16,4-4 0,0 4 0,0-4 15,-4 4 0,7-4 16,9-6 0,-1-1 15,-3 4 0,0 0 16,-4 3 0,-1 1 16,1-1 0,-4 0 15,0 1 0,0 2 16,-4 1 0,0 0 16,0 0 0,0-1 15,1 1 0,-1 0 16,0-1 0,0 1 15,0 0 0,-4 3 0,0-3 16,1 0 0,-1-1 16,0 1 0,0 3 15,1 0 0,-1 0 16,-4-3 0,1 0 16,3 3 0,0-3 15,1 0 0,-1-1 16,-4 1 0,4 0 15,1-1 0,-1 5 16,0-1 0,0 0 16,1 0 0,-9 4 15,9-4 0,6-10 16,-6 6 0,-5 5 16,8-5 0,-4 4 0,5-3 15,3-3 0,-8 2 16,-4 4 0,4 1 15,-3-1 0,-1 0 16,1 0 0,-1 0 16,0 0 0,1-3 15,-5 3 0,5 0 16,-5 1 0,5-1 16,-5 3 0,5-3 15,-5 1 0,5-1 16,-5 3 0,5-3 15,-1 4 0,0-4 16,-3 4 0,0-1 0,-1 1 16,1-1 0,-1 1 15,1-4 0,-1 4 16,1-1 0,-1 1 16,1-4 0,0 4 15,-1-1 0,1 1 16,-1-1 0,-3 1 15,0 0 0,-1-1 16,-3 1 16,-4-1 0</inkml:trace>
  <inkml:trace contextRef="#ctx0" brushRef="#br0">3446 540 0,'-12'7'0,"12"-7"0,-7 10 0,7-10 16,0 0 0,0 0 16,3 3 0,-3-3 15,8 4 0,0-4 0,7 0 16,1 0 0,7 0 15,-4 0 0,4 0 16,-4 0 0,5 0 16,-5 0 0,0-4 15,-4 4 0,-3 0 16,0 0 0,-5 4 16,1-4 0,-8 10 15,0-3 0,-8 13 0,4-3 16,-11 14 0,3-3 15,-15 23 0,4-7 16,-7 18 0,3-11 16</inkml:trace>
  <inkml:trace contextRef="#ctx0" brushRef="#br0">535 245 0,'-4'4'0,"4"-4"0,0 7 0,0-7 16,0 0 0,0 0 16,0 0 0,0 0 15,0 0 0,0 0 0,0 0 16,0 0 0,4 3 16,-4-3 0,0 0 0,0 0 15,0 3 0,0-3 16,4 4 0,-4-4 15,0 0 0,0 0 16,4-4 0,-1 1 16,1-4 0,0 0 15,0-6 0,0 2 16,4-2 0,-5-1 16,5-3 0,0 3 15,-1-6 0,1 3 16,0-1 0,0 5 15,-1-4 0,1 3 16,-4 4 16,0-1 0,0 1 0,-1 3 0,1 0 15,0 4 0,0 0 0,0-1 16,0 1 0,0-1 16,-1 4 0,1 0 15,0 0 0,0 0 16,0 0 0,0 0 15,3 0 0,1 0 16,4 4 0,-1-1 16,5 7 0,-5-3 15,4 4 0,-3-5 16,3 1 0,-3 0 16,0 0 0,-5 0 15,1-7 0,3 0 16,-3-4 0,-4 1 0,0-4 31,0 4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1764 2248 0,'-4'0'0,"4"0"0,0 0 0,0 0 0,0 0 16,0 0 0,0 0 15,0 0 0,0 0 16,0 0 0,0-3 0,0 0 15,4-1 0,0 1 16,0-7 0,0 3 0,-1-7 16,1 4 0,4-11 15,-4 4 0,4-7 16,-1 0 0,5-3 16,-5 3 0,5-4 15,0 4 0,3-3 16,0 3 0,5-7 15,-5 7 0,8-6 16,-4 6 0,4-4 16,-3 4 0,3-7 15,-4 7 0,4-10 16,-4 7 0,5-7 0,-5 3 16,4-7 0,-4 7 15,8-10 0,-8 11 16,4-5 0,1 4 15,-1-6 0,-4 6 16,4-7 0,-4 8 16,1-8 0,-5 7 15,8-7 0,-4 8 16,4-11 0,-3 6 16,3-6 0,-4 7 15,4-7 0,-4 10 16,4-6 0,-3 6 15,3-3 0,-4 6 16,4-3 0,-4 7 0,1-3 16,-5 3 0,4 0 15,-3 4 0,-1-1 16,1 4 0,-1-4 16,-3 4 0,-1 0 15,1 3 0,-1 1 16,1-1 0,-5 0 15,1 4 0,-4 0 16,0 0 0,0-4 16,0 4 15</inkml:trace>
  <inkml:trace contextRef="#ctx0" brushRef="#br0">2877 452 0,'-4'6'0,"4"-6"0,0 4 0,0-4 16,0 0 0,0 0 16,0 0 0,0 0 15,0 0 0,0 0 0,0 0 16,0 0 0,0 0 15,0 0 0,0 0 0,0 0 16,0 0 0,0 0 16,4-4 0,0 4 15,3-3 0,-3 0 16,4-8 0,0 4 16,-1-6 0,1 2 15,0-2 0,-1-1 16,1-3 0,0 3 15,0-6 0,-1 3 16,1 0 0,0-1 16,-1 1 0,1 4 15,4-5 0,-5 5 0,1-1 16,0 0 0,-1 1 16,1 2 0,0 1 15,-1 0 0,1 0 16,-4 3 0,4 0 15,-4 0 0,-1 4 16,1-1 0,0-3 16,0 4 0,0 0 15,-4-1 16,4 1 0,0-1 16</inkml:trace>
  <inkml:trace contextRef="#ctx0" brushRef="#br0">2911 27 0,'-11'10'0,"11"-10"0,-4 11 0,4-11 16,0 3 0,0-3 16,4 7 0,-4-4 15,8 1 0,-1-1 0,5 1 16,-1-4 0,5-7 16,-5 3 0,9-6 15,-5 3 0,4-3 16,-3 0 0,-1-1 15,0 5 0,-3 2 0,0 1 16,-1 6 0,1 1 16,-5 13 0,1-4 15,-4 18 0,0-7 16,-4 24 0,0-10 16,4 10 0,-1-11 15</inkml:trace>
  <inkml:trace contextRef="#ctx0" brushRef="#br0">108 1396 0,'-4'-3'0,"4"3"0,-3-4 0,3 4 15,0 0 0,0 0 16,0 0 0,0 0 16,0 0 0,0 0 15,0-3 0,0 0 16,0-1 0,0 4 16,0 0 0,0 0 0,0 0 15,0 0 0,7 4 16,1-1 0,7 4 15,-3 0 0,11 3 0,-4 0 16,16 7 0,-12-3 16,12 7 0,-4-4 15,7 7 0,-3-7 16,7 10 0,-7-10 16,7 7 0,-7-7 15,7 4 0,-7-4 16,7 3 0,-7-2 15,7 2 0,-7-3 16,7 4 0,-7-4 16,3 3 0,-3-2 15,7 5 0,-7-5 16,3 2 0,-7-3 16,0 4 0,-4-4 0,4 3 15,-8-2 0,8 2 16,-4-3 0,3 4 15,5 3 0,0 0 16,-4-4 0,-4-3 16,-1 0 0,-2 4 15,-1-7 0,-4-1 16,0 1 0,0 0 16,1-1 0,-1-2 15,0-1 0,0-3 16,-3 0 0,-1-1 0,1 1 15,-1-3 0,-3 3 16,-1-4 0,-3 0 16,0 1 0,-5-8 15,-3 4 0,-3 0 16,-9-6 0,-7-8 16</inkml:trace>
  <inkml:trace contextRef="#ctx0" brushRef="#br0">112 1554 0,'0'10'0,"0"-10"0,4 7 15,-4-7 0,0 0 16,0 0 0,0 0 15,0 0 0,-4-11 16,0 1 0,-7-14 0,3 7 16,-4-7 0,1 4 15,-4-8 0,3 4 0,0 0 16,1 4 0,3-1 16,0 4 0,8 7 15,0 0 0,12 3 16,-4 0 0,11 7 15,-4 0 0,12 0 16,-7 0 0,7-3 16,-4-1 0,0-3 15</inkml:trace>
  <inkml:trace contextRef="#ctx0" brushRef="#br0">1822 2279 0,'-8'4'0,"8"-4"0,-8 0 0,8 0 0,-3 0 15,-1 0 0,-8-4 16,4 1 0,-3-4 16,-1 0 0,1-7 0,3 4 15,0-3 0,1-1 16,7-3 0,0 3 15,4-3 0,-1 3 16,5 4 0,0-4 16,3 14 0,1 0 0,-1 11 15,-3-5 16,0 11 0,0-3 16,-5 3 0,1-3 0,-4 3 15,0-3 0,-4-4 16,1 0 0,-9-6 15,0-4 0,1-7 16,-1 0 0,5-7 16,-1 1 0,8-4 15,0 3 0,4 0 16,0 0 0,3 8 16,1-1 0,0 10 15,-1 1 0,1 9 16,-4-2 0,0 6 0,-4 0 15,0 0 0,0 0 16,-4-3 0,0-4 16,-4-3 0,1 0 15,-5-11 0,4 1 16,1-7 0,-1 3 16,4 0 0,4 0 15,4 4 0,0-1 16,4 8 0,-5-1 15,5 7 0,-4-3 16,0 3 0,0 1 16,-4-1 0,0-3 15,-4 0 0,0-1 16,-8-12 0,1-1 16</inkml:trace>
  <inkml:trace contextRef="#ctx0" brushRef="#br0">1102 2426 0,'-4'11'0,"4"-11"0,4-7 0,-4 7 16,0 0 0,0 0 16,0 0 0,0 0 15,4 0 0,-1 0 0,5 3 16,0 1 0,3 3 16,1-4 0,7 7 15,-3 1 0,7-1 16,4 0 0,7 7 15,-7-3 0,12 10 16,-5-4 0,9 8 16,-5-8 0,8 4 0,-7-3 15,3 3 0,-7-4 16,0 1 0,-5-1 16,1-3 0,-8-3 15,0-4 0,-3 1 16,-5-4 0,-3-1 15,-5-2 0,1-4 16,-4 0 0,0 0 16,3 0 15,-3 0 0</inkml:trace>
  <inkml:trace contextRef="#ctx0" brushRef="#br0">1175 2491 0,'-8'-3'0,"8"3"0,4-14 0,-4 14 15,4 0 0,-4 0 16,4 0 0,-4 0 0,4-6 16,-1 2 0,1-3 0,0 0 15,0-3 0,0 0 16,4-4 0,-1 0 15,1 1 0,3-1 16,1-6 0,-4 2 16,3 1 0,-3 0 15,4-3 0,-1 3 16,1-7 0,-1 3 16,1-6 0,-1 3 15,1-4 0,-1 1 16,1 0 0,0 3 0,3 0 15,-4 3 0,1-3 16,0 4 0,3-4 16,-3 3 0,3-3 15,-4 7 0,1-3 16,0 2 0,-1-2 16,1 3 0,-1-4 15,-3 4 0,3 0 16,-3 3 0,0-3 15,0 4 0,-1-5 16,1 5 0,0-4 16,-1 3 0,1-3 15,0 3 0,-1-3 16,-3 3 0,4-3 0,-4 0 16,4 0 0,-5 0 15,5 0 0,-4 3 16,4 0 0,-1 4 15,1 0 0,-4 3 16,4-3 0,-4 3 16,3-3 0,-3 3 15,0 0 0,0 3 16,0 1 0,-1 0 16,-3-1 0,0 1 15,0-1 0,0 1 16,0 0 0,0-1 15</inkml:trace>
  <inkml:trace contextRef="#ctx0" brushRef="#br0">1772 1376 0,'-4'0'0,"4"0"0,0 0 0,0 0 16,0 0 0,0 0 15,0 0 0,0 0 16,4 3 0,0 1 0,7 6 16,-3-3 0,7 6 15,1 1 0,7 3 16,-4-3 0,8 6 15,-4-3 0,8 4 16,-8-4 0,8 7 16,-4-7 0,3 0 15,-3-3 0,4 3 16,-8-3 0,4 3 16,-4-3 0,4-1 0,-4-2 15,1 2 0,-5 1 16,0-4 0,-4 0 15,1-3 0,-1 0 16,5 7 0,-5 0 16,4-1 0,-3-2 15,-1-1 0,-3-3 16,-1-1 0,-3 1 16,-8-7 0,0 0 15</inkml:trace>
  <inkml:trace contextRef="#ctx0" brushRef="#br0">1849 2765 0,'-4'-3'0,"4"3"0,-4-7 0,4 7 0,0 0 15,0 0 0,0 0 16,0 0 0,0-3 16,0-1 0,0 1 0,0-1 15,4-6 0,0 0 16,3-7 0,-3 3 16,4-10 0,0 3 15,3-2 0,1 2 16,3-6 0,-3 3 15,3-4 0,-3 4 16,3 0 0,-3 7 16,3-3 0,-3 3 0,-1-4 15,1 4 0,3-4 16,-3 4 0,3-3 16,-3 3 0,3-7 15,-3 3 0,3 1 16,-3 3 0,3-7 15,-4 3 0,1-3 16,0 4 0,-5-8 16,1 8 0,0-4 15,-1 3 0,5 1 16,-4 2 0,7 1 16,-7 4 0,3-1 15,-3 0 0,0 1 0,-1-1 16,1 0 0,0 4 15,-1-4 0,1 4 16,0-4 0,0 1 16,-1-1 0,-3 4 15,0-4 0,0 4 16,0-1 0,0 5 16,-1-1 0,1 0 15,0 3 0,-4 1 16,0 0 0,0-1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701 1872 0,'-4'-10'0,"4"10"0,0-7 0,0 3 16,0 8 0,0-4 15,0 0 0,0 0 16,0 3 0,0 1 0,0 6 0,-4 0 16,4 7 0,-3 7 15,3 4 0,-4 6 16,8 0 0,-4 10 16,0 1 0,0 6 15,0-3 0,0 10 16,0-3 0,0 0 15,0-4 0,0 7 16,3-6 0,-3 6 16,4-7 0,-4 14 15,0-10 0,0 7 16,0-4 0,0 10 16,4-6 0,-4 3 15,0-3 0,0 3 16,0-7 0,0 10 15,0-10 0,0 8 16,4-8 0,-4 7 16,4-7 0,0 4 15,0-8 0,-4 4 16,3-6 0,-3 9 16,0-9 0,0 9 0,4-6 15,0 3 0,0-3 0,-4 3 16,0-6 0,0 2 15,0-6 0,0 4 16,0-1 0,0 4 31,0-4 0,0-3 16,0-3 0,0 2 16,0-2 0,0-1 15,0 1 0,0-1 16,0 1 0,0-4 15,0 3 0,0-2 16,0-1 0,0 0 16,0-4 0,0 4 15,0 0 0,0 1 16,4-1 0,-4 0 16,4-4 0,-4 4 15,0-3 0,0 3 16,4-3 0,-4 3 15,3-3 0,-3-1 16,0 1 0,0-1 16,0-2 0,0-1 15,0-3 0,0-4 16,0 0 0,0-3 16,0-3 0,0-7 0,4-1 0</inkml:trace>
  <inkml:trace contextRef="#ctx0" brushRef="#br0">435 2159 0,'-11'-3'0,"11"3"0,-4-10 16,4 10 0,4-11 15,0 5 0,7-25 16,-3 10 0,11-20 16,-3 7 0,7-14 0,-4 7 0,8-10 15,-8 9 0,4-5 16,-3 9 0,-1 4 15,-4 6 0,-3 8 16,-1 3 0,1 17 16,-4 0 0,-1 17 15,1 0 0,4 14 16,-5-7 0,13 17 16,14 20 0,1-9 15</inkml:trace>
  <inkml:trace contextRef="#ctx0" brushRef="#br0">717 6092 0,'-4'0'0,"4"0"0,0-3 15,0 3 0,0 0 16,0 0 0,0 0 16,0 0 0,0 0 15,0-4 0,0 4 0,4-3 0,3 3 16,1 0 0,0 0 15,3 0 0,1 0 16,3 0 0,4 0 16,5-4 0,-1 1 15,4-1 0,3 4 16,5 0 0,0 0 16,-1 0 0,9 4 15,-1-4 0,-3 3 16,3 1 0,-4-4 15,5 0 0,-1 0 0,8 0 16,4 0 0,0 0 16,4 0 0,3 0 15,1 0 0,0 0 16,-1 0 0,5 0 16,-1 0 0,8 0 15,0 0 0,8 3 16,-8 1 0,-3-1 15,-1 4 0,0-4 16,1 4 0,3 0 0,0-4 16,0 1 0,0-1 15,-3 1 0,-1-1 16,4 0 0,0 1 16,8-4 0,-4 0 15,0 0 0,0 0 16,-8 3 0,1 1 15,-1-4 0,-3 0 16,3 0 0,0 0 16,0-4 0,1 4 15,-1-3 0,-3 3 16,3 0 0,-4 0 0,1 0 16,3 0 0,0 0 15,1 0 0,-5 0 16,1 0 0,-5 0 15,1 3 0,-1-3 16,1 0 0,4 0 16,-1 0 0,0 0 15,1 0 0,-1 0 16,-7 0 0,-4 0 16,0 0 0,-4 0 15,0 0 0,-4 0 16,0 0 0,-3 0 0,-1 4 15,-3-1 0,-5-3 16,-3 0 0,-4 4 16,-4-1 0,0-3 15,-3 0 0,-5 0 16,0 0 0,1 0 16,-5 0 0,1-3 15,-4 3 0,-1-4 16,5 1 15</inkml:trace>
  <inkml:trace contextRef="#ctx0" brushRef="#br0">5819 5924 0,'-20'-10'0,"16"13"0,1 1 0,3-4 16,0 7 0,3 0 16,5 3 0,4 0 15,7 4 0,4 3 0,4 0 16,0 0 0,0 4 15,0-1 0,0 1 16,-4-4 0,-8 3 16,-3 1 0,-12 3 15,-8 3 0,-7 4 16,-12 7 0,-12-4 0,-7-3 16,-8 6 0,-4 8 15,8 10 0,16-14 16</inkml:trace>
  <inkml:trace contextRef="#ctx0" brushRef="#br0">6242 6113 0,'-8'-18'0,"5"15"0,-1 0 16,4 3 0,0 0 16,0 0 0,0 0 15,7 10 0,5 4 16,3 6 0,8 7 0,4 4 16,4 3 0,0 4 0,4-7 15,-5 0 0,1-4 16,-4-3 0,-4 0 15,-3-3 0,-5-4 16,-3-4 0,-1-2 16,1-4 15</inkml:trace>
  <inkml:trace contextRef="#ctx0" brushRef="#br0">6577 6136 0,'-19'7'0,"15"4"0,-15 9 15,7-10 0,-3 8 16,-8 5 0,-4 1 15,-4 7 0,0-7 16,4-3 0,4-4 0,0 0 16,4-3 0,3-4 15,5 0 0,3-3 16,0 0 0</inkml:trace>
  <inkml:trace contextRef="#ctx0" brushRef="#br0">0 1530 0,'0'0'0,"0"0"0,12 10 16,-12-10 0,11 10 15,1-3 0,3 10 16,-3-3 0,3 6 15,5 8 0,-5-8 0,-3-3 16,-1 0 0,1-3 0,-1-4 16,-3 1 0,0-5 15,-1 1 16</inkml:trace>
  <inkml:trace contextRef="#ctx0" brushRef="#br0">251 1488 0,'-12'4'0,"12"-4"0,-4 20 15,4-16 0,-4 10 0,4-1 16,-7 15 0,3-4 15,-8 17 0,5-7 0,-9 14 32,5-7 0,-5 7 15,5-7 0,-1 0 16,1-7 0,-1-3 16,4-4 0,1-6 15,3-4 16</inkml:trace>
  <inkml:trace contextRef="#ctx0" brushRef="#br0">1910 2964 0,'-4'-11'0,"4"8"0,0 0 0,0 3 15,0 3 0,0-3 16,0 0 0,0 0 16,0 0 0,4 3 0,0 8 15,0-4 0,4 13 16,-1-3 0,5 21 15,11 20 0,-4-7 16,-3-6 0,14 16 0,-6-6 16,18 31 0,-11-18 15,15 31 0,-11-16 16,7 9 0,-7-20 16,3 20 0,-7-20 15,4 7 0,-9-14 16,5 0 0,-8-14 15,1 1 0,-5-11 16,-4 0 0,1-7 16,-5-3 0,1-4 15,-5-3 0,-3-7 16,-4-3 0,-4-11 16,4-6 0,0 0 15</inkml:trace>
  <inkml:trace contextRef="#ctx0" brushRef="#br0">1845 3169 0,'-8'3'0,"8"-3"0,-4-3 0,4 0 15,0-1 0,0 1 16,4-8 0,0 1 16,0-10 0,0 3 0,-1-11 15,1 4 0,0-7 16,0 7 0,0-10 16,0 7 0,0-7 15,-1-7 0,-3 20 16,0 4 0,4 0 15,0 3 16,4 11 0,0-1 16,3 15 0,-3-1 15,7 10 0,-3-3 0,7 11 16,-4-4 0,12 7 16,8 13 15</inkml:trace>
  <inkml:trace contextRef="#ctx0" brushRef="#br0">2596 4552 0,'-4'0'0,"4"0"0,0 0 0,0 0 15,0 0 0,0 0 16,0 0 0,0 0 16,0 0 0,0 0 15,0 0 0,0-4 16,7 4 0,-3-3 15,4 3 0,0-3 16,3-1 0,5-3 16,-1 0 0,4-3 15,1 7 0,3-8 0,0 5 16,8-18 0,3 10 16,5-7 0,-1 4 0,5-10 15,3-4 0,0 0 16,0 1 0,8-1 15,-4 3 0,0 1 0,0 3 16,0 3 0,0 4 16,0-3 0,1 3 15,-5 0 0,-4-1 16,0-2 0,5 3 16,-1-4 0,4 1 15,0-1 0,0 1 16,0-1 0,0 1 0,0-1 15,0-3 0,-4 4 16,1-4 0,-5 0 16,4-4 0,4 1 15,0-1 0,0-2 16,4 2 0,-4 4 16,0 4 0,-3 3 15,-1 0 0,-8-1 16,1 5 0,-4-1 15,-5 0 0,1 4 16,-4 0 0,-4 0 0,0-1 16,-3 1 0,-5 3 15,0 0 0,1 1 16,-5-1 0,1 3 16,-4 1 0,-5-1 15,1 1 0,0 0 16,0-4 0,-4 3 15,0 1 16</inkml:trace>
  <inkml:trace contextRef="#ctx0" brushRef="#br0">2091 4487 0,'-4'3'0,"4"-3"0,0 4 0,0-4 15,0 0 0,0 0 16,4 3 0,0 0 16,4 11 0,-1-4 0,9 11 15,-5-4 0,5 10 16,-1-3 0,4 14 15,-3-4 16,3 4 0,-3 0 16,-1-4 0,-4-7 15,1 1 0,-4-11 16,3 0 0,-11-10 16,4-1 0</inkml:trace>
  <inkml:trace contextRef="#ctx0" brushRef="#br0">2057 4524 0,'-4'0'0,"4"0"0,0-6 0,0 2 16,4 4 0,3-3 15,-3 3 0,0-4 16,4 4 0,-1-7 16,1 4 0,0-4 15,3 4 0,1-4 0,7-7 16,-3 4 0,7-4 16,-4 4 0,8-7 15,-4 3 0,8-3 0,-8 3 16,8-6 0,-8 3 15,8-4 0,-8 4 16,4-3 0,-4 2 16,4 1 0,-4 4 15,4-4 0,7-4 16,-11 7 0,-3 1 16,7-1 0,-8 0 0,8 1 15,4-8 0,-8 11 16,-4-1 0,0 1 15,-3 3 0,3 1 16,0-5 0,-7 8 16,-1-1 0,1 1 15,-4 0 0,3-1 16,-3 1 0,3-1 16,5-6 0,-9 7 15,1-1 0,0 1 16,0-1 0,-5 1 15,1-1 0,0 4 16,-4 0 0,4 0 0,-4 0 16,0 0 0,4 0 15,0 4 0,0-1 16,-1 8 0,1-1 16,4 14 0,7 10 15,-3 0 0,-4-6 16,3 20 0,1-11 15,-1 8 0,8 13 16,-7-14 0,0-6 16,-1-4 0,-3-3 15,0 3 0,-1-10 16,1-7 0,0 0 16,-5-6 0,1-1 15,0-3 0,0 0 16</inkml:trace>
  <inkml:trace contextRef="#ctx0" brushRef="#br0">2295 5028 0,'-4'-7'0,"4"7"0,-3 3 0,-1-3 15,8 0 0,-4 0 16,3 0 0,1-3 16,4 3 0,-4-4 15,4 4 0,-1-3 16,5 3 0,3-10 16,1 3 0,3-7 15,0 4 0,0-4 16,1 4 0,3-7 15,0 6 0,4-9 16,4 3 0,-4-4 16,-1 8 0,5-8 15,4 7 0,-4-3 16,-4 7 0,3-7 16,-3 7 0,-3-1 15,2 4 0,5-10 16,0 7 0,-4-4 0,0 8 15,-4-5 0,-4 4 0,-3-3 16,-1 7 0,-3-4 16,3 7 0,-7-4 15,0 1 0,-1-4 16,9 7 0,-9-3 16,1-1 0,0-2 15,-1 6 0,1-4 16,0 1 0,0-4 15,-1 3 0,-3-2 16,0 2 0,0-3 16,3 7 0,-7-3 15,4 3 0</inkml:trace>
  <inkml:trace contextRef="#ctx0" brushRef="#br0">2276 4832 0,'-4'0'16,"4"0"0,0 0 0,0 0 16,0 4 0,0-4 15,0 3 0,-4 1 16,4-1 0,-4-3 16,8 4 0,-4-4 15,0 0 0,0 3 16,4 7 0,0 4 15,4 6 0,-1 1 0,1 0 0,-4-1 16,4 1 0,-4-4 16,3 0 15,-3-3 0,4-4 0,-4-3 16,-1 0 0,1-11 16,4-3 0</inkml:trace>
  <inkml:trace contextRef="#ctx0" brushRef="#br0">4864 3357 0,'-4'-3'0,"4"3"0,0-4 0,0 1 16,0 6 0,0-3 15,0 0 0,0 0 16,0 0 0,0 0 16,4 4 0,-4-4 15,0 0 0,0 0 16,7 3 0,1 1 16,4 3 0,3-4 15,0 0 0,1-3 16,3 4 0,-4-4 15,5 0 0,-5 0 16,0 0 0,-7 0 16,4 7 0,-5-1 15,1 8 0,-8 0 16,0 0 0,-8-1 16,5 4 0,-9 0 15,4 4 0,-7 6 16,3 4 0</inkml:trace>
  <inkml:trace contextRef="#ctx0" brushRef="#br0">4979 1660 0,'-4'0'0,"4"0"0,-4 13 15,1-6 16,3 3 0,-8 11 15,4 3 0,-4 10 16,4 0 0,-7 11 16,3-4 0,-3 3 15,7-2 0,-8-5 16,8-6 0,-3-7 16,7-4 0,-4-2 0,4-8 0,0-14 15</inkml:trace>
  <inkml:trace contextRef="#ctx0" brushRef="#br0">4964 1646 0,'-4'-3'0,"4"3"0,0-4 0,4 1 15,0 6 0,-1-3 16,5 0 0,4 0 15,7 4 0,4-1 16,0 0 0,8 1 16,7 3 0,1-4 15,3 4 0,4-4 16,-3 4 0,3-3 16,0 2 0,0 1 15,-3 0 0,-1 0 16,1 0 0,-5 0 15,-3-1 0,-1-2 16,-3-1 0,0-3 16,-4 4 0,-4-4 15,0 3 0,-4-3 16,1 4 0,-5-1 16,0 0 0,-3 1 15,0 3 0,-9 0 16,1-1 0,-8 8 15,4 3 0,-7 11 16,-1 2 0,-7 11 16,7 4 0,-8 3 15,5-4 0,-4 1 16,7-1 0,-4-6 0,5-4 16,-5-6 0,8-4 15,-4-7 0,8 0 0</inkml:trace>
  <inkml:trace contextRef="#ctx0" brushRef="#br0">4798 2276 0,'-4'-4'0,"8"8"0,-4-8 0,0 4 0,0-3 15,4-1 0,-4 4 16,0-3 0,0 3 16,4 0 0,-4 0 0,4-3 15,-4 3 0,7-4 16,1 4 0,0-3 15,3 3 0,5 0 16,7 0 0,8 0 16,3 0 0,5 0 15,3 3 0,-3-3 16,3 4 0,8-1 16,-8 0 0,5 1 15,-5-1 0,0 1 16,-3 3 0,-1-4 15,-3 4 0,0-4 16,-1 4 0,1 0 16,0 0 0,-5 0 15,1-1 0,0-2 16,-4-1 0,-4 1 0,0-1 0,-4-3 16,-3 4 0,-1-1 15,1-3 0,-5 0 16,-3 3 0,0-3 15,-8 0 0,3 7 16</inkml:trace>
  <inkml:trace contextRef="#ctx0" brushRef="#br0">4894 2040 0,'-3'6'0,"3"-2"0,-4 6 0,4-3 16,0 3 0,-4 4 15,0 3 0,0 0 16,0 4 0,0-1 0,1-3 16,-1 0 0,0 1 15,0-5 0,4-3 16,0-3 0,0 0 0,0-7 15</inkml:trace>
  <inkml:trace contextRef="#ctx0" brushRef="#br0">5287 2016 0,'-8'-4'0,"8"1"0,-3-4 0,3 3 16,0 1 0,-4-4 16,4 4 0,-4-7 15,4 3 0,-4-4 16,8 5 0,-4-5 16,8 4 0,-1-3 15,9 7 0,-1-4 16,0 3 0,1 1 15,3 6 0,-7 4 16,3 4 0,-7 2 16,0 1 0,-8 3 15,0 0 0,-8 0 16,0 4 0,-3-7 16,-1-1 0,-7-6 0,7 0 15,-3-11 0,7 4 0,0-13 16,5 3 0,3-11 15,3 7 0,5-3 16,7 4 0,-3-1 16,3 7 0,-3 4 15,0 3 0,-5 3 16,5 7 0,-8 4 16,0 0 0,-8-1 15,0 4 0,-8-3 16,1 0 0,-5-7 15,5 3 0,-5-14 16,5 4 0,-1-10 16,5 3 0,-1-10 15,8 0 0,4-3 16,7 6 0,1-3 16,3 7 0,-3-1 15,3 8 0,-3 3 16,-1 3 0,-7 4 15,4 7 0,-8 0 16,0-1 0,-8-3 16,0 4 0,-7-7 0,3 3 15,-7-10 0,4 0 0,-1-7 16,5 1 0,-1-8 16,8 4 0,4-7 15,4 3 0,4-3 16,7 6 0,1-2 15,3 6 0,-4 3 16,1 8 0,-8-1 16,3 8 0,-7 2 15,0 1 0,-12 3 16,4 0 0,-11-3 16,3 0 0,-7-8 15,4 5 0,-5-11 16,5 3 0,0-13 15,3 3 0,4-10 16,8 7 0,4-7 16,4 3 0,3 0 15,9 4 0,-5 3 16,4 7 0,-3 3 16,-1 4 0,-7 0 15,3 7 0,-11 0 16,0 3 0,-7-4 15,-1 1 0,-7-7 16,7 3 0,-8-6 16,5-1 0,-4-6 0,7-1 15,0-6 0,8 0 16,4-4 0,8 7 0,11 4 16</inkml:trace>
  <inkml:trace contextRef="#ctx0" brushRef="#br0">5826 102 0,'0'-3'0,"0"3"0,0 7 15,0-4 0,0 4 16,-4 3 0,1 7 16,-1 4 0,-4 6 15,0 8 0,1 2 0,-1 1 16,0 3 0,-3 0 16,3 0 0,-7 4 15,7-4 0,-8 3 16,5-3 0,-5 7 15,5-3 0,-5 2 16,5 1 0,-4 0 16,3-7 0,-3 0 15,7 1 0,-4-5 16,8 1 0,-7-4 16,3 0 0,-3-3 15,3 0 0,0 3 0,-3 4 16,3-4 0,0 0 15,1-3 0,-1 0 16,0-4 0,4 1 0,1-1 16,-1-3 0,0 0 15,0 3 0,0-3 16,-4-3 0,5-1 16,-1-3 0,0 4 15,0-4 0,4 0 16,-4 0 0,0 0 15,0 1 0,1-1 16,-1 0 0,0 0 16,0 0 0,4-3 0,-4-1 15,4 1 0,-4 0 16,1-1 0,-1 1 16,0 0 0,0 0 15,0-4 16,0 3 0,-3-2 15,7 2 0,-8-6 16,8 4 0,-4-5 16,4 1 0,0-7 15,0 4 0,-4-11 16,4 3 0</inkml:trace>
  <inkml:trace contextRef="#ctx0" brushRef="#br0">5622 284 0,'-4'-4'0,"8"4"0,0-10 0,4 7 0,-1-8 15,5-2 0,3-4 16,5-7 0,-1 0 16,0 0 0,4-4 0,0 1 15,-3 3 0,-1 0 16,-4 3 0,1 4 16,-5 7 0,1 7 15,-1 6 0,-3 4 16,0 7 0,-1 3 0,1 3 15,0 8 0,3 2 16,1 5 0,3-1 16,-3-3 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223 0 0,'-4'4'0,"4"-8"0,0 8 0,0-4 16,0 10 16,-4 10 0,-3 11 15,-5 10 0,-7 11 0,-4 6 16,0 7 0,0 0 16,-1-3 0,1-4 15,4-10 0,0-7 16,7-7 0,5-10 15,3-7 0,4-7 16,7-10 0,9-13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285 1212 0,'-4'0'0,"4"0"0,-4-4 0,0 1 16,4 3 0,-3-4 16,3 8 0,-8-4 15,8 0 0,-4 0 16,8 0 0,-4 0 16,0 0 0,0 0 15,0 0 0,4 0 16,3 3 0,5 1 15,3-1 0,8 1 16,1 2 0,6 1 16,5 0 0,4 0 15,3 3 0,0-3 16,1 3 0,-5-3 16,1 3 0,-5-3 15,1 0 0,-4 0 16,0 0 0,-5 0 15,1 0 0,4-1 16,-8 1 0,0-3 16,4 2 0,0-2 15,-4-1 0,1 1 16,-5 3 0,0-4 16,4 4 0,-4 0 15,1 0 0,-5-1 0,4 1 16,-3 0 0,3 0 0,-4 0 15,5 0 0,-5-4 16,0 4 0,-3-4 16,3 4 0,-3-3 15,0 2 0,-1-2 16,1 3 0,-5 0 16,5-1 0,-4 1 15,-1 0 0,1-7 16,0 4 0,-4-4 15,3 0 0,-3 0 16,4 0 0,-1 0 16,1 0 0,0 0 15,0 3 0,-1-3 0,1 0 16,-4 0 0,-4 0 16,4 3 0,-4-3 15,0 0 0,0 0 0,0 0 16,0 0 0,0 0 15,0 0 0,0 0 32,4 4 0,-4-4 15,3 3 0,-3 1 16,4-1 0,-4 0 16,0 4 0,-4 7 15,4 3 0,-7 7 16,3 7 0,-8 3 0,1 4 15,-9 3 0,9 0 0,-8 3 16,7 1 0,-7 3 16,3-4 0,-3 1 15,4-8 0,-4 1 16,7-7 0,-3-4 16,7-3 0,-4-7 15,9-3 0,-5 0 16,8-7 0</inkml:trace>
  <inkml:trace contextRef="#ctx0" brushRef="#br0">100 1900 0,'-11'-4'0,"11"4"0,-4 0 0,0 0 15,4 0 0,-4-3 16,4 3 0,-8-4 16,4 4 0,-3-3 15,3 6 0,-8-3 16,9 0 0,-5 0 15,4 0 0,-4 0 16,8 0 0,-7 0 16,7 0 0,-8 0 15,8 0 0,-4 0 16,8 0 0,-4 0 16,8 4 0,-1-4 15,5 7 0,3-4 16,4 4 0,5-4 15,3 4 0,3-3 0,5-1 16,4 0 0,3 4 16,4 0 0,0 3 0,4 1 15,-3-1 0,-1 4 16,0-1 0,-4 1 16,-3 0 0,-1-4 15,-3 0 0,0 1 16,-1-1 0,1-3 15,-4 3 0,0-3 16,-1 3 0,-3 0 16,-4 1 0,4-1 15,-4 0 0,1 0 16,-5 1 0,0-4 16,4-1 0,-4-2 15,5 3 0,-9-4 16,4 7 0,-3-6 15,-1-1 0,0 1 16,1-1 0,-5-3 16,1 3 0,-4-6 15,-1 3 0,-3-7 16,0 4 0,-4-11 16,0 11 0</inkml:trace>
  <inkml:trace contextRef="#ctx0" brushRef="#br0">593 1677 0,'-4'-7'0,"4"7"0,0-6 15,0 2 16,4 4 0,0-7 16,0 4 0,3-4 0,1 4 0,0-4 15,3 7 0,-3-4 16,4 4 0,-9 0 16,5 7 0,-12 0 15,4 7 0,-11-4 16,3 0 0,-7-3 15,3 3 0,-3-6 16,3 3 0,-3-7 16,7 0 0,4-7 15,4 0 0,4-7 16,4 4 0,3 0 16,9 3 0,-5 0 15,0 7 0,-7 3 16,4 4 0,-12 4 15,3-1 0,-10 0 16,-1 4 0,-7-7 16,7 3 0,-4-10 15,5 0 0,-1-7 16,8 0 0,4-7 16,7 1 0,5-4 15,-1 6 0,1 5 16,-1 2 0,-7 4 15,3 7 0,-7 0 16,0 7 0,-12-4 0,4 3 0,-7-2 16,-1-1 0,-3-7 15,3 1 0,1-11 16,7 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1918 4966 0,'-8'-7'0,"8"7"0,-7 3 0,3-3 15,4 4 0,-12 2 16,4 5 0,-7 2 16,7 5 0,-7 6 15,7-1 0,-7 12 16,3-1 0,5 0 15,7 4 0,0 3 16,3-3 0,5-11 16,8-3 0,3-4 15,4-2 0,0-15 16,0-3 0</inkml:trace>
  <inkml:trace contextRef="#ctx0" brushRef="#br0">1999 5020 0,'0'0'0,"0"0"0,11 18 0,-3-12 15,0 5 0,3 2 16,5 4 0,3 4 16,4 3 0,-4 0 15,4 0 0,1 0 16,-1 3 0,4 1 15,3-4 0,-6-11 16,-1 1 0</inkml:trace>
  <inkml:trace contextRef="#ctx0" brushRef="#br0">2365 4870 0,'-20'10'0,"20"-10"0,-23 31 16,12-17 16,7-1 0,-19 15 15,4 2 0,-12 8 16,0 3 0,-11 10 16,3 1 0,4-8 15,12-6 0,0-7 0,12-4 16</inkml:trace>
  <inkml:trace contextRef="#ctx0" brushRef="#br0">2492 5178 0,'-4'-10'0,"4"10"0,-8-4 0,4 1 16,8 6 0,-8-3 15,0 0 0,-7 0 16,3 7 0,-3 0 15,3 7 0,-4-1 16,5 4 0,-9 7 16,9 0 0,-1-3 15,8-1 0,4-6 16,3-4 0,5-13 16,7-1 0,8-16 15,0-1 0,-8-3 16,1 7 0,-9 4 0,1 2 15,-5 1 0,5 7 16,-8 3 0,0 6 0,0 1 16,3 7 0,1 0 15,4-1 0,-1-2 16,4-1 0</inkml:trace>
  <inkml:trace contextRef="#ctx0" brushRef="#br0">2908 5257 0,'-16'-4'0,"16"4"0,-4 14 0,0-11 15,8 4 0,-8 3 16,4 4 0,-11 7 15,-1 3 0,-7-4 16,4 1 0</inkml:trace>
  <inkml:trace contextRef="#ctx0" brushRef="#br0">3108 4894 0,'-12'-7'0,"12"7"0,-4 10 16,1 0 15,6 1 0,-3 6 0,0 7 16,0 3 16,0 1 0,0-1 0,4-3 0,0-4 15,4-2 0,-1-8 16,5-3 0,0-14 16,3-3 0,0-18 15,5-3 0,3-27 16,4 7 0,-4-7 15,-4 17 0,-4 6 16,5 11 0,-9 21 16,1 13 0,-8 21 15,0 10 0,-8 4 16,0 3 0,-8-4 16,1-3 0,-12 4 0,11-1 15,-11 1 0,8-4 16,-9-14 0,5-3 0,-8-7 15,8-3 0,0-14 16,7-4 0,1-6 16,7 3 0,4-6 15,4 6 0</inkml:trace>
  <inkml:trace contextRef="#ctx0" brushRef="#br0">3570 5154 0,'-8'-10'0,"8"10"0,-4-11 15,0 8 16,4 6 0,-7-3 16,3 0 0,-12 4 15,5 3 0,-12 3 16,7 7 0,-3 4 0,8-1 0,-5 4 16,9 0 0,-1 3 15,4-3 0,8-13 16,4-1 0,7-17 15,4 0 0,0-13 16,5 3 0,-5-4 16,-4 4 0,-3 0 15,-1 3 0,-3 4 16,4 3 0,-9 7 16,1 3 0,4 4 15,0 7 0,-1-4 16,1 0 0</inkml:trace>
  <inkml:trace contextRef="#ctx0" brushRef="#br0">3820 5257 0,'-8'-4'0,"8"4"0,-3 14 16,-1-11 15,4 4 0,-4 3 16,4 1 0</inkml:trace>
  <inkml:trace contextRef="#ctx0" brushRef="#br0">4082 5233 0,'-15'-4'0,"15"4"0,-12-7 0,8 4 15,4-1 0,-4-6 16,4 0 0,-4-21 16,8 4 0,0-11 15,4 4 0,0-14 16,7 7 0,0-24 16,5 7 0,-1 10 15,0 14 0,0 13 16,1 14 0,-5 28 15,4 9 0,-7 15 16,-1-1 0,-7 8 16,4-8 0,-12 1 15,4-4 0,-8 7 16,5-7 0,-9-14 16,8-6 0,-4-8 0,-3-9 15,-5-8 16,1 1 0,0-14 15,3 3 0,-3-6 16,3 6 0,-3-3 16,7 7 0,0-1 15,5 5 0,3-1 16,3 3 0,5-3 16,7 4 0,5-4 0,-1 7 15,8-7 0,0 7 0</inkml:trace>
  <inkml:trace contextRef="#ctx0" brushRef="#br0">4517 5061 0,'-8'-13'0,"8"13"0,-11-4 0,3 4 15,8 4 0,-11 6 16,-1 4 0,-7 3 16,7 0 0,-3 3 15,7 4 0,-3 4 16,3 3 0,8-14 15,4 0 0,7-10 16,5-4 0,-1-13 16,4 0 0,-3-11 15,3 7 0,-7-3 16,-1 7 0,-3 0 16,3 3 0,-3 0 0,0 7 0,-1 0 15,1 7 0,0-4 16,3 4 0</inkml:trace>
  <inkml:trace contextRef="#ctx0" brushRef="#br0">4710 4678 0,'3'-10'0,"-3"10"0,12 7 15,-8 0 16,4 3 0,3 14 16,1 3 0,-1 11 0,5 3 15,-9 3 0,5 1 16,-8-4 0,0-7 0,-12 0 16,4 1 0,-19 13 15,0-4 0,-12-3 16,4-7 0</inkml:trace>
  <inkml:trace contextRef="#ctx0" brushRef="#br0">351 793 0,'0'-3'0,"0"3"0,0 7 0,0-4 16,0 7 0,0 4 15,0 7 0,0 3 16,7 3 0,-7 7 16,8 4 0,-4 6 15,4 1 0,-1 17 16,-3-4 0,0 17 15,0-7 0,0 15 16,0-15 0,-4 7 16,0-6 0,-4 10 15,4-8 0,-4 5 16,4-8 0,-4-3 16,4-10 0,0-4 15,0-3 0,-4 17 16,0 0 0,-3 4 15,7-8 0,-8 1 16,8-4 0,-4 0 16,8-6 0,-4-11 0,0-4 15,0-2 0,0-1 0,0 7 16,4 0 0,-4 3 16,0-2 0,0 9 15,0 0 0,0-6 16,0 3 0,0 3 15,4-7 0,-4-2 16,7-5 0,-7 18 16,4 0 0,-4 3 15,0-7 0,0 4 16,0-7 0,0-4 16,0-3 0,0 1 15,0-12 0,0 1 16,4-3 0,0 9 0,0-3 15,-4 1 0,4-1 0,0 0 16,-1-3 0,-3 0 16,4 3 0,-4 4 15,8-1 0,-8-6 16,0 0 0,0 3 16,0 0 0,4-3 15,0-4 0,-4 8 16,0-1 0,0-3 15,4 0 0,-4-1 16,3-2 0,-3 3 16,0-4 0,0 4 15,0-4 0,0 4 16,0 0 0,0-4 16,0 0 0,0 1 15,0-1 0,0 1 16,4 2 0,-4-6 15,0 0 0,0-3 16,0-4 0,0 0 16,0 0 0,0 11 15,0-1 0,0-3 16,0 0 0,0 0 16,0-4 0,0 1 15,0 3 0,0 0 0,0 0 16,0 3 0,0-3 0,0-3 15,0-1 0,0-3 16,0 4 0,0 10 16,-4-4 0,1-3 15,3 3 0,0-6 0,0-11 16,0 0 0,0 4 16,-4 14 0,4-4 15,-4-4 0,4 1 16,-4-4 0,4-4 15,0-2 0,0 6 16,0 7 0,0 3 16,0-3 0,0 0 0,0 0 15,0-10 0,0-4 16,0 7 0,0 14 16,0-4 0,0 1 15,0-1 0,-8-3 16,8-10 0,0-4 15,0 4 0,-4 3 32,1 10 0,-1-6 15,4-4 0,-4 0 16,8 0 0,-4-3 16,0 3 0,0-4 15,0 1 0,0 0 0,0 0 16,0-4 0,0 4 15,0-1 0,0 1 0,0 10 16,0 0 0,0 3 16,0-3 0,0 0 15,0 0 0,0 0 16,4 0 0,-4 0 16,0 0 0,0 0 15,0-4 0,0 4 16,0-3 0,-4-1 15,4-2 0,-4-1 16,0 0 0,0-4 16,4 5 0,-4-1 15,4 3 0,-4-3 16,4 4 0,0-4 16,0 4 0,-7-4 15,7 3 0,-8 1 16,8-1 0,-4 1 15,4-1 0,-4 1 16,8 3 0,-8-4 16,4 1 0,-4-1 15,4 1 0,-11-1 16,11-2 0</inkml:trace>
  <inkml:trace contextRef="#ctx0" brushRef="#br0">127 1139 0,'-15'7'0,"11"-4"0,4-3 0,0 0 15,0 0 16,8-10 0,3-10 16,9-11 0,3-7 0,0-3 0,-4 10 15,8-27 0,12-14 16,-12 14 0,-4 10 15,-4 14 0,-4 10 16,1 10 0,-1 14 16,1 14 0,-1 13 15,-3 1 0,3-1 16,4 11 0,-3-8 16,14 12 0,13 16 15</inkml:trace>
  <inkml:trace contextRef="#ctx0" brushRef="#br0">312 7153 0,'-4'-4'0,"4"4"0,0 0 0,0 0 16,0 0 0,0 0 15,0 0 0,0 0 16,0 0 0,0 0 0,0 0 16,4 0 0,4 0 15,0 0 0,-1 0 16,5-3 0,-1-1 16,5 4 0,-1-3 0,5 3 15,-1 0 0,4 0 16,0 0 0,0 0 15,4 0 0,0 0 16,4 0 0,-8 0 16,4 0 0,4 0 15,-1-3 0,5-1 16,4 1 0,-1-1 16,5 4 0,-1 0 15,4 0 0,0 0 16,0 4 0,1-4 15,-5 0 0,0 0 16,5-4 0,-1 1 0,8-1 16,-4 1 0,4 3 15,3 0 0,1 0 16,-4 0 0,0-3 16,0-1 0,0 1 15,0-1 0,3 1 16,1 3 0,0 0 15,0 0 0,3 3 16,-3 1 0,0-1 16,-4-3 0,7 0 15,-3 0 0,8 0 16,-1 0 0,4 0 16,5 0 0,-5 0 15,-4 0 0,-3 0 0,3-3 16,-3 3 0,3 0 15,1 0 0,-1 0 16,1 0 0,-1 0 16,1 0 0,-8 0 15,-1 0 0,1 0 16,0 0 0,3 0 16,1 0 0,0 0 15,-1 3 0,-3 1 16,0-1 0,-4 0 15,0-3 0,-1 0 16,5 0 0,0 0 16,4 0 0,3 0 0,-7 4 15,3-1 0,-3 1 16,-4-4 0,0 0 16,0 0 0,4 0 15,-1 0 0,5 0 16,0 0 0,-1 0 15,1 0 0,-4 0 16,-4 0 0,15 0 16,-4 0 0,5 0 15,-5-4 0,1 4 16,-1-3 0,-3 3 16,-1 0 0,-3-4 15,-4 1 0,-4 0 16,4-1 0,0 1 0,0 3 15,3 0 0,1 0 16,-4 0 0,4 0 16,-4 0 0,-4 0 15,4 0 0,-4-4 16,0 1 0,0 0 16,4-1 0,0 1 15,0-1 0,-1 1 16,-2 3 0,2 0 15,-2 0 0,-5 0 16,0-4 0,0 1 16,0 0 0,1-1 15,3 1 0,0-1 0,0 1 16,0 3 0,0 0 16,-4 0 0,0 0 15,-3 0 0,-1-4 16,-4 1 0,1 0 15,-1-1 0,1 1 16,3-1 0,1 1 16,-1 0 0,0-1 15,1 1 0,-5-1 16,5 4 0,-5 0 16,1 0 0,-1 0 15,-3 0 0,-1 0 16,-3-3 0,0-1 0,0 1 15,-4 0 0,4-1 16,-4 4 0,3-3 16,-3 3 0,0-4 15,0 4 0,-4 0 16,0-3 0,1 3 16,-1 0 0,-4 0 15,-4 0 0,1 0 16,-5-4 0,1 4 15,-5 0 0,1-3 16,4 3 0,3-3 16,1 3 0,7 3 15</inkml:trace>
  <inkml:trace contextRef="#ctx0" brushRef="#br0">8668 6766 0,'-19'-10'0,"19"10"0,-8 3 0,8-3 16,0 0 0,0 4 0,0-1 16,0 4 0,8 3 15,3 4 0,1-1 0,7 1 16,4 0 0,4 0 16,0-4 0,0 3 15,0-2 0,0-4 16,-4-1 0,-4 1 15,-7 4 0,-4-1 16,-8 4 0,-4 6 16,-8 7 0,-11 4 15,-12 7 0,-11 3 16,-8 3 0,0 1 16,8-4 0,15 0 15,12-14 0,8-27 16</inkml:trace>
  <inkml:trace contextRef="#ctx0" brushRef="#br0">81 7546 0,'0'-10'0,"0"10"0,4-7 0,-4 4 15,4 3 0,-4-4 16,8 4 0,-8-3 15,0 0 0,0-4 16,0 7 0,0-4 16,0 8 0,-8 6 15,8 4 0,-4 13 16,4 7 0,-4 7 16,8 0 0,-4 7 15,0 0 0,0-10 16,0-7 0,0-4 15,4 4 0,4-14 0,-4-3 16,3-21 0,5 0 0,-5-20 16,5-4 0,0-17 15,-1 7 0,1-7 16,3 7 0,-7-7 16,3 14 0,-3 10 15,4 13 0,-5 18 16,1 7 0,-4 20 15,4 4 0,-5 13 16,5-3 0,-4 0 16,0-3 0,0-4 15,-1-11 0,1-9 16,4-4 0,0-17 16,3-3 0,5-32 15,3-2 0,0-25 16,0 11 0,5-11 15,-1 11 0,0-14 16,4 10 0</inkml:trace>
  <inkml:trace contextRef="#ctx0" brushRef="#br0">555 7741 0,'-4'-17'0,"4"17"0,15-30 16,-7 19 15,0 4 0,3-10 16,1 7 0,-1 0 16,5 6 0,-1 8 15,-7 3 0,-4 6 16,4 8 0,-8 3 16,0 0 0,-4-4 15,0-3 0,-4 1 0,4-1 0,-11-4 16,-1 4 0,-3-6 15,4-4 0,-4-11 16,7 4 0,0-10 16,5 0 0,3-11 15,8 4 0</inkml:trace>
  <inkml:trace contextRef="#ctx0" brushRef="#br0">767 7639 0,'4'3'0,"-4"-3"0,7 28 16,-7-15 15,4 4 0,-4 11 16,0-1 0,-4 1 16,4-1 0,-7-3 15,3 0 0,-4-7 0,4-3 16,-4-11 0,8 0 0,-3-16 15,3-1 0,3-10 16,5 0 0,4-7 16,-1 4 0,1 0 15,3 9 0,1 1 16,7 7 0,-12 3 16,5 11 0</inkml:trace>
  <inkml:trace contextRef="#ctx0" brushRef="#br0">1025 7437 0,'-4'-4'16,"4"4"0,-4 0 0,0 4 15,8 3 0,-8 3 16,4 7 0,-8 14 16,5 3 0,-9 14 15,4 0 0,1 7 16,-5-7 0,4-7 15,4-7 0,1-7 0,3 1 16,-4-1 0,8-3 0,3-10 16,5-4 0,3-7 15,1-3 0,3-6 16,4-1 0</inkml:trace>
  <inkml:trace contextRef="#ctx0" brushRef="#br0">1267 7649 0,'0'-10'0,"0"10"0,-4-11 16,1 8 16,6 3 0,-6-3 15,3 3 0,-8-4 16,4 8 0,-8-1 16,5 7 0,-5 4 15,4 7 0,-3-1 16,3 4 0,-3 0 0,7 3 0,-4 8 15,4-1 0,0-7 16,8 1 0,0-15 16,4-2 0,0-11 15,3-4 0,4-16 16,5-4 0,-5-14 16,4 4 0,8-31 15,-4 7 0,-3-7 16,-5 10 0,-7-3 15,3 10 0,-7 3 16,4 14 0,-8 7 16,4 11 0,-8 16 15,0 11 0,-8 23 16,5 8 0,-9 23 16,9 1 0,-5-1 15,8-6 0,4-11 16,4-3 0,4 0 15,-4-3 0,11-21 16,4-7 0</inkml:trace>
  <inkml:trace contextRef="#ctx0" brushRef="#br0">9373 7112 0,'-27'6'0,"27"-6"0,-31 28 15,12-11 16,7 0 0,-23 17 0,1 1 16,-12 12 0,3-5 0,-3 5 15,7 1 0,5 0 16,7-7 0</inkml:trace>
  <inkml:trace contextRef="#ctx0" brushRef="#br0">4 150 0,'-4'-7'0,"4"7"0,0 0 16,0 0 0,4 3 15,4 4 0,-4 7 16,0-7 0,7 10 15,1 7 0,3 0 0,1 0 16,-1-4 0,0-3 0,5 1 16,-1-1 0,0-7 15,8 0 16,-12 1 16,9-8 0</inkml:trace>
  <inkml:trace contextRef="#ctx0" brushRef="#br0">393 10 0,'-4'-7'0,"4"3"0,-4 8 16,4-1 0,0 4 15,-11 7 0,-1 13 0,-7 14 16,-4 14 0,-12 10 16,5-3 0,-5-1 0,4-3 15,4-6 0,4-4 16,4-4 0,3-6 16,13-7 15</inkml:trace>
  <inkml:trace contextRef="#ctx0" brushRef="#br0">1283 4425 0,'-8'-4'0,"8"4"0,8 4 16,-8-4 0,0 0 0,0 0 16,0 0 0</inkml:trace>
  <inkml:trace contextRef="#ctx0" brushRef="#br0">844 2936 0,'0'-3'0,"0"-1"0,0-6 0,0 3 0,0-3 15,0-7 0,4 0 16,-4 3 0,3-14 16,1-13 0,0-3 0,0-4 15,0 3 0,0 4 16,-1 7 0,1 3 15,0 4 0,4 10 16,0 7 0,-5 3 16,9 14 0,7 10 15,4 10 0,0 0 16,4 1 0,0-1 16,0 1 0,0-4 15,0 3 0,4 0 16,8 8 0,3-1 15</inkml:trace>
  <inkml:trace contextRef="#ctx0" brushRef="#br0">948 2669 0,'-4'0'0,"4"0"0,-4 3 0,4-3 16,0 0 0,0 0 15,0 4 0,0 3 16,0 0 0,4-1 0,0 8 15,3 3 0,1 0 16,4-3 0,-5 10 16,9 14 0,-1 3 0,4 3 31,-3-10 0,-5-3 16,5 7 0,7 10 15,0 0 0,-4 0 16,-3-4 0,-1-3 15,0 0 0,-3 0 16,3 0 0,-3-3 16,-4-11 0,-1-3 15,1 7 0,4 7 16,-1-1 0,4 1 0,-3-4 16,0 1 0,-1-5 15,1 5 0,-1-8 16,1-3 0,-1 0 15,-3 0 0,4 0 16,-5-4 0,1 4 16,0-3 0,-1-1 15,1 1 0,0-1 16,-1-2 0,1 2 16,4-3 0,-8 0 15,3 4 0,1-4 0,0 0 16,-1 4 0,1-1 15,0 1 0,0-1 16,-1 1 0,1-1 16,0-3 0,-1 1 15,1 2 0,0-3 16,-1 4 0,-3-4 16,4-3 0,0-1 15,-8-3 0,4-3 16,-1 0 0,1-3 15,-4 2 0,0-6 16,0 4 0,0-4 16,0 0 0,4 7 0,-4-7 15,0 7 0,0-7 16,0 0 0,0 0 16,0 0 0,0-11 15,-8-9 16</inkml:trace>
  <inkml:trace contextRef="#ctx0" brushRef="#br0">1641 4558 0,'0'-3'0,"-4"3"0,0-4 0,4 4 15,0 0 0,0 0 16,0 0 0,0 0 0,0 0 16,0 0 0,0 0 0,0-3 15,0 3 0,4-3 16,-4-1 0,4 1 16,0-1 0,-4 4 15,0-3 0,0 0 16,0 3 0,0 0 15,0 0 0,0-4 16,3 1 0,5-1 16,-8 4 0,0-3 15,4-1 0,0 1 16,4 3 0,-1-3 0,5-1 16,-1-3 0,5 0 15,-1 1 0,1-1 16,-1 0 0,0 0 15,5 0 0,-1 0 16,4-3 0,0 3 16,4-3 0,0-4 15,4 1 0,0-5 16,3-2 0,1-1 16,0-3 0,-1 4 15,1 3 0,3 0 0,1 0 16,-4-1 0,7 1 15,-7 0 0,-1 0 16,1 0 0,-1 0 16,5 0 0,-1 3 15,1 0 0,0 1 16,-1-1 0,-3 4 16,3-1 0,1 1 15,-1 0 0,1-4 16,-5 1 0,1-1 15,0-3 0,-5 3 0,5 0 16,0 1 0,-1-1 16,1 0 0,0 1 15,-1-1 0,1 0 16,0 1 0,-1-1 16,1 0 0,0 0 15,-5 1 0,1-1 16,0 0 0,-4 1 15,0-1 0,0-3 16,0 7 0,-4-1 16,4 1 0,-4 0 15,0 0 0,0-1 16,0 1 0,0 0 0,1 0 16,-1-4 0,4 4 15,0-1 0,0 1 16,-1 0 0,1-1 15,-3 1 0,-1 3 16,0 1 0,0-1 16,0 0 0,-4 0 15,0 4 0,1-4 16,3 0 0,-4 3 16,0-2 0,-3-1 15,-1 0 0,-3 3 16,-1-2 0,1 2 15,-1 1 0,1-4 16,-1 4 0,1-1 0,-4 1 16,-1-1 0,1 1 15,0-1 0,-8 4 16,-4 7 16</inkml:trace>
  <inkml:trace contextRef="#ctx0" brushRef="#br0">1618 4373 0,'-4'0'0,"4"0"0,-4-3 0,0 0 16,8 6 0,-4-3 16,0 0 0,0 0 15,0 0 0,0-3 16,0 3 0,0-4 16,0 8 0,0-4 15,0 0 0,0 3 16,4 4 0,0 3 15,-1 4 0,1 3 16,4 4 0,0-1 16,-1 4 0,1 0 15,0-3 0,0-4 0,-1-4 16,-3-2 0,4 2 0,-4-9 16,-1-4 0,-3-11 15,4 5 0</inkml:trace>
  <inkml:trace contextRef="#ctx0" brushRef="#br0">1648 4551 0,'-19'-10'16,"15"7"0,0-11 0,4 7 0,0 0 15,0 1 0,0-5 16,4 1 0,4 0 16,0 3 0,7 0 0,-7 4 15,0 6 0,-1 4 16,-3 3 0,-4-3 15,0 3 0,0-3 16,-4 3 0,-7 4 16,-1-4 0,1-3 0,-1-3 15,0-8 0,5-3 16,3-3 0,0 0 16,4-4 0,4 0 15,7 1 0,1 6 16,0 0 0,-1 4 15,1 3 0,-5 3 0,-3 4 16,-4 7 0,-4-1 16,-3 4 0,-5 1 15,-3-5 0,-1 1 16,1-4 0,0-3 16,3-7 0,4-3 15,4-4 0,4-7 16,4-3 0,4 0 15,4 3 0,-1 0 16,4 4 0,1 0 16,3 6 0,-11 4 15,3 7 0,-7 4 16,-4 2 0,-4 1 0,-3 0 16,-5-1 0,1 1 15,-1-4 0,-3-3 16,3-7 0,1-3 15,7-8 0,-4-2 16,8-4 0,8 0 16,3-1 0,1 1 15,3 7 0,1 3 16,-1 4 0,-3 10 16,-1 3 0,-3 4 15,-8 3 0,0-4 16,-4 5 0,-4-5 0,-3-3 15,-1 1 0,1-8 16,-5 1 0,1-1 16,-4-6 15,-5-18 0</inkml:trace>
  <inkml:trace contextRef="#ctx0" brushRef="#br0">1002 4442 0,'-4'-3'0,"4"6"0,0-3 0,0 0 15,0 0 0,0 0 16,0 0 0,0 0 16,0 0 0,0 0 15,4 7 0,-1 0 16,5 3 0,0 4 15,3 6 0,5 11 16,3 0 0,0 13 16,0 1 0,1 6 15,3-3 0,-8 0 16,5-4 0,-5-3 16,0 1 0,-3-8 15,-1-3 0,-3-7 16,0 0 0,-4-11 15,3-3 0,-7-10 16,4-3 0</inkml:trace>
  <inkml:trace contextRef="#ctx0" brushRef="#br0">1013 4469 0,'-4'-3'0,"4"-1"0,4 1 0,-4 3 15,4-3 0,0-1 16,0 1 0,-1-1 16,1 1 0,4 0 0,-8 3 15,4-4 0,4 1 16,3-1 0,1 1 15,-5-1 0,9-2 16,7-5 0,0 1 16,0-4 0,0 1 15,0 2 0,0-2 16,4-1 0,4 0 16,-4-3 0,0 0 15,0 3 0,-4 1 16,0-1 0,0 0 0,0 1 15,1-1 0,-1 0 16,0 1 0,0 2 16,0 1 0,0 0 15,0-1 0,4 5 16,-8-1 0,1 0 16,-1 0 0,0 0 15,0 0 0,1 1 16,-5-1 0,0-4 15,1 5 0,-1-5 16,1 4 0,-5 1 16,5-1 0,-1 0 15,-3-3 0,-1 3 0,5 0 16,-5 0 0,1 0 16,-1 0 0,1 1 15,-1-1 0,1 3 16,-1 1 0,1 0 15,-1-1 0,1 1 16,0-1 0,-1 1 16,-3-1 0,3 1 15,-3 0 0,0-1 16,-1 1 0,1-1 16,0 1 0,0-1 15,-5 1 0,1-4 16,-4 4 0,0-1 15,0 1 0</inkml:trace>
  <inkml:trace contextRef="#ctx0" brushRef="#br0">2110 3877 0,'0'4'0,"4"-1"0,0 0 16,0 11 0,4 0 15,-1 6 0,5 4 16,0 4 0,-1 6 0,1 4 16,3 3 0,0 0 15,1-4 0,-1 1 16,1-4 0,-1-3 16,-3-4 0,3-3 15,-3-6 0,-5-1 16,1-4 0,0 4 0,-1-3 15,-3 0 0,4 0 16,-4-1 0,0 1 16,-1 0 0,1-8 15,0 1 0,-4-7 16</inkml:trace>
  <inkml:trace contextRef="#ctx0" brushRef="#br0">1321 4996 0,'-8'7'0,"8"-7"0,-3 4 16,-1-4 0,4 0 0,0 3 15,-4-3 0,0 4 16,0-1 0,4 0 0,0-3 15,0 0 0,0 0 16,0 0 0,0 0 16,0 0 0,4 0 15,4-3 0,-1 0 16,-3-1 0,12-3 16,7-3 0,4 0 15,0-4 0,3 0 16,5-3 0,0 0 15,3-3 0,5 2 16,-9 1 0,1 0 0,0 0 16,-5-3 0,1 2 15,0 1 0,-4 0 16,0 4 0,0-1 16,-4 0 0,0 0 15,0 1 0,0-1 16,0 4 0,1 0 15,-1-1 0,-4 4 16,4 1 0,-4-1 16,0 0 0,1 0 15,-1 4 0,0-4 16,-3 0 0,-1 0 16,0 0 0,1 0 15,-5 4 0,-3 0 0,4-1 16,3-3 0,-3 0 15,3 4 16,-3 0 16,-5-4 0,1 3 15,0-2 0,-1 2 16,5-3 16,-4 0 0,-5 1 0,1 2 15,-4-3 0,4 0 16</inkml:trace>
  <inkml:trace contextRef="#ctx0" brushRef="#br0">8776 2128 0,'-8'0'0,"8"0"0,0 4 0,-4-4 16,4 6 0,-4 1 15,4 7 0,-7 3 16,3 0 0,-8 7 16,8 4 0,-11 2 15,7 5 0,-7 6 16,3 3 0,-7 4 15,8 0 0,-9 7 16,5-7 0,-4 0 16,3-7 0,1 0 15,3-4 0,-3 1 16,3 0 0,-3-1 16,3-2 0,-3 2 15,3-3 0,-3 4 16,7 0 0,-7-4 15,7-3 0,-7 3 16,7-7 0,-7 1 16,7-4 0,-4 0 15,9-4 0,-9 4 16,8-3 0,-4-1 16,5-3 0,-5-3 15,8 3 0,-8-3 16,8 3 0,-7-3 15,7 3 0,-8-4 0,8 5 16,-8-5 0,4 4 16,-3-3 0,3 3 0,-4-3 15,8 3 0,-8-3 16,4 3 0,-3 0 16,3 0 0,-4 0 15,4 4 0,-3-4 16,3 7 0,-8-7 15,8 0 0,-3-7 16,7 4 0,-8-7 16,8 3 0,-4-10 15,4 3 0,0-6 16,8 3 0</inkml:trace>
  <inkml:trace contextRef="#ctx0" brushRef="#br0">8487 2306 0,'-19'4'0,"19"-4"0,-4 0 0,4-4 16,8 4 0,-1-7 15,5 4 0,7-11 16,4 1 0,12-15 16,-1 1 0,5-7 15,-4 3 0,-5-3 16,1 6 0,-8 4 15,-3 7 0,-5 7 16,-3 6 0,-5 11 0,1 7 0,-4 6 16,4 4 0,-5 4 15,5 3 0,0-1 16,3-2 0</inkml:trace>
  <inkml:trace contextRef="#ctx0" brushRef="#br0">8160 3798 0,'-8'-3'0,"8"3"0,4 3 16,-4-3 16,0 0 0,0 0 15,0 0 0,0 0 0,0 0 16,8 7 0,-1-3 16,5 3 0,-1-4 15,1 0 0,3 1 0,1 3 0,-1-4 16,4 4 0,1 0 15,3 0 0,4 3 16,0-3 0,7 3 16,-3 0 0,0-3 15,4 3 0,-1-3 16,-3 4 0,4-5 16,-5 5 0,5-1 15,0 0 0,-4-3 16,-1 0 0,1 0 15,-4 0 0,0-1 16,0-2 0,4-1 16,0 4 0,-1 0 0,1-4 15,0 4 0,0 0 16,0 0 0,-1 0 16,1 0 0,0-1 15,-4 1 0,0 4 16,0-5 0,0 1 15,0 0 0,0 0 16,-4 0 0,0 0 16,0-1 0,4 1 15,-4 0 0,0 0 16,0 0 0,0 0 16,4 0 0,0-1 15,-7-2 0,-5-1 0,8 4 16,8 0 0,-4 3 15,0 0 0,-4-3 16,0 4 0,0-5 16,0 1 0,0 0 15,0 0 0,4 0 16,-3 0 0,2 3 16,-2-3 0,-1 3 15,0 0 0,0 1 16,0-5 0,-4 1 15,0 4 0,1-5 16,-1 1 0,0 0 16,0 0 0,-3-4 0,3 1 15,-3-1 0,-5-3 16,8 4 0,-3-4 16,3 3 0,-4 0 15,5 1 0,-5-1 16,4 1 0,-3-1 15,-1-3 0,1 0 16,-1 4 0,0-4 16,-3 0 0,-4 0 15,3 3 0,-3-3 16,3 3 0,-3 1 16,4-1 0,-5 1 15,1-4 0,0 0 0,-1 0 16,1 0 0,-4 0 15,0 0 16,-4-4 0,0 1 16</inkml:trace>
  <inkml:trace contextRef="#ctx0" brushRef="#br0">7701 4343 0,'-7'-7'0,"3"3"0,0 1 15,4 0 0,-4 3 16,-7 3 0,-1 0 16,-3 4 0,-5 7 15,-7 6 0,1 8 0,-5 3 16,0-1 0,0 1 16,8 0 0,4-4 0,7 4 15,8-3 0,12-1 16,7 0 0,9-6 15,6-4 0,9-7 16,3-3 16</inkml:trace>
  <inkml:trace contextRef="#ctx0" brushRef="#br0">7748 4459 0,'-4'-7'0,"4"7"0,4 7 15,-4-7 16,7 17 0,1 0 16,4 4 0,-1 3 0,1-4 15,-1 4 0,5 4 16,-1-1 0,4 4 15,1-4 0,-1-3 16,4-3 0</inkml:trace>
  <inkml:trace contextRef="#ctx0" brushRef="#br0">8090 4452 0,'-11'0'0,"3"4"0,-11 9 0,7-6 0,-7 7 15,-8 3 0,-8 4 16,-3 2 0,-1 5 16,1-1 0,3 1 0,8-4 15,4 0 0,4-4 16,7-6 0,9-4 15,10 0 0,9-3 16</inkml:trace>
  <inkml:trace contextRef="#ctx0" brushRef="#br0">8133 4606 0,'-4'0'0,"4"0"0,-4 11 0,0-1 16,0 3 0,-7 5 15,-1 6 0,-3 3 31,-1 0 0,1 1 0,3-8 16,5-3 0,3-6 16,4-11 0,11-4 0,5-6 15,3 0 0,4-1 16,0 5 0,-3 2 16,-1 4 0,-4 7 15,-3 3 0,-8 4 16,-8 3 0,-4 0 31,4 0 0,-11 0 16,3 0 0,-11-3 15,4 3 0,-8-10 16,8 0 0,-4-10 16,7 3 0,1-11 0,3 4 0,8-13 0,4 10 15</inkml:trace>
  <inkml:trace contextRef="#ctx0" brushRef="#br0">8371 4938 0,'-15'11'0,"15"-11"0,-8 10 0,1-7 16,7 4 0,-8 3 15,0 4 0,-3-4 16,7 4 0,-4-7 16,4 3 0</inkml:trace>
  <inkml:trace contextRef="#ctx0" brushRef="#br0">8683 4644 0,'-19'10'0,"19"-10"0,-19 34 0,11-17 15,4 4 0,-3 3 16,3 3 0,0-3 16,4 0 0,4-10 15,7 0 0,5-18 16,7 1 0,4-21 15,0 3 0,4-6 16,-5 3 0,-2 0 16,-5 7 0,-4 7 15,-3 6 0,-12 14 16,4 8 0,-12 12 16,0 8 0,-11 10 15,0-4 0,-8 4 16,4-7 0,-8-3 15,4-7 0,-8-7 16,8-4 0,-7-9 16,11-4 0,-8-14 15,11 0 0,1-17 16,8 3 0</inkml:trace>
  <inkml:trace contextRef="#ctx0" brushRef="#br0">8968 4880 0,'0'-3'0,"0"3"0,-4 13 15,1-2 16,3 2 0,-8 8 16,0 6 0,-7 4 15,7 3 0,-11-3 16,7 0 0,-3-7 0,3-4 16,5-6 0,3-4 0,4-10 15,7-3 0,9-11 16,3 4 0,0-7 15,4 7 0,-3-1 16,-1 8 0,-4 3 16,-3 7 0,-8 0 15,0 6 0,-12-3 16,4 4 0,-11 0 16,3 3 0,-11-3 15,8-1 0,-8-2 16,3-1 0,-3-7 15,8 1 0,-1-8 16,5 4 0,7-7 16,8 1 0,7-8 15,5 7 0</inkml:trace>
  <inkml:trace contextRef="#ctx0" brushRef="#br0">9276 5215 0,'-7'-3'0,"7"3"0,-12 10 16,4-3 0,5 0 16,-9 3 0,0 4 0,-3-4 15,3 1 0,1-5 16,3 1 0</inkml:trace>
  <inkml:trace contextRef="#ctx0" brushRef="#br0">9419 5233 0,'-12'-14'0,"12"14"0,16-27 0,-9 13 16,5 4 0,7-18 15,4 4 0,8-13 16,4 6 0,3-3 15,1 6 0,-5 8 16,-3 6 0,-8 17 16,-3 8 0,-13 13 15,1 3 0,-16 11 16,4-1 0,-11 4 16,0-3 0,-9 0 15,9-1 0,-8-6 16,8-4 0,-9-9 15,5-1 0,0-14 16,4 1 0,-1-18 16,5 4 0,-1-14 15,4 3 0,1-3 16,3 4 0,-4-1 16,8 11 0,-4-4 15,4 4 0,0 3 16,4 4 0,0-4 15,8 7 0,3-4 16,4 8 0,8-4 16,0 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117 120 0,'-4'-7'0,"0"7"0,0 0 16,4 0 0,0 0 15,0 7 0,-4 7 16,-4 6 0,5 4 16,-1-3 0,-4 23 0,-3 18 15,-5 3 0,5-7 0,-1-3 16,4-7 0,1-7 15,3-7 0,0-6 16,0-8 0,4-6 16,0-7 0,4-7 15,4-14 0,-1-3 16,1-7 16</inkml:trace>
  <inkml:trace contextRef="#ctx0" brushRef="#br0">113 161 0,'-4'-13'0,"8"13"0,0 0 16,-1 0 0,5 0 15,0 10 0,3 7 16,1 10 0,3 14 16,5 7 0,-1 7 0,0-7 15,0 0 0,1-7 16,-5-3 0,0-8 16,-7-9 0,0-4 0,-1 0 15,-3-3 0,0-4 16,-4-10 0,-4 0 15,0-7 16</inkml:trace>
  <inkml:trace contextRef="#ctx0" brushRef="#br0">97 459 0,'-4'0'0,"1"-3"0,3 3 0,3-4 0,1 1 16,0-1 0,4 1 16,-4 0 0,7-4 15,5-4 0,-1 1 0,4 0 16,1 0 0,-1-1 15,-4 1 0,1 3 16</inkml:trace>
  <inkml:trace contextRef="#ctx0" brushRef="#br0">467 4 0,'0'-4'0,"0"4"0,8 0 0,-4 0 0,-1 4 16,1 3 0,0 3 16,-4-3 0,0 10 15,-4 0 0,-3 4 0,-5-1 16,0 7 0,-7 4 15,-4 7 0,4-7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85 11 0,'-4'-11'0,"4"11"0,-4 0 0,0 0 16,8 7 16,-8 3 0,4 8 0,-3 9 15,-1 7 0,-4 14 16,4 0 0,-7 3 15,7-6 0,-4 3 16,4 0 0,-7 3 16,7-6 0,-4-18 15,8-3 0,-4-7 16,4 0 0,0-20 16,8-4 0</inkml:trace>
  <inkml:trace contextRef="#ctx0" brushRef="#br0">93 48 0,'-4'4'0,"8"-11"0,3 17 16,1-6 0,0 6 15,-1-3 0,5 13 16,7 11 0,4 3 16,1 4 0,-9-11 0,0-3 0,1 7 15,3 7 0,-4-4 16,-3-3 0,-4-11 16,-1 1 0,-3-4 15,0 0 0,-4-7 16,-4-6 15</inkml:trace>
  <inkml:trace contextRef="#ctx0" brushRef="#br0">77 353 0,'-4'0'0,"4"0"0,4-4 0,-4 1 15,8 6 0,0-6 16,3 3 0,1-3 16,3 3 0,-3-4 15,3 4 0,4-10 0,5 3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58 36 0,'-4'4'0,"4"-4"0,-4 13 16,1-2 16,6 2 0,-6 11 15,3 7 0,-8 0 16,4 3 0,-4 0 16,8 1 0,-7-5 15,7-2 0,-8-8 16,8 1 0,-8-11 0,8 0 15,-4-10 0,8-3 0</inkml:trace>
  <inkml:trace contextRef="#ctx0" brushRef="#br0">39 64 0,'4'-11'0,"-4"11"0,34-24 0,-18 18 16,-1 2 0,8-6 16,8 6 0,-4 1 15,0 3 0,-8 7 16,0 7 0,-11 6 16,0 1 0,-16 3 15,0 3 0,-11-3 16,0 0 0,-4-7 15,4-3 0,3-4 16,8 0 0,8-6 16,4-1 0,16-6 15,3 3 0,11-4 16,1 8 0,0-1 16,-1 4 0,-11 3 15,1 4 0,-17 6 16,-3 1 0,-12 3 0,1 3 15,-13-3 0,1 0 16,-15 7 0,3-4 0,-4-9 16,12-1 0,-4-7 15,4 4 0,-16-11 16,12 0 0,-3-16 16,7-8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0 0 0,'0'0'15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177 192 0,'-4'-7'0,"4"7"0,-4-3 0,1-1 16,6 8 0,-6-1 15,-1 4 0,-4 7 16,0 3 0,-7 14 16,3 3 0,-7 14 15,8 3 0,-9 4 16,5 0 0,-4-1 16,7-6 0,0-7 31,5-6 0,3-8 15,8-7 0,-4-13 16,7-7 0,1-7 0,8-20 16,-5 7 0</inkml:trace>
  <inkml:trace contextRef="#ctx0" brushRef="#br0">154 254 0,'4'0'0,"-4"0"0,11 23 0,-7-9 16,4 0 0,0 13 15,3 4 0,1 10 16,3 0 0,-3 0 16,3 0 0,-3-3 15,-1 0 0,-7-8 16,4-2 0,-8-8 16,4-3 0</inkml:trace>
  <inkml:trace contextRef="#ctx0" brushRef="#br0">23 541 0,'-12'-3'0,"12"3"0,4-4 15,-4 4 0,8 0 16,-4 0 0,11-3 15,-3-1 0,11-3 16,-4 1 0,8-1 0,-8 0 16,5 4 0,-5-1 15,4 1 0,-4-1 16</inkml:trace>
  <inkml:trace contextRef="#ctx0" brushRef="#br0">520 99 0,'0'-3'0,"0"3"0,0 10 0,0-6 16,-4 13 15,-8 3 0,1 4 16,-12 11 0,7-5 0,5 5 16,-1-8 15</inkml:trace>
  <inkml:trace contextRef="#ctx0" brushRef="#br0">732 288 0,'-12'-7'0,"12"7"0,4-7 16,0 4 15,3 3 0,5-4 16,7 1 0,8-4 16,0 7 0,8-7 15,-1 7 0,5-3 0,-4 3 16,-1-4 0,-3 4 0,-4-7 16,0 4 0,-4-7 15,-4 6 0</inkml:trace>
  <inkml:trace contextRef="#ctx0" brushRef="#br0">1086 34 0,'-8'14'0,"8"-14"0,-23 38 0,8-18 16,7 1 0,-19 17 15,0 3 0,-12 7 16,9-1 0,-9 5 16,8-1 0,-3-3 15,7-7 0,0-7 16,8-6 0</inkml:trace>
  <inkml:trace contextRef="#ctx0" brushRef="#br0">836 490 0,'7'24'0,"-7"-24"0,0 37 0,0-26 16,0 2 0,0 1 15,0 3 0,0-3 16,0 3 0,0-3 15,0-1 0</inkml:trace>
  <inkml:trace contextRef="#ctx0" brushRef="#br0">889 527 0,'8'-7'0,"-8"7"0,35-10 0,-24 7 16,5 3 0,3-7 16,4 4 0,0-8 15,0 8 0,0-7 16,0 6 0,-3-3 0,-5 4 16,-3-1 0</inkml:trace>
  <inkml:trace contextRef="#ctx0" brushRef="#br0">1101 336 0,'-4'3'0,"4"-3"0,0 24 0,0-14 16,0 7 0,-4 4 15,1 0 0,-9 2 16,4 5 0,-3-4 15,3 0 0,-7-4 16,7-3 0,-4 1 16,9-5 0,-1-6 15,8 3 0,-1-6 16,9 3 0,3-7 16,5 3 0,3-3 15,4 0 0,11-7 16,5 4 0,-5-4 15,1 3 0,-9-6 16,1 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292 144 0,'0'3'0,"0"-3"0,0 7 0,0-3 15,0-1 0,-3 7 32,-1 4 0,-8 3 15,4 4 0,-11 3 16,0 3 0,-12 0 15,4 4 0,-7 4 16,3-5 0,-4 1 16,8 0 0,0-11 15,12 1 0</inkml:trace>
  <inkml:trace contextRef="#ctx0" brushRef="#br0">150 370 0,'4'0'0,"-4"0"0,11 14 0,-11-8 15,4 1 0,0 10 16,0 4 0,-4 13 16,0 0 0,0 4 15,0 3 0,0-7 16,0 1 0,0-8 15,0 0 0,0-10 16,0-3 0,0-10 16,4-4 0</inkml:trace>
  <inkml:trace contextRef="#ctx0" brushRef="#br0">362 250 0,'-8'4'0,"8"-4"0,8 10 15,-8-7 16,4 1 0,-1 6 16,1 0 0,-4 0 15,4 4 0,-4 0 16,0 0 0</inkml:trace>
  <inkml:trace contextRef="#ctx0" brushRef="#br0">319 428 0,'-3'-3'0,"3"3"0,15-4 0,-7 1 15,-1 3 0,9-7 16,7 4 0,0-4 16,0 3 0,4-3 15,0 7 0,4-6 16,0 6 0,-8-7 16,-4 7 0,-4-7 15,-3 7 0</inkml:trace>
  <inkml:trace contextRef="#ctx0" brushRef="#br0">373 490 0,'-4'3'0,"4"-3"0,4 4 0,-4-4 16,8 3 0,4-3 16,3 3 0,8-6 15,0 3 0,4-3 16,4-1 0,0 1 15,-4 3 0,-4-4 16,0 8 0,-15-4 16,-1 0 0,-11 3 15,1 4 0,-13 3 16,1 4 0,-8 0 16,7 3 0,-11 0 15,8 3 0,-4-2 16,4-1 0,-4-4 0,3 4 0,-3-6 15,8 2 0,-1-6 16,5 4 0,3-8 16,4 4 0,4-7 15,8 0 0,4-4 16,3 1 0,8-4 16,0 7 0,4-3 15,4 3 0,0-4 16,3 4 0,1-3 15,-4-1 0,-4-2 16,0 2 0,-4-3 16,-4 7 0</inkml:trace>
  <inkml:trace contextRef="#ctx0" brushRef="#br0">924 141 0,'-4'-4'0,"4"4"0,4-3 0,-4-1 16,0 8 0,0-4 16,8 3 0,-1 1 15,1-1 0,0 0 16,-1 4 0,1 4 16,0 2 0</inkml:trace>
  <inkml:trace contextRef="#ctx0" brushRef="#br0">866 360 0,'-15'-7'0,"15"7"0,7 0 16,-3 0 0,4-4 15,-4 4 0,7-3 0,9-7 16,-1-1 0,4 1 15,0 0 0,4 0 16</inkml:trace>
  <inkml:trace contextRef="#ctx0" brushRef="#br0">1217 0 0,'-12'7'0,"8"0"0,-7 10 0,3-3 16,-4 3 0,1 3 0,-5 1 16,1 3 0,0 3 15,-1-10 0,5 1 0,3-5 16,4 1 0,8-7 15,4-7 0,7 0 16,4-7 0,4 0 16,4-3 0,-4 0 15,1-1 0,-5 4 16,-4 4 0,-7 0 16,-8 3 0,0 6 15,-8 5 0,-3 6 16,-5 0 0,-7 3 0,-4 8 15,0-4 0,-4 3 16,1 1 0,3-1 16,4-3 0,-1-4 15,5-2 0,11-8 16,1-3 16</inkml:trace>
  <inkml:trace contextRef="#ctx0" brushRef="#br0">1101 322 0,'-8'7'0,"8"-7"0,-4 10 0,4-10 15,4 4 0,0 2 16,8 1 0,3-3 16,4-1 0,1-3 15,-1 4 0,0-4 16,0 0 0,-3 0 16,-1 0 0,1 0 15,-1 6 0</inkml:trace>
  <inkml:trace contextRef="#ctx0" brushRef="#br0">1116 380 0,'0'0'0,"0"0"0,-7 4 0,3-4 15,0 6 0,-8 1 16,1 4 0,-4-1 16,-1 7 0,-11 4 15,4-1 0,0-3 16,11-3 0,1-7 16,3 3 0,4-3 0,4 3 0,4 0 31,4 1 0,0 2 0,3 8 15,1-1 0,3 1 0,0-1 16,5 1 0,-5-4 16,4-3 0,-3-7 15,-1-1 0</inkml:trace>
  <inkml:trace contextRef="#ctx0" brushRef="#br0">1190 514 0,'-20'10'0,"20"-10"0,-23 31 16,12-21 15,7 7 0,-12 4 16,1-1 0,-8 1 16,8 3 0,-9-4 15,9-3 0</inkml:trace>
  <inkml:trace contextRef="#ctx0" brushRef="#br0">808 575 0,'0'-7'0,"0"7"0,16-3 0,-9 0 15,5 3 0,7-4 16,8 1 0,8-7 16,3 3 0,9-4 15,3 5 0,4-5 16,-4 8 0,0-4 16,-4 4 0,-4-4 15,-3 7 0</inkml:trace>
  <inkml:trace contextRef="#ctx0" brushRef="#br0">1074 599 0,'0'0'0,"0"0"0,4 4 0,-4-4 15,0 3 0,-4 1 16,4-1 0,-8 0 15,5 8 0,-9-1 16,4 4 0,-7-4 16,3 4 0,-3-1 15,3 1 0,-3-4 16,7 4 0</inkml:trace>
  <inkml:trace contextRef="#ctx0" brushRef="#br0">1028 681 0,'-8'0'0,"8"0"0,4 11 0,-4-8 16,4 1 0,0-1 16,3 4 0,1 0 15,4 3 0,-1-3 16,5 3 0,-5-3 15,5 0 0,-5-4 16,5 4 0,-1-7 16,4 3 0</inkml:trace>
  <inkml:trace contextRef="#ctx0" brushRef="#br0">1478 387 0,'-11'3'0,"11"-3"0,-4 4 0,4-4 16,4 3 0,0-3 15,3 0 0,5 0 16,3 0 0,5-3 15,3 3 0,4-7 16,0 4 0,3-8 16,1 5 0,0-5 15,0 8 0,-4-7 16,0 3 0,-4 0 16,0 3 0,-8 1 15,-3 6 0,-8 4 16,3 4 0,-7 2 15,0 8 0,-3 10 16,-1-7 0,-4 6 16,4-2 0,-4 3 0,5-1 15,-9 5 0,8-8 16,-11-3 0,11-4 0,-8-2 16,9-5 0,-9-2 15,4-5 0,-7-9 16,3 3 0,-3-10 15,7-1 0,-7-16 16,3 0 0</inkml:trace>
  <inkml:trace contextRef="#ctx0" brushRef="#br0">1663 182 0,'0'-4'0,"0"4"0,-4 17 0,0-3 16,4 0 0,-7 13 15,-1 4 0,-7 10 16,-1 4 0,-3 2 16,4-2 0,-8-1 15,7-6 0,-7 3 16,8-7 0,-5-10 15,9-7 0</inkml:trace>
  <inkml:trace contextRef="#ctx0" brushRef="#br0">1428 189 0,'-4'0'0,"4"0"0,16 10 16,-12-7 15,3 4 0,5 3 16,7 1 0</inkml:trace>
  <inkml:trace contextRef="#ctx0" brushRef="#br0">1694 486 0,'-4'-3'0,"4"3"0,8 3 0,-4-3 15,3 0 0,5 0 16,7 0 0,0 0 15,1 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256 206 0,'-3'-7'0,"3"7"0,-8-4 0,4 1 16,4 6 16,-8-3 0,1 4 0,-5-1 15,1 4 0,-13 3 16,9 4 0,-12 7 16,4 6 0,-4-3 15,4 7 0,-4 3 16,12 4 0,-1-8 15,12 1 0,4 0 16,4 0 0,12 0 16,7-1 0,7-9 15,5 0 0,4-11 16,3-3 0,8-7 16,0 0 0</inkml:trace>
  <inkml:trace contextRef="#ctx0" brushRef="#br0">788 325 0,'-12'-13'0,"12"13"0,-7-7 16,-1 3 15,8 8 0,-8-4 16,0 0 0,-3 3 15,-1 8 0,-11 2 16,8 8 0,-8 3 0,3 7 0,1-7 16,4 6 0,3 1 15,5 0 0,-1-4 16,8 4 0,4-14 16,3 0 0,9-13 15,3-4 0,12-17 16,0 0 0,3-21 15,-3 7 0,0-13 16,-4 6 0,-4-13 16,0 6 0,-4-13 15,-3 10 0,-5-10 16,1 13 0,-8-3 16,3 14 0,-7 7 15,4 10 0,-11 13 16,3 15 0,-8 19 15,1 8 0,-5 17 16,8 3 0,-3 4 16,7-4 0,0-7 15,8-6 0,4-8 16,3-6 0,5-7 16,3-3 0,8-8 15,4 1 0</inkml:trace>
  <inkml:trace contextRef="#ctx0" brushRef="#br0">1234 483 0,'-7'10'0,"7"-10"0,-4 28 0,0-18 16,4 0 0,-8 7 16,4 0 0,-7 7 15,7-3 0,-11-1 16,7 1 0</inkml:trace>
  <inkml:trace contextRef="#ctx0" brushRef="#br0">1550 538 0,'-23'-14'0,"23"14"0,-19-21 0,11 11 16,4 7 0,-3-14 15,3 3 0,0-13 0,4-4 16,8 0 0,3-3 16,1-1 15,3 5 0,4-1 16,4 7 0,1 3 15,-1 8 0,-4 9 16,4 11 0,-8 10 16,5 7 0,-9 7 15,1 0 0,-12 6 16,0-2 0,-12 2 16,5 1 0,-9-4 15,5-3 0,-13-4 0,9 1 16,-8-8 0,4 1 0,-8-11 15,11-3 0,5-10 16,3 3 0</inkml:trace>
  <inkml:trace contextRef="#ctx0" brushRef="#br0">1924 514 0,'-8'13'0,"8"-13"0,-8 24 0,4-13 16,4-1 0,-7 7 16,3-3 0,-8 3 15,5 0 0</inkml:trace>
  <inkml:trace contextRef="#ctx0" brushRef="#br0">2263 510 0,'-16'-10'0,"16"10"0,-8-17 0,5 7 16,3 3 0,-4-10 15,8 3 0,-4-13 16,7 3 0,1-17 15,4 6 0,3-13 16,8 7 0,4-7 16,4 7 0,0 0 15,3 14 0,-3 3 16,0 14 0,-4 10 16,0 7 0,-8 16 15,0 8 0,-3 14 16,-9-1 0,-3 4 0,0 0 15,-8 0 0,4-7 0,-7 4 16,-1-11 0,-11-3 16,11-4 0,-8-10 15,5 0 0,-16-6 16,8-1 0,-8-14 16,4-2 0,-4-12 15,4 5 0,0-11 16,7 7 0,1-4 15,3 7 0,1-3 16,3 7 0,4-4 16,8 7 0,4-3 15,3 3 0,8-3 16,8 3 0,4 0 16,4 4 0,3 0 15,-3 3 0</inkml:trace>
  <inkml:trace contextRef="#ctx0" brushRef="#br0">2859 428 0,'-7'-10'0,"7"10"0,-8-7 0,4 4 16,4 3 0,-8 0 15,5-7 0,-5 3 16,4 4 0,-8 4 15,5 3 0,-9 6 16,5 8 0,-5 3 16,5 0 0,-1 0 15,5 0 0,3-7 16,4 0 0,0 0 16,4-7 0,-1-10 15,9 0 0,3-17 16,5-3 0,-1-15 15,4 8 0,-8-14 16,5 7 0,-5-14 16,0 10 0,-7-3 15,4 14 0,-8 3 16,3 13 0,-7 11 0,0 7 16,-4 17 0,1 7 0,-9 10 15,8 4 0,0-4 16,4 0 0,0-7 15,8-3 0,0-11 16,7 1 0,1-11 16,3-6 0</inkml:trace>
  <inkml:trace contextRef="#ctx0" brushRef="#br0">3214 72 0,'3'-14'0,"-3"14"0,16 7 16,-8 0 0,-1 3 16,5 8 0,3 2 0,1 7 15,-1 1 0,-7 6 16,3 4 0,-11 3 15,4-4 0,-15 8 16,3-4 0,-11 0 16,7-3 0,-11-4 15,4 0 0,-12 0 16,4-3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48 4 0,'0'-4'0,"0"1"0,3 3 0,-3 0 16,0 0 0,0 0 16,0 0 0,0 0 15,0 0 0,4 3 0,0 1 16,0-1 0,4-3 15,-1 0 0,5 0 16,3-3 0,1-1 16,3 1 0,4 3 15,0 0 0,4 0 16,4 3 0,4 4 16,3 0 0,4 3 15,1-3 0,-1 3 16,4 1 0,-3-1 0,-5 0 15,1 0 0,-5 1 16,1 6 0,0-7 16,-1 0 0,1 1 15,7-1 0,1 0 16,3-3 0,0 0 16,4 0 0,0 3 15,0 0 0,-3 1 16,-1-1 0,4 0 15,0 0 0,4-3 16,0 0 0,0 0 16,-4 0 0,0 3 15,0-3 0,0 0 16,-4 0 0,-4 3 0,1-3 16,3-1 0,-4 1 15,1 0 0,-1 0 16,4 0 0,-3 0 15,-1 0 0,4-1 16,0 1 0,-3 0 16,-1 0 0,-3-4 15,-1 1 0,-7-1 16,0 4 0,-4-4 16,-4 1 0,-4-1 15,0 1 0,-3 3 0,-1-4 16,0 0 0,-3 1 15,-1-4 0,1 0 16,0 0 0,-5-4 16,1 4 15,-8 0 0</inkml:trace>
  <inkml:trace contextRef="#ctx0" brushRef="#br0">2543 267 0,'-16'-3'0,"16"3"0,-7 7 16,7-7 0,0 7 0,0-1 16,7 8 15,5 0 0,3-1 0,4 1 16,5 0 0,-1 0 16,0-1 0,-4 4 15,-4-3 0,-3 0 16,-12-1 0,-8 5 15,-7 2 0,-12 4 16,-8 3 0,-7 8 16,-12 2 0,-8 4 15,-3 0 16</inkml:trace>
  <inkml:trace contextRef="#ctx0" brushRef="#br0">240 521 0,'-4'-7'0,"4"7"0,0-7 16,0 3 16,0 4 0,0-3 15,0 0 0,-4-4 16,4 7 0,-3-4 0,-5 1 0,0 3 15,-3 0 0,-1 7 16,-3 3 0,-1 4 0,-3 3 16,-4 7 0,0 7 15,0 3 0,3 3 16,1 5 0,4-1 16,3-7 0,8 0 15,4 0 0,8-3 16,4-4 0,3 1 15,8-4 0,4-4 16,12-3 0,11-3 16,0 0 0</inkml:trace>
  <inkml:trace contextRef="#ctx0" brushRef="#br0">352 637 0,'-8'-7'0,"8"4"0,0 3 0,0 0 15,0 0 0,4 3 16,4 4 0,3 3 16,5 7 0,-1 4 0,4 6 0,0 1 15,1 2 0,3 1 16,0 0 0,0-4 15,0 1 0,-4-8 16,1-3 0,-5-3 16,4-4 15,-3-3 0</inkml:trace>
  <inkml:trace contextRef="#ctx0" brushRef="#br0">687 599 0,'-12'-3'0,"4"6"0,-3 4 0,7 0 16,-7 7 0,-5 6 16,-7 8 0,-8 6 15,-3 0 0,-5 0 0,1 0 16,3-3 0,4-3 15,4-4 0,8-7 0,7-4 16,8-2 0,8-4 16,8-1 15,3-2 0</inkml:trace>
  <inkml:trace contextRef="#ctx0" brushRef="#br0">760 781 0,'-4'0'0,"4"0"0,0 13 16,0-6 15,0 0 0,-4 7 16,4 6 0,-8 1 16,5-1 0,-9 1 15,4-4 0,-3-3 16,7-1 0,0-6 16,4 0 0,0-10 15,8-1 0,0-6 16,3 3 0,4-7 15,5 8 0,-1-1 0,8 3 0,-8 4 16,0 4 0,-7-1 16,0 7 0,-12 4 15,3 0 0,-14 0 16,3 3 0,-7-4 16,-1 4 0,-7-3 15,0-4 0,4-3 16,0-7 0,3-3 15,5 3 0,-1-7 16,8 4 0,0-4 16,8 7 0</inkml:trace>
  <inkml:trace contextRef="#ctx0" brushRef="#br0">1064 1061 0,'0'-3'0,"0"3"0,0 0 15,0 0 0,0 3 16,-4 1 0,0 3 0,-7 3 15,-1 0 0,-7 4 16,7 0 0</inkml:trace>
  <inkml:trace contextRef="#ctx0" brushRef="#br0">1326 791 0,'-8'10'0,"8"-10"0,0 21 16,0-11 15,0 0 0,0 4 16,0 3 0,0-3 16,4 3 0,0-3 15,7-4 0,5-7 0,-1-6 0,5-7 16,3-8 0,4-2 15,0-7 0,-1-1 0,-2 1 16,-5 3 0,-4 7 16,1 3 0,-5 11 15,-3 9 0,-4 12 16,-8 6 0,-4 6 16,-7 1 15,3 0 0,-7 7 16,4 3 0,-12 0 15,4 0 0,-8-4 16,8-6 0,-8-3 16,4-4 0,-8-11 15,12-2 0,-4-11 16,12 0 0,-4-11 16,11 1 0,4-4 15,8 4 0</inkml:trace>
  <inkml:trace contextRef="#ctx0" brushRef="#br0">1676 955 0,'0'-3'0,"0"3"0,4 7 16,-4-4 15,0 7 0,-4 7 16,0 4 0,-3 6 16,-1 4 0,-7 3 15,3 4 0,-3-4 0,3-6 16,4-8 0,1-6 0,7-7 15,7-11 0,5-6 16,7-7 0,1 0 0,-1 3 16,4 4 0,-4 6 15,0 4 0,-3 7 16,-5 4 0,-3 6 16,-8 0 0,-4 0 15,-4 3 0,-3-2 16,-4 2 0,-5-3 15,1-3 0,0-4 16,0-3 0,-1 0 16,5-4 0,3-6 15,1-4 0,7 0 16,4-3 0,4-4 0,3-3 16</inkml:trace>
  <inkml:trace contextRef="#ctx0" brushRef="#br0">1930 1318 0,'-11'10'0,"11"-6"0,-8 6 16,4-3 0,1-4 15,-1 4 0,-4 0 0,0 0 16,1-4 0,3-3 16</inkml:trace>
  <inkml:trace contextRef="#ctx0" brushRef="#br0">2108 1311 0,'-16'-3'0,"12"3"0,-3-7 0,7 4 16,0-4 0,0-10 15,0-4 0,3-6 16,5-4 0,4-3 0,7-1 15,0-2 0,4 2 16,4 5 0,0 2 0,0 4 31,0 7 0,0 4 16,-4 9 0,-4 8 16,-3 9 0,-5 11 15,1 7 0,-8 10 16,0 4 0,-12-1 15,4 1 0,-7-4 16,-1-7 0,-7 0 16,7-7 0,-11-9 15,8-1 0,-8-10 16,3-4 0,-3-10 16,4 0 0,-4-13 15,7 3 0,-3-7 0,8 0 16,-1 3 0,8 7 15,0-3 0,4 7 16,4 0 0,8 3 16,3 4 0,8 3 0,8 0 15,4 3 0</inkml:trace>
  <inkml:trace contextRef="#ctx0" brushRef="#br0">2523 1106 0,'0'-17'0,"0"17"0,4-4 0,-4 4 16,4 4 0,-4 3 16,0 3 0,-4 10 15,4 4 0,-7 4 16,3 3 0,-8-4 15,8 0 0,-7-3 16,7-7 0,-4-6 16,8-1 0,4-14 15,4 4 0,3-6 16,5-1 0,3-3 16,0 6 0,0 4 31,1 4 0,-9 2 0,1 5 0,-8 2 15,-8 4 0,-4-3 16,-3 3 0,-1 0 16,-3 0 0,-1-3 0,1-4 15,-4 1 0,3-11 16,1-4 0,3-6 16,1-4 0,3-3 15,4 0 16</inkml:trace>
  <inkml:trace contextRef="#ctx0" brushRef="#br0">2839 1000 0,'4'-4'0,"4"8"0,3 6 0,-7 0 16,4 7 0,0 4 16,-1 10 0,1 0 15,-4 3 0,-4-3 16,0-1 0,-8 1 16,4 0 0,-11 3 15,-1-3 0,-18-4 16,11 1 0,-16-4 15,8 0 0,-7-4 16,11 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12 363 0,'-12'-3'0,"12"3"0,4 3 0,-4-3 16,8 0 0,0-3 15,7 3 0,4-4 16,1 1 0,3-4 15,4 4 0,11-8 16,5 8 0</inkml:trace>
  <inkml:trace contextRef="#ctx0" brushRef="#br0">632 31 0,'-23'17'0,"23"-17"0,-35 48 0,16-27 15,7-1 0,-15 11 16,8 3 0,-4-3 16,4 0 0,3-7 15,13-4 0,3-6 16,11-4 0,12-6 15,4-1 0,0-3 16,0 0 0,-8 0 16,1 4 0,-5-1 15,-3 4 0,-12 3 16,-4 4 0,-16 3 16,5 0 0,-20 0 15,8 0 0,-11-3 16,11 0 0,-4-8 15,12 1 0,3-14 16,9 4 0</inkml:trace>
  <inkml:trace contextRef="#ctx0" brushRef="#br0">697 124 0,'8'-4'0,"-8"4"0,19 4 15,-7-1 16,-1 0 0,5 1 16,3 3 0,0-4 0,1 0 15,-1-3 0,0 4 0,-7-4 16,3 0 0</inkml:trace>
  <inkml:trace contextRef="#ctx0" brushRef="#br0">682 288 0,'-12'27'0,"12"-27"0,-3 38 0,-1-24 15,8 3 0,-4 0 16,0 3 0,0-3 16,0-3 0,0-4 15,7-3 0,1-7 16,7 0 0</inkml:trace>
  <inkml:trace contextRef="#ctx0" brushRef="#br0">794 336 0,'-12'17'0,"12"-17"0,-11 34 0,7-24 16,4 4 15,-8 0 0,8-1 0,0-6 16,4 0 0,4-14 16,3 0 0,8-13 15,8 3 0,-4-11 16,4 4 0,-4 4 15,-3 6 0,-5 7 16,-3 11 0,-1 6 16,1 4 0,-8 6 15,-1 1 0,-3-1 16,0 4 0,0-7 16,0 1 0,0-8 15,8-3 0</inkml:trace>
  <inkml:trace contextRef="#ctx0" brushRef="#br0">1225 435 0,'-16'-21'0,"16"21"0,-7-34 0,3 17 16,8 3 0,-4-16 16,7-1 0,5-17 15,3 3 0,5-9 16,3 9 0,0 1 15,4 13 0,-4 14 16,0 13 0,-8 25 16,1 10 0,-8 27 15,-5-3 0,-6 6 16,-1-6 0,-8 3 16,1-7 0,-9-6 15,9-4 0,-8-14 16,3-3 0,-3-13 15,4-8 0,-5-17 16,9 1 0,-1-11 16,4 0 0,5-7 15,3 7 0,0 0 16,3 7 0,1-4 16,8 11 0,3 0 15,1 3 0,7 0 16,0 4 0,4-4 15,4 7 0</inkml:trace>
  <inkml:trace contextRef="#ctx0" brushRef="#br0">1699 267 0,'-8'-7'0,"8"7"0,-12-6 0,5 2 16,7 8 0,-12-1 15,0 4 0,-7 3 16,8 7 0,-12 4 15,7 3 0,-3 0 16,7 0 0,1 3 16,7-3 0,0-3 15,8-4 0,4-7 16,3 0 0,5-13 16,3-4 0,0-14 15,0 1 0,1-18 16,3 4 0,-4-17 15,0 6 0,-7-10 16,-1 11 0,-3-1 16,0 15 0,-4-1 15,3 17 0,-7 14 0,0 10 16,-7 25 0,3 2 16,-8 11 0,8 0 0,0 0 15,4-4 0,4-6 16,4-4 0,4-10 15,-1-7 0,5-6 16,3-4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262 74 0,'0'-10'0,"0"10"0,-4-7 0,0 4 15,4 6 0,-7-6 16,-1 3 0,-4-4 16,1 8 0,-12-1 15,7 4 0,-11 3 16,8 4 0,-8 3 16,4 3 0,-4 8 15,12-1 0,-1 7 16,5 1 0,3 2 15,4-2 0,8-1 16,8-7 0,3-10 16,8-3 0,8-11 15,0 1 0,3-14 16,1-1 0</inkml:trace>
  <inkml:trace contextRef="#ctx0" brushRef="#br0">250 338 0,'-15'-17'0,"15"17"0,-4-31 0,4 17 16,8 4 0,3-14 15,5 3 0,3-6 16,4 6 0,-4 1 16,5 10 0,-5 3 15,0 7 0,-7 7 16,-1 3 0,-11 10 16,-4 4 0,-7 0 15,3 4 0,-7-8 16,3 1 0,-3-4 15,7 0 0,0-14 16,8-3 0</inkml:trace>
  <inkml:trace contextRef="#ctx0" brushRef="#br0">620 19 0,'-11'7'0,"11"-7"0,-24 31 16,9-17 15,7-1 0,-15 11 0,8 0 16,-1 4 0,9 3 0,3-8 16,12-2 0,11-7 15,4-1 0,8-6 16,-4 4 0,-4-5 16,0 1 0,-12 0 15,1 3 0,-16 1 16,0-1 0,-15 7 15,0 0 0,-16 0 16,8 4 0,-11-8 16,11-2 0,4-11 15,11 0 0</inkml:trace>
  <inkml:trace contextRef="#ctx0" brushRef="#br0">847 434 0,'-19'-14'0,"19"14"0,-4-34 16,4 13 0,4 7 15,0-23 0,4 9 0,7-16 16,4 3 0,8-14 16,0 11 0,4-1 15,-4 14 0,-4 11 16,0 13 0,-4 14 15,-3 10 0,-9 14 16,1 6 0,-8 8 16,4-4 0,-8 0 15,0 0 0,-3-3 16,-1-4 0,-11 3 16,3-6 0,-7-10 15,4-7 0,0-11 16,3 0 0,-3-13 15,7 3 0,1-10 16,3 3 0,1-6 16,7 3 0,0-7 15,7 10 0,5-3 16,7 3 0,4-3 16,0 7 0,8 3 15,0 4 0</inkml:trace>
  <inkml:trace contextRef="#ctx0" brushRef="#br0">1348 208 0,'-19'-11'0,"19"11"0,-20 7 0,9 0 15,7 0 0,-11 3 16,7 4 0,-8 3 16,9 7 0,-9 7 15,5 6 0,3-9 16,8-1 0,0-10 15,8 0 0,0-13 16,7-1 0,0-16 16,5-1 0,-1-14 15,4 1 0,-4-14 16,0 10 0,-3-13 16,-1 6 0,-7-10 15,3 10 0,-7 4 0,0 7 16,-4 13 0,0 7 15,-4 18 0,-3 9 16,3 11 0,-4 10 0,4 7 16,0 3 0,4-3 0,4-7 15,4-3 0,0-11 16,3-6 0,5-7 16,-1-11 0,8-6 15,0-8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1548 164 0,'-4'-6'0,"4"6"0,4-4 16,-4 4 0,0 0 16,0 0 0,0 7 15,0 0 0,-4 13 16,1-2 0,-5 19 0,0-6 0,-7 24 16,3-7 0,-7 10 15,4-7 0,-1 1 16,1 2 0,7-19 15,0-8 0,8-10 16,0-3 0,8-18 16,0 1 15</inkml:trace>
  <inkml:trace contextRef="#ctx0" brushRef="#br0">1556 195 0,'4'-7'16,"-4"7"0,8 7 0,-8-7 0,7 11 15,-3-5 0,8 15 16,-5-4 0,5 17 15,-1-6 0,5 16 0,-5-6 16,5 6 0,-5-3 16,1 0 0,-1-6 15,-3-5 0,0-6 0,-4-3 16,0-4 0,-4-7 16,0 1 15</inkml:trace>
  <inkml:trace contextRef="#ctx0" brushRef="#br0">1487 520 0,'-4'-3'0,"4"3"0,8-3 0,-5-1 16,1 8 0,4-8 16,7 4 0,1-3 15,3-1 0,0-2 16,0 6 0,-3-4 16,3 1 0,0-4 15,4 3 0</inkml:trace>
  <inkml:trace contextRef="#ctx0" brushRef="#br0">2103 24 0,'0'-7'0,"0"7"0,-4 0 0,4 0 16,-4 7 0,0 3 15,-4 4 0,-7 3 16,0 0 0,3-3 0,-15 13 15,-11 11 0,-1-4 16,1 1 0,3-1 16,8-7 0,8-3 15</inkml:trace>
  <inkml:trace contextRef="#ctx0" brushRef="#br0">2037 164 0,'0'0'0,"0"0"0,0 11 0,-4-8 15,4 4 0,-7 0 16,3 3 0,-4 0 16,0 4 0,-11 3 15,4 4 0,-4-4 16,7 0 0,-3-3 16,3-4 0,4-7 15,8 1 0,4-8 16,8 4 0,3-6 15,8 2 0,-3-3 16,3 7 0,-4-7 16,0 7 0,-3-3 15,-1 3 0,-11 0 16,-4 7 0,-12 0 16,5 6 0,-17 1 15,9 0 0,-4-1 16,3 1 0,1-4 15,3 1 0,5-4 16,7 3 0,4-7 16,3 1 0,5-8 15,3 4 0,4-7 16,1 4 0,-1-7 16,4 3 0,-4-3 15,1 3 0</inkml:trace>
  <inkml:trace contextRef="#ctx0" brushRef="#br0">2230 253 0,'-12'-6'0,"12"6"0,0 6 0,0-6 16,0 0 0,0 0 15,8 4 0,0-1 16,3 1 0,1-4 15,-1 0 0,-3 0 16,4 7 0</inkml:trace>
  <inkml:trace contextRef="#ctx0" brushRef="#br0">2122 418 0,'0'17'16,"0"-17"0,8 44 0,-4-30 16,-1 0 0,1 6 15,0 4 0,-4 0 16,4 4 0,-4-8 15,4 1 0,-4-4 16,0 0 0,-4-3 0,4-4 16,-4-7 0,4 4 0,-8-7 15,5 0 0,-9-7 16,4 0 0</inkml:trace>
  <inkml:trace contextRef="#ctx0" brushRef="#br0">2022 551 0,'-16'14'16,"16"-14"0,-15 20 0,15-16 0,-8 6 15,1 0 0,-1 1 16,0-1 0,1-3 16,-1 0 0,8-7 15,0 0 0</inkml:trace>
  <inkml:trace contextRef="#ctx0" brushRef="#br0">2245 503 0,'8'11'0,"-8"-11"0,11 10 0,-11-7 16,4 1 0,0 3 15,4 3 0,0-3 16,-1 3 0,1-3 15,0 0 0</inkml:trace>
  <inkml:trace contextRef="#ctx0" brushRef="#br0">2499 271 0,'-4'0'0,"4"0"0,4 3 0,-4-3 15,0 7 0,0 0 16,0 3 0,0 0 15,4 4 0</inkml:trace>
  <inkml:trace contextRef="#ctx0" brushRef="#br0">2530 281 0,'-4'-4'0,"4"4"0,31-6 0,-15 6 15,3 0 0,15-11 16,1 8 0,7-4 16,-3 7 0,-4-3 15,-1 6 0,-11 0 16,-3 4 0,-17 4 16,1 2 0,-19 4 15,3 1 0,-15-1 16,0 0 0,-11-4 15,7 1 0,-7-4 16,7 1 0,-4-4 16,12-1 0,0-2 15,8 3 0,3-7 16,12 3 0,8-3 16,7 0 0,8-3 15,8 3 0,0-7 16,3 3 0,1-2 15,-4 2 0,-4-6 16,0 6 0,-8-6 16,0 7 0</inkml:trace>
  <inkml:trace contextRef="#ctx0" brushRef="#br0">2680 24 0,'-7'14'0,"7"-14"0,0 51 0,0-23 15,0 2 0,0 11 16,0 4 0,0 6 16,0 1 0,0-1 15,0-7 0,0 1 16,0-11 0,0-6 15,7-8 0</inkml:trace>
  <inkml:trace contextRef="#ctx0" brushRef="#br0">3223 0 0,'-11'0'0,"11"0"0,-20 17 0,5-3 16,7 0 0,-15 10 16,4 6 0,-4 8 15,4 3 0,-4 7 16,7-3 0,1-4 15,11-4 0,-4-6 16,8-3 0,-4-8 16,8 4 0,-4-14 15,4 1 0</inkml:trace>
  <inkml:trace contextRef="#ctx0" brushRef="#br0">2977 301 0,'-16'-6'0,"16"6"0,8 0 16,-4 0 0,4 0 15,7-4 0,4 1 0,8-4 16,0 3 0,4-2 16,0-1 0,-4 0 15,0 3 0,-4 1 16,-4 6 0,-7 4 15,-1 4 0,-7 6 16,0 7 0,-8 3 16,4 4 0,-8 3 15,5-3 0,-9 3 16,8-3 0,-7-7 16,7-4 0</inkml:trace>
  <inkml:trace contextRef="#ctx0" brushRef="#br0">3042 486 0,'-7'4'0,"7"-4"0,11 0 16,-7 0 15,4 0 0,3-4 16,8 1 0,-3-4 15,3 7 0</inkml:trace>
  <inkml:trace contextRef="#ctx0" brushRef="#br0">3015 630 0,'-7'7'0,"7"-7"0,11 3 0,-3-6 16,0 3 0,11-10 16,4-1 0,8-16 15,3 3 0</inkml:trace>
  <inkml:trace contextRef="#ctx0" brushRef="#br0">3439 103 0,'-19'7'0,"19"-7"0,-31 27 0,19-13 16,5-1 0,-9 5 16,5 2 0,3-3 15,8 0 0,8-6 16,3-1 0,8-10 16,1 3 0,-1-3 15,0 4 0,0 6 16,-3 4 0,-8 10 15,3 0 0,-7 6 16,0 5 0,-4 2 16,4 1 0,-4-7 15,0 0 0,-4-1 16,4-2 0,-4-15 0,0 1 0,-4-14 16,1 0 0,-9-10 15,1 0 0,-12-14 16,4 3 0,-4-3 15,8 10 0,-4-3 16,11 11 0,0-1 16,9 3 0,6-3 15,5 4 0,8-4 16,7 0 0,7-6 16,1-1 0</inkml:trace>
  <inkml:trace contextRef="#ctx0" brushRef="#br0">0 1609 0,'-3'-4'0,"3"4"0,0 0 0,0 0 16,0 0 0,3 0 15,5 0 0,4-3 16,7 0 0,12-4 16,-1 0 0,9-3 15,3 3 0,5-3 16,-5 6 0,0-6 15,1 6 0,-9-2 16,5 6 0,-12-7 16,0 7 0,-8-4 0,0 4 0,-7 0 15,-5 4 0</inkml:trace>
  <inkml:trace contextRef="#ctx0" brushRef="#br0">305 1581 0,'-12'11'0,"12"-11"0,-8 44 0,4-20 16,4 0 0,-3 10 15,-1 4 0,-4 3 16,8 0 0,-8 11 15,8-1 0,-7-7 16,7-3 0,-4-3 16,8-4 0,-8-3 15,4-7 0,0-14 16,7-6 0</inkml:trace>
  <inkml:trace contextRef="#ctx0" brushRef="#br0">720 1421 0,'-7'0'0,"7"0"0,-8 10 0,0-7 16,8 8 0,-11 9 15,3 8 0,-11 9 16,3 4 0,-7 7 16,4 0 0,0-10 15,7-4 0,1-10 16,3 0 0,0-7 16,8-3 0</inkml:trace>
  <inkml:trace contextRef="#ctx0" brushRef="#br0">697 1445 0,'8'6'0,"-8"-6"0,12 31 16,-9-17 16,5 3 0,0 10 0,3 4 0,1 10 15,3 7 0,-3-14 16,-1-6 0,-3-4 15,0-4 0,-4 1 16,0-4 0,-8-7 16,4 1 0</inkml:trace>
  <inkml:trace contextRef="#ctx0" brushRef="#br0">593 1698 0,'-15'-7'0,"15"7"0,0-3 0,0-1 16,4 8 0,0-8 15,7 4 0,1-7 16,7 7 0,4-3 16,0 6 0,4-6 15,0 3 0</inkml:trace>
  <inkml:trace contextRef="#ctx0" brushRef="#br0">632 2006 0,'-8'-4'0,"8"4"0,-4 7 0,0-3 15,8-1 0,-8 7 16,1 8 0,-5 2 16,0 7 0,-7 11 15,3 0 0,-3-4 16,7 4 0,0-14 15,5-4 0,-5-10 16,8-3 0</inkml:trace>
  <inkml:trace contextRef="#ctx0" brushRef="#br0">666 2009 0,'12'17'0,"-12"-17"0,12 38 0,-9-24 16,5 3 0,0 14 16,3 3 0,-3 0 15,4 0 0,-8-6 16,3-1 0,-7-6 16,4-4 0,-4-7 15,0 0 0,0-10 16,0 4 0</inkml:trace>
  <inkml:trace contextRef="#ctx0" brushRef="#br0">536 2204 0,'-8'-6'15,"8"6"0,8-7 0,-5 3 16,5 4 0,4-7 16,-1 4 0,5-7 15,3 6 0,4-2 16,0 6 0,-4-7 16,4 7 0,-3-7 15,-1 7 0</inkml:trace>
  <inkml:trace contextRef="#ctx0" brushRef="#br0">859 1910 0,'-4'0'0,"4"0"0,0 7 0,0-4 15,0 4 0,-4 3 16,0 1 0,-3 2 15,-1 5 0,-3 5 16,-1 1 0</inkml:trace>
  <inkml:trace contextRef="#ctx0" brushRef="#br0">1206 1886 0,'-8'-7'0,"8"7"0,4 4 15,-4-4 16,7 0 0,1 0 15,8 0 0,-1 0 16,0 0 0,5-4 16,3 4 0,0-3 15,4 3 0,-8-4 16,-4 8 0,-3-4 16,7 0 0</inkml:trace>
  <inkml:trace contextRef="#ctx0" brushRef="#br0">1240 1996 0,'-19'-7'0,"19"7"0,4 0 0,0 0 16,0 0 0,3-4 15,9 4 0,3-3 16,4 0 0,0-4 15,4 7 0,0-4 16,0 4 0,4 0 16,-4 4 0</inkml:trace>
  <inkml:trace contextRef="#ctx0" brushRef="#br0">2134 972 0,'-8'-10'0,"8"10"0,0-3 0,0-1 15,0 8 0,0-4 16,0 0 0,0 0 15,0 0 0,0 0 16,0 6 0,0 5 16,0 6 0,-4 14 15,4 6 0,-4 15 16,8-1 0,-4 17 16,0-3 0,-4 7 15,4-7 0,-4 7 16,0-3 0,1 6 15,3-7 0,-4 4 16,8-3 0,-4 6 16,0-7 0,0 8 15,0-11 0,-4 3 16,4-6 0,-4 3 16,0-3 0,-4 3 15,8-4 0,-7 1 16,7-7 0,-4 3 15,8-7 0,-4 0 16,0 1 0,0-4 16,0-7 0,0 3 15,0-3 0,-4 0 16,4 0 0,-4-3 16,8 0 0,-4-7 15,0-4 0,0-7 0,0 1 16,0-4 0,0-3 15,0-4 0,0 4 0,0-11 16,0 4 0,-4-10 16,4 3 0</inkml:trace>
  <inkml:trace contextRef="#ctx0" brushRef="#br0">2730 1181 0,'-15'-3'0,"15"3"0,-8-4 0,4 1 16,8 6 0,-8-3 16,1 0 0,-5-3 15,0 3 0,-7-4 16,-1 4 0,-7 0 16,4 7 0,-8 0 15,4 3 0,-8 7 16,8 1 0,-4 2 15,4 4 0,0 3 16,4 1 0,3-1 16,9 1 0,7-4 15,3-1 0,9-5 16,3-5 0,8-2 16,-3-5 0,3-6 15,4 4 0,7-8 16,1 1 0,-4-7 15,-4 3 0,-8-3 16,0 6 0</inkml:trace>
  <inkml:trace contextRef="#ctx0" brushRef="#br0">2703 1380 0,'-23'-14'0,"23"14"0,4-21 0,0 11 16,0 3 0,4-10 16,3 7 0,5-7 15,3 3 0,-4 0 16,4 4 0,-3 3 15,-1 7 0,-3 4 16,-1 2 0,-11 8 16,4 3 0,-8 0 15,0 1 0,-7-1 16,-1 0 0,-3-4 16,3 1 0,-3-7 15,7 0 0</inkml:trace>
  <inkml:trace contextRef="#ctx0" brushRef="#br0">3058 1102 0,'-12'7'0,"12"-7"0,-19 24 0,7-10 16,5 0 0,-9 6 15,5 1 0,-1-4 16,4 3 0,5-3 15,6-3 0,9-4 16,7-3 0,4-3 16,0 2 0,-3-2 15,-1 3 0,-11 3 16,-1 0 0,-14 4 16,-1 0 0,-11-1 15,-1 4 0,-10-3 16,7 3 0,-8-7 15,11 4 0,5-14 16,7 4 0</inkml:trace>
  <inkml:trace contextRef="#ctx0" brushRef="#br0">3239 1448 0,'-20'-3'0,"20"3"0,-11-14 15,7 4 16,4 6 0,0-16 0,8 3 0,-1-18 16,9 5 0,7-15 15,0 4 0,0-4 16,4 15 0,-4 6 15,-4 10 0,1 17 16,-5 11 0,-7 17 16,3 3 0,-7 7 15,0 0 0,-8-3 16,0 0 0,-11-8 16,3 1 0,-11-10 15,4-1 0,-8-9 16,8-5 0,-8-12 15,8 2 0,-4-10 16,7 4 0,1-7 16,7 7 0,4-4 15,4 4 0,8 0 16,7 3 0,8 0 16,4 3 0,4-2 15,0 2 0</inkml:trace>
  <inkml:trace contextRef="#ctx0" brushRef="#br0">3720 1383 0,'-12'-14'0,"12"14"0,-11-17 15,3 10 16,8 4 0,-8-4 16,1 4 0,-9-1 15,9 8 0,-9 2 16,5 5 0,-9 2 0,9 8 16,-1 3 0,5 3 0,-1 1 15,4-1 0,4-6 16,8-1 0,-1-13 15,9-4 0,3-16 16,0-1 0,5-17 16,-1 0 0,0-10 15,-4 4 0,-4-15 16,5 8 0,-9-7 16,5 9 0,-9 5 15,5 13 0,-8 14 16,0 10 0,-4 20 15,0 8 0,0 16 16,0 4 0,0 3 16,7 1 0,1-4 15,7-4 0,1-10 16,3-3 0,4-17 16,4-4 0</inkml:trace>
  <inkml:trace contextRef="#ctx0" brushRef="#br0">2538 1920 0,'-8'-10'0,"8"10"0,-11 10 0,3-3 15,4 3 0,-15 8 16,3 2 0,-7 7 15,0 1 0,4-1 16,7 1 0,5-8 16,3 1 0,12-8 15,3 1 0,8-7 16,12 0 0,-4-4 16,0 4 0,-8 0 15,-3 0 0,-9 3 16,-3 0 0,-11 7 15,-1 0 0,-11 1 16,3-1 0,-7-4 16,4 5 0,-4-12 15,3 5 0,5-11 16,7 0 0</inkml:trace>
  <inkml:trace contextRef="#ctx0" brushRef="#br0">2665 1896 0,'-4'0'0,"4"0"0,8 11 0,-4-8 16,-1 0 0,9 1 16,3 3 0,5-4 15,3 1 0,0-1 16,0 0 0,-4-3 15,0 0 0</inkml:trace>
  <inkml:trace contextRef="#ctx0" brushRef="#br0">2676 2044 0,'-15'10'0,"15"-10"0,-8 37 15,5-19 16,3-1 0,-4 7 16,4 0 0,-4 3 15,8 7 0,-4-10 16,4-3 0,-4-8 0,7-2 15</inkml:trace>
  <inkml:trace contextRef="#ctx0" brushRef="#br0">2780 2119 0,'-7'14'0,"7"-14"0,-4 30 0,0-19 16,4-1 0,-4 4 15,8-1 0,-4-6 16,4 7 0,0-18 16,7 1 0,5-21 15,7 3 0,-4-6 16,0 3 0,-3 0 16,-1 7 0,-3 7 15,-1 6 0,-7 11 16,4 10 0,-8 4 15,4 3 0,-4 3 16,0 1 0,0 2 16,0-2 0,0-8 15,0-3 0,0-6 16,7-1 0</inkml:trace>
  <inkml:trace contextRef="#ctx0" brushRef="#br0">3196 2369 0,'-27'-4'0,"27"4"0,-15-20 0,11 3 16,8 3 0,-4-20 15,8-1 0,3-16 16,5 7 0,7-11 15,0 10 0,4-3 16,0 14 0,0 7 16,-4 10 0,0 13 15,-4 8 0,-3 16 16,-5 8 0,-3 6 16,-1 0 0,-7 4 15,4-4 0,-8 0 16,4 0 0,-7-6 0,-1-1 15,-7-6 0,-1-4 0,-7-7 16,8 0 0,-8-13 16,3 0 0,1-11 15,4 4 0,-4-14 16,7 0 0,4 3 16,8 7 0,4 1 15,4 3 0,7 3 16,4 3 0,1-3 15,3 7 0,0-3 16,4 3 0</inkml:trace>
  <inkml:trace contextRef="#ctx0" brushRef="#br0">3735 2139 0,'-3'-13'0,"3"13"0,-12-11 0,4 8 16,8 3 0,-11-3 16,3 3 0,-7 3 15,3 4 0,-3 7 16,7 3 0,-7 3 15,7 4 0,0 0 16,4 7 0,0-7 16,4 0 0,4-10 15,4-1 0,4-9 16,3-4 0,4-14 16,0-3 0,5-24 15,3 0 0,-4-7 16,0 10 0,-4-10 15,0 7 0,-7 0 16,-1 10 0,-3 4 0,0 13 16,-8 11 0,4 6 0,-8 18 15,4 10 0,-4 6 16,0 4 0,0 4 16,4-1 0,0-3 15,8 0 0,0-10 16,3-3 0,8-1 15,1 0 0,3-13 16,0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21 192 0,'-23'-10'0,"23"10"0,4-24 16,-4 21 0,8-11 16,0 4 0,7-14 15,-3 3 0,7-3 16,0 4 0,12 2 0,-8 1 16,8 14 0,-4 0 15,0 13 0,-4-3 0,-8 13 16,1-3 0,-13 7 15,1-3 0,-11 10 16,3-7 0,-12 6 16,5-2 0,-8-1 15,3-3 0,-3-3 16,0-4 0,3-10 16,1-1 0,7-19 15,0 2 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23 240 0,'-20'-21'0,"20"21"0,-4-27 0,4 17 15,4 3 0,4-14 16,4 1 0,7-11 16,8 3 0,0-2 15,4 9 0,-1 4 16,-3 10 0,0 11 15,-4 6 0,-3 10 16,-5 4 0,-7 7 16,-4 3 0,-8 1 15,0-5 0,-12 1 16,5 0 0,-20-4 16,8 1 0,-8-18 15,12-3 0,-4-17 16,11-1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144 319 0,'3'-14'0,"-3"14"0,4-17 16,-4 7 16,0 6 0,-4-6 15,4 3 0,-7-3 16,3 6 0,-8 1 0,1 3 16,-8 10 0,3 4 0,-3 6 15,3 8 0,1 3 16,3 3 0,1-3 15,7-4 0,4-3 16,8-3 0,3-8 16,9-3 0,7-13 15,0-4 0,3-20 16,5 3 0,-4-21 16,0 8 0,-4-15 15,-4 8 0,-4-7 16,-4 6 0,-3 1 15,-1 13 0,-3 0 16,0 10 0,-8 8 16,4 9 0,-8 11 15,0 10 0,-4 21 16,1 6 0,-5 18 16,4 3 0,1 0 15,3-7 0,4-6 16,4-8 0,7-10 15,5-3 0,3-14 16,4-6 0,4-15 16,0 1 0</inkml:trace>
  <inkml:trace contextRef="#ctx0" brushRef="#br0">43 1380 0,'-11'-24'0,"11"24"0,0-38 0,0 24 16,4 4 0,0-14 15,-1 0 0,5-7 16,4 4 0,3-7 16,4 10 0,4-4 15,1 8 0,6-1 16,1 11 0,0 10 15,-4 10 0,-4 11 16,-4 3 0,-7 7 16,-1 3 0,-14 0 15,3-3 0,-12 3 16,0-3 0,-11 3 16,4-3 0,-8 0 15,4-7 0,-4-14 16,4 0 0,-4-17 15,8-3 0</inkml:trace>
  <inkml:trace contextRef="#ctx0" brushRef="#br0">205 1866 0,'-4'-17'0,"4"17"0,0-7 0,0 3 15,0 8 0,0 3 16,4 3 0,-4 10 15,4 8 0,-4 6 16,0 7 0,0 4 16,0-4 0,0 3 15,0-3 0,-4-3 16,4-7 0,-4-4 16,4 0 0,-4-6 15,8-4 0,-4-7 16,4-3 0</inkml:trace>
  <inkml:trace contextRef="#ctx0" brushRef="#br0">771 35 0,'0'-7'0,"0"7"0,0-4 0,0 1 16,0 6 0,0-3 15,0 0 0,0-3 16,0 3 0,0-4 15,0 1 0,0-4 16,0 7 0,-4-7 16,4 7 0,-4-3 15,1 6 0,-5-3 16,8 4 0,-8-1 16,8 4 0,-4 3 15,4 7 0,-3 11 16,6 6 0,-3 14 15,0 7 0,0 10 16,0-4 0,0 11 16,0-3 0,0 9 0,0-6 15,0 7 0,0-7 0,0 0 16,0-11 0,0 1 16,0-11 0,0 7 15,0-6 0,0-1 16,0-6 0,0 3 15,0-7 0,0 0 16,0 3 0,0-3 16,0-3 0,0 0 15,0-4 0,0 0 16,0-3 0,0 3 16,0-3 0,-3 3 15,3 0 0,-4 4 16,4 0 0,-4-1 15,4 1 0,-4-4 16,4 0 0,-4 1 16,4-8 0,-4 0 15,4 1 0,-4-1 16,8-3 0,-8 0 16,4-3 0,-3-1 15,6 4 0,-3-3 16,0-1 0,-3-3 15,3 0 0,-4-3 16,8 3 0,-8-7 16,4 4 0,-4-7 0,4 3 15,-4-3 0,4 0 0,-4 0 16,4 0 0,-4-4 16,4 4 0,-4-7 15,4 3 0,-7-6 16,7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0 298 0,'0'0'15,"0"0"0,0 0 0,0 0 16,8 0 0,4-3 16,3 3 0,4-4 15,0 1 0,8-4 16,0 7 0,4-7 16,4 7 0,7-7 15,-3 7 0,-5-6 16,1 6 0,0-7 0,-5 3 15,5-6 0,-4 3 16,-8 0 0,-4 4 0</inkml:trace>
  <inkml:trace contextRef="#ctx0" brushRef="#br0">285 329 0,'-7'3'0,"7"-3"0,0 18 0,0-8 16,0 4 0,-4 10 15,4 6 0,-4 5 16,4 2 0,-4 8 15,0-1 0,-4-6 16,8-4 0,-7-3 16,7 0 0,-4-7 15,4 0 0,-4-14 16,8 0 0,-4-10 16,8 4 0</inkml:trace>
  <inkml:trace contextRef="#ctx0" brushRef="#br0">728 18 0,'-4'0'0,"4"0"0,-4 10 16,1-7 16,3 4 0,-8 10 0,4 4 0,-8 6 15,5 1 0,-13 19 16,5 1 0,-4-3 16,3-4 0,1-7 15,3-3 0,1-7 16,3 3 0,-3-10 15,7-3 0,0-14 16,8-3 0</inkml:trace>
  <inkml:trace contextRef="#ctx0" brushRef="#br0">666 137 0,'12'-10'0,"-12"10"0,12 7 0,-9-4 16,1 8 0,0 6 15,4 3 0,0 8 16,-1 6 0,1 7 16,0-3 0,-1-8 15,1-2 0,-4-8 16,4 4 0,-8-10 16,3 0 0</inkml:trace>
  <inkml:trace contextRef="#ctx0" brushRef="#br0">616 271 0,'-11'-4'0,"11"4"0,0 4 0,0-4 15,4 3 0,0 1 16,7-1 0,1-3 15,3 4 0,8-11 16,0 0 0</inkml:trace>
  <inkml:trace contextRef="#ctx0" brushRef="#br0">944 0 0,'-12'11'16,"12"-11"0,-11 27 0,3-17 15,8 4 0,-12 7 16,5 3 0,-13 13 16,5 4 0</inkml:trace>
  <inkml:trace contextRef="#ctx0" brushRef="#br0">586 716 0,'0'3'0,"0"-3"0,0 17 16,0-10 15,3 0 0,-3 7 16,4 3 0,-4 3 16,0 1 0,-4 3 15,1 0 0,-1-7 0,4-3 0</inkml:trace>
  <inkml:trace contextRef="#ctx0" brushRef="#br0">601 641 0,'4'-18'0,"-4"18"0,38-17 0,-30 10 16,4 7 0,-1-6 15,5 6 0,-9-4 16,5 8 0,-8 2 16,0 5 0,-8 2 15,0 5 0,-4-1 16,0 0 0,-7 0 16,7 0 0,1-7 15,7 1 0,3-1 16,9 0 0,3-3 15,5 0 0,-1 0 0,4-1 16,-8 5 0,5-1 0,-9 4 16,1 3 0,-12 10 15,4 4 0,-12-7 16,0 0 0,-7-4 16,-1 1 0,-11-4 15,8 0 0,-4-3 16,4-4 0,-4-10 15,4 0 0,-12-20 16,8 6 0</inkml:trace>
  <inkml:trace contextRef="#ctx0" brushRef="#br0">1225 466 0,'4'0'0,"-4"0"0,19 0 0,-11 0 15,-1 0 0,5 0 16,3 0 0,1 0 15,3 0 0,0-3 16,4-1 0,-3-3 16,-1 7 0</inkml:trace>
  <inkml:trace contextRef="#ctx0" brushRef="#br0">1213 610 0,'-7'0'0,"7"0"0,11-7 0,-7 3 16,4 8 15,3-8 0,8 4 0,1-3 16,-1 6 0,4-3 16,4 0 0,-4 0 15,-4 0 0,1 0 16,3 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8 384 0,'-8'-4'0,"8"4"0,0-3 16,0 0 16,0 6 0,0-6 15,8 3 0,0-7 16,7 3 0,4-3 16,0 4 0,8-7 0,4 6 15,8-3 0,-1 7 0,5-6 16,-5 6 0,4-7 15,1 7 0,-9-7 16,1 4 0,-8-8 16,0 8 0,-8-4 15,-3 4 0</inkml:trace>
  <inkml:trace contextRef="#ctx0" brushRef="#br0">258 432 0,'-11'10'0,"11"-10"0,-4 41 16,0-24 15,8 4 0,-8 16 16,4 8 0,-4-1 15,4 1 0,-4-4 16,0-3 0,-3-1 16,7-3 0,-4 18 0,0-15 15,0-6 0,0 3 0,4-3 16,0-3 0,0-8 0,4-6 16,-4-4 0,12-20 15,-5 3 16</inkml:trace>
  <inkml:trace contextRef="#ctx0" brushRef="#br0">778 137 0,'-8'-3'0,"8"3"0,-7 10 0,-1-3 16,8 0 0,-16 7 16,9 3 0,-12 10 15,3 4 0,-7 10 16,8 0 0,-8 0 15,3 0 0,1-10 16,7-4 0,5-9 16,3-5 0</inkml:trace>
  <inkml:trace contextRef="#ctx0" brushRef="#br0">720 223 0,'16'10'0,"-16"-10"0,23 31 0,-16-14 16,1 0 0,4 7 16,-1 4 0,1-1 15,-1 0 0,1 1 16,-1-1 0,-3-10 16,0-3 0</inkml:trace>
  <inkml:trace contextRef="#ctx0" brushRef="#br0">624 411 0,'-19'-3'16,"19"3"0,0-4 0,0 1 15,4 6 0,-1-6 16,9 3 0,3-7 16,1 4 0,7-8 15,0 5 0,4-5 16,8 4 0,-5-3 16,-3 7 0</inkml:trace>
  <inkml:trace contextRef="#ctx0" brushRef="#br0">1105 0 0,'-4'-3'0,"4"3"0,-7 10 0,-1-3 16,8 0 0,-8 10 15,1 7 0,-13 10 16,1 4 0,-8 10 15,4 0 0</inkml:trace>
  <inkml:trace contextRef="#ctx0" brushRef="#br0">701 647 0,'-12'11'0,"12"-11"0,-15 27 0,7-17 15,8 4 0,-7 3 16,-1 7 0,-11 10 15,3 4 0,1-4 16,3-3 0,1-7 16,3 0 0,0-10 15,5-1 0</inkml:trace>
  <inkml:trace contextRef="#ctx0" brushRef="#br0">728 627 0,'8'7'0,"-8"-7"0,19 27 0,-15-17 15,3 4 0,5 10 16,0 3 0,-1 1 16,1-4 0,-1 0 15,1 3 0,-1 4 16,5 0 0,-9-7 15,5-4 0,-12-3 16,4-3 0,-8-7 16,0 3 0</inkml:trace>
  <inkml:trace contextRef="#ctx0" brushRef="#br0">628 860 0,'-12'-4'0,"12"4"0,0 4 16,0-4 15,4 0 0,0-4 16,8 4 0,3-3 16,0 3 0,5-4 15,-1 1 0,0-4 16,4 7 0,4-3 0,-4 3 15</inkml:trace>
  <inkml:trace contextRef="#ctx0" brushRef="#br0">1136 719 0,'0'-3'0,"0"3"0,4 0 0,-4 0 15,0 0 0,4-4 16,7 4 0</inkml:trace>
  <inkml:trace contextRef="#ctx0" brushRef="#br0">1356 305 0,'-4'-3'0,"4"3"0,0 0 0,0-4 16,7 4 0,5-3 16,3-1 0,8-2 15,8 2 0,4-3 16,3 4 0,5-4 15,-5 7 0,1-7 16,-5 4 0,1-8 16,-4 8 0,-4-7 15,4 6 0,-8-2 16,-4 2 0</inkml:trace>
  <inkml:trace contextRef="#ctx0" brushRef="#br0">1641 329 0,'-16'10'0,"16"-10"0,4 52 0,-4-32 16,0 4 0,0 14 15,0 6 0,-4 4 16,4 0 0,-4 3 15,0-3 0,-3 0 16,7-7 0,-8-3 16,8-7 0,-4-7 15,4-4 0,-4-13 16,8 0 0,-4-14 16,8 4 0</inkml:trace>
  <inkml:trace contextRef="#ctx0" brushRef="#br0">2118 42 0,'-12'6'0,"12"-6"0,-15 21 0,7-7 15,4-1 0,-7 11 16,-1 0 0,-11 10 16,8 1 0,-4 2 15,7-2 0,-7-1 16,7-3 0,-3-4 16,3-3 0</inkml:trace>
  <inkml:trace contextRef="#ctx0" brushRef="#br0">2106 96 0,'4'7'0,"-4"-7"0,20 34 0,-13-16 16,1-1 0,0 7 15,3 3 0,-3 4 16,3 0 0,-3-7 15,0-1 0,-4-5 16,0-1 0,-4-7 16,3 4 0</inkml:trace>
  <inkml:trace contextRef="#ctx0" brushRef="#br0">1999 295 0,'-8'-4'0,"8"4"0,8-3 15,-5 0 16,9 6 0,3-6 16,9 3 0,2-4 15,5 8 0,0-1 16,4 7 0</inkml:trace>
  <inkml:trace contextRef="#ctx0" brushRef="#br0">1918 692 0,'-8'0'0,"8"0"0,0 7 0,0-4 16,4 4 0,-4 3 15,4 7 0,0 0 16,-1 4 0,1 3 16,0 0 0,-4-4 15,0 1 0,0-4 16,0-3 0,0-7 15,0-1 0</inkml:trace>
  <inkml:trace contextRef="#ctx0" brushRef="#br0">1941 620 0,'0'-7'0,"0"7"0,27-7 0,-16 4 16,1 6 0,3-3 15,1 0 0,-1 0 16,1 4 0,-9-1 16,1 7 0,-8 4 15,0 0 0,-8-1 16,1 1 0,-5-4 16,8 4 0,-4-7 15,8 0 0,4 0 16,8 0 0,3-4 15,8 0 0,4 1 16,0-1 0,0 1 16,-4 2 0,-3 1 15,-5 4 0,-7 2 16,-1 1 0,-11 3 16,1 0 0,-17 4 31,5-1 0,-16 1 15,8 3 0,-12-4 16,8-3 0,-11-6 0,11-1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 31 0,'-4'3'0,"4"-3"0,0 3 0,0-3 15,0 0 0,0 0 16,7 4 0,1-4 16,8 0 0,-1 0 15,4 0 0,4 0 16,0 0 0,4 0 15,-4 0 0,-3-4 16,3 4 0,-4-3 16,0 0 0,-3-4 15,3 7 0,-7-7 16,3 7 0,-7-7 16,-1 7 0,-3-7 15,4 7 0,-8-3 16,0 3 0</inkml:trace>
  <inkml:trace contextRef="#ctx0" brushRef="#br0">28 154 0,'-12'3'0,"12"-3"0,-4 7 0,4-7 15,4 4 0,-4-4 16,4 3 0,0 0 16,7 1 0,5-1 15,-1 1 0,0-4 16,5 3 0,3-3 16,-4 0 0,0 0 15,1 0 0,-5 0 16,0 0 0,1-3 15,-1 3 0,-3-4 16,-1 8 0,-3-4 16,4 0 0,-5 0 15,1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231 215 0,'-15'0'0,"15"0"0,-16 0 16,9 0 16,3 7 0,-12 0 15,1 7 0,-8 6 16,4 8 0,-5 6 16,5 0 0,0 11 15,4-4 0,-1 7 0,5 0 0,3 3 16,4-7 0,4 1 15,4-7 0,7-1 16,5-6 0,7-4 16,0-3 0,8-6 15,0-5 0,7-6 16,1-4 0</inkml:trace>
  <inkml:trace contextRef="#ctx0" brushRef="#br0">427 318 0,'0'-7'0,"4"7"0,-4-7 0,8 7 0,4 0 16,3-3 0,0-4 15,5 4 0,3-1 16,4 1 0,3-4 0,1 4 15,4-4 0,0 3 16,-1 1 0,-3-4 16,0 0 0,-4 4 15,-4-4 0,-4 4 16,-3-4 0,-5 3 16,-11 4 0,-4 7 15</inkml:trace>
  <inkml:trace contextRef="#ctx0" brushRef="#br0">655 322 0,'-12'13'0,"12"1"0,-4 17 0,4-11 16,0 8 0,0-8 15,-4 21 0,1-6 16,-1 12 0,0-9 0,0 3 16,0-7 0,0 1 0,0-8 15,1 0 0,-1-3 16,0-3 16,0-4 0,4-3 0,0-4 0,0-7 15,0 1 0,8-4 16,-4 0 15</inkml:trace>
  <inkml:trace contextRef="#ctx0" brushRef="#br0">1144 92 0,'-8'0'0,"8"0"0,-8 7 0,4-3 16,4 6 0,-11 7 15,3 7 0,-11 10 16,7 4 0,-7 3 16,4 0 0,-5 3 15,5-3 0,-4-3 16,7-4 0,1-6 16,3-4 0,0-17 15,8-1 0</inkml:trace>
  <inkml:trace contextRef="#ctx0" brushRef="#br0">1094 188 0,'7'10'0,"-7"-10"0,20 17 0,-17-6 32,5 2 0,0 8 0,3-1 0,-3 8 15,4-1 0,-5 1 16,1-4 0,0-4 15,-1 1 0,-3-4 16,0-4 0,-8-6 16,4 0 0</inkml:trace>
  <inkml:trace contextRef="#ctx0" brushRef="#br0">1032 366 0,'-12'-3'0,"12"3"0,0 0 0,0 0 16,8 0 0,0-4 16,0 4 0,3-3 15,4 3 0,5-4 16,-1 1 0,4-4 16,0 7 0,0-3 15,4 6 0</inkml:trace>
  <inkml:trace contextRef="#ctx0" brushRef="#br0">1032 657 0,'-4'-3'0,"4"3"0,-4 10 0,0-7 16,4 4 0,-7 3 15,3 7 0,-8 4 16,8 3 0,-7 3 16,-1 4 0,-3 3 15,3-3 0,1-7 16,3-3 0,0-8 15,5-2 0</inkml:trace>
  <inkml:trace contextRef="#ctx0" brushRef="#br0">1051 688 0,'8'7'0,"-8"-7"0,15 24 0,-11-14 15,4 0 0,0 7 16,-1 4 0,-3 3 15,4 3 0,-4 1 16,3-5 0,-3 1 16,0-3 0,-4-4 15,4 0 0,-4-7 16,0 1 0</inkml:trace>
  <inkml:trace contextRef="#ctx0" brushRef="#br0">947 876 0,'-11'-7'0,"11"7"0,0 0 16,0 0 16,4 0 0,-1 0 15,9 0 0,0-3 16,-1 3 0,4-4 15,5 1 0,-5-4 16,4 7 0,1-7 16,3 4 0</inkml:trace>
  <inkml:trace contextRef="#ctx0" brushRef="#br0">1255 654 0,'-11'6'0,"11"-6"0,-12 11 0,8-8 16,4 4 0,-7 3 15,3 4 0,-8 0 16,8 3 0,-3 0 16,3 0 0</inkml:trace>
  <inkml:trace contextRef="#ctx0" brushRef="#br0">1571 164 0,'15'7'0,"-15"-7"0,24 34 0,-17-17 15,5 0 0,-4 11 16,-1-1 0,-3 7 16,4 1 0,-8 2 15,4 1 0,-8 3 16,4 0 0,-8 4 15,0-4 0,-7 0 16,3-4 0,-11-2 16,4-5 0,-16 1 15,8 0 0,-7-4 16,3-3 0</inkml:trace>
  <inkml:trace contextRef="#ctx0" brushRef="#br0">1798 195 0,'0'-3'0,"0"3"0,8-7 0,-4 3 15,3 8 0,5-4 16,7 0 0,1 0 16,3 0 0,4-4 15,0 4 0,3-3 16,-3-1 0,-4-2 16,-3 2 0</inkml:trace>
  <inkml:trace contextRef="#ctx0" brushRef="#br0">2156 0 0,'-4'10'0,"4"-10"0,0 31 16,0-14 16,0 0 0,-3 11 15,3-1 0,-4 4 16,4 0 0,-8-1 15,4-2 0,-3-4 16,7-4 0,-4-3 16,4-3 0</inkml:trace>
  <inkml:trace contextRef="#ctx0" brushRef="#br0">2306 695 0,'-11'-7'0,"11"7"0,0-4 16,0 1 16,0 6 0,0-3 15,0 0 0,0 0 0,8 4 0</inkml:trace>
  <inkml:trace contextRef="#ctx0" brushRef="#br0">2526 236 0,'-12'-7'16,"12"7"0,-7 4 0,3-4 16,8 0 0,-4 0 15,0 0 0,4-4 16,3 4 0,5-3 16,7 3 0,8-7 15,0 7 0,8-4 16,-1 4 0,5-3 15,-5 0 0,1-4 16,-4 7 0,4-4 0,-1 1 16,-3 0 0,0-1 0,-4 1 15,-4-4 0,-4 3 16,-3 1 0,-5 3 16</inkml:trace>
  <inkml:trace contextRef="#ctx0" brushRef="#br0">2819 267 0,'-12'0'0,"8"10"0,0 0 0,4 1 0,0 6 15,0 10 0,0 0 16,0-3 0,0 21 15,0-7 0,0 13 0,0-7 16,-3 4 0,-5-7 31,8 0 0,-4-6 16,8-4 0,-8-4 16,4-3 0,-4-7 15,8-3 0,-4-7 16,0-4 0</inkml:trace>
  <inkml:trace contextRef="#ctx0" brushRef="#br0">3327 61 0,'-8'-6'0,"8"6"0,-4 3 16,0-3 16,8 7 0,-8 0 15,4 6 0,-11 8 16,-1 6 0,-11 8 16,8-1 0,-12 7 0,8-4 0,-4 1 15,11-4 0,-3-6 16,7-4 0,-4-7 15,9-3 0,-1-11 16,8-3 0</inkml:trace>
  <inkml:trace contextRef="#ctx0" brushRef="#br0">3281 126 0,'15'4'0,"-15"-4"0,19 27 0,-11-13 0,4 3 15,-5-3 0,5 13 16,-1-3 0,1 10 16,3 11 0,-3-14 0,-1-4 15,-3-3 0,-4-3 16,0-4 0,0-4 16,-4-6 0,0 0 15</inkml:trace>
  <inkml:trace contextRef="#ctx0" brushRef="#br0">3211 308 0,'-11'-7'0,"11"10"0,4-3 0,-4 0 15,15 0 16,0 0 0,5 0 15,3 0 0,-8 0 0,8 4 16,8-4 0,-4 3 16,0 4 15</inkml:trace>
  <inkml:trace contextRef="#ctx0" brushRef="#br0">3127 674 0,'0'-3'0,"0"3"0,0 7 0,0-7 16,4 6 0,-1 1 15,1 3 0,0 1 16,0 9 0,-4-3 0,0 7 16,0-3 0,-4 3 15,0-4 0,0-2 16,1-1 0,-1-7 0,0-3 16</inkml:trace>
  <inkml:trace contextRef="#ctx0" brushRef="#br0">3138 654 0,'4'-4'0,"-4"4"0,27-7 16,-19 7 0,7-3 16,-3 3 0,3 0 15,0 0 0,-3 7 16,-4-4 0,-8 11 0,0-4 15,-8 7 0,0 0 0,-7 0 16,3-3 0,5 0 16,-1-4 0,8-3 15,0-4 0,15 1 16,-3-4 0,15 0 16,0 0 0,4 3 15,-8 1 0,0 2 16,-4 1 0,-7 7 15,-1-4 0,-11 7 16,0-3 0,-11 7 16,-1-4 0,-7 0 15,3-3 0,-7-4 16,4 0 0,-12-7 0,8 1 16,0-8 0,4 1 15,0-7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19 154 0,'-12'3'0,"12"-3"15,-4 0 0,1 0 16,6 0 0,-3 0 16,8 0 0,4-3 15,3 3 0,4-4 16,4 1 0,8-4 15,4 3 0,3-6 16,5 7 0,3-4 16,-4 4 0,1-4 0,-5 7 15,-3-7 16,-4 7 0,-8-7 0,4 7 16,-12 0 0,-3 0 0</inkml:trace>
  <inkml:trace contextRef="#ctx0" brushRef="#br0">296 143 0,'-8'21'0,"8"-21"0,-7 58 0,3-27 16,8 0 0,-8 10 16,4 3 0,-8 1 15,8-8 0,-4-6 16,4 0 0,-4-4 16,1 1 0,-5-11 15,8 0 0,-4-10 16,4-4 0,0-10 15,8 4 0</inkml:trace>
  <inkml:trace contextRef="#ctx0" brushRef="#br0">758 386 0,'-4'-3'0,"4"3"0,-4 7 16,1-4 15,6 7 0,-6 1 0,3 6 16,-8 3 0,4 4 0,-4 0 16,4 0 0,-3-3 15,3-1 0,-4 1 16,4-1 0,0-6 15,4-4 0,-3-6 16,3 3 0</inkml:trace>
  <inkml:trace contextRef="#ctx0" brushRef="#br0">773 424 0,'12'10'0,"-12"-10"0,15 31 15,-11-21 16,4 4 0,0 3 31,3 7 0,1 3 16,-1 4 0,-3-7 16,4 0 0,-9-7 15,5 0 0,-8-6 16,0-4 0,-4-1 0,0-6 0,1 0 15</inkml:trace>
  <inkml:trace contextRef="#ctx0" brushRef="#br0">708 595 0,'-8'-3'0,"12"3"0,0 0 0,-4 0 15,8 3 0,3-3 16,1 0 0,-1 0 16,9 0 0,3-3 0,-8-4 15,1 3 0</inkml:trace>
  <inkml:trace contextRef="#ctx0" brushRef="#br0">673 37 0,'0'0'0,"0"0"0,4 4 0,-4-4 0,4 10 15,0 4 0,0 3 16,0 3 0,-1 4 15,1 4 0,0-4 0,0-1 16,0-2 0,0-7 16,0-4 0,3-10 15,1-10 0,4-7 16,-1-4 0,4-3 16,1 0 0,-5-3 15,1 3 0,0 3 16,-5 8 0,1 9 15,0 4 0,-1 7 0,1 7 16,-4 3 0,0 0 16,0 3 0,-1-2 15,1-5 0,0-2 16,0-5 0,4-6 16,3-6 0,1-8 15,-1-3 16,9 0 0,-5-7 15,0 3 0,1-6 16,-1 6 0,-3-3 16,-1 11 0</inkml:trace>
  <inkml:trace contextRef="#ctx0" brushRef="#br0">1320 318 0,'-4'0'0,"8"0"0,0 0 0,-4 0 0,8 0 15,-4 0 0,11-4 16,8-2 0,0-1 16,4 0 0,0 0 0,0 4 15,-4-1 0,4 1 0,-8-1 16,1 1 0,-5 0 15,-7-1 0,-4 4 16,-4 0 16</inkml:trace>
  <inkml:trace contextRef="#ctx0" brushRef="#br0">1340 448 0,'-20'-3'0,"20"3"0,-4 0 0,4 0 0,0 0 16,8 0 0,4-4 16,3 4 0,4-3 15,4-1 0,1 1 0,2-1 16,-2 1 16,-1-4 0,0 0 0,0 4 15,-8-7 0,-3 6 16,-1 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186 493 0,'-4'-4'0,"4"4"0,-3 0 0,-1 0 15,4 4 0,-8-1 16,4 0 0,-7 1 15,-1 6 0,-7 4 16,7 3 0,-11 7 16,8 3 0,-4 4 15,3 3 0,1 4 16,3 0 0,5-1 0,7 1 0,0-4 16,7 0 15,5 4 0,3-4 0,4-13 16,5-4 0,2-10 15,5-1 0,12-6 16,3 0 0</inkml:trace>
  <inkml:trace contextRef="#ctx0" brushRef="#br0">321 578 0,'-4'0'0,"8"3"0,4 8 0,0-1 16,3 7 0,8 7 0,-3 0 16,-1-3 0,8 9 15,-4-6 0,12 7 0,8 3 16,-12-13 0,-4-4 15,0-3 0,0-4 32,0 0 0</inkml:trace>
  <inkml:trace contextRef="#ctx0" brushRef="#br0">687 544 0,'-19'7'0,"19"-7"0,-23 24 0,11-11 15,4 4 0,-11 11 16,0 3 0,-12 6 16,4 4 0,-11 4 15,7-1 0,0-6 16,8 0 0,4-11 15,11-3 0</inkml:trace>
  <inkml:trace contextRef="#ctx0" brushRef="#br0">787 890 0,'-19'10'0,"19"-10"0,-4 17 16,0-10 15,4 3 0,-4 0 16,0 4 0,-3-4 16,7 4 0</inkml:trace>
  <inkml:trace contextRef="#ctx0" brushRef="#br0">1068 575 0,'-4'6'0,"4"-6"0,-4 28 0,1-18 15,6 4 0,-3 3 16,0 3 0,0 4 16,8 0 0,-4-10 15,8 0 0,3-14 16,4-4 0,8-20 15,0 4 0,-4-14 16,0 3 0,-3-3 16,3 3 0,-4-7 15,4 11 0,-8 13 16,-3 11 0,-4 16 16,-1 8 0,-10 20 15,-1 3 0,-4 8 16,0-1 0,-3 0 15,-1-6 0,-7-4 16,0 4 0,-8-8 16,7-3 0,-3-13 15,4-4 0,0-14 16,3-3 0,5-13 16,7-1 0</inkml:trace>
  <inkml:trace contextRef="#ctx0" brushRef="#br0">1469 924 0,'-12'17'0,"12"-17"0,0 17 0,0-10 16,0 0 0,-4 0 15,4 3 0,-4-3 16,0 3 0,1 0 15,3 0 0</inkml:trace>
  <inkml:trace contextRef="#ctx0" brushRef="#br0">1711 835 0,'-19'-17'0,"19"17"0,-4-38 15,4 17 16,4 8 0,0-21 16,3 6 0,5-13 0,3 7 15,9-7 0,-5 7 0,4 6 16,0 11 0,-4 10 16,4 11 0,-3 16 15,-5 8 0,-7 6 16,3 3 0,-7 1 15,4 3 0,-8 7 16,0 0 0,-8-14 16,4-6 0,-7-8 15,-1-3 0,-11 0 16,0-6 0,0-11 16,4 0 0,-5-11 15,9 5 0,0-12 16,-1 12 0,9-8 15,3 4 0,8-4 16,3 7 0,9-3 16,-1 3 0,12-10 15,0 3 0,0-3 16,4 7 0</inkml:trace>
  <inkml:trace contextRef="#ctx0" brushRef="#br0">2158 390 0,'11'3'0,"-11"-3"0,23 24 0,-11-10 15,0 3 0,-1 10 16,5 4 0,-9 3 15,5 4 0,-12 3 16,4 0 0,-8 14 16,0-4 0,-11-6 15,3-8 0,-15 1 16,4-4 0,-16 4 16,5-4 0</inkml:trace>
  <inkml:trace contextRef="#ctx0" brushRef="#br0">2566 578 0,'-8'0'0,"8"0"0,0-3 0,0-1 15,0 8 0,0-4 16,4 0 0,4 0 16,3 0 0,1-4 15,3 4 0,8-3 16,4-1 0,0-2 16,0 6 0,0-4 15,4 8 0,-12-4 16,1 0 0,-9 0 15,1 0 0,-8-4 16,3 4 0</inkml:trace>
  <inkml:trace contextRef="#ctx0" brushRef="#br0">2551 753 0,'-12'-4'0,"12"4"0,0-3 0,4-1 15,4 4 0,3-6 16,8 2 0,8-3 16,0 4 0,4-1 15,0 4 0,0-3 16,-4 6 0,3-3 16,-3 0 0,-3-3 15,-5 3 0,-4-3 16,1 6 0</inkml:trace>
  <inkml:trace contextRef="#ctx0" brushRef="#br0">3344 373 0,'-4'-7'0,"4"7"0,-8 0 0,8 0 15,-4 3 0,-7 4 16,-5 3 0,-3 8 16,4-1 0,-1-4 0,-7 18 15,-8 20 0,5 8 16,2 2 0,9-3 15,7-3 0,8-17 16,0-7 0,23 3 16,8-10 15,4 7 0</inkml:trace>
  <inkml:trace contextRef="#ctx0" brushRef="#br0">3506 410 0,'0'4'0,"0"-4"0,-4 3 0,4-3 16,4 4 0,3-8 15,5 4 0,-1-3 16,9 3 0,3-7 15,4 0 0,0 0 16,3 4 0,1-7 16,4 6 0,-1-6 15,1 6 0,-4-6 16,-4 7 0,-4-8 16,-4 8 0</inkml:trace>
  <inkml:trace contextRef="#ctx0" brushRef="#br0">3721 482 0,'-11'31'0,"11"-31"0,-8 48 0,4-31 16,4 0 0,-4 11 15,4 2 0,-8 5 16,8-5 0,-3-2 16,6-4 0,-3-7 15,0 0 0,0-10 16,8 0 0</inkml:trace>
  <inkml:trace contextRef="#ctx0" brushRef="#br0">4114 181 0,'-4'-7'0,"4"7"0,8 0 0,-8 0 15,0 4 0,0 2 16,0 5 0,-8 6 16,4 7 0,-11 3 15,3 4 0,-11 10 16,4 0 0,0-7 16,3-6 0,1-4 15,7-4 0,0-6 16,8-4 0</inkml:trace>
  <inkml:trace contextRef="#ctx0" brushRef="#br0">4125 243 0,'4'10'0,"-4"-10"16,16 41 0,-12-27 15,3-1 0,1 15 16,0-1 0,-1 1 15,1-5 0,-4-2 16,0 0 0</inkml:trace>
  <inkml:trace contextRef="#ctx0" brushRef="#br0">4037 366 0,'-16'-4'0,"16"4"0,8 0 0,-4 0 16,0 0 0,4 0 16,7 0 0,0-3 15,5 0 0,3-8 16,4 4 0</inkml:trace>
  <inkml:trace contextRef="#ctx0" brushRef="#br0">4414 58 0,'-19'0'0,"19"0"0,-8 17 15,1-7 16,7 4 0,-8 10 15,0 7 0,-7 3 16,-1 4 0,-7 9 16,4 1 0</inkml:trace>
  <inkml:trace contextRef="#ctx0" brushRef="#br0">4018 657 0,'-4'3'0,"4"-3"0,4 28 0,-4-15 16,0 1 0,0 7 15,0 2 0,0 5 16,0-1 0,0-3 16,0 0 0,-4 0 15,4-7 0</inkml:trace>
  <inkml:trace contextRef="#ctx0" brushRef="#br0">4014 653 0,'27'-24'0,"-27"24"0,38-20 0,-26 13 15,3 7 0,1-3 16,-1 6 0,-7 4 15,3 7 0,-11 3 16,0 0 0,-7 0 16,3 3 0,-8-2 15,8-1 0,0-7 16,4 4 0,4-8 16,4 5 0,4-4 15,7-1 0,-4 1 16,4 4 0,-3 2 15,-1 1 0,-7 0 16,0 3 0,-12-4 16,4 8 0,-12-4 15,5 4 0,-17-4 16,5-4 0,-8-6 16,8 4 0,-8-8 15,4 0 0,-4-9 16,12 2 0</inkml:trace>
  <inkml:trace contextRef="#ctx0" brushRef="#br0">4742 376 0,'-12'0'0,"12"0"0,-19 17 0,7-6 15,4 2 0,-11 8 16,4-1 0,-12 11 16,8 3 0,-4 7 15,11-3 0,0 7 16,5-4 0,-1 0 16,8 0 0,4-4 15,7-6 0,5-3 16,7 2 0,8-6 15,3-3 0,5-21 16,-1 0 0</inkml:trace>
  <inkml:trace contextRef="#ctx0" brushRef="#br0">4903 790 0,'-15'-3'0,"15"3"0,-12-10 0,8 6 16,4 4 0,-3-7 15,-1 0 0,-4-13 16,8-1 0,-4-9 16,8 6 0,4-14 15,3 7 0,5-6 16,3 9 0,0-3 15,4 11 0,-3 6 16,-1 7 0,0 7 16,0 7 0,1 10 15,-1 4 0,-11 10 16,-5-1 0,-6 5 16,-1-5 0,-12 5 15,5-5 0,-12-2 16,7-1 0,-7-6 15,4-1 0,0-9 16,3-5 0,5-9 0,11 3 16</inkml:trace>
  <inkml:trace contextRef="#ctx0" brushRef="#br0">5196 783 0,'-8'21'0,"8"-21"0,-8 27 0,5-16 16,3-1 0,-4 4 15,4-1 0,-8 4 16,4-3 0,-7-4 16,7 4 0,-4-11 15,4 4 0</inkml:trace>
  <inkml:trace contextRef="#ctx0" brushRef="#br0">5331 503 0,'11'-4'0,"-11"4"0,23-3 16,-15 3 15,4 3 0,-5 1 16,5 6 0,-8 4 16,3 3 0,-10 10 0,3 4 15,-12 3 0,4-3 16,-11 0 0,7-4 0,-7-3 16,4 0 0,-4-7 15,3 0 0,5-6 16,3-4 0,8-7 15,4 0 0,7-4 16,5 1 0,3-4 16,0 0 0,4 0 31,0 4 0,1-4 0,2 7 0,-2-4 16,-1 4 0,-4-3 15,0 3 0</inkml:trace>
  <inkml:trace contextRef="#ctx0" brushRef="#br0">5673 400 0,'0'0'0,"0"0"0,27 10 15,-15-3 0,-1 7 16,1 3 0,3 4 0,-3 3 16,-1 3 0,-7 4 15,0 3 0,-12 0 16,5-3 0,-17 7 16,1-4 0,-12 3 15,4-2 0,-7-4 16,11-4 0</inkml:trace>
  <inkml:trace contextRef="#ctx0" brushRef="#br0">6001 766 0,'-12'14'0,"12"-14"0,-4 21 16,0-15 15,8 1 0,-8 7 16,4 0 0,-7 3 0,3 0 0</inkml:trace>
  <inkml:trace contextRef="#ctx0" brushRef="#br0">6262 342 0,'-11'0'0,"11"0"0,-4 0 16,0 0 15,8 0 0,-4 0 16,4 0 0,0 0 15,7 0 0,5 0 16,3 0 0,8-7 16,0 4 0,4-8 0,0 8 15,-1-7 0,5 3 0,0-10 16,-1 6 0,-7-2 16,-4 6 0,-3 0 15,-5 4 0</inkml:trace>
  <inkml:trace contextRef="#ctx0" brushRef="#br0">6474 414 0,'-19'24'0,"19"-24"0,-4 41 0,0-27 16,8 3 0,-4 10 15,0 4 0,0 6 16,0 1 0,0 0 16,0-4 0,0-7 15,0 1 0,0-11 16,0 0 0,0-14 16,8 1 0</inkml:trace>
  <inkml:trace contextRef="#ctx0" brushRef="#br0">6909 68 0,'0'0'0,"0"0"0,-3 10 16,-1-3 16,4 3 0,-8 11 15,4 3 0,-7 10 16,-1 0 0,-7 4 0,3 0 15,-7 3 0,8-7 16,-1-3 0,5-4 0,-5-3 16,9-3 0</inkml:trace>
  <inkml:trace contextRef="#ctx0" brushRef="#br0">6921 208 0,'11'18'0,"-11"-18"0,16 44 0,-12-30 16,3 3 0,1 3 15,0 4 0,0-3 16,-1 3 0,1-4 16,0 1 0,-8-4 15,3-3 0</inkml:trace>
  <inkml:trace contextRef="#ctx0" brushRef="#br0">6798 352 0,'-23'7'0,"23"-7"0,0 0 0,0 0 16,0 0 0,3 0 15,5 0 0,8-3 16,3 3 0,8-7 16,0 0 0</inkml:trace>
  <inkml:trace contextRef="#ctx0" brushRef="#br0">7171 0 0,'-4'0'0,"4"0"0,-3 13 0,-1-6 16,4 3 0,-8 8 16,4 6 0,-7 6 15,-1 5 0,-7 6 16,-1 3 0</inkml:trace>
  <inkml:trace contextRef="#ctx0" brushRef="#br0">6786 592 0,'-8'-4'0,"8"4"0,0 11 0,0-5 15,4 1 0,-4 10 16,4 4 0,-4 10 16,4 0 0,-4 3 15,0-3 0,-4-4 16,4 0 0,-4-6 16,4-1 0</inkml:trace>
  <inkml:trace contextRef="#ctx0" brushRef="#br0">6813 609 0,'31'-21'0,"-31"21"0,38-13 16,-26 9 15,0 8 0,-1-4 16,1 0 0,-9 3 0,1 4 15,-8 3 0,1 4 0,-9 0 16,1 3 0,-5-4 16,8 1 0,1-4 15,7 4 0,4-7 16,7 3 0,5-3 16,7 0 0,-4 3 15,4 0 0,-4 4 16,0 0 0,-7 6 15,-4 1 0,-12-1 16,4 4 0,-16-3 16,5 6 0,-12-6 15,4-4 0,-12-3 16,8-4 0,-4-7 16,4-3 0</inkml:trace>
  <inkml:trace contextRef="#ctx0" brushRef="#br0">7545 328 0,'-8'-3'0,"8"3"0,-12-4 0,5 4 15,7 4 0,-12-1 16,5 4 0,-13 3 16,1 4 0,-8 7 15,4 3 0,-16 13 16,5 1 0,3 3 16,12-3 0,3-4 15,9-3 0,7-7 16,7-1 0,9-2 15,3-4 0,12-7 16,0 1 0,3-11 16,5 3 0,3-3 15,0 0 0</inkml:trace>
  <inkml:trace contextRef="#ctx0" brushRef="#br0">7780 328 0,'-8'-7'0,"8"7"0,0-3 0,0 3 16,0 3 0,0 1 16,0 6 0,-4 17 15,4 4 0,-4 10 16,0 4 0,-3-1 15,3-3 0,-4 0 16,4-3 0,-3-4 16,3-3 0,0-7 15,4-3 0</inkml:trace>
  <inkml:trace contextRef="#ctx0" brushRef="#br0">7926 619 0,'-8'17'0,"8"-17"0,0 34 16,0-20 16,0 0 0,0 3 15,0 0 0,-4 0 16,4 0 0,-3-3 15,-1 0 0</inkml:trace>
  <inkml:trace contextRef="#ctx0" brushRef="#br0">8084 342 0,'15'-10'0,"-15"10"0,39-4 0,-28 4 15,5 7 0,-1 3 16,4 4 0,-7 7 16,3 3 0,-11 6 15,-4 5 0,-11 2 16,-1 1 0,-7-4 15,3 0 0,-7-10 16,4 0 0,0-10 16,3 0 0,1-11 15,7-3 0,8-3 16,4-1 0,8-3 16,3 7 0,4-7 15,4 7 0,4-3 16,0 6 0,0-3 15,-4 0 0,0-3 16,1 3 0,-1-7 0,-4 4 16</inkml:trace>
  <inkml:trace contextRef="#ctx0" brushRef="#br0">8496 338 0,'15'7'0,"-15"-7"0,27 28 0,-15-15 15,-1 1 0,1 10 16,-1 0 0,-7 3 16,0 4 0,-12 3 15,1 1 0,-13-1 16,5 0 0,-12-3 15,8-4 0,-8-3 16,8-3 0</inkml:trace>
  <inkml:trace contextRef="#ctx0" brushRef="#br0">8746 797 0,'-8'10'0,"8"-10"0,-3 11 0,-1-8 16,8 1 0,-8 2 16,0 8 0,-8 0 15,1 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232 157 0,'0'-7'0,"0"7"0,-4-3 0,4 3 0,-4 0 16,4 0 0,-4 0 15,0 0 0,-7 3 16,3 1 0,-11 6 0,3 0 15,-11 14 0,-7 11 16,3 6 0,0 0 16,16-7 0,3-7 15,4 4 0,5-7 16,14-10 0,-3-4 16,23-24 0,-8 4 0,15-28 15,-3 8 0,0-18 16,-5 10 0,-3-3 15,0-4 0,-4 15 16,-7 16 0,-5 14 16,-3 14 0,-4 10 15,0 6 0,3 5 16,1-1 0,4-3 16,3-4 0,0-6 15,5-8 0,3-2 16</inkml:trace>
  <inkml:trace contextRef="#ctx0" brushRef="#br0">424 250 0,'0'-7'0,"0"7"0,27-10 15,-12 6 0,9-3 16,6 0 0,5 1 16,7-1 0,1-4 15,-5 1 0,1 0 0,-1 0 16,-11 3 0,-8 3 15</inkml:trace>
  <inkml:trace contextRef="#ctx0" brushRef="#br0">647 0 0,'-23'20'0,"16"4"0,-1 21 0,4-25 0,-4 11 16,1 3 0,-1 4 16,4 0 0,0 3 15,4-4 0,8-6 0,4-3 16,7-11 0,4-10 16,4-4 15,4-3 0</inkml:trace>
  <inkml:trace contextRef="#ctx0" brushRef="#br0">952 123 0,'-16'-10'0,"5"10"0,-1 3 0,8 4 16,-7 7 0,-5 6 15,-7 8 0,-4 6 16,0 4 0,4 3 0,4 3 15,7-3 0,9-17 16,-1-3 0,11-11 16,13-10 0,3-14 15,4-10 0,0-7 16,-4-6 0,0-1 16,-8 4 0,1 10 15,-5 7 0,1 7 16,-5 6 0,1 8 15,0 6 0,0 4 0,-1 3 16,1 0 0,4-4 16,-1 1 0,4-4 15,1-3 0,-1-7 16,-3-3 16,-1-7 0</inkml:trace>
  <inkml:trace contextRef="#ctx0" brushRef="#br0">1133 150 0,'-4'14'0,"0"0"0,0 17 16,0-14 0,0 3 15,0 4 0,-3 0 0,3-3 16,4-4 0,4-7 0,7-10 16,-3 0 0,19-24 15,4-10 0,0 3 16,-1 4 0,-3 6 15,-7 7 0,-1 11 16,-8 10 0,1 7 16,-4 6 0,-4 4 15,-4 3 0,0 1 16,0-4 0,-4-4 16,4-3 0,0-3 15,0-4 0,0 1 16,0-4 15</inkml:trace>
  <inkml:trace contextRef="#ctx0" brushRef="#br0">1498 109 0,'-7'-10'0,"7"13"0,11-9 15,-3 6 0,7-4 16,5 1 0,3 3 16,4 3 0,0 4 15,-4 3 0,-4 7 0,-7 1 0,-9 2 16,-6 4 0,-9 3 15,-3-3 0,-9 0 16,1 0 0,-4-3 16,-3-4 0,3-3 15,4-4 0,7-3 16,5-4 0,11-6 16,7-1 0,9 1 15,7-1 0,8 1 16,3 3 0,9 0 15,3 0 0,0 3 16,0-3 0,-7 0 0,-5 4 16,-14-1 15,-17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150 332 0,'-8'-3'0,"8"3"0,-3-7 0,3 7 0,-4 0 16,4 0 0,-8 0 15,4 0 0,-7 7 16,3-1 0,-7 8 0,3 0 15,-3 13 0,3-6 16,-3 23 0,-1-6 16,5 17 0,3-11 15,8 7 0,0-9 16,12-1 0,-5-7 16,12-3 0,1-7 15,11-14 0,-4 0 0,11-20 16</inkml:trace>
  <inkml:trace contextRef="#ctx0" brushRef="#br0">250 346 0,'-7'0'0,"7"0"0,3-4 0,-3 4 16,8 0 0,0 0 16,11-3 0,-4-1 15,12 1 0,-3 0 0,14-1 16,-7 1 0,7-4 15,-7 0 0,4 0 16,-4 0 0,-1-3 0,-3 0 16,0 0 0,-4-1 15</inkml:trace>
  <inkml:trace contextRef="#ctx0" brushRef="#br0">497 414 0,'-20'38'0,"20"-38"0,-19 72 16,19-59 0,-7 28 16,3-6 0,-4 9 0,4-6 15,0-1 0,4-6 0,0 0 16,0-10 0,8-11 15,0-3 0,3-14 16,1 0 16</inkml:trace>
  <inkml:trace contextRef="#ctx0" brushRef="#br0">770 164 0,'-8'4'0,"8"-4"0,-11 20 15,11-13 0,-4 10 16,0-3 0,-7 13 16,3-3 0,-8 14 15,5-7 0,-4 10 0,3-7 16,0 0 0,1-6 16,7-8 0,0-3 15</inkml:trace>
  <inkml:trace contextRef="#ctx0" brushRef="#br0">759 222 0,'11'0'0,"-11"0"0,19 18 0,-15-15 16,4 14 0,0-3 16,3 13 0,-3-6 15,3 6 0,-3-3 0,0 3 16,0-6 0,-5 0 15,1-4 0,-4-4 16,0 1 0</inkml:trace>
  <inkml:trace contextRef="#ctx0" brushRef="#br0">662 342 0,'-7'4'0,"7"-4"0,0 0 16,0 0 0,0 0 16,0 0 0,7 3 0,1-3 15,7 0 0,-3 0 0,7 0 16,0 0 0,5-3 15,-5-1 16</inkml:trace>
  <inkml:trace contextRef="#ctx0" brushRef="#br0">1032 0 0,'-8'0'0,"12"0"0,-8 10 0,0-3 16,1 3 0,-1 1 0,-12 16 15,9-6 0,-9 13 16,5-7 0,-9 14 0,5-3 16</inkml:trace>
  <inkml:trace contextRef="#ctx0" brushRef="#br0">658 688 0,'0'14'0,"0"-14"0,4 34 15,-4-27 0,0 10 16,0-3 0,0 10 15,0-7 0,0 3 16,0-3 0,0-3 0,0 0 16</inkml:trace>
  <inkml:trace contextRef="#ctx0" brushRef="#br0">685 585 0,'23'-27'0,"-23"27"0,31-21 0,-23 21 16,4 0 0,-1 0 16,-3 4 0,0-1 15,-8 14 0,0 0 0,-8 11 16,4-4 0,-8 0 16,5-4 0,-1-3 15,4-3 0,4 0 16,0-4 0,16 0 15,-5-3 0,12 0 16,-4 0 0,1 3 16,-1-3 0,-7 10 0,-5-7 15,-11 7 0,4-3 16,-15 3 0,3-3 16,-11 3 0,4 0 15,-8-3 0,4-4 16,0-3 0,4 0 15,3-11 0,5 1 16,11-11 0,0 1 16</inkml:trace>
  <inkml:trace contextRef="#ctx0" brushRef="#br0">1278 257 0,'-19'-4'0,"19"4"0,-23 14 0,19-11 0,-7 11 16,-1-4 0,-11 18 16,4-8 0,-4 18 15,3-7 0,5 13 0,3-6 16,9 6 0,-1-6 15,15 0 0,-3-8 16,11-6 0,0-3 16,12-11 0,-8 1 15,12-11 0,-4 0 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47 360 0,'0'3'0,"0"7"0,4 11 0,-4-8 0,0 8 16,0 6 0,-4 8 15,-4 9 0,4-6 16,0-7 0,-3 10 0,-1-7 16,0 0 0,4-7 15,1-3 0,-1-6 16,8-12 0,-1 1 16</inkml:trace>
  <inkml:trace contextRef="#ctx0" brushRef="#br0">228 716 0,'-4'17'0,"4"-17"0,0 41 0,0-34 16,0 10 0,0-4 15,0 4 0,0 1 16,0-1 0,0-4 0,0 1 16,0-4 0,8-6 15,-4-1 0</inkml:trace>
  <inkml:trace contextRef="#ctx0" brushRef="#br0">313 613 0,'-16'-34'0,"16"17"0,4-11 15,4 18 0,-1-11 16,9 1 0,-1-4 0,4 3 15,8 4 0,0 7 16,0 6 0,0 11 0,-4 4 16,-3 6 0,-9 3 15,-3 4 0,-8 4 16,-8 2 0,-3 5 16,-9-1 0,5-10 15,3-4 0,-7 1 16,4-4 0,-4-3 15,3-4 0,1-10 16,3-7 16,8-3 0,8 0 15</inkml:trace>
  <inkml:trace contextRef="#ctx0" brushRef="#br0">728 260 0,'20'21'0,"-9"3"0,1 10 15,-5-13 0,1 6 16,0 4 0,-4 3 16,0 4 0,-4 3 15,-4 3 0,0-6 0,0-7 0,-15 13 16,3-10 0,-18 11 15,7-11 0,-12 7 16,5-10 0,-5 3 16,4-6 15</inkml:trace>
  <inkml:trace contextRef="#ctx0" brushRef="#br0">983 904 0,'-4'3'0,"4"-3"0,-4 10 0,4-3 15,0 0 0,-4 7 16,-4 3 0,-3 3 15,3 1 0,-4 3 0</inkml:trace>
  <inkml:trace contextRef="#ctx0" brushRef="#br0">1133 329 0,'-4'-7'0,"4"7"0,4 0 15,-4 0 0,7 0 16,5 0 0,7-4 16,8 1 0,4-4 15,7 0 0,1 1 0,3-5 0,-3 4 16,-5 1 0,1-1 15,-4 0 0,-4 0 16,-4 0 0,-4 0 16,-3 4 15</inkml:trace>
  <inkml:trace contextRef="#ctx0" brushRef="#br0">1364 380 0,'-16'14'0,"12"3"0,-3 10 0,3-10 0,0 7 15,0 14 0,0 13 16,-3 11 0,-1 0 16,0-4 0,1-7 0,3-6 15,0-8 0,0-13 16,0-3 0,4-14 15,8-11 0,3-10 16</inkml:trace>
  <inkml:trace contextRef="#ctx0" brushRef="#br0">1714 120 0,'-4'-3'0,"4"9"0,-4 12 0,1-5 0,-1 11 15,-4 7 0,-4 7 16,-3-1 0,-4 4 16,0-3 0,-1 0 0,5-8 15,-4-2 0,7-8 16,4-6 0,8-7 15</inkml:trace>
  <inkml:trace contextRef="#ctx0" brushRef="#br0">1710 236 0,'12'21'0,"-4"-1"0,3 15 0,-3-18 16,-1 3 0,1 4 15,4 0 0,-5 0 16,1-3 0,0-4 0,-4 0 16,0-3 0,-4-4 15,0 0 16,0 0 0,-4-3 16</inkml:trace>
  <inkml:trace contextRef="#ctx0" brushRef="#br0">1622 397 0,'-8'-3'0,"8"-1"0,0 1 16,0 3 0,0 0 15,8 0 0,-1 0 16,1 0 0,4 0 15,3 3 0,0-3 0,5 0 16,-1 0 0,0-3 0,0 0 16,1-4 15</inkml:trace>
  <inkml:trace contextRef="#ctx0" brushRef="#br0">2011 0 0,'-12'4'0,"12"2"0,-4 12 0,0-8 16,1 7 0,-5 7 16,0 7 0,-3 6 0,-5 1 15,-3 3 0,-4 7 16,-4 7 0</inkml:trace>
  <inkml:trace contextRef="#ctx0" brushRef="#br0">1572 685 0,'-8'0'0,"8"7"0,4 10 0,-4-4 15,4 8 0,-4 6 16,0 1 0,0 2 15,0-2 0,0 3 0,0-7 16,-4-4 0,0-6 16,4-4 15</inkml:trace>
  <inkml:trace contextRef="#ctx0" brushRef="#br0">1552 692 0,'12'-21'0,"0"7"16,18-3 0,-14 10 0,-1 1 16,4-1 0,-3 7 15,-1 3 0,-7 7 16,-8 4 0,-4 7 0,-4 3 16,-3 3 0,-1-3 15,5-4 0,-1-2 16,8-5 0,4-2 15,7-1 0,8-3 16,5-1 0,3 5 16,-4-1 0,-4 0 15,-4 4 0,-3 3 0,-8-3 16,-12 3 0,-4-3 16,-7-1 0,-4 1 15,-4-4 0,0-3 16,4-7 0,0-3 15,4-8 0,7 1 16,8-7 16</inkml:trace>
  <inkml:trace contextRef="#ctx0" brushRef="#br0">2107 366 0,'-16'0'0,"5"4"0,-1 3 15,5 0 0,-5 6 16,1 4 0,-9 7 15,1 4 0,-4 2 16,4 8 0,3 3 0,5 4 16,3-4 0,8-7 15,8-3 0,3-7 16,12-7 0,4-10 16,4-11 0,4-3 0,-4-3 15,3 3 16</inkml:trace>
  <inkml:trace contextRef="#ctx0" brushRef="#br0">2118 589 0,'-11'-27'0,"15"9"0,3-6 0,-3 14 0,8-7 16,-1 0 0,9 0 15,3 0 0,0 6 16,4 5 0,-4 2 0,0 11 16,-8 7 0,-3 3 15,-12 3 0,-4 4 16,-7 4 0,-5 3 15,-3-1 0,-4-2 16,0-4 0,3-4 16,5-6 0,0-7 15,7 0 0,8-7 16</inkml:trace>
  <inkml:trace contextRef="#ctx0" brushRef="#br0">2380 678 0,'-7'17'0,"7"-3"0,0 10 0,0-11 16,0 4 0,0 1 15,-4-1 0,0-4 16,0 1 15,0-4 0,0-3 0,0-7 16</inkml:trace>
  <inkml:trace contextRef="#ctx0" brushRef="#br0">2403 431 0,'20'-30'0,"-5"19"0,12-6 16,-12 14 0,5-1 15,3 1 0,0 6 16,-4 8 0,-4 2 16,-3 11 0,-4 0 0,-1 0 15,-14 4 16,-5-1 0,-3 0 15,-4-3 0,-5 0 16,1-3 0,0-4 16,0-7 0,4-6 15,0-8 0,-1-3 16,9-3 0,3-4 16,4 1 15</inkml:trace>
  <inkml:trace contextRef="#ctx0" brushRef="#br0">2673 271 0,'11'27'0,"-3"-3"0,4 14 16,-8-18 0,3 4 15,1 7 0,-4 0 16,-4 3 0,0 7 16,-4 3 0,-4 4 0,-3-3 15,-5 3 0,-7-7 0,0-3 16,-4-8 0,-4-9 15,12-7 16,4-14 0,-1-7 16</inkml:trace>
  <inkml:trace contextRef="#ctx0" brushRef="#br0">2812 264 0,'11'17'0,"-3"3"0,7 4 16,-7-7 0,0 4 15,-1 3 0,1 7 16,-4 0 0,-4 3 0,-4 3 0,-4 8 15,-3 3 0,-5 3 16,1-3 0,-4-3 16,-4-4 0,3-7 15,1-10 0,8-10 16,3-11 16</inkml:trace>
  <inkml:trace contextRef="#ctx0" brushRef="#br0">2908 110 0,'7'3'0,"1"11"0,4 10 0,-5-7 16,1 10 0,4 8 16,-1 2 0,1 8 15,-4-4 0,-1 3 0,-3 1 16,-4 3 0,-4 3 0,-7 7 16,-5 4 0,-3-4 15,-8 0 0,-8-3 16,1 0 0,-5-7 15,5-4 0,3-6 16</inkml:trace>
  <inkml:trace contextRef="#ctx0" brushRef="#br0">2430 418 0,'0'0'0,"4"-4"0,-4 4 0,0 0 0,0 0 15,0 0 0,0 0 16,0 0 0,0 0 16,0 4 0,0 3 0,0-1 15,-4 1 0,0 0 16,-3 3 0,-1 1 15,-3 2 0,-1 1 16,0 0 0,5-1 16,-1 1 0,4 0 15,0 0 0,4-1 0,4 1 16,4 0 0,0-1 16,-1 1 0,5-4 15,-1 4 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32 1 0,'-15'-4'0,"15"4"0,-12 4 16,9-4 0,6 0 15,-6 0 0,3 7 0,-4-1 16,8 5 0,-4 2 15,7 8 0,5 3 16,3 3 0,4 4 16,5 3 0,3 4 15,0 0 0,-4-11 16,0 0 0,-4-3 16,4 0 0,-4 0 15,4-3 0,-7-11 16,-1 0 0,-3-10 15,-1 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238 17 0,'-11'-7'0,"11"4"0,-4-1 0,4 4 15,-4 0 0,0-3 16,0 3 0,-3 0 15,3 0 0,0 0 0,-4 0 16,1 3 0,3 4 16,0 0 0,0 3 15,4 0 0,4 4 0,4 3 16,7 0 0,4 4 16,0-1 0,5 8 15,-1-4 0,0 3 16,-4-3 0,-4-3 15,1-4 0,-5 0 16,-3-4 0,-4 1 16,-4 0 0,-8 0 15,-3-8 0,-9 5 16,-6-4 0,-9-1 16,-8 5 0,-3-1 15,-11 4 0,3 3 16,7 3 0,17 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108 89 0,'-4'-3'0,"4"3"0,0 10 0,0 0 16,-3 0 0,-1 4 15,-4 7 0,-4 3 16,1 3 0,-1 0 0,1 1 16,-1-4 0,1-4 15,3-6 0,0-7 16,4-7 0,8-7 16,4-3 0,7-4 15,5-3 0,3 3 16,0 4 0,4 3 0,-4 4 15,0 3 0,-4 7 16,-7 3 0,-1 3 16,-7 5 0,-4-1 15,-7 3 0,-5 1 16,-3-1 0,-5 1 16,-3-4 0,0-3 15,0-4 0,4-3 16,0-4 0,3-6 15,5-4 0,-1-7 16,8-3 0,0-3 16,8-4 0,4 3 15</inkml:trace>
  <inkml:trace contextRef="#ctx0" brushRef="#br0">489 0 0,'12'4'0,"-4"2"0,7 5 15,-7-1 0,3 4 16,1-1 0,0 4 16,-5 4 0,-3-1 15,-4 4 0,-8 4 0,-3 3 16,-5-1 0,-7 5 0,-4-1 16,0 0 0,0-3 15,-3-4 0,-5-3 16,0-3 0,1-8 15,-1-2 0,0-4 16,1-18 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8 0 0,'-4'3'0,"4"-3"0,-4 0 16,0 0 16,8 0 0,-4 0 15,0 0 0,0 0 16,0 0 0,0 0 15,8 7 0,0-4 16,3 1 0,1-1 16,-1 1 0,1-1 0,3 1 0,1-1 15,-1 4 0,8 0 16,4 0 0,-4-4 16,-3 0 0,-5 1 15,0-1 0,1 1 16,-1-1 0,-7 1 15,3-1 0,-11 0 16,4 4 0,-8 3 16,1 4 0,-5 3 15,0 4 0,-3 3 16,-1 3 0,-11 11 16,8-1 0,-5-9 15,9-8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4 904 0,'-4'-3'0,"4"-1"0,0 4 0,0 0 16,0 0 0,0 0 16,4 0 0,3-3 15,1-1 0,0-3 0,3 4 16,1 0 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2462 0,'0'0'16,"0"0"0,0 0 0,0-3 0,0 3 15,0 0 0,0 0 16,4 0 0,-1-4 16,5 1 0,0 0 15,-4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12 0 0,'-4'-7'0,"4"7"0,4 0 0,-4 0 15,0 0 0,0 0 16,0 0 0,0 4 16,4 3 0,-4 3 15,0 7 0,0 10 16,0 8 0,0 19 16,0 5 0,0 19 15,0 1 0,0 10 16,0-14 0,0 11 15,0-7 0,0 10 16,0-11 0,0 8 0,0-4 16,0 4 0,0-8 0,0-6 15,0 17 0,0 14 16,0-28 0,0-10 16,0 7 0,0-14 0,0 0 15,0 7 0,0-23 16,0-8 0,0-3 0,0-7 15,0 0 0,-4-1 16,0-2 0,4-7 16,0-4 0,0 0 15,0-3 0,0-3 16,0-8 0,-8-10 16</inkml:trace>
  <inkml:trace contextRef="#ctx0" brushRef="#br0">605 62 0,'-8'-7'0,"8"7"0,-4-3 0,0 3 15,-3 0 0,-1 0 16,-4 0 0,-3 3 16,0 0 0,-5 4 0,1 0 15,-4 3 0,0 7 16,0 7 0,3 4 15,5 3 0,3-4 16,5-6 0,7 6 16,0-3 0,7 0 15,1-4 0,8-2 16,-1-1 0,8-4 0,-4-6 16,8-7 0,-4 0 15,4-7 0,-4-3 16</inkml:trace>
  <inkml:trace contextRef="#ctx0" brushRef="#br0">578 329 0,'-12'-17'0,"12"17"0,4-31 0,4 17 16,3-3 0,5-3 15,3-4 0,4 3 16,-4-3 0,1 7 0,-1 7 16,0 6 0,-4 8 15,-3 6 0,-8 11 16,-4 2 0,0 1 15,0-6 0,-8 6 16,0-4 0,-7 1 16,3-4 0,-3-4 15,4 1 0,3-14 16,4 0 0</inkml:trace>
  <inkml:trace contextRef="#ctx0" brushRef="#br0">990 28 0,'-8'6'0,"4"1"0,-11 7 15,7-4 0,-7 7 16,-1 4 0,-3 3 16,4 3 0,3-3 15,8-3 0,8-8 0,-4 1 16,15-4 0,1 1 15,7-4 0,8 3 0,-12-3 16,-4-1 0,-3 1 16,-4 0 0,-12 3 15,-8 8 0,-7-1 16,-8 0 0,0 3 16,0-6 0,8-4 15,4-3 0,11-3 16</inkml:trace>
  <inkml:trace contextRef="#ctx0" brushRef="#br0">1148 349 0,'-12'-6'0,"12"6"0,-8-24 15,8 20 0,0-10 16,4-10 16,4 4 0,3-14 15,9 6 0,-1-9 16,4 9 0,-4-3 15,4 11 0,-7 3 0,3 10 16,-4 14 0,1 7 0,-5 13 16,1 7 0,-8 7 15,4 4 0,-8-1 16,3-3 0,-6-6 16,3-1 0,-8-14 15,0-3 0,-7-10 16,3 0 0,-11-10 15,4-1 0,0-9 16,3 2 0,5-6 16,3 0 0,-4-7 15,9 7 0,3-4 16,3 11 0,9 0 16,3 3 0,5-3 15,-1 6 0</inkml:trace>
  <inkml:trace contextRef="#ctx0" brushRef="#br0">1625 291 0,'0'-7'0,"0"7"0,0-7 0,0 4 16,0 3 0,-4-7 16,4 4 0,-4-4 15,1 7 0,-9-3 16,4 6 0,-7 4 15,3 6 0,-3 5 16,3 2 0,-3 4 16,7 0 0,1 3 15,7-6 0,3-7 16,9-1 0,3-9 16,8-4 0,1-17 15,3 3 0,-4-10 16,-4 3 0,-4 4 15,-3 7 0,-4 7 0,3 6 16,-3 11 0,-4 6 0,3-3 16,9-3 0,3-4 15,16-13 0,-1-14 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 2343 0,'-4'7'0,"8"-14"15,-4 4 0,0 3 0,0 0 16,3 0 0,1 0 16,4-3 0,3 3 15,1-4 0,0 1 0,3-4 16,4 0 0,4-3 16,-3 3 15,3-7 0</inkml:trace>
  <inkml:trace contextRef="#ctx0" brushRef="#br0">335 2135 0,'11'-11'0,"-3"11"0,0 0 0,-8 0 15,7 0 0,1-3 16,4 0 0,-1-1 16,1-3 0,3 0 0,0-3 15,5 0 16,-1 0 0,4 3 15</inkml:trace>
  <inkml:trace contextRef="#ctx0" brushRef="#br0">712 1984 0,'8'4'16,"-4"-4"0,3 0 0,1 0 0,0 0 15,-1-4 0,5-3 16,3-3 0,1 0 15,-1-1 0,1 1 0,-1 0 16,4 0 16,-3-1 0</inkml:trace>
  <inkml:trace contextRef="#ctx0" brushRef="#br0">881 1642 0,'-3'-4'0,"3"4"0,0 0 15,0 0 0,0 0 16,0 0 0,0 0 16,0 0 0,3 7 15,1 0 0,4 7 0,-4-4 0,7 17 16,-3-6 0,7 17 15,-3-8 0,3 15 32,1-7 0,3 9 15,-3-5 0,-1-1 16,-4-7 0,1-7 0,-4-3 16,-1-7 0,-3-3 15,-4-14 0,0 0 16,0-10 0,0 3 15</inkml:trace>
  <inkml:trace contextRef="#ctx0" brushRef="#br0">908 1594 0,'-3'-4'0,"3"4"0,0-6 15,0 6 0,0 0 16,0 0 0,0 0 15,0 0 0,0 0 16,0 0 0,0 0 0,0 0 0,3 0 16,1 0 0,4-4 15,-4 1 0,7-1 16,-3 1 0,7-11 16,-3 7 0,7-6 15,-3 2 0,11-2 16,-8-1 0,12-3 15,-8 3 0,8-3 16,-4 3 0,3 1 16,-3-1 0,4 0 15,-4 1 0,0-1 16,-4 4 0,0-4 16,-4 4 0,5-4 15,-5 4 0,4 0 0,-4-1 16,0 4 0,-3 1 15,3-1 0,-4 0 16,1 0 0,-5 0 16,5 0 0,-5 1 15,5-1 0,-5 0 16,1 0 0,-1 4 16,1-1 0,-4 1 15,3-4 0,-3 3 16,0 1 0,-1 3 15,-3 0 0,0 0 16,0 0 0,-4 0 16,0 0 0,0 0 0,4 0 15,-4 0 0,4 3 16,-1 1 0,5 6 16,0 0 0,0 8 15,-1-5 0,5 15 16,-1-8 0,5 14 15,-5-6 0,5 13 16,-5-7 0,9 11 16,-5-11 0,4 7 15,-3-4 0,-1 1 16,-3-7 0,-1 0 16,1-7 0,-1-4 15,-3-3 0,0-3 0,-5 0 16,-3-4 0,0-3 15,0 0 0,0-4 16</inkml:trace>
  <inkml:trace contextRef="#ctx0" brushRef="#br0">1163 2220 0,'-4'0'0,"4"0"0,-4 0 0,4 0 0,0 0 16,0 0 0,0 0 16,0 0 0,0 0 15,0 0 0,-4 0 0,0 0 16,0 0 0,4 0 15,-4 0 0,4 0 16,-3 0 0,3 0 16,0 4 0,0-4 15,0 0 0,0 0 0,0 0 16,0 0 0,0 0 16,0 0 0,0-4 15,0 4 0,3-3 16,1-1 0,4 1 15,0 0 0,3-4 16,-3 3 0,7-6 16,-3 0 0,7-4 15,-3 0 0,7-3 16,-4 4 0,8-5 16,-8 5 0,8-4 15,-4 3 0,4-3 16,-8 3 0,8-3 0,-4 3 15,4 1 0,-7-1 16,7 0 0,-8 1 16,8-1 0,-8 4 15,4-1 0,-4 5 16,4-5 0,-3 4 16,-1-3 0,-4 3 15,5-3 0,-5 3 16,4-3 0,-3 3 15,3 0 0,-4 0 16,1 1 0,3-1 16,-4 0 0,-3 3 15,0 1 0,-5 0 16,1-1 0,0 1 0,-5-1 16,1 1 0,-8-4 15,4 0 16</inkml:trace>
  <inkml:trace contextRef="#ctx0" brushRef="#br0">1347 1707 0,'-7'0'0,"7"0"0,-12-4 16,12 4 0,0 0 15,0 0 0,0-3 0,0 0 16,0-4 0,0 0 0,0-3 15,0 3 0,4-3 16,0 3 0,4 0 16,-5 3 0,5 4 15,0 0 0,-4 7 16,-1-3 0,1 3 16,0-1 0,-4 5 0,0-1 15,-8 0 0,1 0 16,-5 1 0,5-4 15,-5-4 0,4 0 16,1-6 0,-1 0 16,4-8 0,4 4 15,4-10 0,0 4 16,7-4 0,-3 3 16,4 4 0,-1-1 15,1 11 0,-5 0 16,1 7 0,0 0 15,-4 7 0,-4-4 16,-4 4 0,4-1 16,-8 1 0,4-4 0,-4-3 15,1 0 0,-1-7 16,0 0 0,5-7 16,-1 0 0,4-10 15,0 3 0,7-3 16,-3 4 0,8-1 15,-5 4 0,5 6 16,-4 1 0,-1 10 16,1-4 0,-4 7 15,0 1 0,-4 2 16,0-2 0,-4 2 16,0-2 0,-4-1 15,5-3 0,-5-7 0,0 0 16,4-11 0,0 5 15,4-8 0,0 0 16,4-3 0,0 3 16,4 4 0,0 3 15,-1 7 0,1 0 16,-4 7 0,0 0 16,0 3 0,-1 1 15,-6 2 0,3-3 16,-8 4 0,4-4 15,-8 1 0,5-4 16,-5-4 0,4 0 16</inkml:trace>
  <inkml:trace contextRef="#ctx0" brushRef="#br0">670 170 0,'-4'-14'0,"4"14"0,-4 0 16,4 0 0,0-3 15,0 3 0,0-3 0,0-1 16,0 1 0,0-1 0,-4 1 15,4-1 0,0 1 16,0 0 0,-4-1 16,4 1 0,-4 3 15,4 0 0,0-4 16,0 1 0,0 3 16,0 0 0,0 0 15,0 0 0,0 7 16,0-4 0,4 7 0,0-3 15,8 10 0,-5-3 16,9 10 0,-5-3 16,9 13 0,-5-3 15,4 10 0,-3-7 16,-1 10 0,0-9 16,1 2 0,-5-3 0,9 4 15,-9-7 0,5 7 16,-5-8 0,5 8 15,-5-7 0,4 6 16,-3-6 0,3 7 16,-3-7 0,3 3 15,-3-3 0,0 0 16,-1-1 0,1-2 16,-1-4 0,1 0 15,-5-4 0,5 1 16,-4-4 0,3 3 15,-3-2 0,3 2 16,-3-3 0,4 0 0,-1 0 16,1 1 0,-4-5 15,-1 4 0,1-3 16,0 3 0,-1-3 16,5 3 0,-4-3 15,-1 3 0,1 0 16,4 0 0,-5 0 15,5 4 0,-5-4 16,1 0 0,0-3 16,0 3 0,-1 0 15,1 0 0,0 0 16,-1 4 0,-3-8 16,4 1 0,-4 0 0,0-4 15,0 0 0,-1-3 16,1 0 0,0 0 15,0-4 0,-4 1 16,0-4 0,0 0 16,0 0 15</inkml:trace>
  <inkml:trace contextRef="#ctx0" brushRef="#br0">581 286 0,'-8'11'0,"8"-11"0,0-7 0,0 7 15,4-7 0,-4 0 16,4-13 0,0 3 16,0-11 0,0 4 0,-1-7 15,1 7 0,0 0 16,0 4 0,0 3 15,0 3 0,3 7 16,-3 0 0,8 4 16,-1 0 0,9 6 0,-1 0 15,8 1 0,-4-1 16</inkml:trace>
  <inkml:trace contextRef="#ctx0" brushRef="#br0">1440 1666 0,'-4'0'0,"4"0"0,0 3 0,0-3 16,0 4 0,0-1 15,0 0 0,0 1 16,0-4 0,0 0 0,0 0 15,0 0 0,0 0 16,0 0 0,0 0 0,0 0 16,0 0 0,0 0 15,4 0 0,0 0 16,3 0 0,1 0 16,4-7 0,-1 0 15,8-3 0,-3 3 16,7-7 0,-4 4 15,8-7 0,-4 3 16,8-3 0,-8 4 16,8-8 0,-8 7 15,8 1 0,-4-1 16,4 0 0,-8 4 16,4-4 0,0 4 0,0-4 15,-4 4 0,7-4 16,9-6 0,-1-1 15,-3 4 0,0 0 16,-4 3 0,-1 1 16,1-1 0,-4 0 15,0 1 0,0 2 16,-4 1 0,0 0 16,0 0 0,0-1 15,1 1 0,-1 0 16,0-1 0,0 1 15,0 0 0,-4 3 0,0-3 16,1 0 0,-1-1 16,0 1 0,0 3 15,1 0 0,-1 0 16,-4-3 0,1 0 16,3 3 0,0-3 15,1 0 0,-1-1 16,-4 1 0,4 0 15,1-1 0,-1 5 16,0-1 0,0 0 16,1 0 0,-9 4 15,9-4 0,6-10 16,-6 6 0,-5 5 16,8-5 0,-4 4 0,5-3 15,3-3 0,-8 2 16,-4 4 0,4 1 15,-3-1 0,-1 0 16,1 0 0,-1 0 16,0 0 0,1-3 15,-5 3 0,5 0 16,-5 1 0,5-1 16,-5 3 0,5-3 15,-5 1 0,5-1 16,-5 3 0,5-3 15,-1 4 0,0-4 16,-3 4 0,0-1 0,-1 1 16,1-1 0,-1 1 15,1-4 0,-1 4 16,1-1 0,-1 1 16,1-4 0,0 4 15,-1-1 0,1 1 16,-1-1 0,-3 1 15,0 0 0,-1-1 16,-3 1 16,-4-1 0</inkml:trace>
  <inkml:trace contextRef="#ctx0" brushRef="#br0">3446 540 0,'-12'7'0,"12"-7"0,-7 10 0,7-10 16,0 0 0,0 0 16,3 3 0,-3-3 15,8 4 0,0-4 0,7 0 16,1 0 0,7 0 15,-4 0 0,4 0 16,-4 0 0,5 0 16,-5 0 0,0-4 15,-4 4 0,-3 0 16,0 0 0,-5 4 16,1-4 0,-8 10 15,0-3 0,-8 13 0,4-3 16,-11 14 0,3-3 15,-15 23 0,4-7 16,-7 18 0,3-11 16</inkml:trace>
  <inkml:trace contextRef="#ctx0" brushRef="#br0">535 245 0,'-4'4'0,"4"-4"0,0 7 0,0-7 16,0 0 0,0 0 16,0 0 0,0 0 15,0 0 0,0 0 0,0 0 16,0 0 0,4 3 16,-4-3 0,0 0 0,0 0 15,0 3 0,0-3 16,4 4 0,-4-4 15,0 0 0,0 0 16,4-4 0,-1 1 16,1-4 0,0 0 15,0-6 0,0 2 16,4-2 0,-5-1 16,5-3 0,0 3 15,-1-6 0,1 3 16,0-1 0,0 5 15,-1-4 0,1 3 16,-4 4 16,0-1 0,0 1 0,-1 3 0,1 0 15,0 4 0,0 0 0,0-1 16,0 1 0,0-1 16,-1 4 0,1 0 15,0 0 0,0 0 16,0 0 0,0 0 15,3 0 0,1 0 16,4 4 0,-1-1 16,5 7 0,-5-3 15,4 4 0,-3-5 16,3 1 0,-3 0 16,0 0 0,-5 0 15,1-7 0,3 0 16,-3-4 0,-4 1 0,0-4 31,0 4 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1764 2248 0,'-4'0'0,"4"0"0,0 0 0,0 0 0,0 0 16,0 0 0,0 0 15,0 0 0,0 0 16,0 0 0,0-3 0,0 0 15,4-1 0,0 1 16,0-7 0,0 3 0,-1-7 16,1 4 0,4-11 15,-4 4 0,4-7 16,-1 0 0,5-3 16,-5 3 0,5-4 15,0 4 0,3-3 16,0 3 0,5-7 15,-5 7 0,8-6 16,-4 6 0,4-4 16,-3 4 0,3-7 15,-4 7 0,4-10 16,-4 7 0,5-7 0,-5 3 16,4-7 0,-4 7 15,8-10 0,-8 11 16,4-5 0,1 4 15,-1-6 0,-4 6 16,4-7 0,-4 8 16,1-8 0,-5 7 15,8-7 0,-4 8 16,4-11 0,-3 6 16,3-6 0,-4 7 15,4-7 0,-4 10 16,4-6 0,-3 6 15,3-3 0,-4 6 16,4-3 0,-4 7 0,1-3 16,-5 3 0,4 0 15,-3 4 0,-1-1 16,1 4 0,-1-4 16,-3 4 0,-1 0 15,1 3 0,-1 1 16,1-1 0,-5 0 15,1 4 0,-4 0 16,0 0 0,0-4 16,0 4 15</inkml:trace>
  <inkml:trace contextRef="#ctx0" brushRef="#br0">2877 452 0,'-4'6'0,"4"-6"0,0 4 0,0-4 16,0 0 0,0 0 16,0 0 0,0 0 15,0 0 0,0 0 0,0 0 16,0 0 0,0 0 15,0 0 0,0 0 0,0 0 16,0 0 0,0 0 16,4-4 0,0 4 15,3-3 0,-3 0 16,4-8 0,0 4 16,-1-6 0,1 2 15,0-2 0,-1-1 16,1-3 0,0 3 15,0-6 0,-1 3 16,1 0 0,0-1 16,-1 1 0,1 4 15,4-5 0,-5 5 0,1-1 16,0 0 0,-1 1 16,1 2 0,0 1 15,-1 0 0,1 0 16,-4 3 0,4 0 15,-4 0 0,-1 4 16,1-1 0,0-3 16,0 4 0,0 0 15,-4-1 16,4 1 0,0-1 16</inkml:trace>
  <inkml:trace contextRef="#ctx0" brushRef="#br0">2911 27 0,'-11'10'0,"11"-10"0,-4 11 0,4-11 16,0 3 0,0-3 16,4 7 0,-4-4 15,8 1 0,-1-1 0,5 1 16,-1-4 0,5-7 16,-5 3 0,9-6 15,-5 3 0,4-3 16,-3 0 0,-1-1 15,0 5 0,-3 2 0,0 1 16,-1 6 0,1 1 16,-5 13 0,1-4 15,-4 18 0,0-7 16,-4 24 0,0-10 16,4 10 0,-1-11 15</inkml:trace>
  <inkml:trace contextRef="#ctx0" brushRef="#br0">108 1396 0,'-4'-3'0,"4"3"0,-3-4 0,3 4 15,0 0 0,0 0 16,0 0 0,0 0 16,0 0 0,0 0 15,0-3 0,0 0 16,0-1 0,0 4 16,0 0 0,0 0 0,0 0 15,0 0 0,7 4 16,1-1 0,7 4 15,-3 0 0,11 3 0,-4 0 16,16 7 0,-12-3 16,12 7 0,-4-4 15,7 7 0,-3-7 16,7 10 0,-7-10 16,7 7 0,-7-7 15,7 4 0,-7-4 16,7 3 0,-7-2 15,7 2 0,-7-3 16,7 4 0,-7-4 16,3 3 0,-3-2 15,7 5 0,-7-5 16,3 2 0,-7-3 16,0 4 0,-4-4 0,4 3 15,-8-2 0,8 2 16,-4-3 0,3 4 15,5 3 0,0 0 16,-4-4 0,-4-3 16,-1 0 0,-2 4 15,-1-7 0,-4-1 16,0 1 0,0 0 16,1-1 0,-1-2 15,0-1 0,0-3 16,-3 0 0,-1-1 0,1 1 15,-1-3 0,-3 3 16,-1-4 0,-3 0 16,0 1 0,-5-8 15,-3 4 0,-3 0 16,-9-6 0,-7-8 16</inkml:trace>
  <inkml:trace contextRef="#ctx0" brushRef="#br0">112 1554 0,'0'10'0,"0"-10"0,4 7 15,-4-7 0,0 0 16,0 0 0,0 0 15,0 0 0,-4-11 16,0 1 0,-7-14 0,3 7 16,-4-7 0,1 4 15,-4-8 0,3 4 0,0 0 16,1 4 0,3-1 16,0 4 0,8 7 15,0 0 0,12 3 16,-4 0 0,11 7 15,-4 0 0,12 0 16,-7 0 0,7-3 16,-4-1 0,0-3 15</inkml:trace>
  <inkml:trace contextRef="#ctx0" brushRef="#br0">1822 2279 0,'-8'4'0,"8"-4"0,-8 0 0,8 0 0,-3 0 15,-1 0 0,-8-4 16,4 1 0,-3-4 16,-1 0 0,1-7 0,3 4 15,0-3 0,1-1 16,7-3 0,0 3 15,4-3 0,-1 3 16,5 4 0,0-4 16,3 14 0,1 0 0,-1 11 15,-3-5 16,0 11 0,0-3 16,-5 3 0,1-3 0,-4 3 15,0-3 0,-4-4 16,1 0 0,-9-6 15,0-4 0,1-7 16,-1 0 0,5-7 16,-1 1 0,8-4 15,0 3 0,4 0 16,0 0 0,3 8 16,1-1 0,0 10 15,-1 1 0,1 9 16,-4-2 0,0 6 0,-4 0 15,0 0 0,0 0 16,-4-3 0,0-4 16,-4-3 0,1 0 15,-5-11 0,4 1 16,1-7 0,-1 3 16,4 0 0,4 0 15,4 4 0,0-1 16,4 8 0,-5-1 15,5 7 0,-4-3 16,0 3 0,0 1 16,-4-1 0,0-3 15,-4 0 0,0-1 16,-8-12 0,1-1 16</inkml:trace>
  <inkml:trace contextRef="#ctx0" brushRef="#br0">1102 2426 0,'-4'11'0,"4"-11"0,4-7 0,-4 7 16,0 0 0,0 0 16,0 0 0,0 0 15,4 0 0,-1 0 0,5 3 16,0 1 0,3 3 16,1-4 0,7 7 15,-3 1 0,7-1 16,4 0 0,7 7 15,-7-3 0,12 10 16,-5-4 0,9 8 16,-5-8 0,8 4 0,-7-3 15,3 3 0,-7-4 16,0 1 0,-5-1 16,1-3 0,-8-3 15,0-4 0,-3 1 16,-5-4 0,-3-1 15,-5-2 0,1-4 16,-4 0 0,0 0 16,3 0 15,-3 0 0</inkml:trace>
  <inkml:trace contextRef="#ctx0" brushRef="#br0">1175 2491 0,'-8'-3'0,"8"3"0,4-14 0,-4 14 15,4 0 0,-4 0 16,4 0 0,-4 0 0,4-6 16,-1 2 0,1-3 0,0 0 15,0-3 0,0 0 16,4-4 0,-1 0 15,1 1 0,3-1 16,1-6 0,-4 2 16,3 1 0,-3 0 15,4-3 0,-1 3 16,1-7 0,-1 3 16,1-6 0,-1 3 15,1-4 0,-1 1 16,1 0 0,0 3 0,3 0 15,-4 3 0,1-3 16,0 4 0,3-4 16,-3 3 0,3-3 15,-4 7 0,1-3 16,0 2 0,-1-2 16,1 3 0,-1-4 15,-3 4 0,3 0 16,-3 3 0,0-3 15,0 4 0,-1-5 16,1 5 0,0-4 16,-1 3 0,1-3 15,0 3 0,-1-3 16,-3 3 0,4-3 0,-4 0 16,4 0 0,-5 0 15,5 0 0,-4 3 16,4 0 0,-1 4 15,1 0 0,-4 3 16,4-3 0,-4 3 16,3-3 0,-3 3 15,0 0 0,0 3 16,0 1 0,-1 0 16,-3-1 0,0 1 15,0-1 0,0 1 16,0 0 0,0-1 15</inkml:trace>
  <inkml:trace contextRef="#ctx0" brushRef="#br0">1772 1376 0,'-4'0'0,"4"0"0,0 0 0,0 0 16,0 0 0,0 0 15,0 0 0,0 0 16,4 3 0,0 1 0,7 6 16,-3-3 0,7 6 15,1 1 0,7 3 16,-4-3 0,8 6 15,-4-3 0,8 4 16,-8-4 0,8 7 16,-4-7 0,3 0 15,-3-3 0,4 3 16,-8-3 0,4 3 16,-4-3 0,4-1 0,-4-2 15,1 2 0,-5 1 16,0-4 0,-4 0 15,1-3 0,-1 0 16,5 7 0,-5 0 16,4-1 0,-3-2 15,-1-1 0,-3-3 16,-1-1 0,-3 1 16,-8-7 0,0 0 15</inkml:trace>
  <inkml:trace contextRef="#ctx0" brushRef="#br0">1849 2765 0,'-4'-3'0,"4"3"0,-4-7 0,4 7 0,0 0 15,0 0 0,0 0 16,0 0 0,0-3 16,0-1 0,0 1 0,0-1 15,4-6 0,0 0 16,3-7 0,-3 3 16,4-10 0,0 3 15,3-2 0,1 2 16,3-6 0,-3 3 15,3-4 0,-3 4 16,3 0 0,-3 7 16,3-3 0,-3 3 0,-1-4 15,1 4 0,3-4 16,-3 4 0,3-3 16,-3 3 0,3-7 15,-3 3 0,3 1 16,-3 3 0,3-7 15,-4 3 0,1-3 16,0 4 0,-5-8 16,1 8 0,0-4 15,-1 3 0,5 1 16,-4 2 0,7 1 16,-7 4 0,3-1 15,-3 0 0,0 1 0,-1-1 16,1 0 0,0 4 15,-1-4 0,1 4 16,0-4 0,0 1 16,-1-1 0,-3 4 15,0-4 0,0 4 16,0-1 0,0 5 16,-1-1 0,1 0 15,0 3 0,-4 1 16,0 0 0,0-1 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223 0 0,'-4'4'0,"4"-8"0,0 8 0,0-4 16,0 10 16,-4 10 0,-3 11 15,-5 10 0,-7 11 0,-4 6 16,0 7 0,0 0 16,-1-3 0,1-4 15,4-10 0,0-7 16,7-7 0,5-10 15,3-7 0,4-7 16,7-10 0,9-13 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285 1212 0,'-4'0'0,"4"0"0,-4-4 0,0 1 16,4 3 0,-3-4 16,3 8 0,-8-4 15,8 0 0,-4 0 16,8 0 0,-4 0 16,0 0 0,0 0 15,0 0 0,4 0 16,3 3 0,5 1 15,3-1 0,8 1 16,1 2 0,6 1 16,5 0 0,4 0 15,3 3 0,0-3 16,1 3 0,-5-3 16,1 3 0,-5-3 15,1 0 0,-4 0 16,0 0 0,-5 0 15,1 0 0,4-1 16,-8 1 0,0-3 16,4 2 0,0-2 15,-4-1 0,1 1 16,-5 3 0,0-4 16,4 4 0,-4 0 15,1 0 0,-5-1 0,4 1 16,-3 0 0,3 0 0,-4 0 15,5 0 0,-5-4 16,0 4 0,-3-4 16,3 4 0,-3-3 15,0 2 0,-1-2 16,1 3 0,-5 0 16,5-1 0,-4 1 15,-1 0 0,1-7 16,0 4 0,-4-4 15,3 0 0,-3 0 16,4 0 0,-1 0 16,1 0 0,0 0 15,0 3 0,-1-3 0,1 0 16,-4 0 0,-4 0 16,4 3 0,-4-3 15,0 0 0,0 0 0,0 0 16,0 0 0,0 0 15,0 0 0,0 0 32,4 4 0,-4-4 15,3 3 0,-3 1 16,4-1 0,-4 0 16,0 4 0,-4 7 15,4 3 0,-7 7 16,3 7 0,-8 3 0,1 4 15,-9 3 0,9 0 0,-8 3 16,7 1 0,-7 3 16,3-4 0,-3 1 15,4-8 0,-4 1 16,7-7 0,-3-4 16,7-3 0,-4-7 15,9-3 0,-5 0 16,8-7 0</inkml:trace>
  <inkml:trace contextRef="#ctx0" brushRef="#br0">100 1900 0,'-11'-4'0,"11"4"0,-4 0 0,0 0 15,4 0 0,-4-3 16,4 3 0,-8-4 16,4 4 0,-3-3 15,3 6 0,-8-3 16,9 0 0,-5 0 15,4 0 0,-4 0 16,8 0 0,-7 0 16,7 0 0,-8 0 15,8 0 0,-4 0 16,8 0 0,-4 0 16,8 4 0,-1-4 15,5 7 0,3-4 16,4 4 0,5-4 15,3 4 0,3-3 0,5-1 16,4 0 0,3 4 16,4 0 0,0 3 0,4 1 15,-3-1 0,-1 4 16,0-1 0,-4 1 16,-3 0 0,-1-4 15,-3 0 0,0 1 16,-1-1 0,1-3 15,-4 3 0,0-3 16,-1 3 0,-3 0 16,-4 1 0,4-1 15,-4 0 0,1 0 16,-5 1 0,0-4 16,4-1 0,-4-2 15,5 3 0,-9-4 16,4 7 0,-3-6 15,-1-1 0,0 1 16,1-1 0,-5-3 16,1 3 0,-4-6 15,-1 3 0,-3-7 16,0 4 0,-4-11 16,0 11 0</inkml:trace>
  <inkml:trace contextRef="#ctx0" brushRef="#br0">593 1677 0,'-4'-7'0,"4"7"0,0-6 15,0 2 16,4 4 0,0-7 16,0 4 0,3-4 0,1 4 0,0-4 15,3 7 0,-3-4 16,4 4 0,-9 0 16,5 7 0,-12 0 15,4 7 0,-11-4 16,3 0 0,-7-3 15,3 3 0,-3-6 16,3 3 0,-3-7 16,7 0 0,4-7 15,4 0 0,4-7 16,4 4 0,3 0 16,9 3 0,-5 0 15,0 7 0,-7 3 16,4 4 0,-12 4 15,3-1 0,-10 0 16,-1 4 0,-7-7 16,7 3 0,-4-10 15,5 0 0,-1-7 16,8 0 0,4-7 16,7 1 0,5-4 15,-1 6 0,1 5 16,-1 2 0,-7 4 15,3 7 0,-7 0 16,0 7 0,-12-4 0,4 3 0,-7-2 16,-1-1 0,-3-7 15,3 1 0,1-11 16,7 4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1918 4966 0,'-8'-7'0,"8"7"0,-7 3 0,3-3 15,4 4 0,-12 2 16,4 5 0,-7 2 16,7 5 0,-7 6 15,7-1 0,-7 12 16,3-1 0,5 0 15,7 4 0,0 3 16,3-3 0,5-11 16,8-3 0,3-4 15,4-2 0,0-15 16,0-3 0</inkml:trace>
  <inkml:trace contextRef="#ctx0" brushRef="#br0">1999 5020 0,'0'0'0,"0"0"0,11 18 0,-3-12 15,0 5 0,3 2 16,5 4 0,3 4 16,4 3 0,-4 0 15,4 0 0,1 0 16,-1 3 0,4 1 15,3-4 0,-6-11 16,-1 1 0</inkml:trace>
  <inkml:trace contextRef="#ctx0" brushRef="#br0">2365 4870 0,'-20'10'0,"20"-10"0,-23 31 16,12-17 16,7-1 0,-19 15 15,4 2 0,-12 8 16,0 3 0,-11 10 16,3 1 0,4-8 15,12-6 0,0-7 0,12-4 16</inkml:trace>
  <inkml:trace contextRef="#ctx0" brushRef="#br0">2492 5178 0,'-4'-10'0,"4"10"0,-8-4 0,4 1 16,8 6 0,-8-3 15,0 0 0,-7 0 16,3 7 0,-3 0 15,3 7 0,-4-1 16,5 4 0,-9 7 16,9 0 0,-1-3 15,8-1 0,4-6 16,3-4 0,5-13 16,7-1 0,8-16 15,0-1 0,-8-3 16,1 7 0,-9 4 0,1 2 15,-5 1 0,5 7 16,-8 3 0,0 6 0,0 1 16,3 7 0,1 0 15,4-1 0,-1-2 16,4-1 0</inkml:trace>
  <inkml:trace contextRef="#ctx0" brushRef="#br0">2908 5257 0,'-16'-4'0,"16"4"0,-4 14 0,0-11 15,8 4 0,-8 3 16,4 4 0,-11 7 15,-1 3 0,-7-4 16,4 1 0</inkml:trace>
  <inkml:trace contextRef="#ctx0" brushRef="#br0">3108 4894 0,'-12'-7'0,"12"7"0,-4 10 16,1 0 15,6 1 0,-3 6 0,0 7 16,0 3 16,0 1 0,0-1 0,4-3 0,0-4 15,4-2 0,-1-8 16,5-3 0,0-14 16,3-3 0,0-18 15,5-3 0,3-27 16,4 7 0,-4-7 15,-4 17 0,-4 6 16,5 11 0,-9 21 16,1 13 0,-8 21 15,0 10 0,-8 4 16,0 3 0,-8-4 16,1-3 0,-12 4 0,11-1 15,-11 1 0,8-4 16,-9-14 0,5-3 0,-8-7 15,8-3 0,0-14 16,7-4 0,1-6 16,7 3 0,4-6 15,4 6 0</inkml:trace>
  <inkml:trace contextRef="#ctx0" brushRef="#br0">3570 5154 0,'-8'-10'0,"8"10"0,-4-11 15,0 8 16,4 6 0,-7-3 16,3 0 0,-12 4 15,5 3 0,-12 3 16,7 7 0,-3 4 0,8-1 0,-5 4 16,9 0 0,-1 3 15,4-3 0,8-13 16,4-1 0,7-17 15,4 0 0,0-13 16,5 3 0,-5-4 16,-4 4 0,-3 0 15,-1 3 0,-3 4 16,4 3 0,-9 7 16,1 3 0,4 4 15,0 7 0,-1-4 16,1 0 0</inkml:trace>
  <inkml:trace contextRef="#ctx0" brushRef="#br0">3820 5257 0,'-8'-4'0,"8"4"0,-3 14 16,-1-11 15,4 4 0,-4 3 16,4 1 0</inkml:trace>
  <inkml:trace contextRef="#ctx0" brushRef="#br0">4082 5233 0,'-15'-4'0,"15"4"0,-12-7 0,8 4 15,4-1 0,-4-6 16,4 0 0,-4-21 16,8 4 0,0-11 15,4 4 0,0-14 16,7 7 0,0-24 16,5 7 0,-1 10 15,0 14 0,0 13 16,1 14 0,-5 28 15,4 9 0,-7 15 16,-1-1 0,-7 8 16,4-8 0,-12 1 15,4-4 0,-8 7 16,5-7 0,-9-14 16,8-6 0,-4-8 0,-3-9 15,-5-8 16,1 1 0,0-14 15,3 3 0,-3-6 16,3 6 0,-3-3 16,7 7 0,0-1 15,5 5 0,3-1 16,3 3 0,5-3 16,7 4 0,5-4 0,-1 7 15,8-7 0,0 7 0</inkml:trace>
  <inkml:trace contextRef="#ctx0" brushRef="#br0">4517 5061 0,'-8'-13'0,"8"13"0,-11-4 0,3 4 15,8 4 0,-11 6 16,-1 4 0,-7 3 16,7 0 0,-3 3 15,7 4 0,-3 4 16,3 3 0,8-14 15,4 0 0,7-10 16,5-4 0,-1-13 16,4 0 0,-3-11 15,3 7 0,-7-3 16,-1 7 0,-3 0 16,3 3 0,-3 0 0,0 7 0,-1 0 15,1 7 0,0-4 16,3 4 0</inkml:trace>
  <inkml:trace contextRef="#ctx0" brushRef="#br0">4710 4678 0,'3'-10'0,"-3"10"0,12 7 15,-8 0 16,4 3 0,3 14 16,1 3 0,-1 11 0,5 3 15,-9 3 0,5 1 16,-8-4 0,0-7 0,-12 0 16,4 1 0,-19 13 15,0-4 0,-12-3 16,4-7 0</inkml:trace>
  <inkml:trace contextRef="#ctx0" brushRef="#br0">351 793 0,'0'-3'0,"0"3"0,0 7 0,0-4 16,0 7 0,0 4 15,0 7 0,0 3 16,7 3 0,-7 7 16,8 4 0,-4 6 15,4 1 0,-1 17 16,-3-4 0,0 17 15,0-7 0,0 15 16,0-15 0,-4 7 16,0-6 0,-4 10 15,4-8 0,-4 5 16,4-8 0,-4-3 16,4-10 0,0-4 15,0-3 0,-4 17 16,0 0 0,-3 4 15,7-8 0,-8 1 16,8-4 0,-4 0 16,8-6 0,-4-11 0,0-4 15,0-2 0,0-1 0,0 7 16,4 0 0,-4 3 16,0-2 0,0 9 15,0 0 0,0-6 16,0 3 0,0 3 15,4-7 0,-4-2 16,7-5 0,-7 18 16,4 0 0,-4 3 15,0-7 0,0 4 16,0-7 0,0-4 16,0-3 0,0 1 15,0-12 0,0 1 16,4-3 0,0 9 0,0-3 15,-4 1 0,4-1 0,0 0 16,-1-3 0,-3 0 16,4 3 0,-4 4 15,8-1 0,-8-6 16,0 0 0,0 3 16,0 0 0,4-3 15,0-4 0,-4 8 16,0-1 0,0-3 15,4 0 0,-4-1 16,3-2 0,-3 3 16,0-4 0,0 4 15,0-4 0,0 4 16,0 0 0,0-4 16,0 0 0,0 1 15,0-1 0,0 1 16,4 2 0,-4-6 15,0 0 0,0-3 16,0-4 0,0 0 16,0 0 0,0 11 15,0-1 0,0-3 16,0 0 0,0 0 16,0-4 0,0 1 15,0 3 0,0 0 0,0 0 16,0 3 0,0-3 0,0-3 15,0-1 0,0-3 16,0 4 0,0 10 16,-4-4 0,1-3 15,3 3 0,0-6 0,0-11 16,0 0 0,0 4 16,-4 14 0,4-4 15,-4-4 0,4 1 16,-4-4 0,4-4 15,0-2 0,0 6 16,0 7 0,0 3 16,0-3 0,0 0 0,0 0 15,0-10 0,0-4 16,0 7 0,0 14 16,0-4 0,0 1 15,0-1 0,-8-3 16,8-10 0,0-4 15,0 4 0,-4 3 32,1 10 0,-1-6 15,4-4 0,-4 0 16,8 0 0,-4-3 16,0 3 0,0-4 15,0 1 0,0 0 0,0 0 16,0-4 0,0 4 15,0-1 0,0 1 0,0 10 16,0 0 0,0 3 16,0-3 0,0 0 15,0 0 0,0 0 16,4 0 0,-4 0 16,0 0 0,0 0 15,0-4 0,0 4 16,0-3 0,-4-1 15,4-2 0,-4-1 16,0 0 0,0-4 16,4 5 0,-4-1 15,4 3 0,-4-3 16,4 4 0,0-4 16,0 4 0,-7-4 15,7 3 0,-8 1 16,8-1 0,-4 1 15,4-1 0,-4 1 16,8 3 0,-8-4 16,4 1 0,-4-1 15,4 1 0,-11-1 16,11-2 0</inkml:trace>
  <inkml:trace contextRef="#ctx0" brushRef="#br0">127 1139 0,'-15'7'0,"11"-4"0,4-3 0,0 0 15,0 0 16,8-10 0,3-10 16,9-11 0,3-7 0,0-3 0,-4 10 15,8-27 0,12-14 16,-12 14 0,-4 10 15,-4 14 0,-4 10 16,1 10 0,-1 14 16,1 14 0,-1 13 15,-3 1 0,3-1 16,4 11 0,-3-8 16,14 12 0,13 16 15</inkml:trace>
  <inkml:trace contextRef="#ctx0" brushRef="#br0">312 7153 0,'-4'-4'0,"4"4"0,0 0 0,0 0 16,0 0 0,0 0 15,0 0 0,0 0 16,0 0 0,0 0 0,0 0 16,4 0 0,4 0 15,0 0 0,-1 0 16,5-3 0,-1-1 16,5 4 0,-1-3 0,5 3 15,-1 0 0,4 0 16,0 0 0,0 0 15,4 0 0,0 0 16,4 0 0,-8 0 16,4 0 0,4 0 15,-1-3 0,5-1 16,4 1 0,-1-1 16,5 4 0,-1 0 15,4 0 0,0 0 16,0 4 0,1-4 15,-5 0 0,0 0 16,5-4 0,-1 1 0,8-1 16,-4 1 0,4 3 15,3 0 0,1 0 16,-4 0 0,0-3 16,0-1 0,0 1 15,0-1 0,3 1 16,1 3 0,0 0 15,0 0 0,3 3 16,-3 1 0,0-1 16,-4-3 0,7 0 15,-3 0 0,8 0 16,-1 0 0,4 0 16,5 0 0,-5 0 15,-4 0 0,-3 0 0,3-3 16,-3 3 0,3 0 15,1 0 0,-1 0 16,1 0 0,-1 0 16,1 0 0,-8 0 15,-1 0 0,1 0 16,0 0 0,3 0 16,1 0 0,0 0 15,-1 3 0,-3 1 16,0-1 0,-4 0 15,0-3 0,-1 0 16,5 0 0,0 0 16,4 0 0,3 0 0,-7 4 15,3-1 0,-3 1 16,-4-4 0,0 0 16,0 0 0,4 0 15,-1 0 0,5 0 16,0 0 0,-1 0 15,1 0 0,-4 0 16,-4 0 0,15 0 16,-4 0 0,5 0 15,-5-4 0,1 4 16,-1-3 0,-3 3 16,-1 0 0,-3-4 15,-4 1 0,-4 0 16,4-1 0,0 1 0,0 3 15,3 0 0,1 0 16,-4 0 0,4 0 16,-4 0 0,-4 0 15,4 0 0,-4-4 16,0 1 0,0 0 16,4-1 0,0 1 15,0-1 0,-1 1 16,-2 3 0,2 0 15,-2 0 0,-5 0 16,0-4 0,0 1 16,0 0 0,1-1 15,3 1 0,0-1 0,0 1 16,0 3 0,0 0 16,-4 0 0,0 0 15,-3 0 0,-1-4 16,-4 1 0,1 0 15,-1-1 0,1 1 16,3-1 0,1 1 16,-1 0 0,0-1 15,1 1 0,-5-1 16,5 4 0,-5 0 16,1 0 0,-1 0 15,-3 0 0,-1 0 16,-3-3 0,0-1 0,0 1 15,-4 0 0,4-1 16,-4 4 0,3-3 16,-3 3 0,0-4 15,0 4 0,-4 0 16,0-3 0,1 3 16,-1 0 0,-4 0 15,-4 0 0,1 0 16,-5-4 0,1 4 15,-5 0 0,1-3 16,4 3 0,3-3 16,1 3 0,7 3 15</inkml:trace>
  <inkml:trace contextRef="#ctx0" brushRef="#br0">8668 6766 0,'-19'-10'0,"19"10"0,-8 3 0,8-3 16,0 0 0,0 4 0,0-1 16,0 4 0,8 3 15,3 4 0,1-1 0,7 1 16,4 0 0,4 0 16,0-4 0,0 3 15,0-2 0,0-4 16,-4-1 0,-4 1 15,-7 4 0,-4-1 16,-8 4 0,-4 6 16,-8 7 0,-11 4 15,-12 7 0,-11 3 16,-8 3 0,0 1 16,8-4 0,15 0 15,12-14 0,8-27 16</inkml:trace>
  <inkml:trace contextRef="#ctx0" brushRef="#br0">81 7546 0,'0'-10'0,"0"10"0,4-7 0,-4 4 15,4 3 0,-4-4 16,8 4 0,-8-3 15,0 0 0,0-4 16,0 7 0,0-4 16,0 8 0,-8 6 15,8 4 0,-4 13 16,4 7 0,-4 7 16,8 0 0,-4 7 15,0 0 0,0-10 16,0-7 0,0-4 15,4 4 0,4-14 0,-4-3 16,3-21 0,5 0 0,-5-20 16,5-4 0,0-17 15,-1 7 0,1-7 16,3 7 0,-7-7 16,3 14 0,-3 10 15,4 13 0,-5 18 16,1 7 0,-4 20 15,4 4 0,-5 13 16,5-3 0,-4 0 16,0-3 0,0-4 15,-1-11 0,1-9 16,4-4 0,0-17 16,3-3 0,5-32 15,3-2 0,0-25 16,0 11 0,5-11 15,-1 11 0,0-14 16,4 10 0</inkml:trace>
  <inkml:trace contextRef="#ctx0" brushRef="#br0">555 7741 0,'-4'-17'0,"4"17"0,15-30 16,-7 19 15,0 4 0,3-10 16,1 7 0,-1 0 16,5 6 0,-1 8 15,-7 3 0,-4 6 16,4 8 0,-8 3 16,0 0 0,-4-4 15,0-3 0,-4 1 0,4-1 0,-11-4 16,-1 4 0,-3-6 15,4-4 0,-4-11 16,7 4 0,0-10 16,5 0 0,3-11 15,8 4 0</inkml:trace>
  <inkml:trace contextRef="#ctx0" brushRef="#br0">767 7639 0,'4'3'0,"-4"-3"0,7 28 16,-7-15 15,4 4 0,-4 11 16,0-1 0,-4 1 16,4-1 0,-7-3 15,3 0 0,-4-7 0,4-3 16,-4-11 0,8 0 0,-3-16 15,3-1 0,3-10 16,5 0 0,4-7 16,-1 4 0,1 0 15,3 9 0,1 1 16,7 7 0,-12 3 16,5 11 0</inkml:trace>
  <inkml:trace contextRef="#ctx0" brushRef="#br0">1025 7437 0,'-4'-4'16,"4"4"0,-4 0 0,0 4 15,8 3 0,-8 3 16,4 7 0,-8 14 16,5 3 0,-9 14 15,4 0 0,1 7 16,-5-7 0,4-7 15,4-7 0,1-7 0,3 1 16,-4-1 0,8-3 0,3-10 16,5-4 0,3-7 15,1-3 0,3-6 16,4-1 0</inkml:trace>
  <inkml:trace contextRef="#ctx0" brushRef="#br0">1267 7649 0,'0'-10'0,"0"10"0,-4-11 16,1 8 16,6 3 0,-6-3 15,3 3 0,-8-4 16,4 8 0,-8-1 16,5 7 0,-5 4 15,4 7 0,-3-1 16,3 4 0,-3 0 0,7 3 0,-4 8 15,4-1 0,0-7 16,8 1 0,0-15 16,4-2 0,0-11 15,3-4 0,4-16 16,5-4 0,-5-14 16,4 4 0,8-31 15,-4 7 0,-3-7 16,-5 10 0,-7-3 15,3 10 0,-7 3 16,4 14 0,-8 7 16,4 11 0,-8 16 15,0 11 0,-8 23 16,5 8 0,-9 23 16,9 1 0,-5-1 15,8-6 0,4-11 16,4-3 0,4 0 15,-4-3 0,11-21 16,4-7 0</inkml:trace>
  <inkml:trace contextRef="#ctx0" brushRef="#br0">9373 7112 0,'-27'6'0,"27"-6"0,-31 28 15,12-11 16,7 0 0,-23 17 0,1 1 16,-12 12 0,3-5 0,-3 5 15,7 1 0,5 0 16,7-7 0</inkml:trace>
  <inkml:trace contextRef="#ctx0" brushRef="#br0">4 150 0,'-4'-7'0,"4"7"0,0 0 16,0 0 0,4 3 15,4 4 0,-4 7 16,0-7 0,7 10 15,1 7 0,3 0 0,1 0 16,-1-4 0,0-3 0,5 1 16,-1-1 0,0-7 15,8 0 16,-12 1 16,9-8 0</inkml:trace>
  <inkml:trace contextRef="#ctx0" brushRef="#br0">393 10 0,'-4'-7'0,"4"3"0,-4 8 16,4-1 0,0 4 15,-11 7 0,-1 13 0,-7 14 16,-4 14 0,-12 10 16,5-3 0,-5-1 0,4-3 15,4-6 0,4-4 16,4-4 0,3-6 16,13-7 15</inkml:trace>
  <inkml:trace contextRef="#ctx0" brushRef="#br0">1283 4425 0,'-8'-4'0,"8"4"0,8 4 16,-8-4 0,0 0 0,0 0 16,0 0 0</inkml:trace>
  <inkml:trace contextRef="#ctx0" brushRef="#br0">844 2936 0,'0'-3'0,"0"-1"0,0-6 0,0 3 0,0-3 15,0-7 0,4 0 16,-4 3 0,3-14 16,1-13 0,0-3 0,0-4 15,0 3 0,0 4 16,-1 7 0,1 3 15,0 4 0,4 10 16,0 7 0,-5 3 16,9 14 0,7 10 15,4 10 0,0 0 16,4 1 0,0-1 16,0 1 0,0-4 15,0 3 0,4 0 16,8 8 0,3-1 15</inkml:trace>
  <inkml:trace contextRef="#ctx0" brushRef="#br0">948 2669 0,'-4'0'0,"4"0"0,-4 3 0,4-3 16,0 0 0,0 0 15,0 4 0,0 3 16,0 0 0,4-1 0,0 8 15,3 3 0,1 0 16,4-3 0,-5 10 16,9 14 0,-1 3 0,4 3 31,-3-10 0,-5-3 16,5 7 0,7 10 15,0 0 0,-4 0 16,-3-4 0,-1-3 15,0 0 0,-3 0 16,3 0 0,-3-3 16,-4-11 0,-1-3 15,1 7 0,4 7 16,-1-1 0,4 1 0,-3-4 16,0 1 0,-1-5 15,1 5 0,-1-8 16,1-3 0,-1 0 15,-3 0 0,4 0 16,-5-4 0,1 4 16,0-3 0,-1-1 15,1 1 0,0-1 16,-1-2 0,1 2 16,4-3 0,-8 0 15,3 4 0,1-4 0,0 0 16,-1 4 0,1-1 15,0 1 0,0-1 16,-1 1 0,1-1 16,0-3 0,-1 1 15,1 2 0,0-3 16,-1 4 0,-3-4 16,4-3 0,0-1 15,-8-3 0,4-3 16,-1 0 0,1-3 15,-4 2 0,0-6 16,0 4 0,0-4 16,0 0 0,4 7 0,-4-7 15,0 7 0,0-7 16,0 0 0,0 0 16,0 0 0,0-11 15,-8-9 16</inkml:trace>
  <inkml:trace contextRef="#ctx0" brushRef="#br0">1641 4558 0,'0'-3'0,"-4"3"0,0-4 0,4 4 15,0 0 0,0 0 16,0 0 0,0 0 0,0 0 16,0 0 0,0 0 0,0-3 15,0 3 0,4-3 16,-4-1 0,4 1 16,0-1 0,-4 4 15,0-3 0,0 0 16,0 3 0,0 0 15,0 0 0,0-4 16,3 1 0,5-1 16,-8 4 0,0-3 15,4-1 0,0 1 16,4 3 0,-1-3 0,5-1 16,-1-3 0,5 0 15,-1 1 0,1-1 16,-1 0 0,0 0 15,5 0 0,-1 0 16,4-3 0,0 3 16,4-3 0,0-4 15,4 1 0,0-5 16,3-2 0,1-1 16,0-3 0,-1 4 15,1 3 0,3 0 0,1 0 16,-4-1 0,7 1 15,-7 0 0,-1 0 16,1 0 0,-1 0 16,5 0 0,-1 3 15,1 0 0,0 1 16,-1-1 0,-3 4 16,3-1 0,1 1 15,-1 0 0,1-4 16,-5 1 0,1-1 15,0-3 0,-5 3 0,5 0 16,0 1 0,-1-1 16,1 0 0,0 1 15,-1-1 0,1 0 16,0 1 0,-1-1 16,1 0 0,0 0 15,-5 1 0,1-1 16,0 0 0,-4 1 15,0-1 0,0-3 16,0 7 0,-4-1 16,4 1 0,-4 0 15,0 0 0,0-1 16,0 1 0,0 0 0,1 0 16,-1-4 0,4 4 15,0-1 0,0 1 16,-1 0 0,1-1 15,-3 1 0,-1 3 16,0 1 0,0-1 16,0 0 0,-4 0 15,0 4 0,1-4 16,3 0 0,-4 3 16,0-2 0,-3-1 15,-1 0 0,-3 3 16,-1-2 0,1 2 15,-1 1 0,1-4 16,-1 4 0,1-1 0,-4 1 16,-1-1 0,1 1 15,0-1 0,-8 4 16,-4 7 16</inkml:trace>
  <inkml:trace contextRef="#ctx0" brushRef="#br0">1618 4373 0,'-4'0'0,"4"0"0,-4-3 0,0 0 16,8 6 0,-4-3 16,0 0 0,0 0 15,0 0 0,0-3 16,0 3 0,0-4 16,0 8 0,0-4 15,0 0 0,0 3 16,4 4 0,0 3 15,-1 4 0,1 3 16,4 4 0,0-1 16,-1 4 0,1 0 15,0-3 0,0-4 0,-1-4 16,-3-2 0,4 2 0,-4-9 16,-1-4 0,-3-11 15,4 5 0</inkml:trace>
  <inkml:trace contextRef="#ctx0" brushRef="#br0">1648 4551 0,'-19'-10'16,"15"7"0,0-11 0,4 7 0,0 0 15,0 1 0,0-5 16,4 1 0,4 0 16,0 3 0,7 0 0,-7 4 15,0 6 0,-1 4 16,-3 3 0,-4-3 15,0 3 0,0-3 16,-4 3 0,-7 4 16,-1-4 0,1-3 0,-1-3 15,0-8 0,5-3 16,3-3 0,0 0 16,4-4 0,4 0 15,7 1 0,1 6 16,0 0 0,-1 4 15,1 3 0,-5 3 0,-3 4 16,-4 7 0,-4-1 16,-3 4 0,-5 1 15,-3-5 0,-1 1 16,1-4 0,0-3 16,3-7 0,4-3 15,4-4 0,4-7 16,4-3 0,4 0 15,4 3 0,-1 0 16,4 4 0,1 0 16,3 6 0,-11 4 15,3 7 0,-7 4 16,-4 2 0,-4 1 0,-3 0 16,-5-1 0,1 1 15,-1-4 0,-3-3 16,3-7 0,1-3 15,7-8 0,-4-2 16,8-4 0,8 0 16,3-1 0,1 1 15,3 7 0,1 3 16,-1 4 0,-3 10 16,-1 3 0,-3 4 15,-8 3 0,0-4 16,-4 5 0,-4-5 0,-3-3 15,-1 1 0,1-8 16,-5 1 0,1-1 16,-4-6 15,-5-18 0</inkml:trace>
  <inkml:trace contextRef="#ctx0" brushRef="#br0">1002 4442 0,'-4'-3'0,"4"6"0,0-3 0,0 0 15,0 0 0,0 0 16,0 0 0,0 0 16,0 0 0,0 0 15,4 7 0,-1 0 16,5 3 0,0 4 15,3 6 0,5 11 16,3 0 0,0 13 16,0 1 0,1 6 15,3-3 0,-8 0 16,5-4 0,-5-3 16,0 1 0,-3-8 15,-1-3 0,-3-7 16,0 0 0,-4-11 15,3-3 0,-7-10 16,4-3 0</inkml:trace>
  <inkml:trace contextRef="#ctx0" brushRef="#br0">1013 4469 0,'-4'-3'0,"4"-1"0,4 1 0,-4 3 15,4-3 0,0-1 16,0 1 0,-1-1 16,1 1 0,4 0 0,-8 3 15,4-4 0,4 1 16,3-1 0,1 1 15,-5-1 0,9-2 16,7-5 0,0 1 16,0-4 0,0 1 15,0 2 0,0-2 16,4-1 0,4 0 16,-4-3 0,0 0 15,0 3 0,-4 1 16,0-1 0,0 0 0,0 1 15,1-1 0,-1 0 16,0 1 0,0 2 16,0 1 0,0 0 15,0-1 0,4 5 16,-8-1 0,1 0 16,-1 0 0,0 0 15,0 0 0,1 1 16,-5-1 0,0-4 15,1 5 0,-1-5 16,1 4 0,-5 1 16,5-1 0,-1 0 15,-3-3 0,-1 3 0,5 0 16,-5 0 0,1 0 16,-1 0 0,1 1 15,-1-1 0,1 3 16,-1 1 0,1 0 15,-1-1 0,1 1 16,0-1 0,-1 1 16,-3-1 0,3 1 15,-3 0 0,0-1 16,-1 1 0,1-1 16,0 1 0,0-1 15,-5 1 0,1-4 16,-4 4 0,0-1 15,0 1 0</inkml:trace>
  <inkml:trace contextRef="#ctx0" brushRef="#br0">2110 3877 0,'0'4'0,"4"-1"0,0 0 16,0 11 0,4 0 15,-1 6 0,5 4 16,0 4 0,-1 6 0,1 4 16,3 3 0,0 0 15,1-4 0,-1 1 16,1-4 0,-1-3 16,-3-4 0,3-3 15,-3-6 0,-5-1 16,1-4 0,0 4 0,-1-3 15,-3 0 0,4 0 16,-4-1 0,0 1 16,-1 0 0,1-8 15,0 1 0,-4-7 16</inkml:trace>
  <inkml:trace contextRef="#ctx0" brushRef="#br0">1321 4996 0,'-8'7'0,"8"-7"0,-3 4 16,-1-4 0,4 0 0,0 3 15,-4-3 0,0 4 16,0-1 0,4 0 0,0-3 15,0 0 0,0 0 16,0 0 0,0 0 16,0 0 0,4 0 15,4-3 0,-1 0 16,-3-1 0,12-3 16,7-3 0,4 0 15,0-4 0,3 0 16,5-3 0,0 0 15,3-3 0,5 2 16,-9 1 0,1 0 0,0 0 16,-5-3 0,1 2 15,0 1 0,-4 0 16,0 4 0,0-1 16,-4 0 0,0 0 15,0 1 0,0-1 16,0 4 0,1 0 15,-1-1 0,-4 4 16,4 1 0,-4-1 16,0 0 0,1 0 15,-1 4 0,0-4 16,-3 0 0,-1 0 16,0 0 0,1 0 15,-5 4 0,-3 0 0,4-1 16,3-3 0,-3 0 15,3 4 16,-3 0 16,-5-4 0,1 3 15,0-2 0,-1 2 16,5-3 16,-4 0 0,-5 1 0,1 2 15,-4-3 0,4 0 16</inkml:trace>
  <inkml:trace contextRef="#ctx0" brushRef="#br0">8776 2128 0,'-8'0'0,"8"0"0,0 4 0,-4-4 16,4 6 0,-4 1 15,4 7 0,-7 3 16,3 0 0,-8 7 16,8 4 0,-11 2 15,7 5 0,-7 6 16,3 3 0,-7 4 15,8 0 0,-9 7 16,5-7 0,-4 0 16,3-7 0,1 0 15,3-4 0,-3 1 16,3 0 0,-3-1 16,3-2 0,-3 2 15,3-3 0,-3 4 16,7 0 0,-7-4 15,7-3 0,-7 3 16,7-7 0,-7 1 16,7-4 0,-4 0 15,9-4 0,-9 4 16,8-3 0,-4-1 16,5-3 0,-5-3 15,8 3 0,-8-3 16,8 3 0,-7-3 15,7 3 0,-8-4 0,8 5 16,-8-5 0,4 4 16,-3-3 0,3 3 0,-4-3 15,8 3 0,-8-3 16,4 3 0,-3 0 16,3 0 0,-4 0 15,4 4 0,-3-4 16,3 7 0,-8-7 15,8 0 0,-3-7 16,7 4 0,-8-7 16,8 3 0,-4-10 15,4 3 0,0-6 16,8 3 0</inkml:trace>
  <inkml:trace contextRef="#ctx0" brushRef="#br0">8487 2306 0,'-19'4'0,"19"-4"0,-4 0 0,4-4 16,8 4 0,-1-7 15,5 4 0,7-11 16,4 1 0,12-15 16,-1 1 0,5-7 15,-4 3 0,-5-3 16,1 6 0,-8 4 15,-3 7 0,-5 7 16,-3 6 0,-5 11 0,1 7 0,-4 6 16,4 4 0,-5 4 15,5 3 0,0-1 16,3-2 0</inkml:trace>
  <inkml:trace contextRef="#ctx0" brushRef="#br0">8160 3798 0,'-8'-3'0,"8"3"0,4 3 16,-4-3 16,0 0 0,0 0 15,0 0 0,0 0 0,0 0 16,8 7 0,-1-3 16,5 3 0,-1-4 15,1 0 0,3 1 0,1 3 0,-1-4 16,4 4 0,1 0 15,3 0 0,4 3 16,0-3 0,7 3 16,-3 0 0,0-3 15,4 3 0,-1-3 16,-3 4 0,4-5 16,-5 5 0,5-1 15,0 0 0,-4-3 16,-1 0 0,1 0 15,-4 0 0,0-1 16,0-2 0,4-1 16,0 4 0,-1 0 0,1-4 15,0 4 0,0 0 16,0 0 0,-1 0 16,1 0 0,0-1 15,-4 1 0,0 4 16,0-5 0,0 1 15,0 0 0,0 0 16,-4 0 0,0 0 16,0-1 0,4 1 15,-4 0 0,0 0 16,0 0 0,0 0 16,4 0 0,0-1 15,-7-2 0,-5-1 0,8 4 16,8 0 0,-4 3 15,0 0 0,-4-3 16,0 4 0,0-5 16,0 1 0,0 0 15,0 0 0,4 0 16,-3 0 0,2 3 16,-2-3 0,-1 3 15,0 0 0,0 1 16,0-5 0,-4 1 15,0 4 0,1-5 16,-1 1 0,0 0 16,0 0 0,-3-4 0,3 1 15,-3-1 0,-5-3 16,8 4 0,-3-4 16,3 3 0,-4 0 15,5 1 0,-5-1 16,4 1 0,-3-1 15,-1-3 0,1 0 16,-1 4 0,0-4 16,-3 0 0,-4 0 15,3 3 0,-3-3 16,3 3 0,-3 1 16,4-1 0,-5 1 15,1-4 0,0 0 0,-1 0 16,1 0 0,-4 0 15,0 0 16,-4-4 0,0 1 16</inkml:trace>
  <inkml:trace contextRef="#ctx0" brushRef="#br0">7701 4343 0,'-7'-7'0,"3"3"0,0 1 15,4 0 0,-4 3 16,-7 3 0,-1 0 16,-3 4 0,-5 7 15,-7 6 0,1 8 0,-5 3 16,0-1 0,0 1 16,8 0 0,4-4 0,7 4 15,8-3 0,12-1 16,7 0 0,9-6 15,6-4 0,9-7 16,3-3 16</inkml:trace>
  <inkml:trace contextRef="#ctx0" brushRef="#br0">7748 4459 0,'-4'-7'0,"4"7"0,4 7 15,-4-7 16,7 17 0,1 0 16,4 4 0,-1 3 0,1-4 15,-1 4 0,5 4 16,-1-1 0,4 4 15,1-4 0,-1-3 16,4-3 0</inkml:trace>
  <inkml:trace contextRef="#ctx0" brushRef="#br0">8090 4452 0,'-11'0'0,"3"4"0,-11 9 0,7-6 0,-7 7 15,-8 3 0,-8 4 16,-3 2 0,-1 5 16,1-1 0,3 1 0,8-4 15,4 0 0,4-4 16,7-6 0,9-4 15,10 0 0,9-3 16</inkml:trace>
  <inkml:trace contextRef="#ctx0" brushRef="#br0">8133 4606 0,'-4'0'0,"4"0"0,-4 11 0,0-1 16,0 3 0,-7 5 15,-1 6 0,-3 3 31,-1 0 0,1 1 0,3-8 16,5-3 0,3-6 16,4-11 0,11-4 0,5-6 15,3 0 0,4-1 16,0 5 0,-3 2 16,-1 4 0,-4 7 15,-3 3 0,-8 4 16,-8 3 0,-4 0 31,4 0 0,-11 0 16,3 0 0,-11-3 15,4 3 0,-8-10 16,8 0 0,-4-10 16,7 3 0,1-11 0,3 4 0,8-13 0,4 10 15</inkml:trace>
  <inkml:trace contextRef="#ctx0" brushRef="#br0">8371 4938 0,'-15'11'0,"15"-11"0,-8 10 0,1-7 16,7 4 0,-8 3 15,0 4 0,-3-4 16,7 4 0,-4-7 16,4 3 0</inkml:trace>
  <inkml:trace contextRef="#ctx0" brushRef="#br0">8683 4644 0,'-19'10'0,"19"-10"0,-19 34 0,11-17 15,4 4 0,-3 3 16,3 3 0,0-3 16,4 0 0,4-10 15,7 0 0,5-18 16,7 1 0,4-21 15,0 3 0,4-6 16,-5 3 0,-2 0 16,-5 7 0,-4 7 15,-3 6 0,-12 14 16,4 8 0,-12 12 16,0 8 0,-11 10 15,0-4 0,-8 4 16,4-7 0,-8-3 15,4-7 0,-8-7 16,8-4 0,-7-9 16,11-4 0,-8-14 15,11 0 0,1-17 16,8 3 0</inkml:trace>
  <inkml:trace contextRef="#ctx0" brushRef="#br0">8968 4880 0,'0'-3'0,"0"3"0,-4 13 15,1-2 16,3 2 0,-8 8 16,0 6 0,-7 4 15,7 3 0,-11-3 16,7 0 0,-3-7 0,3-4 16,5-6 0,3-4 0,4-10 15,7-3 0,9-11 16,3 4 0,0-7 15,4 7 0,-3-1 16,-1 8 0,-4 3 16,-3 7 0,-8 0 15,0 6 0,-12-3 16,4 4 0,-11 0 16,3 3 0,-11-3 15,8-1 0,-8-2 16,3-1 0,-3-7 15,8 1 0,-1-8 16,5 4 0,7-7 16,8 1 0,7-8 15,5 7 0</inkml:trace>
  <inkml:trace contextRef="#ctx0" brushRef="#br0">9276 5215 0,'-7'-3'0,"7"3"0,-12 10 16,4-3 0,5 0 16,-9 3 0,0 4 0,-3-4 15,3 1 0,1-5 16,3 1 0</inkml:trace>
  <inkml:trace contextRef="#ctx0" brushRef="#br0">9419 5233 0,'-12'-14'0,"12"14"0,16-27 0,-9 13 16,5 4 0,7-18 15,4 4 0,8-13 16,4 6 0,3-3 15,1 6 0,-5 8 16,-3 6 0,-8 17 16,-3 8 0,-13 13 15,1 3 0,-16 11 16,4-1 0,-11 4 16,0-3 0,-9 0 15,9-1 0,-8-6 16,8-4 0,-9-9 15,5-1 0,0-14 16,4 1 0,-1-18 16,5 4 0,-1-14 15,4 3 0,1-3 16,3 4 0,-4-1 16,8 11 0,-4-4 15,4 4 0,0 3 16,4 4 0,0-4 15,8 7 0,3-4 16,4 8 0,8-4 16,0 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117 120 0,'-4'-7'0,"0"7"0,0 0 16,4 0 0,0 0 15,0 7 0,-4 7 16,-4 6 0,5 4 16,-1-3 0,-4 23 0,-3 18 15,-5 3 0,5-7 0,-1-3 16,4-7 0,1-7 15,3-7 0,0-6 16,0-8 0,4-6 16,0-7 0,4-7 15,4-14 0,-1-3 16,1-7 16</inkml:trace>
  <inkml:trace contextRef="#ctx0" brushRef="#br0">113 161 0,'-4'-13'0,"8"13"0,0 0 16,-1 0 0,5 0 15,0 10 0,3 7 16,1 10 0,3 14 16,5 7 0,-1 7 0,0-7 15,0 0 0,1-7 16,-5-3 0,0-8 16,-7-9 0,0-4 0,-1 0 15,-3-3 0,0-4 16,-4-10 0,-4 0 15,0-7 16</inkml:trace>
  <inkml:trace contextRef="#ctx0" brushRef="#br0">97 459 0,'-4'0'0,"1"-3"0,3 3 0,3-4 0,1 1 16,0-1 0,4 1 16,-4 0 0,7-4 15,5-4 0,-1 1 0,4 0 16,1 0 0,-1-1 15,-4 1 0,1 3 16</inkml:trace>
  <inkml:trace contextRef="#ctx0" brushRef="#br0">467 4 0,'0'-4'0,"0"4"0,8 0 0,-4 0 0,-1 4 16,1 3 0,0 3 16,-4-3 0,0 10 15,-4 0 0,-3 4 0,-5-1 16,0 7 0,-7 4 15,-4 7 0,4-7 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85 11 0,'-4'-11'0,"4"11"0,-4 0 0,0 0 16,8 7 16,-8 3 0,4 8 0,-3 9 15,-1 7 0,-4 14 16,4 0 0,-7 3 15,7-6 0,-4 3 16,4 0 0,-7 3 16,7-6 0,-4-18 15,8-3 0,-4-7 16,4 0 0,0-20 16,8-4 0</inkml:trace>
  <inkml:trace contextRef="#ctx0" brushRef="#br0">93 48 0,'-4'4'0,"8"-11"0,3 17 16,1-6 0,0 6 15,-1-3 0,5 13 16,7 11 0,4 3 16,1 4 0,-9-11 0,0-3 0,1 7 15,3 7 0,-4-4 16,-3-3 0,-4-11 16,-1 1 0,-3-4 15,0 0 0,-4-7 16,-4-6 15</inkml:trace>
  <inkml:trace contextRef="#ctx0" brushRef="#br0">77 353 0,'-4'0'0,"4"0"0,4-4 0,-4 1 15,8 6 0,0-6 16,3 3 0,1-3 16,3 3 0,-3-4 15,3 4 0,4-10 0,5 3 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58 36 0,'-4'4'0,"4"-4"0,-4 13 16,1-2 16,6 2 0,-6 11 15,3 7 0,-8 0 16,4 3 0,-4 0 16,8 1 0,-7-5 15,7-2 0,-8-8 16,8 1 0,-8-11 0,8 0 15,-4-10 0,8-3 0</inkml:trace>
  <inkml:trace contextRef="#ctx0" brushRef="#br0">39 64 0,'4'-11'0,"-4"11"0,34-24 0,-18 18 16,-1 2 0,8-6 16,8 6 0,-4 1 15,0 3 0,-8 7 16,0 7 0,-11 6 16,0 1 0,-16 3 15,0 3 0,-11-3 16,0 0 0,-4-7 15,4-3 0,3-4 16,8 0 0,8-6 16,4-1 0,16-6 15,3 3 0,11-4 16,1 8 0,0-1 16,-1 4 0,-11 3 15,1 4 0,-17 6 16,-3 1 0,-12 3 0,1 3 15,-13-3 0,1 0 16,-15 7 0,3-4 0,-4-9 16,12-1 0,-4-7 15,4 4 0,-16-11 16,12 0 0,-3-16 16,7-8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0 0 0,'0'0'15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32 1 0,'-15'-4'0,"15"4"0,-12 4 16,9-4 0,6 0 15,-6 0 0,3 7 0,-4-1 16,8 5 0,-4 2 15,7 8 0,5 3 16,3 3 0,4 4 16,5 3 0,3 4 15,0 0 0,-4-11 16,0 0 0,-4-3 16,4 0 0,-4 0 15,4-3 0,-7-11 16,-1 0 0,-3-10 15,-1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11 246 0,'-11'-3'0,"14"6"0,-3-3 0,0 0 15,0 0 0,8 0 16,4 0 0,3 0 16,4-3 0,4-1 0,4 1 15,0-1 0,4 1 16,0-1 0,0 1 15,0 6 16</inkml:trace>
  <inkml:trace contextRef="#ctx0" brushRef="#br0">619 0 0,'-7'-4'0,"3"8"0,-8 9 16,1-2 0,-5 6 16,-7 3 0,-4 8 15,0-1 0,4 4 16,4-4 0,4 1 0,7-5 15,8-5 0,0-5 16,15-2 0,12 2 16,-4-6 0,-3 0 0,-1 3 15,-4-3 0,-7 7 16,0-4 0,-16 7 16,-7 7 0,-1-3 15,1-1 0,-12 1 16,-4-1 0,8-6 15,4-4 0,3-10 16,5 0 16,11-17 0</inkml:trace>
  <inkml:trace contextRef="#ctx0" brushRef="#br0">696 82 0,'4'0'0,"8"3"0,3-10 16,-7 11 0,4-4 16,3 0 0,4 0 15,0 0 0,1 0 16,-1 0 0,-4 0 0,-3 0 16</inkml:trace>
  <inkml:trace contextRef="#ctx0" brushRef="#br0">673 188 0,'-11'17'0,"11"3"0,-4 15 0,0-22 15,8 1 0,-4 7 16,0 3 0,0 0 16,0 0 0,0-4 15,0 1 0,0-11 16,8-3 0,-1-7 16,5-4 0</inkml:trace>
  <inkml:trace contextRef="#ctx0" brushRef="#br0">781 219 0,'-4'20'0,"4"-20"0,-4 41 16,1-24 15,3 0 0,-4 1 16,8 2 0,-4-6 16,3-4 0,5-6 0,8-15 15,3-9 0,4-8 16,0 4 0,0 4 15,-4 6 0,-3 7 0,-5 7 32,1 4 0,-8 9 0,3 8 15,-7-1 0,0 1 0,0 0 16,0-1 0,0-6 16,4-1 0</inkml:trace>
  <inkml:trace contextRef="#ctx0" brushRef="#br0">1189 431 0,'-11'0'0,"11"0"0,-16-7 0,13 4 16,3 3 0,-8-18 16,0 5 0,4-11 15,8 0 0,0-14 16,4 4 0,3-7 15,8 7 0,1-4 16,-1 7 0,0 7 16,4 7 0,-3 10 15,3 11 0,-4 13 16,-4 7 0,-3 7 16,-4 3 0,-8 3 15,3-2 0,-6-1 0,-1 0 16,-4-3 0,0-4 0,-7 1 15,7-4 0,-7-11 16,3-2 0,-7-11 16,8 0 0,-5-14 15,5 4 0,-9-18 16,9 4 0,-1 0 16,4 7 0,1-3 15,7 6 0,0 0 16,7 4 0,1 0 15,8 6 0,-1-2 16,4 2 0,8 1 16,0 3 0</inkml:trace>
  <inkml:trace contextRef="#ctx0" brushRef="#br0">1617 311 0,'-4'-7'0,"4"7"0,-4-7 15,0 4 16,4 3 0,-7-7 0,3 7 15,-8 0 0,8 4 0,-11 6 16,7 3 0,-7 8 16,3 3 0,-3 3 15,3 4 0,5-7 16,7-3 0,3-8 16,9-2 0,3-15 15,5 1 0,-1-14 16,0 3 0,-3-7 15,-1 8 0,0-8 16,1 8 0,-5 6 16,1 10 0,-1 1 15,1 6 0,3-3 16,1 6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238 17 0,'-11'-7'0,"11"4"0,-4-1 0,4 4 15,-4 0 0,0-3 16,0 3 0,-3 0 15,3 0 0,0 0 0,-4 0 16,1 3 0,3 4 16,0 0 0,0 3 15,4 0 0,4 4 0,4 3 16,7 0 0,4 4 16,0-1 0,5 8 15,-1-4 0,0 3 16,-4-3 0,-4-3 15,1-4 0,-5 0 16,-3-4 0,-4 1 16,-4 0 0,-8 0 15,-3-8 0,-9 5 16,-6-4 0,-9-1 16,-8 5 0,-3-1 15,-11 4 0,3 3 16,7 3 0,17 4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108 89 0,'-4'-3'0,"4"3"0,0 10 0,0 0 16,-3 0 0,-1 4 15,-4 7 0,-4 3 16,1 3 0,-1 0 0,1 1 16,-1-4 0,1-4 15,3-6 0,0-7 16,4-7 0,8-7 16,4-3 0,7-4 15,5-3 0,3 3 16,0 4 0,4 3 0,-4 4 15,0 3 0,-4 7 16,-7 3 0,-1 3 16,-7 5 0,-4-1 15,-7 3 0,-5 1 16,-3-1 0,-5 1 16,-3-4 0,0-3 15,0-4 0,4-3 16,0-4 0,3-6 15,5-4 0,-1-7 16,8-3 0,0-3 16,8-4 0,4 3 15</inkml:trace>
  <inkml:trace contextRef="#ctx0" brushRef="#br0">489 0 0,'12'4'0,"-4"2"0,7 5 15,-7-1 0,3 4 16,1-1 0,0 4 16,-5 4 0,-3-1 15,-4 4 0,-8 4 0,-3 3 16,-5-1 0,-7 5 0,-4-1 16,0 0 0,0-3 15,-3-4 0,-5-3 16,0-3 0,1-8 15,-1-2 0,0-4 16,1-18 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118 1 0,'-4'-7'0,"4"7"0,0 0 0,0 0 16,0 0 0,0 3 16,-4 7 0,0 1 15,0 2 0,1 1 0,-5 20 16,-4 21 0,1 7 15,-1-1 0,4-13 16,1-3 0,-1-1 16,-3 4 0,3-3 15,0-15 0,4-6 16,4-13 16,0-11 0,4-4 15,4-9 16</inkml:trace>
  <inkml:trace contextRef="#ctx0" brushRef="#br0">102 59 0,'8'-14'0,"-8"14"0,12 14 16,-5-7 0,5 6 15,-1 11 0,1 4 0,0-4 16,7 24 0,4 17 16,0-7 0,0-7 0,-8-13 15,-3-7 0,0-4 16,-1-7 0,-3-2 15,0-1 0,-5-7 16,-3-7 0,0-3 16,0 0 15</inkml:trace>
  <inkml:trace contextRef="#ctx0" brushRef="#br0">60 367 0,'-4'0'0,"8"-4"0,4 1 15,-1 3 0,1-3 16,0-1 0,3 1 15,9-4 0,-1-3 16,0 3 0,-3 3 0,-5 1 16,1-1 0,3 1 15,-3 0 0,-5-4 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12 127 0,'-8'-4'0,"8"4"0,-4 4 16,4-4 0,0 0 16,0 0 0,0 0 15,0 3 0,0-3 16,0 0 0,0 0 0,0 0 0,0 0 16,4 0 0,0 0 15,0 0 0,7 0 16,4-3 0,5-4 15,3 0 0,4-3 16,0-1 0,0 5 16,0-1 0,0 0 15,-4 0 0,0 0 16,-4 0 0,0 1 16,1-1 0,-5 0 15,-3 3 0,-1 1 16,1 0 0,-5 3 15,-3 0 0,0 0 16,0-4 0,-4 1 0,0-1 16,-4-3 0,0 4 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8 89 0,'-8'4'0,"8"-4"0,4 0 0,-4 0 16,4 0 0,0 0 16,7-4 0,-3 4 15,15-7 0,-4 4 0,12-1 16,-8 1 0,16 0 0,-12 3 15,15-4 0,-7 1 16,7-1 0,-7 1 16,7-4 0,-7 0 15,-1-3 0,-3 3 16,-8 0 0,0 0 16,-11 1 0,-1 2 15,-11 4 0,0 0 16</inkml:trace>
  <inkml:trace contextRef="#ctx0" brushRef="#br0">335 79 0,'-11'10'0,"11"-10"0,-4 17 0,4-13 16,0 13 0,0-4 16,0 22 0,0-8 15,-4 24 0,4-10 0,-4 14 16,4-7 0,-4 3 16,4-6 0,0-7 15,0-8 0,-4-2 0,4-8 16,0-6 0,0-4 15,0-13 0,0-1 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154 716 0,'-4'-4'0,"4"4"0,0 0 16,0 0 0,0 4 16,0-1 0,-4 7 0,1 1 15,-5 16 0,0-6 16,-3 13 0,3-7 0,-8 11 15,5-7 0,-4 6 16,3-6 0,0-3 16,5-4 0,-1-4 15,0-3 0,8-10 16,0 0 0,4-17 16,-4 3 15</inkml:trace>
  <inkml:trace contextRef="#ctx0" brushRef="#br0">150 771 0,'4'3'0,"-4"-3"0,19 34 0,-15-27 15,4 17 0,0-3 0,3 16 16,-3-6 0,3 10 15,-3-7 0,0 4 0,0-7 16,-1-4 0,-3-3 16,0-7 0,0 0 15,-4-6 0,0-5 16,-4-6 0,0 0 16</inkml:trace>
  <inkml:trace contextRef="#ctx0" brushRef="#br0">54 962 0,'0'0'0,"0"0"0,12 0 0,-12 0 15,11 0 0,-3 0 16,11 0 0,-4 0 15,5-3 0,-5-1 0,4 1 16,-3 0 0,-1-4 0,-3 3 16</inkml:trace>
  <inkml:trace contextRef="#ctx0" brushRef="#br0">0 634 0,'-4'-4'0,"4"4"0,8 0 16,-8 0 0,8 0 15,-1 0 0,9 0 16,-5 0 0,12-3 15,-3-1 0,7 1 0,-4 0 16,0 3 0,-4 0 0,0 0 16,1 0 0,-1 0 15,-4 0 16</inkml:trace>
  <inkml:trace contextRef="#ctx0" brushRef="#br0">227 0 0,'-7'-3'0,"3"3"0,0 14 0,0-7 16,0 6 0,-7 4 15,-5 7 0,1 7 16,3-3 0,1-5 0,-5 12 16,1-8 0,-1 4 15,5-7 0,-1 0 16,1-4 0,3-6 16,4 0 15</inkml:trace>
  <inkml:trace contextRef="#ctx0" brushRef="#br0">231 18 0,'4'6'0,"0"1"0,4 10 16,-5-3 0,5 10 15,0 10 0,-1 0 16,-3-3 0,4 7 15,0-7 0,-4 3 0,-1-3 16,1-4 0,0-3 0,-4-7 16,0 0 0,0-10 15,0 0 16</inkml:trace>
  <inkml:trace contextRef="#ctx0" brushRef="#br0">100 254 0,'-8'0'0,"8"0"0,4-4 0,-4 4 16,8 0 0,-4 0 15,11 0 0,-3 0 0,7-3 16,-4 3 0,5-4 0,-5 1 15,1 0 0,3-4 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23 30 0,'-8'0'0,"8"0"0,8 0 15,-4-4 0,3 4 16,5 0 0,-1-3 16,5-1 0,-1 1 15,-3 3 0,7-4 0,4 1 0,-4 0 16,1 3 0,-5-4 15,-3 4 0,-5 0 16,-3 4 16</inkml:trace>
  <inkml:trace contextRef="#ctx0" brushRef="#br0">11 149 0,'-11'-3'0,"11"-1"0,0-2 0,4 2 16,3 1 0,1-1 16,3 1 0,5-1 0,-1 1 0,5 0 0,3 3 15,0-4 0,0 4 16,0 0 0,0 0 16,0 0 0,0 0 15,-7 4 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77 17 0,'-4'-10'0,"4"10"0,-3-7 0,-1 4 15,8 6 0,-4-3 16,0 0 0,0 0 16,3 7 0,-3 3 15,0 7 0,0 7 16,0 4 0,0 9 15,0 4 0,-3 11 16,3-1 0,-8 11 16,8-4 0,-4 10 15,4-3 0,-4 11 16,0-8 0,-3 11 16,7-7 0,-8 6 15,8-6 0,-8 4 16,8-11 0,-4 6 15,4-12 0,-3 6 16,3-4 0,-4 8 16,4-4 0,-8 0 15,8-4 0,-4-2 16,8-5 0,-4-2 16,0-8 0,0-3 15,0-6 0,0-5 16,0-2 0,0-4 15,0-4 0,0-3 16,0-3 0,0-4 16,0 1 0,0-8 0,0 4 0,-4-11 15,4 4 0,-4-17 16,4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20 18 0,'0'-7'0,"0"7"0,7-11 0,-7 11 15,4 0 0,0 0 16,0 0 0,0 0 31,-4 4 0,0 16 16,0-2 0,-4 16 0,4-7 16,-4 18 0,-4 16 15,4-16 0,1-8 16,-1 4 0,0-6 15,0-5 0,0 1 16,4-10 0,0-4 16,0-7 0,0-3 15,0-10 0,0-1 16,4-6 0,0 0 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12-15T14:08:09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29 216 0,'-16'-14'0,"16"14"0,-7-14 0,7 14 16,0-7 0,-4-3 15,4 0 0,0-1 16,0-2 0,0-1 0,7-6 15,1 2 0,4-2 16,-1 3 0,8 0 16,-3 3 0,7 4 15,-4 3 0,4 7 16,-3 0 0,-1 14 16,-4-4 0,-7 14 15,0 10 0,-8-3 16,0-7 0,-4 10 15,0-7 0,-4 4 0,1-3 16,-5-8 0,0-3 16,-3-3 0,3-4 15,-3-10 0,4 0 16,-1-10 0,-3-11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91" Type="http://schemas.openxmlformats.org/officeDocument/2006/relationships/notesSlide" Target="../notesSlides/notesSlide1.xml"/><Relationship Id="rId90" Type="http://schemas.openxmlformats.org/officeDocument/2006/relationships/slideLayout" Target="../slideLayouts/slideLayout2.xml"/><Relationship Id="rId9" Type="http://schemas.openxmlformats.org/officeDocument/2006/relationships/image" Target="../media/image8.png"/><Relationship Id="rId89" Type="http://schemas.openxmlformats.org/officeDocument/2006/relationships/image" Target="../media/image48.png"/><Relationship Id="rId88" Type="http://schemas.openxmlformats.org/officeDocument/2006/relationships/customXml" Target="../ink/ink44.xml"/><Relationship Id="rId87" Type="http://schemas.openxmlformats.org/officeDocument/2006/relationships/image" Target="../media/image47.png"/><Relationship Id="rId86" Type="http://schemas.openxmlformats.org/officeDocument/2006/relationships/customXml" Target="../ink/ink43.xml"/><Relationship Id="rId85" Type="http://schemas.openxmlformats.org/officeDocument/2006/relationships/image" Target="../media/image46.png"/><Relationship Id="rId84" Type="http://schemas.openxmlformats.org/officeDocument/2006/relationships/customXml" Target="../ink/ink42.xml"/><Relationship Id="rId83" Type="http://schemas.openxmlformats.org/officeDocument/2006/relationships/image" Target="../media/image45.png"/><Relationship Id="rId82" Type="http://schemas.openxmlformats.org/officeDocument/2006/relationships/customXml" Target="../ink/ink41.xml"/><Relationship Id="rId81" Type="http://schemas.openxmlformats.org/officeDocument/2006/relationships/image" Target="../media/image44.png"/><Relationship Id="rId80" Type="http://schemas.openxmlformats.org/officeDocument/2006/relationships/customXml" Target="../ink/ink40.xml"/><Relationship Id="rId8" Type="http://schemas.openxmlformats.org/officeDocument/2006/relationships/customXml" Target="../ink/ink4.xml"/><Relationship Id="rId79" Type="http://schemas.openxmlformats.org/officeDocument/2006/relationships/image" Target="../media/image43.png"/><Relationship Id="rId78" Type="http://schemas.openxmlformats.org/officeDocument/2006/relationships/customXml" Target="../ink/ink39.xml"/><Relationship Id="rId77" Type="http://schemas.openxmlformats.org/officeDocument/2006/relationships/image" Target="../media/image42.png"/><Relationship Id="rId76" Type="http://schemas.openxmlformats.org/officeDocument/2006/relationships/customXml" Target="../ink/ink38.xml"/><Relationship Id="rId75" Type="http://schemas.openxmlformats.org/officeDocument/2006/relationships/image" Target="../media/image41.png"/><Relationship Id="rId74" Type="http://schemas.openxmlformats.org/officeDocument/2006/relationships/customXml" Target="../ink/ink37.xml"/><Relationship Id="rId73" Type="http://schemas.openxmlformats.org/officeDocument/2006/relationships/image" Target="../media/image40.png"/><Relationship Id="rId72" Type="http://schemas.openxmlformats.org/officeDocument/2006/relationships/customXml" Target="../ink/ink36.xml"/><Relationship Id="rId71" Type="http://schemas.openxmlformats.org/officeDocument/2006/relationships/image" Target="../media/image39.png"/><Relationship Id="rId70" Type="http://schemas.openxmlformats.org/officeDocument/2006/relationships/customXml" Target="../ink/ink35.xml"/><Relationship Id="rId7" Type="http://schemas.openxmlformats.org/officeDocument/2006/relationships/image" Target="../media/image7.png"/><Relationship Id="rId69" Type="http://schemas.openxmlformats.org/officeDocument/2006/relationships/image" Target="../media/image38.png"/><Relationship Id="rId68" Type="http://schemas.openxmlformats.org/officeDocument/2006/relationships/customXml" Target="../ink/ink34.xml"/><Relationship Id="rId67" Type="http://schemas.openxmlformats.org/officeDocument/2006/relationships/image" Target="../media/image37.png"/><Relationship Id="rId66" Type="http://schemas.openxmlformats.org/officeDocument/2006/relationships/customXml" Target="../ink/ink33.xml"/><Relationship Id="rId65" Type="http://schemas.openxmlformats.org/officeDocument/2006/relationships/image" Target="../media/image36.png"/><Relationship Id="rId64" Type="http://schemas.openxmlformats.org/officeDocument/2006/relationships/customXml" Target="../ink/ink32.xml"/><Relationship Id="rId63" Type="http://schemas.openxmlformats.org/officeDocument/2006/relationships/image" Target="../media/image35.png"/><Relationship Id="rId62" Type="http://schemas.openxmlformats.org/officeDocument/2006/relationships/customXml" Target="../ink/ink31.xml"/><Relationship Id="rId61" Type="http://schemas.openxmlformats.org/officeDocument/2006/relationships/image" Target="../media/image34.png"/><Relationship Id="rId60" Type="http://schemas.openxmlformats.org/officeDocument/2006/relationships/customXml" Target="../ink/ink30.xml"/><Relationship Id="rId6" Type="http://schemas.openxmlformats.org/officeDocument/2006/relationships/customXml" Target="../ink/ink3.xml"/><Relationship Id="rId59" Type="http://schemas.openxmlformats.org/officeDocument/2006/relationships/image" Target="../media/image33.png"/><Relationship Id="rId58" Type="http://schemas.openxmlformats.org/officeDocument/2006/relationships/customXml" Target="../ink/ink29.xml"/><Relationship Id="rId57" Type="http://schemas.openxmlformats.org/officeDocument/2006/relationships/image" Target="../media/image32.png"/><Relationship Id="rId56" Type="http://schemas.openxmlformats.org/officeDocument/2006/relationships/customXml" Target="../ink/ink28.xml"/><Relationship Id="rId55" Type="http://schemas.openxmlformats.org/officeDocument/2006/relationships/image" Target="../media/image31.png"/><Relationship Id="rId54" Type="http://schemas.openxmlformats.org/officeDocument/2006/relationships/customXml" Target="../ink/ink27.xml"/><Relationship Id="rId53" Type="http://schemas.openxmlformats.org/officeDocument/2006/relationships/image" Target="../media/image30.png"/><Relationship Id="rId52" Type="http://schemas.openxmlformats.org/officeDocument/2006/relationships/customXml" Target="../ink/ink26.xml"/><Relationship Id="rId51" Type="http://schemas.openxmlformats.org/officeDocument/2006/relationships/image" Target="../media/image29.png"/><Relationship Id="rId50" Type="http://schemas.openxmlformats.org/officeDocument/2006/relationships/customXml" Target="../ink/ink25.xml"/><Relationship Id="rId5" Type="http://schemas.openxmlformats.org/officeDocument/2006/relationships/image" Target="../media/image6.png"/><Relationship Id="rId49" Type="http://schemas.openxmlformats.org/officeDocument/2006/relationships/image" Target="../media/image28.png"/><Relationship Id="rId48" Type="http://schemas.openxmlformats.org/officeDocument/2006/relationships/customXml" Target="../ink/ink24.xml"/><Relationship Id="rId47" Type="http://schemas.openxmlformats.org/officeDocument/2006/relationships/image" Target="../media/image27.png"/><Relationship Id="rId46" Type="http://schemas.openxmlformats.org/officeDocument/2006/relationships/customXml" Target="../ink/ink23.xml"/><Relationship Id="rId45" Type="http://schemas.openxmlformats.org/officeDocument/2006/relationships/image" Target="../media/image26.png"/><Relationship Id="rId44" Type="http://schemas.openxmlformats.org/officeDocument/2006/relationships/customXml" Target="../ink/ink22.xml"/><Relationship Id="rId43" Type="http://schemas.openxmlformats.org/officeDocument/2006/relationships/image" Target="../media/image25.png"/><Relationship Id="rId42" Type="http://schemas.openxmlformats.org/officeDocument/2006/relationships/customXml" Target="../ink/ink21.xml"/><Relationship Id="rId41" Type="http://schemas.openxmlformats.org/officeDocument/2006/relationships/image" Target="../media/image24.png"/><Relationship Id="rId40" Type="http://schemas.openxmlformats.org/officeDocument/2006/relationships/customXml" Target="../ink/ink20.xml"/><Relationship Id="rId4" Type="http://schemas.openxmlformats.org/officeDocument/2006/relationships/customXml" Target="../ink/ink2.xml"/><Relationship Id="rId39" Type="http://schemas.openxmlformats.org/officeDocument/2006/relationships/image" Target="../media/image23.png"/><Relationship Id="rId38" Type="http://schemas.openxmlformats.org/officeDocument/2006/relationships/customXml" Target="../ink/ink19.xml"/><Relationship Id="rId37" Type="http://schemas.openxmlformats.org/officeDocument/2006/relationships/image" Target="../media/image22.png"/><Relationship Id="rId36" Type="http://schemas.openxmlformats.org/officeDocument/2006/relationships/customXml" Target="../ink/ink18.xml"/><Relationship Id="rId35" Type="http://schemas.openxmlformats.org/officeDocument/2006/relationships/image" Target="../media/image21.png"/><Relationship Id="rId34" Type="http://schemas.openxmlformats.org/officeDocument/2006/relationships/customXml" Target="../ink/ink17.xml"/><Relationship Id="rId33" Type="http://schemas.openxmlformats.org/officeDocument/2006/relationships/image" Target="../media/image20.png"/><Relationship Id="rId32" Type="http://schemas.openxmlformats.org/officeDocument/2006/relationships/customXml" Target="../ink/ink16.xml"/><Relationship Id="rId31" Type="http://schemas.openxmlformats.org/officeDocument/2006/relationships/image" Target="../media/image19.png"/><Relationship Id="rId30" Type="http://schemas.openxmlformats.org/officeDocument/2006/relationships/customXml" Target="../ink/ink15.xml"/><Relationship Id="rId3" Type="http://schemas.openxmlformats.org/officeDocument/2006/relationships/image" Target="../media/image5.png"/><Relationship Id="rId29" Type="http://schemas.openxmlformats.org/officeDocument/2006/relationships/image" Target="../media/image18.png"/><Relationship Id="rId28" Type="http://schemas.openxmlformats.org/officeDocument/2006/relationships/customXml" Target="../ink/ink14.xml"/><Relationship Id="rId27" Type="http://schemas.openxmlformats.org/officeDocument/2006/relationships/image" Target="../media/image17.png"/><Relationship Id="rId26" Type="http://schemas.openxmlformats.org/officeDocument/2006/relationships/customXml" Target="../ink/ink13.xml"/><Relationship Id="rId25" Type="http://schemas.openxmlformats.org/officeDocument/2006/relationships/image" Target="../media/image16.png"/><Relationship Id="rId24" Type="http://schemas.openxmlformats.org/officeDocument/2006/relationships/customXml" Target="../ink/ink12.xml"/><Relationship Id="rId23" Type="http://schemas.openxmlformats.org/officeDocument/2006/relationships/image" Target="../media/image15.png"/><Relationship Id="rId22" Type="http://schemas.openxmlformats.org/officeDocument/2006/relationships/customXml" Target="../ink/ink11.xml"/><Relationship Id="rId21" Type="http://schemas.openxmlformats.org/officeDocument/2006/relationships/image" Target="../media/image14.png"/><Relationship Id="rId20" Type="http://schemas.openxmlformats.org/officeDocument/2006/relationships/customXml" Target="../ink/ink10.xml"/><Relationship Id="rId2" Type="http://schemas.openxmlformats.org/officeDocument/2006/relationships/customXml" Target="../ink/ink1.xml"/><Relationship Id="rId19" Type="http://schemas.openxmlformats.org/officeDocument/2006/relationships/image" Target="../media/image13.png"/><Relationship Id="rId18" Type="http://schemas.openxmlformats.org/officeDocument/2006/relationships/customXml" Target="../ink/ink9.xml"/><Relationship Id="rId17" Type="http://schemas.openxmlformats.org/officeDocument/2006/relationships/image" Target="../media/image12.png"/><Relationship Id="rId16" Type="http://schemas.openxmlformats.org/officeDocument/2006/relationships/customXml" Target="../ink/ink8.xml"/><Relationship Id="rId15" Type="http://schemas.openxmlformats.org/officeDocument/2006/relationships/image" Target="../media/image11.png"/><Relationship Id="rId14" Type="http://schemas.openxmlformats.org/officeDocument/2006/relationships/customXml" Target="../ink/ink7.xml"/><Relationship Id="rId13" Type="http://schemas.openxmlformats.org/officeDocument/2006/relationships/image" Target="../media/image10.png"/><Relationship Id="rId12" Type="http://schemas.openxmlformats.org/officeDocument/2006/relationships/customXml" Target="../ink/ink6.xml"/><Relationship Id="rId11" Type="http://schemas.openxmlformats.org/officeDocument/2006/relationships/image" Target="../media/image9.png"/><Relationship Id="rId10" Type="http://schemas.openxmlformats.org/officeDocument/2006/relationships/customXml" Target="../ink/ink5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customXml" Target="../ink/ink48.xml"/><Relationship Id="rId7" Type="http://schemas.openxmlformats.org/officeDocument/2006/relationships/image" Target="../media/image51.png"/><Relationship Id="rId67" Type="http://schemas.openxmlformats.org/officeDocument/2006/relationships/notesSlide" Target="../notesSlides/notesSlide2.xml"/><Relationship Id="rId66" Type="http://schemas.openxmlformats.org/officeDocument/2006/relationships/slideLayout" Target="../slideLayouts/slideLayout2.xml"/><Relationship Id="rId65" Type="http://schemas.openxmlformats.org/officeDocument/2006/relationships/image" Target="../media/image76.png"/><Relationship Id="rId64" Type="http://schemas.openxmlformats.org/officeDocument/2006/relationships/customXml" Target="../ink/ink76.xml"/><Relationship Id="rId63" Type="http://schemas.openxmlformats.org/officeDocument/2006/relationships/image" Target="../media/image75.png"/><Relationship Id="rId62" Type="http://schemas.openxmlformats.org/officeDocument/2006/relationships/customXml" Target="../ink/ink75.xml"/><Relationship Id="rId61" Type="http://schemas.openxmlformats.org/officeDocument/2006/relationships/image" Target="../media/image74.png"/><Relationship Id="rId60" Type="http://schemas.openxmlformats.org/officeDocument/2006/relationships/customXml" Target="../ink/ink74.xml"/><Relationship Id="rId6" Type="http://schemas.openxmlformats.org/officeDocument/2006/relationships/customXml" Target="../ink/ink47.xml"/><Relationship Id="rId59" Type="http://schemas.openxmlformats.org/officeDocument/2006/relationships/image" Target="../media/image48.png"/><Relationship Id="rId58" Type="http://schemas.openxmlformats.org/officeDocument/2006/relationships/customXml" Target="../ink/ink73.xml"/><Relationship Id="rId57" Type="http://schemas.openxmlformats.org/officeDocument/2006/relationships/image" Target="../media/image47.png"/><Relationship Id="rId56" Type="http://schemas.openxmlformats.org/officeDocument/2006/relationships/customXml" Target="../ink/ink72.xml"/><Relationship Id="rId55" Type="http://schemas.openxmlformats.org/officeDocument/2006/relationships/image" Target="../media/image46.png"/><Relationship Id="rId54" Type="http://schemas.openxmlformats.org/officeDocument/2006/relationships/customXml" Target="../ink/ink71.xml"/><Relationship Id="rId53" Type="http://schemas.openxmlformats.org/officeDocument/2006/relationships/image" Target="../media/image45.png"/><Relationship Id="rId52" Type="http://schemas.openxmlformats.org/officeDocument/2006/relationships/customXml" Target="../ink/ink70.xml"/><Relationship Id="rId51" Type="http://schemas.openxmlformats.org/officeDocument/2006/relationships/image" Target="../media/image73.png"/><Relationship Id="rId50" Type="http://schemas.openxmlformats.org/officeDocument/2006/relationships/customXml" Target="../ink/ink69.xml"/><Relationship Id="rId5" Type="http://schemas.openxmlformats.org/officeDocument/2006/relationships/image" Target="../media/image50.png"/><Relationship Id="rId49" Type="http://schemas.openxmlformats.org/officeDocument/2006/relationships/image" Target="../media/image72.png"/><Relationship Id="rId48" Type="http://schemas.openxmlformats.org/officeDocument/2006/relationships/customXml" Target="../ink/ink68.xml"/><Relationship Id="rId47" Type="http://schemas.openxmlformats.org/officeDocument/2006/relationships/image" Target="../media/image71.png"/><Relationship Id="rId46" Type="http://schemas.openxmlformats.org/officeDocument/2006/relationships/customXml" Target="../ink/ink67.xml"/><Relationship Id="rId45" Type="http://schemas.openxmlformats.org/officeDocument/2006/relationships/image" Target="../media/image70.png"/><Relationship Id="rId44" Type="http://schemas.openxmlformats.org/officeDocument/2006/relationships/customXml" Target="../ink/ink66.xml"/><Relationship Id="rId43" Type="http://schemas.openxmlformats.org/officeDocument/2006/relationships/image" Target="../media/image69.png"/><Relationship Id="rId42" Type="http://schemas.openxmlformats.org/officeDocument/2006/relationships/customXml" Target="../ink/ink65.xml"/><Relationship Id="rId41" Type="http://schemas.openxmlformats.org/officeDocument/2006/relationships/image" Target="../media/image68.png"/><Relationship Id="rId40" Type="http://schemas.openxmlformats.org/officeDocument/2006/relationships/customXml" Target="../ink/ink64.xml"/><Relationship Id="rId4" Type="http://schemas.openxmlformats.org/officeDocument/2006/relationships/customXml" Target="../ink/ink46.xml"/><Relationship Id="rId39" Type="http://schemas.openxmlformats.org/officeDocument/2006/relationships/image" Target="../media/image67.png"/><Relationship Id="rId38" Type="http://schemas.openxmlformats.org/officeDocument/2006/relationships/customXml" Target="../ink/ink63.xml"/><Relationship Id="rId37" Type="http://schemas.openxmlformats.org/officeDocument/2006/relationships/image" Target="../media/image66.png"/><Relationship Id="rId36" Type="http://schemas.openxmlformats.org/officeDocument/2006/relationships/customXml" Target="../ink/ink62.xml"/><Relationship Id="rId35" Type="http://schemas.openxmlformats.org/officeDocument/2006/relationships/image" Target="../media/image65.png"/><Relationship Id="rId34" Type="http://schemas.openxmlformats.org/officeDocument/2006/relationships/customXml" Target="../ink/ink61.xml"/><Relationship Id="rId33" Type="http://schemas.openxmlformats.org/officeDocument/2006/relationships/image" Target="../media/image64.png"/><Relationship Id="rId32" Type="http://schemas.openxmlformats.org/officeDocument/2006/relationships/customXml" Target="../ink/ink60.xml"/><Relationship Id="rId31" Type="http://schemas.openxmlformats.org/officeDocument/2006/relationships/image" Target="../media/image63.png"/><Relationship Id="rId30" Type="http://schemas.openxmlformats.org/officeDocument/2006/relationships/customXml" Target="../ink/ink59.xml"/><Relationship Id="rId3" Type="http://schemas.openxmlformats.org/officeDocument/2006/relationships/image" Target="../media/image49.png"/><Relationship Id="rId29" Type="http://schemas.openxmlformats.org/officeDocument/2006/relationships/image" Target="../media/image62.png"/><Relationship Id="rId28" Type="http://schemas.openxmlformats.org/officeDocument/2006/relationships/customXml" Target="../ink/ink58.xml"/><Relationship Id="rId27" Type="http://schemas.openxmlformats.org/officeDocument/2006/relationships/image" Target="../media/image61.png"/><Relationship Id="rId26" Type="http://schemas.openxmlformats.org/officeDocument/2006/relationships/customXml" Target="../ink/ink57.xml"/><Relationship Id="rId25" Type="http://schemas.openxmlformats.org/officeDocument/2006/relationships/image" Target="../media/image60.png"/><Relationship Id="rId24" Type="http://schemas.openxmlformats.org/officeDocument/2006/relationships/customXml" Target="../ink/ink56.xml"/><Relationship Id="rId23" Type="http://schemas.openxmlformats.org/officeDocument/2006/relationships/image" Target="../media/image59.png"/><Relationship Id="rId22" Type="http://schemas.openxmlformats.org/officeDocument/2006/relationships/customXml" Target="../ink/ink55.xml"/><Relationship Id="rId21" Type="http://schemas.openxmlformats.org/officeDocument/2006/relationships/image" Target="../media/image58.png"/><Relationship Id="rId20" Type="http://schemas.openxmlformats.org/officeDocument/2006/relationships/customXml" Target="../ink/ink54.xml"/><Relationship Id="rId2" Type="http://schemas.openxmlformats.org/officeDocument/2006/relationships/customXml" Target="../ink/ink45.xml"/><Relationship Id="rId19" Type="http://schemas.openxmlformats.org/officeDocument/2006/relationships/image" Target="../media/image57.png"/><Relationship Id="rId18" Type="http://schemas.openxmlformats.org/officeDocument/2006/relationships/customXml" Target="../ink/ink53.xml"/><Relationship Id="rId17" Type="http://schemas.openxmlformats.org/officeDocument/2006/relationships/image" Target="../media/image56.png"/><Relationship Id="rId16" Type="http://schemas.openxmlformats.org/officeDocument/2006/relationships/customXml" Target="../ink/ink52.xml"/><Relationship Id="rId15" Type="http://schemas.openxmlformats.org/officeDocument/2006/relationships/image" Target="../media/image55.png"/><Relationship Id="rId14" Type="http://schemas.openxmlformats.org/officeDocument/2006/relationships/customXml" Target="../ink/ink51.xml"/><Relationship Id="rId13" Type="http://schemas.openxmlformats.org/officeDocument/2006/relationships/image" Target="../media/image54.png"/><Relationship Id="rId12" Type="http://schemas.openxmlformats.org/officeDocument/2006/relationships/customXml" Target="../ink/ink50.xml"/><Relationship Id="rId11" Type="http://schemas.openxmlformats.org/officeDocument/2006/relationships/image" Target="../media/image53.png"/><Relationship Id="rId10" Type="http://schemas.openxmlformats.org/officeDocument/2006/relationships/customXml" Target="../ink/ink49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06.png"/><Relationship Id="rId98" Type="http://schemas.openxmlformats.org/officeDocument/2006/relationships/customXml" Target="../ink/ink125.xml"/><Relationship Id="rId97" Type="http://schemas.openxmlformats.org/officeDocument/2006/relationships/image" Target="../media/image105.png"/><Relationship Id="rId96" Type="http://schemas.openxmlformats.org/officeDocument/2006/relationships/customXml" Target="../ink/ink124.xml"/><Relationship Id="rId95" Type="http://schemas.openxmlformats.org/officeDocument/2006/relationships/image" Target="../media/image48.png"/><Relationship Id="rId94" Type="http://schemas.openxmlformats.org/officeDocument/2006/relationships/customXml" Target="../ink/ink123.xml"/><Relationship Id="rId93" Type="http://schemas.openxmlformats.org/officeDocument/2006/relationships/image" Target="../media/image47.png"/><Relationship Id="rId92" Type="http://schemas.openxmlformats.org/officeDocument/2006/relationships/customXml" Target="../ink/ink122.xml"/><Relationship Id="rId91" Type="http://schemas.openxmlformats.org/officeDocument/2006/relationships/image" Target="../media/image46.png"/><Relationship Id="rId90" Type="http://schemas.openxmlformats.org/officeDocument/2006/relationships/customXml" Target="../ink/ink121.xml"/><Relationship Id="rId9" Type="http://schemas.openxmlformats.org/officeDocument/2006/relationships/image" Target="../media/image52.png"/><Relationship Id="rId89" Type="http://schemas.openxmlformats.org/officeDocument/2006/relationships/image" Target="../media/image45.png"/><Relationship Id="rId88" Type="http://schemas.openxmlformats.org/officeDocument/2006/relationships/customXml" Target="../ink/ink120.xml"/><Relationship Id="rId87" Type="http://schemas.openxmlformats.org/officeDocument/2006/relationships/image" Target="../media/image104.png"/><Relationship Id="rId86" Type="http://schemas.openxmlformats.org/officeDocument/2006/relationships/customXml" Target="../ink/ink119.xml"/><Relationship Id="rId85" Type="http://schemas.openxmlformats.org/officeDocument/2006/relationships/image" Target="../media/image103.png"/><Relationship Id="rId84" Type="http://schemas.openxmlformats.org/officeDocument/2006/relationships/customXml" Target="../ink/ink118.xml"/><Relationship Id="rId83" Type="http://schemas.openxmlformats.org/officeDocument/2006/relationships/image" Target="../media/image102.png"/><Relationship Id="rId82" Type="http://schemas.openxmlformats.org/officeDocument/2006/relationships/customXml" Target="../ink/ink117.xml"/><Relationship Id="rId81" Type="http://schemas.openxmlformats.org/officeDocument/2006/relationships/image" Target="../media/image101.png"/><Relationship Id="rId80" Type="http://schemas.openxmlformats.org/officeDocument/2006/relationships/customXml" Target="../ink/ink116.xml"/><Relationship Id="rId8" Type="http://schemas.openxmlformats.org/officeDocument/2006/relationships/customXml" Target="../ink/ink80.xml"/><Relationship Id="rId79" Type="http://schemas.openxmlformats.org/officeDocument/2006/relationships/image" Target="../media/image100.png"/><Relationship Id="rId78" Type="http://schemas.openxmlformats.org/officeDocument/2006/relationships/customXml" Target="../ink/ink115.xml"/><Relationship Id="rId77" Type="http://schemas.openxmlformats.org/officeDocument/2006/relationships/image" Target="../media/image99.png"/><Relationship Id="rId76" Type="http://schemas.openxmlformats.org/officeDocument/2006/relationships/customXml" Target="../ink/ink114.xml"/><Relationship Id="rId75" Type="http://schemas.openxmlformats.org/officeDocument/2006/relationships/image" Target="../media/image98.png"/><Relationship Id="rId74" Type="http://schemas.openxmlformats.org/officeDocument/2006/relationships/customXml" Target="../ink/ink113.xml"/><Relationship Id="rId73" Type="http://schemas.openxmlformats.org/officeDocument/2006/relationships/image" Target="../media/image97.png"/><Relationship Id="rId72" Type="http://schemas.openxmlformats.org/officeDocument/2006/relationships/customXml" Target="../ink/ink112.xml"/><Relationship Id="rId71" Type="http://schemas.openxmlformats.org/officeDocument/2006/relationships/image" Target="../media/image96.png"/><Relationship Id="rId70" Type="http://schemas.openxmlformats.org/officeDocument/2006/relationships/customXml" Target="../ink/ink111.xml"/><Relationship Id="rId7" Type="http://schemas.openxmlformats.org/officeDocument/2006/relationships/image" Target="../media/image51.png"/><Relationship Id="rId69" Type="http://schemas.openxmlformats.org/officeDocument/2006/relationships/image" Target="../media/image95.png"/><Relationship Id="rId68" Type="http://schemas.openxmlformats.org/officeDocument/2006/relationships/customXml" Target="../ink/ink110.xml"/><Relationship Id="rId67" Type="http://schemas.openxmlformats.org/officeDocument/2006/relationships/image" Target="../media/image94.png"/><Relationship Id="rId66" Type="http://schemas.openxmlformats.org/officeDocument/2006/relationships/customXml" Target="../ink/ink109.xml"/><Relationship Id="rId65" Type="http://schemas.openxmlformats.org/officeDocument/2006/relationships/image" Target="../media/image93.png"/><Relationship Id="rId64" Type="http://schemas.openxmlformats.org/officeDocument/2006/relationships/customXml" Target="../ink/ink108.xml"/><Relationship Id="rId63" Type="http://schemas.openxmlformats.org/officeDocument/2006/relationships/image" Target="../media/image92.png"/><Relationship Id="rId62" Type="http://schemas.openxmlformats.org/officeDocument/2006/relationships/customXml" Target="../ink/ink107.xml"/><Relationship Id="rId61" Type="http://schemas.openxmlformats.org/officeDocument/2006/relationships/image" Target="../media/image91.png"/><Relationship Id="rId60" Type="http://schemas.openxmlformats.org/officeDocument/2006/relationships/customXml" Target="../ink/ink106.xml"/><Relationship Id="rId6" Type="http://schemas.openxmlformats.org/officeDocument/2006/relationships/customXml" Target="../ink/ink79.xml"/><Relationship Id="rId59" Type="http://schemas.openxmlformats.org/officeDocument/2006/relationships/image" Target="../media/image90.png"/><Relationship Id="rId58" Type="http://schemas.openxmlformats.org/officeDocument/2006/relationships/customXml" Target="../ink/ink105.xml"/><Relationship Id="rId57" Type="http://schemas.openxmlformats.org/officeDocument/2006/relationships/image" Target="../media/image89.png"/><Relationship Id="rId56" Type="http://schemas.openxmlformats.org/officeDocument/2006/relationships/customXml" Target="../ink/ink104.xml"/><Relationship Id="rId55" Type="http://schemas.openxmlformats.org/officeDocument/2006/relationships/image" Target="../media/image88.png"/><Relationship Id="rId54" Type="http://schemas.openxmlformats.org/officeDocument/2006/relationships/customXml" Target="../ink/ink103.xml"/><Relationship Id="rId53" Type="http://schemas.openxmlformats.org/officeDocument/2006/relationships/image" Target="../media/image87.png"/><Relationship Id="rId52" Type="http://schemas.openxmlformats.org/officeDocument/2006/relationships/customXml" Target="../ink/ink102.xml"/><Relationship Id="rId51" Type="http://schemas.openxmlformats.org/officeDocument/2006/relationships/image" Target="../media/image86.png"/><Relationship Id="rId50" Type="http://schemas.openxmlformats.org/officeDocument/2006/relationships/customXml" Target="../ink/ink101.xml"/><Relationship Id="rId5" Type="http://schemas.openxmlformats.org/officeDocument/2006/relationships/image" Target="../media/image50.png"/><Relationship Id="rId49" Type="http://schemas.openxmlformats.org/officeDocument/2006/relationships/image" Target="../media/image85.png"/><Relationship Id="rId48" Type="http://schemas.openxmlformats.org/officeDocument/2006/relationships/customXml" Target="../ink/ink100.xml"/><Relationship Id="rId47" Type="http://schemas.openxmlformats.org/officeDocument/2006/relationships/image" Target="../media/image84.png"/><Relationship Id="rId46" Type="http://schemas.openxmlformats.org/officeDocument/2006/relationships/customXml" Target="../ink/ink99.xml"/><Relationship Id="rId45" Type="http://schemas.openxmlformats.org/officeDocument/2006/relationships/image" Target="../media/image83.png"/><Relationship Id="rId44" Type="http://schemas.openxmlformats.org/officeDocument/2006/relationships/customXml" Target="../ink/ink98.xml"/><Relationship Id="rId43" Type="http://schemas.openxmlformats.org/officeDocument/2006/relationships/image" Target="../media/image82.png"/><Relationship Id="rId42" Type="http://schemas.openxmlformats.org/officeDocument/2006/relationships/customXml" Target="../ink/ink97.xml"/><Relationship Id="rId41" Type="http://schemas.openxmlformats.org/officeDocument/2006/relationships/image" Target="../media/image81.png"/><Relationship Id="rId40" Type="http://schemas.openxmlformats.org/officeDocument/2006/relationships/customXml" Target="../ink/ink96.xml"/><Relationship Id="rId4" Type="http://schemas.openxmlformats.org/officeDocument/2006/relationships/customXml" Target="../ink/ink78.xml"/><Relationship Id="rId39" Type="http://schemas.openxmlformats.org/officeDocument/2006/relationships/image" Target="../media/image80.png"/><Relationship Id="rId38" Type="http://schemas.openxmlformats.org/officeDocument/2006/relationships/customXml" Target="../ink/ink95.xml"/><Relationship Id="rId37" Type="http://schemas.openxmlformats.org/officeDocument/2006/relationships/image" Target="../media/image79.png"/><Relationship Id="rId36" Type="http://schemas.openxmlformats.org/officeDocument/2006/relationships/customXml" Target="../ink/ink94.xml"/><Relationship Id="rId35" Type="http://schemas.openxmlformats.org/officeDocument/2006/relationships/image" Target="../media/image78.png"/><Relationship Id="rId34" Type="http://schemas.openxmlformats.org/officeDocument/2006/relationships/customXml" Target="../ink/ink93.xml"/><Relationship Id="rId33" Type="http://schemas.openxmlformats.org/officeDocument/2006/relationships/image" Target="../media/image77.png"/><Relationship Id="rId32" Type="http://schemas.openxmlformats.org/officeDocument/2006/relationships/customXml" Target="../ink/ink92.xml"/><Relationship Id="rId31" Type="http://schemas.openxmlformats.org/officeDocument/2006/relationships/image" Target="../media/image76.png"/><Relationship Id="rId30" Type="http://schemas.openxmlformats.org/officeDocument/2006/relationships/customXml" Target="../ink/ink91.xml"/><Relationship Id="rId3" Type="http://schemas.openxmlformats.org/officeDocument/2006/relationships/image" Target="../media/image49.png"/><Relationship Id="rId29" Type="http://schemas.openxmlformats.org/officeDocument/2006/relationships/image" Target="../media/image75.png"/><Relationship Id="rId28" Type="http://schemas.openxmlformats.org/officeDocument/2006/relationships/customXml" Target="../ink/ink90.xml"/><Relationship Id="rId27" Type="http://schemas.openxmlformats.org/officeDocument/2006/relationships/image" Target="../media/image74.png"/><Relationship Id="rId26" Type="http://schemas.openxmlformats.org/officeDocument/2006/relationships/customXml" Target="../ink/ink89.xml"/><Relationship Id="rId25" Type="http://schemas.openxmlformats.org/officeDocument/2006/relationships/image" Target="../media/image60.png"/><Relationship Id="rId24" Type="http://schemas.openxmlformats.org/officeDocument/2006/relationships/customXml" Target="../ink/ink88.xml"/><Relationship Id="rId23" Type="http://schemas.openxmlformats.org/officeDocument/2006/relationships/image" Target="../media/image59.png"/><Relationship Id="rId22" Type="http://schemas.openxmlformats.org/officeDocument/2006/relationships/customXml" Target="../ink/ink87.xml"/><Relationship Id="rId21" Type="http://schemas.openxmlformats.org/officeDocument/2006/relationships/image" Target="../media/image58.png"/><Relationship Id="rId20" Type="http://schemas.openxmlformats.org/officeDocument/2006/relationships/customXml" Target="../ink/ink86.xml"/><Relationship Id="rId2" Type="http://schemas.openxmlformats.org/officeDocument/2006/relationships/customXml" Target="../ink/ink77.xml"/><Relationship Id="rId19" Type="http://schemas.openxmlformats.org/officeDocument/2006/relationships/image" Target="../media/image57.png"/><Relationship Id="rId18" Type="http://schemas.openxmlformats.org/officeDocument/2006/relationships/customXml" Target="../ink/ink85.xml"/><Relationship Id="rId17" Type="http://schemas.openxmlformats.org/officeDocument/2006/relationships/image" Target="../media/image56.png"/><Relationship Id="rId16" Type="http://schemas.openxmlformats.org/officeDocument/2006/relationships/customXml" Target="../ink/ink84.xml"/><Relationship Id="rId15" Type="http://schemas.openxmlformats.org/officeDocument/2006/relationships/image" Target="../media/image55.png"/><Relationship Id="rId14" Type="http://schemas.openxmlformats.org/officeDocument/2006/relationships/customXml" Target="../ink/ink83.xml"/><Relationship Id="rId13" Type="http://schemas.openxmlformats.org/officeDocument/2006/relationships/image" Target="../media/image54.png"/><Relationship Id="rId12" Type="http://schemas.openxmlformats.org/officeDocument/2006/relationships/customXml" Target="../ink/ink82.xml"/><Relationship Id="rId11" Type="http://schemas.openxmlformats.org/officeDocument/2006/relationships/image" Target="../media/image53.png"/><Relationship Id="rId105" Type="http://schemas.openxmlformats.org/officeDocument/2006/relationships/notesSlide" Target="../notesSlides/notesSlide3.xml"/><Relationship Id="rId104" Type="http://schemas.openxmlformats.org/officeDocument/2006/relationships/slideLayout" Target="../slideLayouts/slideLayout2.xml"/><Relationship Id="rId103" Type="http://schemas.openxmlformats.org/officeDocument/2006/relationships/image" Target="../media/image108.png"/><Relationship Id="rId102" Type="http://schemas.openxmlformats.org/officeDocument/2006/relationships/customXml" Target="../ink/ink127.xml"/><Relationship Id="rId101" Type="http://schemas.openxmlformats.org/officeDocument/2006/relationships/image" Target="../media/image107.png"/><Relationship Id="rId100" Type="http://schemas.openxmlformats.org/officeDocument/2006/relationships/customXml" Target="../ink/ink126.xml"/><Relationship Id="rId10" Type="http://schemas.openxmlformats.org/officeDocument/2006/relationships/customXml" Target="../ink/ink8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2.png"/><Relationship Id="rId8" Type="http://schemas.openxmlformats.org/officeDocument/2006/relationships/customXml" Target="../ink/ink131.xml"/><Relationship Id="rId73" Type="http://schemas.openxmlformats.org/officeDocument/2006/relationships/notesSlide" Target="../notesSlides/notesSlide4.xml"/><Relationship Id="rId72" Type="http://schemas.openxmlformats.org/officeDocument/2006/relationships/slideLayout" Target="../slideLayouts/slideLayout2.xml"/><Relationship Id="rId71" Type="http://schemas.openxmlformats.org/officeDocument/2006/relationships/image" Target="../media/image143.png"/><Relationship Id="rId70" Type="http://schemas.openxmlformats.org/officeDocument/2006/relationships/customXml" Target="../ink/ink162.xml"/><Relationship Id="rId7" Type="http://schemas.openxmlformats.org/officeDocument/2006/relationships/image" Target="../media/image111.png"/><Relationship Id="rId69" Type="http://schemas.openxmlformats.org/officeDocument/2006/relationships/image" Target="../media/image142.png"/><Relationship Id="rId68" Type="http://schemas.openxmlformats.org/officeDocument/2006/relationships/customXml" Target="../ink/ink161.xml"/><Relationship Id="rId67" Type="http://schemas.openxmlformats.org/officeDocument/2006/relationships/image" Target="../media/image141.png"/><Relationship Id="rId66" Type="http://schemas.openxmlformats.org/officeDocument/2006/relationships/customXml" Target="../ink/ink160.xml"/><Relationship Id="rId65" Type="http://schemas.openxmlformats.org/officeDocument/2006/relationships/image" Target="../media/image140.png"/><Relationship Id="rId64" Type="http://schemas.openxmlformats.org/officeDocument/2006/relationships/customXml" Target="../ink/ink159.xml"/><Relationship Id="rId63" Type="http://schemas.openxmlformats.org/officeDocument/2006/relationships/image" Target="../media/image139.png"/><Relationship Id="rId62" Type="http://schemas.openxmlformats.org/officeDocument/2006/relationships/customXml" Target="../ink/ink158.xml"/><Relationship Id="rId61" Type="http://schemas.openxmlformats.org/officeDocument/2006/relationships/image" Target="../media/image138.png"/><Relationship Id="rId60" Type="http://schemas.openxmlformats.org/officeDocument/2006/relationships/customXml" Target="../ink/ink157.xml"/><Relationship Id="rId6" Type="http://schemas.openxmlformats.org/officeDocument/2006/relationships/customXml" Target="../ink/ink130.xml"/><Relationship Id="rId59" Type="http://schemas.openxmlformats.org/officeDocument/2006/relationships/image" Target="../media/image137.png"/><Relationship Id="rId58" Type="http://schemas.openxmlformats.org/officeDocument/2006/relationships/customXml" Target="../ink/ink156.xml"/><Relationship Id="rId57" Type="http://schemas.openxmlformats.org/officeDocument/2006/relationships/image" Target="../media/image136.png"/><Relationship Id="rId56" Type="http://schemas.openxmlformats.org/officeDocument/2006/relationships/customXml" Target="../ink/ink155.xml"/><Relationship Id="rId55" Type="http://schemas.openxmlformats.org/officeDocument/2006/relationships/image" Target="../media/image135.png"/><Relationship Id="rId54" Type="http://schemas.openxmlformats.org/officeDocument/2006/relationships/customXml" Target="../ink/ink154.xml"/><Relationship Id="rId53" Type="http://schemas.openxmlformats.org/officeDocument/2006/relationships/image" Target="../media/image134.png"/><Relationship Id="rId52" Type="http://schemas.openxmlformats.org/officeDocument/2006/relationships/customXml" Target="../ink/ink153.xml"/><Relationship Id="rId51" Type="http://schemas.openxmlformats.org/officeDocument/2006/relationships/image" Target="../media/image133.png"/><Relationship Id="rId50" Type="http://schemas.openxmlformats.org/officeDocument/2006/relationships/customXml" Target="../ink/ink152.xml"/><Relationship Id="rId5" Type="http://schemas.openxmlformats.org/officeDocument/2006/relationships/image" Target="../media/image110.png"/><Relationship Id="rId49" Type="http://schemas.openxmlformats.org/officeDocument/2006/relationships/image" Target="../media/image132.png"/><Relationship Id="rId48" Type="http://schemas.openxmlformats.org/officeDocument/2006/relationships/customXml" Target="../ink/ink151.xml"/><Relationship Id="rId47" Type="http://schemas.openxmlformats.org/officeDocument/2006/relationships/image" Target="../media/image131.png"/><Relationship Id="rId46" Type="http://schemas.openxmlformats.org/officeDocument/2006/relationships/customXml" Target="../ink/ink150.xml"/><Relationship Id="rId45" Type="http://schemas.openxmlformats.org/officeDocument/2006/relationships/image" Target="../media/image130.png"/><Relationship Id="rId44" Type="http://schemas.openxmlformats.org/officeDocument/2006/relationships/customXml" Target="../ink/ink149.xml"/><Relationship Id="rId43" Type="http://schemas.openxmlformats.org/officeDocument/2006/relationships/image" Target="../media/image129.png"/><Relationship Id="rId42" Type="http://schemas.openxmlformats.org/officeDocument/2006/relationships/customXml" Target="../ink/ink148.xml"/><Relationship Id="rId41" Type="http://schemas.openxmlformats.org/officeDocument/2006/relationships/image" Target="../media/image128.png"/><Relationship Id="rId40" Type="http://schemas.openxmlformats.org/officeDocument/2006/relationships/customXml" Target="../ink/ink147.xml"/><Relationship Id="rId4" Type="http://schemas.openxmlformats.org/officeDocument/2006/relationships/customXml" Target="../ink/ink129.xml"/><Relationship Id="rId39" Type="http://schemas.openxmlformats.org/officeDocument/2006/relationships/image" Target="../media/image127.png"/><Relationship Id="rId38" Type="http://schemas.openxmlformats.org/officeDocument/2006/relationships/customXml" Target="../ink/ink146.xml"/><Relationship Id="rId37" Type="http://schemas.openxmlformats.org/officeDocument/2006/relationships/image" Target="../media/image126.png"/><Relationship Id="rId36" Type="http://schemas.openxmlformats.org/officeDocument/2006/relationships/customXml" Target="../ink/ink145.xml"/><Relationship Id="rId35" Type="http://schemas.openxmlformats.org/officeDocument/2006/relationships/image" Target="../media/image125.png"/><Relationship Id="rId34" Type="http://schemas.openxmlformats.org/officeDocument/2006/relationships/customXml" Target="../ink/ink144.xml"/><Relationship Id="rId33" Type="http://schemas.openxmlformats.org/officeDocument/2006/relationships/image" Target="../media/image124.png"/><Relationship Id="rId32" Type="http://schemas.openxmlformats.org/officeDocument/2006/relationships/customXml" Target="../ink/ink143.xml"/><Relationship Id="rId31" Type="http://schemas.openxmlformats.org/officeDocument/2006/relationships/image" Target="../media/image123.png"/><Relationship Id="rId30" Type="http://schemas.openxmlformats.org/officeDocument/2006/relationships/customXml" Target="../ink/ink142.xml"/><Relationship Id="rId3" Type="http://schemas.openxmlformats.org/officeDocument/2006/relationships/image" Target="../media/image109.png"/><Relationship Id="rId29" Type="http://schemas.openxmlformats.org/officeDocument/2006/relationships/image" Target="../media/image122.png"/><Relationship Id="rId28" Type="http://schemas.openxmlformats.org/officeDocument/2006/relationships/customXml" Target="../ink/ink141.xml"/><Relationship Id="rId27" Type="http://schemas.openxmlformats.org/officeDocument/2006/relationships/image" Target="../media/image121.png"/><Relationship Id="rId26" Type="http://schemas.openxmlformats.org/officeDocument/2006/relationships/customXml" Target="../ink/ink140.xml"/><Relationship Id="rId25" Type="http://schemas.openxmlformats.org/officeDocument/2006/relationships/image" Target="../media/image120.png"/><Relationship Id="rId24" Type="http://schemas.openxmlformats.org/officeDocument/2006/relationships/customXml" Target="../ink/ink139.xml"/><Relationship Id="rId23" Type="http://schemas.openxmlformats.org/officeDocument/2006/relationships/image" Target="../media/image119.png"/><Relationship Id="rId22" Type="http://schemas.openxmlformats.org/officeDocument/2006/relationships/customXml" Target="../ink/ink138.xml"/><Relationship Id="rId21" Type="http://schemas.openxmlformats.org/officeDocument/2006/relationships/image" Target="../media/image118.png"/><Relationship Id="rId20" Type="http://schemas.openxmlformats.org/officeDocument/2006/relationships/customXml" Target="../ink/ink137.xml"/><Relationship Id="rId2" Type="http://schemas.openxmlformats.org/officeDocument/2006/relationships/customXml" Target="../ink/ink128.xml"/><Relationship Id="rId19" Type="http://schemas.openxmlformats.org/officeDocument/2006/relationships/image" Target="../media/image117.png"/><Relationship Id="rId18" Type="http://schemas.openxmlformats.org/officeDocument/2006/relationships/customXml" Target="../ink/ink136.xml"/><Relationship Id="rId17" Type="http://schemas.openxmlformats.org/officeDocument/2006/relationships/image" Target="../media/image116.png"/><Relationship Id="rId16" Type="http://schemas.openxmlformats.org/officeDocument/2006/relationships/customXml" Target="../ink/ink135.xml"/><Relationship Id="rId15" Type="http://schemas.openxmlformats.org/officeDocument/2006/relationships/image" Target="../media/image115.png"/><Relationship Id="rId14" Type="http://schemas.openxmlformats.org/officeDocument/2006/relationships/customXml" Target="../ink/ink134.xml"/><Relationship Id="rId13" Type="http://schemas.openxmlformats.org/officeDocument/2006/relationships/image" Target="../media/image114.png"/><Relationship Id="rId12" Type="http://schemas.openxmlformats.org/officeDocument/2006/relationships/customXml" Target="../ink/ink133.xml"/><Relationship Id="rId11" Type="http://schemas.openxmlformats.org/officeDocument/2006/relationships/image" Target="../media/image113.png"/><Relationship Id="rId10" Type="http://schemas.openxmlformats.org/officeDocument/2006/relationships/customXml" Target="../ink/ink13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customXml" Target="../ink/ink166.xml"/><Relationship Id="rId8" Type="http://schemas.openxmlformats.org/officeDocument/2006/relationships/image" Target="../media/image147.png"/><Relationship Id="rId7" Type="http://schemas.openxmlformats.org/officeDocument/2006/relationships/customXml" Target="../ink/ink165.xml"/><Relationship Id="rId6" Type="http://schemas.openxmlformats.org/officeDocument/2006/relationships/image" Target="../media/image146.png"/><Relationship Id="rId5" Type="http://schemas.openxmlformats.org/officeDocument/2006/relationships/customXml" Target="../ink/ink164.xml"/><Relationship Id="rId4" Type="http://schemas.openxmlformats.org/officeDocument/2006/relationships/image" Target="../media/image145.png"/><Relationship Id="rId32" Type="http://schemas.openxmlformats.org/officeDocument/2006/relationships/notesSlide" Target="../notesSlides/notesSlide5.xml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157.png"/><Relationship Id="rId3" Type="http://schemas.openxmlformats.org/officeDocument/2006/relationships/customXml" Target="../ink/ink163.xml"/><Relationship Id="rId29" Type="http://schemas.openxmlformats.org/officeDocument/2006/relationships/customXml" Target="../ink/ink176.xml"/><Relationship Id="rId28" Type="http://schemas.openxmlformats.org/officeDocument/2006/relationships/image" Target="../media/image156.png"/><Relationship Id="rId27" Type="http://schemas.openxmlformats.org/officeDocument/2006/relationships/customXml" Target="../ink/ink175.xml"/><Relationship Id="rId26" Type="http://schemas.openxmlformats.org/officeDocument/2006/relationships/image" Target="../media/image155.png"/><Relationship Id="rId25" Type="http://schemas.openxmlformats.org/officeDocument/2006/relationships/customXml" Target="../ink/ink174.xml"/><Relationship Id="rId24" Type="http://schemas.openxmlformats.org/officeDocument/2006/relationships/image" Target="../media/image154.png"/><Relationship Id="rId23" Type="http://schemas.openxmlformats.org/officeDocument/2006/relationships/customXml" Target="../ink/ink173.xml"/><Relationship Id="rId22" Type="http://schemas.openxmlformats.org/officeDocument/2006/relationships/image" Target="../media/image153.png"/><Relationship Id="rId21" Type="http://schemas.openxmlformats.org/officeDocument/2006/relationships/customXml" Target="../ink/ink172.xml"/><Relationship Id="rId20" Type="http://schemas.openxmlformats.org/officeDocument/2006/relationships/image" Target="../media/image152.png"/><Relationship Id="rId2" Type="http://schemas.openxmlformats.org/officeDocument/2006/relationships/image" Target="../media/image144.png"/><Relationship Id="rId19" Type="http://schemas.openxmlformats.org/officeDocument/2006/relationships/customXml" Target="../ink/ink171.xml"/><Relationship Id="rId18" Type="http://schemas.openxmlformats.org/officeDocument/2006/relationships/image" Target="../media/image151.png"/><Relationship Id="rId17" Type="http://schemas.openxmlformats.org/officeDocument/2006/relationships/customXml" Target="../ink/ink170.xml"/><Relationship Id="rId16" Type="http://schemas.openxmlformats.org/officeDocument/2006/relationships/image" Target="../media/image150.png"/><Relationship Id="rId15" Type="http://schemas.openxmlformats.org/officeDocument/2006/relationships/customXml" Target="../ink/ink169.xml"/><Relationship Id="rId14" Type="http://schemas.openxmlformats.org/officeDocument/2006/relationships/image" Target="../media/image149.png"/><Relationship Id="rId13" Type="http://schemas.openxmlformats.org/officeDocument/2006/relationships/customXml" Target="../ink/ink168.xml"/><Relationship Id="rId12" Type="http://schemas.openxmlformats.org/officeDocument/2006/relationships/image" Target="../media/image148.png"/><Relationship Id="rId11" Type="http://schemas.openxmlformats.org/officeDocument/2006/relationships/customXml" Target="../ink/ink167.xml"/><Relationship Id="rId10" Type="http://schemas.openxmlformats.org/officeDocument/2006/relationships/image" Target="../media/image60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E:\owncloud\刘达\2017年\深蓝学院\PPT模板\ppt1封面a.pngppt1封面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57516" y="0"/>
            <a:ext cx="9162415" cy="5144400"/>
          </a:xfrm>
          <a:prstGeom prst="rect">
            <a:avLst/>
          </a:prstGeom>
        </p:spPr>
      </p:pic>
      <p:pic>
        <p:nvPicPr>
          <p:cNvPr id="9" name="图片 8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61020" y="1501245"/>
            <a:ext cx="5448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激光</a:t>
            </a:r>
            <a:r>
              <a:rPr lang="en-US" altLang="zh-CN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SLAM</a:t>
            </a: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理论与实践</a:t>
            </a:r>
            <a:r>
              <a:rPr lang="en-US" altLang="zh-CN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第五期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第一次作业讲评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62000" y="3223260"/>
            <a:ext cx="695325" cy="695325"/>
          </a:xfrm>
          <a:prstGeom prst="ellipse">
            <a:avLst/>
          </a:prstGeom>
          <a:blipFill rotWithShape="1"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13105" y="3174365"/>
            <a:ext cx="793750" cy="793750"/>
          </a:xfrm>
          <a:prstGeom prst="ellipse">
            <a:avLst/>
          </a:prstGeom>
          <a:noFill/>
          <a:ln w="34925">
            <a:solidFill>
              <a:srgbClr val="005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90968" y="3422177"/>
            <a:ext cx="1376082" cy="294005"/>
          </a:xfrm>
          <a:prstGeom prst="rect">
            <a:avLst/>
          </a:prstGeom>
          <a:solidFill>
            <a:schemeClr val="bg1"/>
          </a:solidFill>
          <a:ln w="1270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350135" y="3408680"/>
            <a:ext cx="7956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金力人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97999" y="3422177"/>
            <a:ext cx="665761" cy="29400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69890" y="3408405"/>
            <a:ext cx="77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81612" y="1337511"/>
            <a:ext cx="8025264" cy="353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第一题 了解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基本操作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略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第二题 熟悉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ROS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（略）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第三题 坐标转换：对坐标转换还存在一些误区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第四题 编程题：未注意函数值域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作业情况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第三题（</a:t>
            </a:r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1" name="墨迹 40"/>
              <p14:cNvContentPartPr/>
              <p14:nvPr/>
            </p14:nvContentPartPr>
            <p14:xfrm>
              <a:off x="342122" y="3549923"/>
              <a:ext cx="437760" cy="21348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3"/>
            </p:blipFill>
            <p:spPr>
              <a:xfrm>
                <a:off x="342122" y="3549923"/>
                <a:ext cx="437760" cy="213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91" name="墨迹 90"/>
              <p14:cNvContentPartPr/>
              <p14:nvPr/>
            </p14:nvContentPartPr>
            <p14:xfrm>
              <a:off x="1263722" y="3079043"/>
              <a:ext cx="1010520" cy="23328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5"/>
            </p:blipFill>
            <p:spPr>
              <a:xfrm>
                <a:off x="1263722" y="3079043"/>
                <a:ext cx="1010520" cy="233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92" name="墨迹 91"/>
              <p14:cNvContentPartPr/>
              <p14:nvPr/>
            </p14:nvContentPartPr>
            <p14:xfrm>
              <a:off x="5278136" y="3195030"/>
              <a:ext cx="360" cy="360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7"/>
            </p:blipFill>
            <p:spPr>
              <a:xfrm>
                <a:off x="5278136" y="319503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1" name="墨迹 100"/>
              <p14:cNvContentPartPr/>
              <p14:nvPr/>
            </p14:nvContentPartPr>
            <p14:xfrm>
              <a:off x="1203242" y="2913803"/>
              <a:ext cx="85680" cy="70920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9"/>
            </p:blipFill>
            <p:spPr>
              <a:xfrm>
                <a:off x="1203242" y="2913803"/>
                <a:ext cx="85680" cy="709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7" name="墨迹 106"/>
              <p14:cNvContentPartPr/>
              <p14:nvPr/>
            </p14:nvContentPartPr>
            <p14:xfrm>
              <a:off x="305402" y="1325843"/>
              <a:ext cx="2372400" cy="2341440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11"/>
            </p:blipFill>
            <p:spPr>
              <a:xfrm>
                <a:off x="305402" y="1325843"/>
                <a:ext cx="2372400" cy="2341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25" name="墨迹 124"/>
              <p14:cNvContentPartPr/>
              <p14:nvPr/>
            </p14:nvContentPartPr>
            <p14:xfrm>
              <a:off x="2224922" y="2047643"/>
              <a:ext cx="1044720" cy="535320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13"/>
            </p:blipFill>
            <p:spPr>
              <a:xfrm>
                <a:off x="2224922" y="2047643"/>
                <a:ext cx="1044720" cy="535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49" name="墨迹 148"/>
              <p14:cNvContentPartPr/>
              <p14:nvPr/>
            </p14:nvContentPartPr>
            <p14:xfrm>
              <a:off x="5008136" y="1803990"/>
              <a:ext cx="574200" cy="250200"/>
            </p14:xfrm>
          </p:contentPart>
        </mc:Choice>
        <mc:Fallback xmlns="">
          <p:pic>
            <p:nvPicPr>
              <p:cNvPr id="149" name="墨迹 148"/>
            </p:nvPicPr>
            <p:blipFill>
              <a:blip r:embed="rId15"/>
            </p:blipFill>
            <p:spPr>
              <a:xfrm>
                <a:off x="5008136" y="1803990"/>
                <a:ext cx="574200" cy="25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56" name="墨迹 155"/>
              <p14:cNvContentPartPr/>
              <p14:nvPr/>
            </p14:nvContentPartPr>
            <p14:xfrm>
              <a:off x="5809136" y="1601670"/>
              <a:ext cx="657360" cy="752040"/>
            </p14:xfrm>
          </p:contentPart>
        </mc:Choice>
        <mc:Fallback xmlns="">
          <p:pic>
            <p:nvPicPr>
              <p:cNvPr id="156" name="墨迹 155"/>
            </p:nvPicPr>
            <p:blipFill>
              <a:blip r:embed="rId17"/>
            </p:blipFill>
            <p:spPr>
              <a:xfrm>
                <a:off x="5809136" y="1601670"/>
                <a:ext cx="657360" cy="752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64" name="墨迹 163"/>
              <p14:cNvContentPartPr/>
              <p14:nvPr/>
            </p14:nvContentPartPr>
            <p14:xfrm>
              <a:off x="6686816" y="1588350"/>
              <a:ext cx="619920" cy="175320"/>
            </p14:xfrm>
          </p:contentPart>
        </mc:Choice>
        <mc:Fallback xmlns="">
          <p:pic>
            <p:nvPicPr>
              <p:cNvPr id="164" name="墨迹 163"/>
            </p:nvPicPr>
            <p:blipFill>
              <a:blip r:embed="rId19"/>
            </p:blipFill>
            <p:spPr>
              <a:xfrm>
                <a:off x="6686816" y="1588350"/>
                <a:ext cx="619920" cy="175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71" name="墨迹 170"/>
              <p14:cNvContentPartPr/>
              <p14:nvPr/>
            </p14:nvContentPartPr>
            <p14:xfrm>
              <a:off x="5920376" y="1854390"/>
              <a:ext cx="542160" cy="185760"/>
            </p14:xfrm>
          </p:contentPart>
        </mc:Choice>
        <mc:Fallback xmlns="">
          <p:pic>
            <p:nvPicPr>
              <p:cNvPr id="171" name="墨迹 170"/>
            </p:nvPicPr>
            <p:blipFill>
              <a:blip r:embed="rId21"/>
            </p:blipFill>
            <p:spPr>
              <a:xfrm>
                <a:off x="5920376" y="1854390"/>
                <a:ext cx="542160" cy="18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78" name="墨迹 177"/>
              <p14:cNvContentPartPr/>
              <p14:nvPr/>
            </p14:nvContentPartPr>
            <p14:xfrm>
              <a:off x="6795896" y="1895430"/>
              <a:ext cx="540000" cy="163080"/>
            </p14:xfrm>
          </p:contentPart>
        </mc:Choice>
        <mc:Fallback xmlns="">
          <p:pic>
            <p:nvPicPr>
              <p:cNvPr id="178" name="墨迹 177"/>
            </p:nvPicPr>
            <p:blipFill>
              <a:blip r:embed="rId23"/>
            </p:blipFill>
            <p:spPr>
              <a:xfrm>
                <a:off x="6795896" y="1895430"/>
                <a:ext cx="540000" cy="163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79" name="墨迹 178"/>
              <p14:cNvContentPartPr/>
              <p14:nvPr/>
            </p14:nvContentPartPr>
            <p14:xfrm>
              <a:off x="6088856" y="2219430"/>
              <a:ext cx="117000" cy="131760"/>
            </p14:xfrm>
          </p:contentPart>
        </mc:Choice>
        <mc:Fallback xmlns="">
          <p:pic>
            <p:nvPicPr>
              <p:cNvPr id="179" name="墨迹 178"/>
            </p:nvPicPr>
            <p:blipFill>
              <a:blip r:embed="rId25"/>
            </p:blipFill>
            <p:spPr>
              <a:xfrm>
                <a:off x="6088856" y="2219430"/>
                <a:ext cx="117000" cy="131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80" name="墨迹 179"/>
              <p14:cNvContentPartPr/>
              <p14:nvPr/>
            </p14:nvContentPartPr>
            <p14:xfrm>
              <a:off x="7048616" y="2224830"/>
              <a:ext cx="138240" cy="160920"/>
            </p14:xfrm>
          </p:contentPart>
        </mc:Choice>
        <mc:Fallback xmlns="">
          <p:pic>
            <p:nvPicPr>
              <p:cNvPr id="180" name="墨迹 179"/>
            </p:nvPicPr>
            <p:blipFill>
              <a:blip r:embed="rId27"/>
            </p:blipFill>
            <p:spPr>
              <a:xfrm>
                <a:off x="7048616" y="2224830"/>
                <a:ext cx="138240" cy="1609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4" name="墨迹 183"/>
              <p14:cNvContentPartPr/>
              <p14:nvPr/>
            </p14:nvContentPartPr>
            <p14:xfrm>
              <a:off x="7606976" y="1615350"/>
              <a:ext cx="240120" cy="156960"/>
            </p14:xfrm>
          </p:contentPart>
        </mc:Choice>
        <mc:Fallback xmlns="">
          <p:pic>
            <p:nvPicPr>
              <p:cNvPr id="184" name="墨迹 183"/>
            </p:nvPicPr>
            <p:blipFill>
              <a:blip r:embed="rId29"/>
            </p:blipFill>
            <p:spPr>
              <a:xfrm>
                <a:off x="7606976" y="1615350"/>
                <a:ext cx="240120" cy="156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7" name="墨迹 186"/>
              <p14:cNvContentPartPr/>
              <p14:nvPr/>
            </p14:nvContentPartPr>
            <p14:xfrm>
              <a:off x="7735496" y="2221590"/>
              <a:ext cx="10440" cy="143280"/>
            </p14:xfrm>
          </p:contentPart>
        </mc:Choice>
        <mc:Fallback xmlns="">
          <p:pic>
            <p:nvPicPr>
              <p:cNvPr id="187" name="墨迹 186"/>
            </p:nvPicPr>
            <p:blipFill>
              <a:blip r:embed="rId31"/>
            </p:blipFill>
            <p:spPr>
              <a:xfrm>
                <a:off x="7735496" y="2221590"/>
                <a:ext cx="10440" cy="143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88" name="墨迹 187"/>
              <p14:cNvContentPartPr/>
              <p14:nvPr/>
            </p14:nvContentPartPr>
            <p14:xfrm>
              <a:off x="7622456" y="1902270"/>
              <a:ext cx="231840" cy="145800"/>
            </p14:xfrm>
          </p:contentPart>
        </mc:Choice>
        <mc:Fallback xmlns="">
          <p:pic>
            <p:nvPicPr>
              <p:cNvPr id="188" name="墨迹 187"/>
            </p:nvPicPr>
            <p:blipFill>
              <a:blip r:embed="rId33"/>
            </p:blipFill>
            <p:spPr>
              <a:xfrm>
                <a:off x="7622456" y="1902270"/>
                <a:ext cx="231840" cy="145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89" name="墨迹 188"/>
              <p14:cNvContentPartPr/>
              <p14:nvPr/>
            </p14:nvContentPartPr>
            <p14:xfrm>
              <a:off x="8034296" y="1583310"/>
              <a:ext cx="7560" cy="829440"/>
            </p14:xfrm>
          </p:contentPart>
        </mc:Choice>
        <mc:Fallback xmlns="">
          <p:pic>
            <p:nvPicPr>
              <p:cNvPr id="189" name="墨迹 188"/>
            </p:nvPicPr>
            <p:blipFill>
              <a:blip r:embed="rId35"/>
            </p:blipFill>
            <p:spPr>
              <a:xfrm>
                <a:off x="8034296" y="1583310"/>
                <a:ext cx="7560" cy="829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00" name="墨迹 199"/>
              <p14:cNvContentPartPr/>
              <p14:nvPr/>
            </p14:nvContentPartPr>
            <p14:xfrm>
              <a:off x="5006696" y="2642790"/>
              <a:ext cx="545040" cy="267840"/>
            </p14:xfrm>
          </p:contentPart>
        </mc:Choice>
        <mc:Fallback xmlns="">
          <p:pic>
            <p:nvPicPr>
              <p:cNvPr id="200" name="墨迹 199"/>
            </p:nvPicPr>
            <p:blipFill>
              <a:blip r:embed="rId37"/>
            </p:blipFill>
            <p:spPr>
              <a:xfrm>
                <a:off x="5006696" y="2642790"/>
                <a:ext cx="545040" cy="267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16" name="墨迹 215"/>
              <p14:cNvContentPartPr/>
              <p14:nvPr/>
            </p14:nvContentPartPr>
            <p14:xfrm>
              <a:off x="6718496" y="2509230"/>
              <a:ext cx="609120" cy="185040"/>
            </p14:xfrm>
          </p:contentPart>
        </mc:Choice>
        <mc:Fallback xmlns="">
          <p:pic>
            <p:nvPicPr>
              <p:cNvPr id="216" name="墨迹 215"/>
            </p:nvPicPr>
            <p:blipFill>
              <a:blip r:embed="rId39"/>
            </p:blipFill>
            <p:spPr>
              <a:xfrm>
                <a:off x="6718496" y="2509230"/>
                <a:ext cx="609120" cy="185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20" name="墨迹 219"/>
              <p14:cNvContentPartPr/>
              <p14:nvPr/>
            </p14:nvContentPartPr>
            <p14:xfrm>
              <a:off x="7615256" y="2497710"/>
              <a:ext cx="229320" cy="205200"/>
            </p14:xfrm>
          </p:contentPart>
        </mc:Choice>
        <mc:Fallback xmlns="">
          <p:pic>
            <p:nvPicPr>
              <p:cNvPr id="220" name="墨迹 219"/>
            </p:nvPicPr>
            <p:blipFill>
              <a:blip r:embed="rId41"/>
            </p:blipFill>
            <p:spPr>
              <a:xfrm>
                <a:off x="7615256" y="2497710"/>
                <a:ext cx="229320" cy="205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28" name="墨迹 227"/>
              <p14:cNvContentPartPr/>
              <p14:nvPr/>
            </p14:nvContentPartPr>
            <p14:xfrm>
              <a:off x="5778536" y="2471790"/>
              <a:ext cx="689400" cy="764280"/>
            </p14:xfrm>
          </p:contentPart>
        </mc:Choice>
        <mc:Fallback xmlns="">
          <p:pic>
            <p:nvPicPr>
              <p:cNvPr id="228" name="墨迹 227"/>
            </p:nvPicPr>
            <p:blipFill>
              <a:blip r:embed="rId43"/>
            </p:blipFill>
            <p:spPr>
              <a:xfrm>
                <a:off x="5778536" y="2471790"/>
                <a:ext cx="689400" cy="764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34" name="墨迹 233"/>
              <p14:cNvContentPartPr/>
              <p14:nvPr/>
            </p14:nvContentPartPr>
            <p14:xfrm>
              <a:off x="6883736" y="2811630"/>
              <a:ext cx="456120" cy="181440"/>
            </p14:xfrm>
          </p:contentPart>
        </mc:Choice>
        <mc:Fallback xmlns="">
          <p:pic>
            <p:nvPicPr>
              <p:cNvPr id="234" name="墨迹 233"/>
            </p:nvPicPr>
            <p:blipFill>
              <a:blip r:embed="rId45"/>
            </p:blipFill>
            <p:spPr>
              <a:xfrm>
                <a:off x="6883736" y="2811630"/>
                <a:ext cx="456120" cy="181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37" name="墨迹 236"/>
              <p14:cNvContentPartPr/>
              <p14:nvPr/>
            </p14:nvContentPartPr>
            <p14:xfrm>
              <a:off x="7661696" y="2792190"/>
              <a:ext cx="206280" cy="188280"/>
            </p14:xfrm>
          </p:contentPart>
        </mc:Choice>
        <mc:Fallback xmlns="">
          <p:pic>
            <p:nvPicPr>
              <p:cNvPr id="237" name="墨迹 236"/>
            </p:nvPicPr>
            <p:blipFill>
              <a:blip r:embed="rId47"/>
            </p:blipFill>
            <p:spPr>
              <a:xfrm>
                <a:off x="7661696" y="2792190"/>
                <a:ext cx="206280" cy="188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38" name="墨迹 237"/>
              <p14:cNvContentPartPr/>
              <p14:nvPr/>
            </p14:nvContentPartPr>
            <p14:xfrm>
              <a:off x="6043856" y="3122310"/>
              <a:ext cx="95760" cy="97560"/>
            </p14:xfrm>
          </p:contentPart>
        </mc:Choice>
        <mc:Fallback xmlns="">
          <p:pic>
            <p:nvPicPr>
              <p:cNvPr id="238" name="墨迹 237"/>
            </p:nvPicPr>
            <p:blipFill>
              <a:blip r:embed="rId49"/>
            </p:blipFill>
            <p:spPr>
              <a:xfrm>
                <a:off x="6043856" y="3122310"/>
                <a:ext cx="95760" cy="97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39" name="墨迹 238"/>
              <p14:cNvContentPartPr/>
              <p14:nvPr/>
            </p14:nvContentPartPr>
            <p14:xfrm>
              <a:off x="7038896" y="3128070"/>
              <a:ext cx="84600" cy="104040"/>
            </p14:xfrm>
          </p:contentPart>
        </mc:Choice>
        <mc:Fallback xmlns="">
          <p:pic>
            <p:nvPicPr>
              <p:cNvPr id="239" name="墨迹 238"/>
            </p:nvPicPr>
            <p:blipFill>
              <a:blip r:embed="rId51"/>
            </p:blipFill>
            <p:spPr>
              <a:xfrm>
                <a:off x="7038896" y="3128070"/>
                <a:ext cx="84600" cy="104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40" name="墨迹 239"/>
              <p14:cNvContentPartPr/>
              <p14:nvPr/>
            </p14:nvContentPartPr>
            <p14:xfrm>
              <a:off x="7771856" y="3087750"/>
              <a:ext cx="11520" cy="161640"/>
            </p14:xfrm>
          </p:contentPart>
        </mc:Choice>
        <mc:Fallback xmlns="">
          <p:pic>
            <p:nvPicPr>
              <p:cNvPr id="240" name="墨迹 239"/>
            </p:nvPicPr>
            <p:blipFill>
              <a:blip r:embed="rId53"/>
            </p:blipFill>
            <p:spPr>
              <a:xfrm>
                <a:off x="7771856" y="3087750"/>
                <a:ext cx="11520" cy="161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241" name="墨迹 240"/>
              <p14:cNvContentPartPr/>
              <p14:nvPr/>
            </p14:nvContentPartPr>
            <p14:xfrm>
              <a:off x="8054816" y="2502390"/>
              <a:ext cx="15840" cy="780840"/>
            </p14:xfrm>
          </p:contentPart>
        </mc:Choice>
        <mc:Fallback xmlns="">
          <p:pic>
            <p:nvPicPr>
              <p:cNvPr id="241" name="墨迹 240"/>
            </p:nvPicPr>
            <p:blipFill>
              <a:blip r:embed="rId55"/>
            </p:blipFill>
            <p:spPr>
              <a:xfrm>
                <a:off x="8054816" y="2502390"/>
                <a:ext cx="15840" cy="780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275" name="墨迹 274"/>
              <p14:cNvContentPartPr/>
              <p14:nvPr/>
            </p14:nvContentPartPr>
            <p14:xfrm>
              <a:off x="4400816" y="3429030"/>
              <a:ext cx="1403280" cy="300960"/>
            </p14:xfrm>
          </p:contentPart>
        </mc:Choice>
        <mc:Fallback xmlns="">
          <p:pic>
            <p:nvPicPr>
              <p:cNvPr id="275" name="墨迹 274"/>
            </p:nvPicPr>
            <p:blipFill>
              <a:blip r:embed="rId57"/>
            </p:blipFill>
            <p:spPr>
              <a:xfrm>
                <a:off x="4400816" y="3429030"/>
                <a:ext cx="1403280" cy="300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281" name="墨迹 280"/>
              <p14:cNvContentPartPr/>
              <p14:nvPr/>
            </p14:nvContentPartPr>
            <p14:xfrm>
              <a:off x="5885456" y="3458550"/>
              <a:ext cx="372240" cy="230040"/>
            </p14:xfrm>
          </p:contentPart>
        </mc:Choice>
        <mc:Fallback xmlns="">
          <p:pic>
            <p:nvPicPr>
              <p:cNvPr id="281" name="墨迹 280"/>
            </p:nvPicPr>
            <p:blipFill>
              <a:blip r:embed="rId59"/>
            </p:blipFill>
            <p:spPr>
              <a:xfrm>
                <a:off x="5885456" y="3458550"/>
                <a:ext cx="372240" cy="230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291" name="墨迹 290"/>
              <p14:cNvContentPartPr/>
              <p14:nvPr/>
            </p14:nvContentPartPr>
            <p14:xfrm>
              <a:off x="6038632" y="3386826"/>
              <a:ext cx="673560" cy="339120"/>
            </p14:xfrm>
          </p:contentPart>
        </mc:Choice>
        <mc:Fallback xmlns="">
          <p:pic>
            <p:nvPicPr>
              <p:cNvPr id="291" name="墨迹 290"/>
            </p:nvPicPr>
            <p:blipFill>
              <a:blip r:embed="rId61"/>
            </p:blipFill>
            <p:spPr>
              <a:xfrm>
                <a:off x="6038632" y="3386826"/>
                <a:ext cx="673560" cy="339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00" name="墨迹 299"/>
              <p14:cNvContentPartPr/>
              <p14:nvPr/>
            </p14:nvContentPartPr>
            <p14:xfrm>
              <a:off x="6809392" y="3406626"/>
              <a:ext cx="449640" cy="295920"/>
            </p14:xfrm>
          </p:contentPart>
        </mc:Choice>
        <mc:Fallback xmlns="">
          <p:pic>
            <p:nvPicPr>
              <p:cNvPr id="300" name="墨迹 299"/>
            </p:nvPicPr>
            <p:blipFill>
              <a:blip r:embed="rId63"/>
            </p:blipFill>
            <p:spPr>
              <a:xfrm>
                <a:off x="6809392" y="3406626"/>
                <a:ext cx="449640" cy="2959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12" name="墨迹 311"/>
              <p14:cNvContentPartPr/>
              <p14:nvPr/>
            </p14:nvContentPartPr>
            <p14:xfrm>
              <a:off x="2557256" y="4048720"/>
              <a:ext cx="1310040" cy="239760"/>
            </p14:xfrm>
          </p:contentPart>
        </mc:Choice>
        <mc:Fallback xmlns="">
          <p:pic>
            <p:nvPicPr>
              <p:cNvPr id="312" name="墨迹 311"/>
            </p:nvPicPr>
            <p:blipFill>
              <a:blip r:embed="rId65"/>
            </p:blipFill>
            <p:spPr>
              <a:xfrm>
                <a:off x="2557256" y="4048720"/>
                <a:ext cx="1310040" cy="239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48" name="墨迹 347"/>
              <p14:cNvContentPartPr/>
              <p14:nvPr/>
            </p14:nvContentPartPr>
            <p14:xfrm>
              <a:off x="4036136" y="3964840"/>
              <a:ext cx="2103480" cy="320760"/>
            </p14:xfrm>
          </p:contentPart>
        </mc:Choice>
        <mc:Fallback xmlns="">
          <p:pic>
            <p:nvPicPr>
              <p:cNvPr id="348" name="墨迹 347"/>
            </p:nvPicPr>
            <p:blipFill>
              <a:blip r:embed="rId67"/>
            </p:blipFill>
            <p:spPr>
              <a:xfrm>
                <a:off x="4036136" y="3964840"/>
                <a:ext cx="2103480" cy="320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49" name="墨迹 348"/>
              <p14:cNvContentPartPr/>
              <p14:nvPr/>
            </p14:nvContentPartPr>
            <p14:xfrm>
              <a:off x="6134936" y="4213960"/>
              <a:ext cx="14040" cy="36000"/>
            </p14:xfrm>
          </p:contentPart>
        </mc:Choice>
        <mc:Fallback xmlns="">
          <p:pic>
            <p:nvPicPr>
              <p:cNvPr id="349" name="墨迹 348"/>
            </p:nvPicPr>
            <p:blipFill>
              <a:blip r:embed="rId69"/>
            </p:blipFill>
            <p:spPr>
              <a:xfrm>
                <a:off x="6134936" y="4213960"/>
                <a:ext cx="14040" cy="36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55" name="墨迹 354"/>
              <p14:cNvContentPartPr/>
              <p14:nvPr/>
            </p14:nvContentPartPr>
            <p14:xfrm>
              <a:off x="6345352" y="3998143"/>
              <a:ext cx="492480" cy="183960"/>
            </p14:xfrm>
          </p:contentPart>
        </mc:Choice>
        <mc:Fallback xmlns="">
          <p:pic>
            <p:nvPicPr>
              <p:cNvPr id="355" name="墨迹 354"/>
            </p:nvPicPr>
            <p:blipFill>
              <a:blip r:embed="rId71"/>
            </p:blipFill>
            <p:spPr>
              <a:xfrm>
                <a:off x="6345352" y="3998143"/>
                <a:ext cx="492480" cy="183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58" name="墨迹 357"/>
              <p14:cNvContentPartPr/>
              <p14:nvPr/>
            </p14:nvContentPartPr>
            <p14:xfrm>
              <a:off x="6898672" y="4033423"/>
              <a:ext cx="90360" cy="138600"/>
            </p14:xfrm>
          </p:contentPart>
        </mc:Choice>
        <mc:Fallback xmlns="">
          <p:pic>
            <p:nvPicPr>
              <p:cNvPr id="358" name="墨迹 357"/>
            </p:nvPicPr>
            <p:blipFill>
              <a:blip r:embed="rId73"/>
            </p:blipFill>
            <p:spPr>
              <a:xfrm>
                <a:off x="6898672" y="4033423"/>
                <a:ext cx="90360" cy="13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390" name="墨迹 389"/>
              <p14:cNvContentPartPr/>
              <p14:nvPr/>
            </p14:nvContentPartPr>
            <p14:xfrm>
              <a:off x="7106752" y="3874986"/>
              <a:ext cx="1971360" cy="338400"/>
            </p14:xfrm>
          </p:contentPart>
        </mc:Choice>
        <mc:Fallback xmlns="">
          <p:pic>
            <p:nvPicPr>
              <p:cNvPr id="390" name="墨迹 389"/>
            </p:nvPicPr>
            <p:blipFill>
              <a:blip r:embed="rId75"/>
            </p:blipFill>
            <p:spPr>
              <a:xfrm>
                <a:off x="7106752" y="3874986"/>
                <a:ext cx="1971360" cy="338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391" name="墨迹 390"/>
              <p14:cNvContentPartPr/>
              <p14:nvPr/>
            </p14:nvContentPartPr>
            <p14:xfrm>
              <a:off x="9052192" y="3908106"/>
              <a:ext cx="73800" cy="330480"/>
            </p14:xfrm>
          </p:contentPart>
        </mc:Choice>
        <mc:Fallback xmlns="">
          <p:pic>
            <p:nvPicPr>
              <p:cNvPr id="391" name="墨迹 390"/>
            </p:nvPicPr>
            <p:blipFill>
              <a:blip r:embed="rId77"/>
            </p:blipFill>
            <p:spPr>
              <a:xfrm>
                <a:off x="9052192" y="3908106"/>
                <a:ext cx="73800" cy="330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396" name="墨迹 395"/>
              <p14:cNvContentPartPr/>
              <p14:nvPr/>
            </p14:nvContentPartPr>
            <p14:xfrm>
              <a:off x="1243432" y="2542986"/>
              <a:ext cx="113040" cy="154440"/>
            </p14:xfrm>
          </p:contentPart>
        </mc:Choice>
        <mc:Fallback xmlns="">
          <p:pic>
            <p:nvPicPr>
              <p:cNvPr id="396" name="墨迹 395"/>
            </p:nvPicPr>
            <p:blipFill>
              <a:blip r:embed="rId79"/>
            </p:blipFill>
            <p:spPr>
              <a:xfrm>
                <a:off x="1243432" y="2542986"/>
                <a:ext cx="113040" cy="154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399" name="墨迹 398"/>
              <p14:cNvContentPartPr/>
              <p14:nvPr/>
            </p14:nvContentPartPr>
            <p14:xfrm>
              <a:off x="2493352" y="1806786"/>
              <a:ext cx="109800" cy="154800"/>
            </p14:xfrm>
          </p:contentPart>
        </mc:Choice>
        <mc:Fallback xmlns="">
          <p:pic>
            <p:nvPicPr>
              <p:cNvPr id="399" name="墨迹 398"/>
            </p:nvPicPr>
            <p:blipFill>
              <a:blip r:embed="rId81"/>
            </p:blipFill>
            <p:spPr>
              <a:xfrm>
                <a:off x="2493352" y="1806786"/>
                <a:ext cx="109800" cy="15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00" name="墨迹 399"/>
              <p14:cNvContentPartPr/>
              <p14:nvPr/>
            </p14:nvContentPartPr>
            <p14:xfrm>
              <a:off x="3440872" y="4246845"/>
              <a:ext cx="3148920" cy="369720"/>
            </p14:xfrm>
          </p:contentPart>
        </mc:Choice>
        <mc:Fallback xmlns="">
          <p:pic>
            <p:nvPicPr>
              <p:cNvPr id="400" name="墨迹 399"/>
            </p:nvPicPr>
            <p:blipFill>
              <a:blip r:embed="rId83"/>
            </p:blipFill>
            <p:spPr>
              <a:xfrm>
                <a:off x="3440872" y="4246845"/>
                <a:ext cx="3148920" cy="369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01" name="墨迹 400"/>
              <p14:cNvContentPartPr/>
              <p14:nvPr/>
            </p14:nvContentPartPr>
            <p14:xfrm>
              <a:off x="6733432" y="4331805"/>
              <a:ext cx="668520" cy="164160"/>
            </p14:xfrm>
          </p:contentPart>
        </mc:Choice>
        <mc:Fallback xmlns="">
          <p:pic>
            <p:nvPicPr>
              <p:cNvPr id="401" name="墨迹 400"/>
            </p:nvPicPr>
            <p:blipFill>
              <a:blip r:embed="rId85"/>
            </p:blipFill>
            <p:spPr>
              <a:xfrm>
                <a:off x="6733432" y="4331805"/>
                <a:ext cx="668520" cy="164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02" name="墨迹 401"/>
              <p14:cNvContentPartPr/>
              <p14:nvPr/>
            </p14:nvContentPartPr>
            <p14:xfrm>
              <a:off x="7406272" y="4221825"/>
              <a:ext cx="460440" cy="336960"/>
            </p14:xfrm>
          </p:contentPart>
        </mc:Choice>
        <mc:Fallback xmlns="">
          <p:pic>
            <p:nvPicPr>
              <p:cNvPr id="402" name="墨迹 401"/>
            </p:nvPicPr>
            <p:blipFill>
              <a:blip r:embed="rId87"/>
            </p:blipFill>
            <p:spPr>
              <a:xfrm>
                <a:off x="7406272" y="4221825"/>
                <a:ext cx="460440" cy="336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03" name="墨迹 402"/>
              <p14:cNvContentPartPr/>
              <p14:nvPr/>
            </p14:nvContentPartPr>
            <p14:xfrm>
              <a:off x="7928632" y="4187265"/>
              <a:ext cx="1081080" cy="370080"/>
            </p14:xfrm>
          </p:contentPart>
        </mc:Choice>
        <mc:Fallback xmlns="">
          <p:pic>
            <p:nvPicPr>
              <p:cNvPr id="403" name="墨迹 402"/>
            </p:nvPicPr>
            <p:blipFill>
              <a:blip r:embed="rId89"/>
            </p:blipFill>
            <p:spPr>
              <a:xfrm>
                <a:off x="7928632" y="4187265"/>
                <a:ext cx="1081080" cy="3700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第三题（</a:t>
            </a:r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1" name="墨迹 50"/>
              <p14:cNvContentPartPr/>
              <p14:nvPr/>
            </p14:nvContentPartPr>
            <p14:xfrm>
              <a:off x="1493272" y="2429586"/>
              <a:ext cx="102240" cy="11844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3"/>
            </p:blipFill>
            <p:spPr>
              <a:xfrm>
                <a:off x="1493272" y="2429586"/>
                <a:ext cx="102240" cy="118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5" name="墨迹 64"/>
              <p14:cNvContentPartPr/>
              <p14:nvPr/>
            </p14:nvContentPartPr>
            <p14:xfrm>
              <a:off x="1618192" y="2449386"/>
              <a:ext cx="18360" cy="1008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5"/>
            </p:blipFill>
            <p:spPr>
              <a:xfrm>
                <a:off x="1618192" y="2449386"/>
                <a:ext cx="18360" cy="10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14" name="墨迹 113"/>
              <p14:cNvContentPartPr/>
              <p14:nvPr/>
            </p14:nvContentPartPr>
            <p14:xfrm>
              <a:off x="1629352" y="2449386"/>
              <a:ext cx="10080" cy="5040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7"/>
            </p:blipFill>
            <p:spPr>
              <a:xfrm>
                <a:off x="1629352" y="2449386"/>
                <a:ext cx="10080" cy="5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65" name="墨迹 164"/>
              <p14:cNvContentPartPr/>
              <p14:nvPr/>
            </p14:nvContentPartPr>
            <p14:xfrm>
              <a:off x="1722232" y="1567386"/>
              <a:ext cx="1324080" cy="846360"/>
            </p14:xfrm>
          </p:contentPart>
        </mc:Choice>
        <mc:Fallback xmlns="">
          <p:pic>
            <p:nvPicPr>
              <p:cNvPr id="165" name="墨迹 164"/>
            </p:nvPicPr>
            <p:blipFill>
              <a:blip r:embed="rId9"/>
            </p:blipFill>
            <p:spPr>
              <a:xfrm>
                <a:off x="1722232" y="1567386"/>
                <a:ext cx="1324080" cy="846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91" name="墨迹 190"/>
              <p14:cNvContentPartPr/>
              <p14:nvPr/>
            </p14:nvContentPartPr>
            <p14:xfrm>
              <a:off x="1584712" y="1362546"/>
              <a:ext cx="1131480" cy="1011960"/>
            </p14:xfrm>
          </p:contentPart>
        </mc:Choice>
        <mc:Fallback xmlns="">
          <p:pic>
            <p:nvPicPr>
              <p:cNvPr id="191" name="墨迹 190"/>
            </p:nvPicPr>
            <p:blipFill>
              <a:blip r:embed="rId11"/>
            </p:blipFill>
            <p:spPr>
              <a:xfrm>
                <a:off x="1584712" y="1362546"/>
                <a:ext cx="1131480" cy="1011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252" name="墨迹 251"/>
              <p14:cNvContentPartPr/>
              <p14:nvPr/>
            </p14:nvContentPartPr>
            <p14:xfrm>
              <a:off x="2806192" y="2398626"/>
              <a:ext cx="80640" cy="229680"/>
            </p14:xfrm>
          </p:contentPart>
        </mc:Choice>
        <mc:Fallback xmlns="">
          <p:pic>
            <p:nvPicPr>
              <p:cNvPr id="252" name="墨迹 251"/>
            </p:nvPicPr>
            <p:blipFill>
              <a:blip r:embed="rId13"/>
            </p:blipFill>
            <p:spPr>
              <a:xfrm>
                <a:off x="2806192" y="2398626"/>
                <a:ext cx="80640" cy="229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260" name="墨迹 259"/>
              <p14:cNvContentPartPr/>
              <p14:nvPr/>
            </p14:nvContentPartPr>
            <p14:xfrm>
              <a:off x="2813032" y="2410866"/>
              <a:ext cx="527040" cy="367560"/>
            </p14:xfrm>
          </p:contentPart>
        </mc:Choice>
        <mc:Fallback xmlns="">
          <p:pic>
            <p:nvPicPr>
              <p:cNvPr id="260" name="墨迹 259"/>
            </p:nvPicPr>
            <p:blipFill>
              <a:blip r:embed="rId15"/>
            </p:blipFill>
            <p:spPr>
              <a:xfrm>
                <a:off x="2813032" y="2410866"/>
                <a:ext cx="527040" cy="367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82" name="墨迹 281"/>
              <p14:cNvContentPartPr/>
              <p14:nvPr/>
            </p14:nvContentPartPr>
            <p14:xfrm>
              <a:off x="101512" y="1218546"/>
              <a:ext cx="3798720" cy="2864880"/>
            </p14:xfrm>
          </p:contentPart>
        </mc:Choice>
        <mc:Fallback xmlns="">
          <p:pic>
            <p:nvPicPr>
              <p:cNvPr id="282" name="墨迹 281"/>
            </p:nvPicPr>
            <p:blipFill>
              <a:blip r:embed="rId17"/>
            </p:blipFill>
            <p:spPr>
              <a:xfrm>
                <a:off x="101512" y="1218546"/>
                <a:ext cx="3798720" cy="2864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88" name="墨迹 287"/>
              <p14:cNvContentPartPr/>
              <p14:nvPr/>
            </p14:nvContentPartPr>
            <p14:xfrm>
              <a:off x="2840392" y="1160226"/>
              <a:ext cx="177120" cy="243360"/>
            </p14:xfrm>
          </p:contentPart>
        </mc:Choice>
        <mc:Fallback xmlns="">
          <p:pic>
            <p:nvPicPr>
              <p:cNvPr id="288" name="墨迹 287"/>
            </p:nvPicPr>
            <p:blipFill>
              <a:blip r:embed="rId19"/>
            </p:blipFill>
            <p:spPr>
              <a:xfrm>
                <a:off x="2840392" y="1160226"/>
                <a:ext cx="177120" cy="243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93" name="墨迹 292"/>
              <p14:cNvContentPartPr/>
              <p14:nvPr/>
            </p14:nvContentPartPr>
            <p14:xfrm>
              <a:off x="723952" y="2404746"/>
              <a:ext cx="113040" cy="202680"/>
            </p14:xfrm>
          </p:contentPart>
        </mc:Choice>
        <mc:Fallback xmlns="">
          <p:pic>
            <p:nvPicPr>
              <p:cNvPr id="293" name="墨迹 292"/>
            </p:nvPicPr>
            <p:blipFill>
              <a:blip r:embed="rId21"/>
            </p:blipFill>
            <p:spPr>
              <a:xfrm>
                <a:off x="723952" y="2404746"/>
                <a:ext cx="113040" cy="202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96" name="墨迹 295"/>
              <p14:cNvContentPartPr/>
              <p14:nvPr/>
            </p14:nvContentPartPr>
            <p14:xfrm>
              <a:off x="3440872" y="2377026"/>
              <a:ext cx="141480" cy="185400"/>
            </p14:xfrm>
          </p:contentPart>
        </mc:Choice>
        <mc:Fallback xmlns="">
          <p:pic>
            <p:nvPicPr>
              <p:cNvPr id="296" name="墨迹 295"/>
            </p:nvPicPr>
            <p:blipFill>
              <a:blip r:embed="rId23"/>
            </p:blipFill>
            <p:spPr>
              <a:xfrm>
                <a:off x="3440872" y="2377026"/>
                <a:ext cx="141480" cy="18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380" name="墨迹 379"/>
              <p14:cNvContentPartPr/>
              <p14:nvPr/>
            </p14:nvContentPartPr>
            <p14:xfrm>
              <a:off x="8410312" y="5158746"/>
              <a:ext cx="360" cy="360"/>
            </p14:xfrm>
          </p:contentPart>
        </mc:Choice>
        <mc:Fallback xmlns="">
          <p:pic>
            <p:nvPicPr>
              <p:cNvPr id="380" name="墨迹 379"/>
            </p:nvPicPr>
            <p:blipFill>
              <a:blip r:embed="rId25"/>
            </p:blipFill>
            <p:spPr>
              <a:xfrm>
                <a:off x="8410312" y="515874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440" name="墨迹 439"/>
              <p14:cNvContentPartPr/>
              <p14:nvPr/>
            </p14:nvContentPartPr>
            <p14:xfrm>
              <a:off x="4661632" y="2030865"/>
              <a:ext cx="479880" cy="250560"/>
            </p14:xfrm>
          </p:contentPart>
        </mc:Choice>
        <mc:Fallback xmlns="">
          <p:pic>
            <p:nvPicPr>
              <p:cNvPr id="440" name="墨迹 439"/>
            </p:nvPicPr>
            <p:blipFill>
              <a:blip r:embed="rId27"/>
            </p:blipFill>
            <p:spPr>
              <a:xfrm>
                <a:off x="4661632" y="2030865"/>
                <a:ext cx="479880" cy="250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518" name="墨迹 517"/>
              <p14:cNvContentPartPr/>
              <p14:nvPr/>
            </p14:nvContentPartPr>
            <p14:xfrm>
              <a:off x="6017392" y="1945905"/>
              <a:ext cx="671760" cy="277560"/>
            </p14:xfrm>
          </p:contentPart>
        </mc:Choice>
        <mc:Fallback xmlns="">
          <p:pic>
            <p:nvPicPr>
              <p:cNvPr id="518" name="墨迹 517"/>
            </p:nvPicPr>
            <p:blipFill>
              <a:blip r:embed="rId29"/>
            </p:blipFill>
            <p:spPr>
              <a:xfrm>
                <a:off x="6017392" y="1945905"/>
                <a:ext cx="671760" cy="277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527" name="墨迹 526"/>
              <p14:cNvContentPartPr/>
              <p14:nvPr/>
            </p14:nvContentPartPr>
            <p14:xfrm>
              <a:off x="6837112" y="1945905"/>
              <a:ext cx="1199160" cy="238320"/>
            </p14:xfrm>
          </p:contentPart>
        </mc:Choice>
        <mc:Fallback xmlns="">
          <p:pic>
            <p:nvPicPr>
              <p:cNvPr id="527" name="墨迹 526"/>
            </p:nvPicPr>
            <p:blipFill>
              <a:blip r:embed="rId31"/>
            </p:blipFill>
            <p:spPr>
              <a:xfrm>
                <a:off x="6837112" y="1945905"/>
                <a:ext cx="1199160" cy="238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564" name="墨迹 563"/>
              <p14:cNvContentPartPr/>
              <p14:nvPr/>
            </p14:nvContentPartPr>
            <p14:xfrm>
              <a:off x="6326272" y="2336505"/>
              <a:ext cx="646560" cy="195120"/>
            </p14:xfrm>
          </p:contentPart>
        </mc:Choice>
        <mc:Fallback xmlns="">
          <p:pic>
            <p:nvPicPr>
              <p:cNvPr id="564" name="墨迹 563"/>
            </p:nvPicPr>
            <p:blipFill>
              <a:blip r:embed="rId33"/>
            </p:blipFill>
            <p:spPr>
              <a:xfrm>
                <a:off x="6326272" y="2336505"/>
                <a:ext cx="646560" cy="195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577" name="墨迹 576"/>
              <p14:cNvContentPartPr/>
              <p14:nvPr/>
            </p14:nvContentPartPr>
            <p14:xfrm>
              <a:off x="6467752" y="2670945"/>
              <a:ext cx="538200" cy="160200"/>
            </p14:xfrm>
          </p:contentPart>
        </mc:Choice>
        <mc:Fallback xmlns="">
          <p:pic>
            <p:nvPicPr>
              <p:cNvPr id="577" name="墨迹 576"/>
            </p:nvPicPr>
            <p:blipFill>
              <a:blip r:embed="rId35"/>
            </p:blipFill>
            <p:spPr>
              <a:xfrm>
                <a:off x="6467752" y="2670945"/>
                <a:ext cx="538200" cy="16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578" name="墨迹 577"/>
              <p14:cNvContentPartPr/>
              <p14:nvPr/>
            </p14:nvContentPartPr>
            <p14:xfrm>
              <a:off x="4694752" y="1995225"/>
              <a:ext cx="1424160" cy="1205640"/>
            </p14:xfrm>
          </p:contentPart>
        </mc:Choice>
        <mc:Fallback xmlns="">
          <p:pic>
            <p:nvPicPr>
              <p:cNvPr id="578" name="墨迹 577"/>
            </p:nvPicPr>
            <p:blipFill>
              <a:blip r:embed="rId37"/>
            </p:blipFill>
            <p:spPr>
              <a:xfrm>
                <a:off x="4694752" y="1995225"/>
                <a:ext cx="1424160" cy="1205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581" name="墨迹 580"/>
              <p14:cNvContentPartPr/>
              <p14:nvPr/>
            </p14:nvContentPartPr>
            <p14:xfrm>
              <a:off x="5678272" y="3065865"/>
              <a:ext cx="102240" cy="114120"/>
            </p14:xfrm>
          </p:contentPart>
        </mc:Choice>
        <mc:Fallback xmlns="">
          <p:pic>
            <p:nvPicPr>
              <p:cNvPr id="581" name="墨迹 580"/>
            </p:nvPicPr>
            <p:blipFill>
              <a:blip r:embed="rId39"/>
            </p:blipFill>
            <p:spPr>
              <a:xfrm>
                <a:off x="5678272" y="3065865"/>
                <a:ext cx="102240" cy="114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582" name="墨迹 581"/>
              <p14:cNvContentPartPr/>
              <p14:nvPr/>
            </p14:nvContentPartPr>
            <p14:xfrm>
              <a:off x="6678712" y="3047505"/>
              <a:ext cx="101880" cy="115200"/>
            </p14:xfrm>
          </p:contentPart>
        </mc:Choice>
        <mc:Fallback xmlns="">
          <p:pic>
            <p:nvPicPr>
              <p:cNvPr id="582" name="墨迹 581"/>
            </p:nvPicPr>
            <p:blipFill>
              <a:blip r:embed="rId41"/>
            </p:blipFill>
            <p:spPr>
              <a:xfrm>
                <a:off x="6678712" y="3047505"/>
                <a:ext cx="101880" cy="115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585" name="墨迹 584"/>
              <p14:cNvContentPartPr/>
              <p14:nvPr/>
            </p14:nvContentPartPr>
            <p14:xfrm>
              <a:off x="7265872" y="2295825"/>
              <a:ext cx="277920" cy="868320"/>
            </p14:xfrm>
          </p:contentPart>
        </mc:Choice>
        <mc:Fallback xmlns="">
          <p:pic>
            <p:nvPicPr>
              <p:cNvPr id="585" name="墨迹 584"/>
            </p:nvPicPr>
            <p:blipFill>
              <a:blip r:embed="rId43"/>
            </p:blipFill>
            <p:spPr>
              <a:xfrm>
                <a:off x="7265872" y="2295825"/>
                <a:ext cx="277920" cy="868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609" name="墨迹 608"/>
              <p14:cNvContentPartPr/>
              <p14:nvPr/>
            </p14:nvContentPartPr>
            <p14:xfrm>
              <a:off x="4611592" y="3497145"/>
              <a:ext cx="516240" cy="373680"/>
            </p14:xfrm>
          </p:contentPart>
        </mc:Choice>
        <mc:Fallback xmlns="">
          <p:pic>
            <p:nvPicPr>
              <p:cNvPr id="609" name="墨迹 608"/>
            </p:nvPicPr>
            <p:blipFill>
              <a:blip r:embed="rId45"/>
            </p:blipFill>
            <p:spPr>
              <a:xfrm>
                <a:off x="4611592" y="3497145"/>
                <a:ext cx="516240" cy="373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617" name="墨迹 616"/>
              <p14:cNvContentPartPr/>
              <p14:nvPr/>
            </p14:nvContentPartPr>
            <p14:xfrm>
              <a:off x="5299192" y="3465105"/>
              <a:ext cx="804600" cy="396000"/>
            </p14:xfrm>
          </p:contentPart>
        </mc:Choice>
        <mc:Fallback xmlns="">
          <p:pic>
            <p:nvPicPr>
              <p:cNvPr id="617" name="墨迹 616"/>
            </p:nvPicPr>
            <p:blipFill>
              <a:blip r:embed="rId47"/>
            </p:blipFill>
            <p:spPr>
              <a:xfrm>
                <a:off x="5299192" y="3465105"/>
                <a:ext cx="804600" cy="396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620" name="墨迹 619"/>
              <p14:cNvContentPartPr/>
              <p14:nvPr/>
            </p14:nvContentPartPr>
            <p14:xfrm>
              <a:off x="6259672" y="3658785"/>
              <a:ext cx="118440" cy="68400"/>
            </p14:xfrm>
          </p:contentPart>
        </mc:Choice>
        <mc:Fallback xmlns="">
          <p:pic>
            <p:nvPicPr>
              <p:cNvPr id="620" name="墨迹 619"/>
            </p:nvPicPr>
            <p:blipFill>
              <a:blip r:embed="rId49"/>
            </p:blipFill>
            <p:spPr>
              <a:xfrm>
                <a:off x="6259672" y="3658785"/>
                <a:ext cx="118440" cy="68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646" name="墨迹 645"/>
              <p14:cNvContentPartPr/>
              <p14:nvPr/>
            </p14:nvContentPartPr>
            <p14:xfrm>
              <a:off x="6589792" y="3451785"/>
              <a:ext cx="1236960" cy="352800"/>
            </p14:xfrm>
          </p:contentPart>
        </mc:Choice>
        <mc:Fallback xmlns="">
          <p:pic>
            <p:nvPicPr>
              <p:cNvPr id="646" name="墨迹 645"/>
            </p:nvPicPr>
            <p:blipFill>
              <a:blip r:embed="rId51"/>
            </p:blipFill>
            <p:spPr>
              <a:xfrm>
                <a:off x="6589792" y="3451785"/>
                <a:ext cx="1236960" cy="352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699" name="墨迹 698"/>
              <p14:cNvContentPartPr/>
              <p14:nvPr/>
            </p14:nvContentPartPr>
            <p14:xfrm>
              <a:off x="3440872" y="4246845"/>
              <a:ext cx="3148920" cy="369720"/>
            </p14:xfrm>
          </p:contentPart>
        </mc:Choice>
        <mc:Fallback xmlns="">
          <p:pic>
            <p:nvPicPr>
              <p:cNvPr id="699" name="墨迹 698"/>
            </p:nvPicPr>
            <p:blipFill>
              <a:blip r:embed="rId53"/>
            </p:blipFill>
            <p:spPr>
              <a:xfrm>
                <a:off x="3440872" y="4246845"/>
                <a:ext cx="3148920" cy="369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706" name="墨迹 705"/>
              <p14:cNvContentPartPr/>
              <p14:nvPr/>
            </p14:nvContentPartPr>
            <p14:xfrm>
              <a:off x="6733432" y="4331805"/>
              <a:ext cx="668520" cy="164160"/>
            </p14:xfrm>
          </p:contentPart>
        </mc:Choice>
        <mc:Fallback xmlns="">
          <p:pic>
            <p:nvPicPr>
              <p:cNvPr id="706" name="墨迹 705"/>
            </p:nvPicPr>
            <p:blipFill>
              <a:blip r:embed="rId55"/>
            </p:blipFill>
            <p:spPr>
              <a:xfrm>
                <a:off x="6733432" y="4331805"/>
                <a:ext cx="668520" cy="164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717" name="墨迹 716"/>
              <p14:cNvContentPartPr/>
              <p14:nvPr/>
            </p14:nvContentPartPr>
            <p14:xfrm>
              <a:off x="7406272" y="4221825"/>
              <a:ext cx="460440" cy="336960"/>
            </p14:xfrm>
          </p:contentPart>
        </mc:Choice>
        <mc:Fallback xmlns="">
          <p:pic>
            <p:nvPicPr>
              <p:cNvPr id="717" name="墨迹 716"/>
            </p:nvPicPr>
            <p:blipFill>
              <a:blip r:embed="rId57"/>
            </p:blipFill>
            <p:spPr>
              <a:xfrm>
                <a:off x="7406272" y="4221825"/>
                <a:ext cx="460440" cy="336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742" name="墨迹 741"/>
              <p14:cNvContentPartPr/>
              <p14:nvPr/>
            </p14:nvContentPartPr>
            <p14:xfrm>
              <a:off x="7928632" y="4187265"/>
              <a:ext cx="1081080" cy="370080"/>
            </p14:xfrm>
          </p:contentPart>
        </mc:Choice>
        <mc:Fallback xmlns="">
          <p:pic>
            <p:nvPicPr>
              <p:cNvPr id="742" name="墨迹 741"/>
            </p:nvPicPr>
            <p:blipFill>
              <a:blip r:embed="rId59"/>
            </p:blipFill>
            <p:spPr>
              <a:xfrm>
                <a:off x="7928632" y="4187265"/>
                <a:ext cx="1081080" cy="370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754" name="墨迹 753"/>
              <p14:cNvContentPartPr/>
              <p14:nvPr/>
            </p14:nvContentPartPr>
            <p14:xfrm>
              <a:off x="3354472" y="3770954"/>
              <a:ext cx="114480" cy="152280"/>
            </p14:xfrm>
          </p:contentPart>
        </mc:Choice>
        <mc:Fallback xmlns="">
          <p:pic>
            <p:nvPicPr>
              <p:cNvPr id="754" name="墨迹 753"/>
            </p:nvPicPr>
            <p:blipFill>
              <a:blip r:embed="rId61"/>
            </p:blipFill>
            <p:spPr>
              <a:xfrm>
                <a:off x="3354472" y="3770954"/>
                <a:ext cx="114480" cy="152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755" name="墨迹 754"/>
              <p14:cNvContentPartPr/>
              <p14:nvPr/>
            </p14:nvContentPartPr>
            <p14:xfrm>
              <a:off x="3800152" y="2727674"/>
              <a:ext cx="136080" cy="167760"/>
            </p14:xfrm>
          </p:contentPart>
        </mc:Choice>
        <mc:Fallback xmlns="">
          <p:pic>
            <p:nvPicPr>
              <p:cNvPr id="755" name="墨迹 754"/>
            </p:nvPicPr>
            <p:blipFill>
              <a:blip r:embed="rId63"/>
            </p:blipFill>
            <p:spPr>
              <a:xfrm>
                <a:off x="3800152" y="2727674"/>
                <a:ext cx="136080" cy="167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758" name="墨迹 757"/>
              <p14:cNvContentPartPr/>
              <p14:nvPr/>
            </p14:nvContentPartPr>
            <p14:xfrm>
              <a:off x="3587752" y="3040514"/>
              <a:ext cx="208440" cy="165960"/>
            </p14:xfrm>
          </p:contentPart>
        </mc:Choice>
        <mc:Fallback xmlns="">
          <p:pic>
            <p:nvPicPr>
              <p:cNvPr id="758" name="墨迹 757"/>
            </p:nvPicPr>
            <p:blipFill>
              <a:blip r:embed="rId65"/>
            </p:blipFill>
            <p:spPr>
              <a:xfrm>
                <a:off x="3587752" y="3040514"/>
                <a:ext cx="208440" cy="1659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第三题（</a:t>
            </a:r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1" name="墨迹 50"/>
              <p14:cNvContentPartPr/>
              <p14:nvPr/>
            </p14:nvContentPartPr>
            <p14:xfrm>
              <a:off x="1493272" y="2429586"/>
              <a:ext cx="102240" cy="11844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3"/>
            </p:blipFill>
            <p:spPr>
              <a:xfrm>
                <a:off x="1493272" y="2429586"/>
                <a:ext cx="102240" cy="118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5" name="墨迹 64"/>
              <p14:cNvContentPartPr/>
              <p14:nvPr/>
            </p14:nvContentPartPr>
            <p14:xfrm>
              <a:off x="1618192" y="2449386"/>
              <a:ext cx="18360" cy="1008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5"/>
            </p:blipFill>
            <p:spPr>
              <a:xfrm>
                <a:off x="1618192" y="2449386"/>
                <a:ext cx="18360" cy="10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14" name="墨迹 113"/>
              <p14:cNvContentPartPr/>
              <p14:nvPr/>
            </p14:nvContentPartPr>
            <p14:xfrm>
              <a:off x="1629352" y="2449386"/>
              <a:ext cx="10080" cy="5040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7"/>
            </p:blipFill>
            <p:spPr>
              <a:xfrm>
                <a:off x="1629352" y="2449386"/>
                <a:ext cx="10080" cy="5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65" name="墨迹 164"/>
              <p14:cNvContentPartPr/>
              <p14:nvPr/>
            </p14:nvContentPartPr>
            <p14:xfrm>
              <a:off x="1722232" y="1567386"/>
              <a:ext cx="1324080" cy="846360"/>
            </p14:xfrm>
          </p:contentPart>
        </mc:Choice>
        <mc:Fallback xmlns="">
          <p:pic>
            <p:nvPicPr>
              <p:cNvPr id="165" name="墨迹 164"/>
            </p:nvPicPr>
            <p:blipFill>
              <a:blip r:embed="rId9"/>
            </p:blipFill>
            <p:spPr>
              <a:xfrm>
                <a:off x="1722232" y="1567386"/>
                <a:ext cx="1324080" cy="846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91" name="墨迹 190"/>
              <p14:cNvContentPartPr/>
              <p14:nvPr/>
            </p14:nvContentPartPr>
            <p14:xfrm>
              <a:off x="1584712" y="1362546"/>
              <a:ext cx="1131480" cy="1011960"/>
            </p14:xfrm>
          </p:contentPart>
        </mc:Choice>
        <mc:Fallback xmlns="">
          <p:pic>
            <p:nvPicPr>
              <p:cNvPr id="191" name="墨迹 190"/>
            </p:nvPicPr>
            <p:blipFill>
              <a:blip r:embed="rId11"/>
            </p:blipFill>
            <p:spPr>
              <a:xfrm>
                <a:off x="1584712" y="1362546"/>
                <a:ext cx="1131480" cy="1011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252" name="墨迹 251"/>
              <p14:cNvContentPartPr/>
              <p14:nvPr/>
            </p14:nvContentPartPr>
            <p14:xfrm>
              <a:off x="2806192" y="2398626"/>
              <a:ext cx="80640" cy="229680"/>
            </p14:xfrm>
          </p:contentPart>
        </mc:Choice>
        <mc:Fallback xmlns="">
          <p:pic>
            <p:nvPicPr>
              <p:cNvPr id="252" name="墨迹 251"/>
            </p:nvPicPr>
            <p:blipFill>
              <a:blip r:embed="rId13"/>
            </p:blipFill>
            <p:spPr>
              <a:xfrm>
                <a:off x="2806192" y="2398626"/>
                <a:ext cx="80640" cy="229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260" name="墨迹 259"/>
              <p14:cNvContentPartPr/>
              <p14:nvPr/>
            </p14:nvContentPartPr>
            <p14:xfrm>
              <a:off x="2813032" y="2410866"/>
              <a:ext cx="527040" cy="367560"/>
            </p14:xfrm>
          </p:contentPart>
        </mc:Choice>
        <mc:Fallback xmlns="">
          <p:pic>
            <p:nvPicPr>
              <p:cNvPr id="260" name="墨迹 259"/>
            </p:nvPicPr>
            <p:blipFill>
              <a:blip r:embed="rId15"/>
            </p:blipFill>
            <p:spPr>
              <a:xfrm>
                <a:off x="2813032" y="2410866"/>
                <a:ext cx="527040" cy="367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82" name="墨迹 281"/>
              <p14:cNvContentPartPr/>
              <p14:nvPr/>
            </p14:nvContentPartPr>
            <p14:xfrm>
              <a:off x="101512" y="1218546"/>
              <a:ext cx="3798720" cy="2864880"/>
            </p14:xfrm>
          </p:contentPart>
        </mc:Choice>
        <mc:Fallback xmlns="">
          <p:pic>
            <p:nvPicPr>
              <p:cNvPr id="282" name="墨迹 281"/>
            </p:nvPicPr>
            <p:blipFill>
              <a:blip r:embed="rId17"/>
            </p:blipFill>
            <p:spPr>
              <a:xfrm>
                <a:off x="101512" y="1218546"/>
                <a:ext cx="3798720" cy="2864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88" name="墨迹 287"/>
              <p14:cNvContentPartPr/>
              <p14:nvPr/>
            </p14:nvContentPartPr>
            <p14:xfrm>
              <a:off x="2840392" y="1160226"/>
              <a:ext cx="177120" cy="243360"/>
            </p14:xfrm>
          </p:contentPart>
        </mc:Choice>
        <mc:Fallback xmlns="">
          <p:pic>
            <p:nvPicPr>
              <p:cNvPr id="288" name="墨迹 287"/>
            </p:nvPicPr>
            <p:blipFill>
              <a:blip r:embed="rId19"/>
            </p:blipFill>
            <p:spPr>
              <a:xfrm>
                <a:off x="2840392" y="1160226"/>
                <a:ext cx="177120" cy="243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93" name="墨迹 292"/>
              <p14:cNvContentPartPr/>
              <p14:nvPr/>
            </p14:nvContentPartPr>
            <p14:xfrm>
              <a:off x="723952" y="2404746"/>
              <a:ext cx="113040" cy="202680"/>
            </p14:xfrm>
          </p:contentPart>
        </mc:Choice>
        <mc:Fallback xmlns="">
          <p:pic>
            <p:nvPicPr>
              <p:cNvPr id="293" name="墨迹 292"/>
            </p:nvPicPr>
            <p:blipFill>
              <a:blip r:embed="rId21"/>
            </p:blipFill>
            <p:spPr>
              <a:xfrm>
                <a:off x="723952" y="2404746"/>
                <a:ext cx="113040" cy="202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96" name="墨迹 295"/>
              <p14:cNvContentPartPr/>
              <p14:nvPr/>
            </p14:nvContentPartPr>
            <p14:xfrm>
              <a:off x="3440872" y="2377026"/>
              <a:ext cx="141480" cy="185400"/>
            </p14:xfrm>
          </p:contentPart>
        </mc:Choice>
        <mc:Fallback xmlns="">
          <p:pic>
            <p:nvPicPr>
              <p:cNvPr id="296" name="墨迹 295"/>
            </p:nvPicPr>
            <p:blipFill>
              <a:blip r:embed="rId23"/>
            </p:blipFill>
            <p:spPr>
              <a:xfrm>
                <a:off x="3440872" y="2377026"/>
                <a:ext cx="141480" cy="18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380" name="墨迹 379"/>
              <p14:cNvContentPartPr/>
              <p14:nvPr/>
            </p14:nvContentPartPr>
            <p14:xfrm>
              <a:off x="8410312" y="5158746"/>
              <a:ext cx="360" cy="360"/>
            </p14:xfrm>
          </p:contentPart>
        </mc:Choice>
        <mc:Fallback xmlns="">
          <p:pic>
            <p:nvPicPr>
              <p:cNvPr id="380" name="墨迹 379"/>
            </p:nvPicPr>
            <p:blipFill>
              <a:blip r:embed="rId25"/>
            </p:blipFill>
            <p:spPr>
              <a:xfrm>
                <a:off x="8410312" y="515874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754" name="墨迹 753"/>
              <p14:cNvContentPartPr/>
              <p14:nvPr/>
            </p14:nvContentPartPr>
            <p14:xfrm>
              <a:off x="3354472" y="3770954"/>
              <a:ext cx="114480" cy="152280"/>
            </p14:xfrm>
          </p:contentPart>
        </mc:Choice>
        <mc:Fallback xmlns="">
          <p:pic>
            <p:nvPicPr>
              <p:cNvPr id="754" name="墨迹 753"/>
            </p:nvPicPr>
            <p:blipFill>
              <a:blip r:embed="rId27"/>
            </p:blipFill>
            <p:spPr>
              <a:xfrm>
                <a:off x="3354472" y="3770954"/>
                <a:ext cx="114480" cy="152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755" name="墨迹 754"/>
              <p14:cNvContentPartPr/>
              <p14:nvPr/>
            </p14:nvContentPartPr>
            <p14:xfrm>
              <a:off x="3800152" y="2727674"/>
              <a:ext cx="136080" cy="167760"/>
            </p14:xfrm>
          </p:contentPart>
        </mc:Choice>
        <mc:Fallback xmlns="">
          <p:pic>
            <p:nvPicPr>
              <p:cNvPr id="755" name="墨迹 754"/>
            </p:nvPicPr>
            <p:blipFill>
              <a:blip r:embed="rId29"/>
            </p:blipFill>
            <p:spPr>
              <a:xfrm>
                <a:off x="3800152" y="2727674"/>
                <a:ext cx="136080" cy="167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758" name="墨迹 757"/>
              <p14:cNvContentPartPr/>
              <p14:nvPr/>
            </p14:nvContentPartPr>
            <p14:xfrm>
              <a:off x="3587752" y="3040514"/>
              <a:ext cx="208440" cy="165960"/>
            </p14:xfrm>
          </p:contentPart>
        </mc:Choice>
        <mc:Fallback xmlns="">
          <p:pic>
            <p:nvPicPr>
              <p:cNvPr id="758" name="墨迹 757"/>
            </p:nvPicPr>
            <p:blipFill>
              <a:blip r:embed="rId31"/>
            </p:blipFill>
            <p:spPr>
              <a:xfrm>
                <a:off x="3587752" y="3040514"/>
                <a:ext cx="208440" cy="165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6" name="墨迹 5"/>
              <p14:cNvContentPartPr/>
              <p14:nvPr/>
            </p14:nvContentPartPr>
            <p14:xfrm>
              <a:off x="3125512" y="1590074"/>
              <a:ext cx="120240" cy="19728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33"/>
            </p:blipFill>
            <p:spPr>
              <a:xfrm>
                <a:off x="3125512" y="1590074"/>
                <a:ext cx="120240" cy="197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8" name="墨迹 7"/>
              <p14:cNvContentPartPr/>
              <p14:nvPr/>
            </p14:nvContentPartPr>
            <p14:xfrm>
              <a:off x="3091672" y="1527434"/>
              <a:ext cx="140400" cy="471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35"/>
            </p:blipFill>
            <p:spPr>
              <a:xfrm>
                <a:off x="3091672" y="1527434"/>
                <a:ext cx="140400" cy="47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68" name="墨迹 67"/>
              <p14:cNvContentPartPr/>
              <p14:nvPr/>
            </p14:nvContentPartPr>
            <p14:xfrm>
              <a:off x="4899232" y="1326554"/>
              <a:ext cx="201240" cy="22716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37"/>
            </p:blipFill>
            <p:spPr>
              <a:xfrm>
                <a:off x="4899232" y="1326554"/>
                <a:ext cx="201240" cy="227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76" name="墨迹 75"/>
              <p14:cNvContentPartPr/>
              <p14:nvPr/>
            </p14:nvContentPartPr>
            <p14:xfrm>
              <a:off x="5112712" y="1225394"/>
              <a:ext cx="111240" cy="42300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39"/>
            </p:blipFill>
            <p:spPr>
              <a:xfrm>
                <a:off x="5112712" y="1225394"/>
                <a:ext cx="111240" cy="423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79" name="墨迹 78"/>
              <p14:cNvContentPartPr/>
              <p14:nvPr/>
            </p14:nvContentPartPr>
            <p14:xfrm>
              <a:off x="5403952" y="1413314"/>
              <a:ext cx="93240" cy="5400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41"/>
            </p:blipFill>
            <p:spPr>
              <a:xfrm>
                <a:off x="5403952" y="1413314"/>
                <a:ext cx="93240" cy="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80" name="墨迹 79"/>
              <p14:cNvContentPartPr/>
              <p14:nvPr/>
            </p14:nvContentPartPr>
            <p14:xfrm>
              <a:off x="5759992" y="1096154"/>
              <a:ext cx="28080" cy="75096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43"/>
            </p:blipFill>
            <p:spPr>
              <a:xfrm>
                <a:off x="5759992" y="1096154"/>
                <a:ext cx="28080" cy="750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81" name="墨迹 80"/>
              <p14:cNvContentPartPr/>
              <p14:nvPr/>
            </p14:nvContentPartPr>
            <p14:xfrm>
              <a:off x="5981752" y="1137914"/>
              <a:ext cx="15840" cy="17460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45"/>
            </p:blipFill>
            <p:spPr>
              <a:xfrm>
                <a:off x="5981752" y="1137914"/>
                <a:ext cx="15840" cy="174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82" name="墨迹 81"/>
              <p14:cNvContentPartPr/>
              <p14:nvPr/>
            </p14:nvContentPartPr>
            <p14:xfrm>
              <a:off x="6478912" y="1194794"/>
              <a:ext cx="76320" cy="11484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47"/>
            </p:blipFill>
            <p:spPr>
              <a:xfrm>
                <a:off x="6478912" y="1194794"/>
                <a:ext cx="76320" cy="114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83" name="墨迹 82"/>
              <p14:cNvContentPartPr/>
              <p14:nvPr/>
            </p14:nvContentPartPr>
            <p14:xfrm>
              <a:off x="5920912" y="1464434"/>
              <a:ext cx="105480" cy="11880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49"/>
            </p:blipFill>
            <p:spPr>
              <a:xfrm>
                <a:off x="5920912" y="1464434"/>
                <a:ext cx="105480" cy="118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84" name="墨迹 83"/>
              <p14:cNvContentPartPr/>
              <p14:nvPr/>
            </p14:nvContentPartPr>
            <p14:xfrm>
              <a:off x="6509512" y="1422674"/>
              <a:ext cx="5040" cy="14832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51"/>
            </p:blipFill>
            <p:spPr>
              <a:xfrm>
                <a:off x="6509512" y="1422674"/>
                <a:ext cx="5040" cy="148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85" name="墨迹 84"/>
              <p14:cNvContentPartPr/>
              <p14:nvPr/>
            </p14:nvContentPartPr>
            <p14:xfrm>
              <a:off x="6893992" y="1099754"/>
              <a:ext cx="158400" cy="20268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53"/>
            </p:blipFill>
            <p:spPr>
              <a:xfrm>
                <a:off x="6893992" y="1099754"/>
                <a:ext cx="158400" cy="202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86" name="墨迹 85"/>
              <p14:cNvContentPartPr/>
              <p14:nvPr/>
            </p14:nvContentPartPr>
            <p14:xfrm>
              <a:off x="6886792" y="1425554"/>
              <a:ext cx="87840" cy="12924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55"/>
            </p:blipFill>
            <p:spPr>
              <a:xfrm>
                <a:off x="6886792" y="1425554"/>
                <a:ext cx="87840" cy="129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87" name="墨迹 86"/>
              <p14:cNvContentPartPr/>
              <p14:nvPr/>
            </p14:nvContentPartPr>
            <p14:xfrm>
              <a:off x="5923432" y="1731194"/>
              <a:ext cx="107280" cy="11160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57"/>
            </p:blipFill>
            <p:spPr>
              <a:xfrm>
                <a:off x="5923432" y="1731194"/>
                <a:ext cx="107280" cy="11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88" name="墨迹 87"/>
              <p14:cNvContentPartPr/>
              <p14:nvPr/>
            </p14:nvContentPartPr>
            <p14:xfrm>
              <a:off x="6477832" y="1726514"/>
              <a:ext cx="86400" cy="10008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59"/>
            </p:blipFill>
            <p:spPr>
              <a:xfrm>
                <a:off x="6477832" y="1726514"/>
                <a:ext cx="86400" cy="100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89" name="墨迹 88"/>
              <p14:cNvContentPartPr/>
              <p14:nvPr/>
            </p14:nvContentPartPr>
            <p14:xfrm>
              <a:off x="6968152" y="1656314"/>
              <a:ext cx="10800" cy="16488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61"/>
            </p:blipFill>
            <p:spPr>
              <a:xfrm>
                <a:off x="6968152" y="1656314"/>
                <a:ext cx="10800" cy="164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90" name="墨迹 89"/>
              <p14:cNvContentPartPr/>
              <p14:nvPr/>
            </p14:nvContentPartPr>
            <p14:xfrm>
              <a:off x="7192072" y="1082474"/>
              <a:ext cx="13320" cy="77544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63"/>
            </p:blipFill>
            <p:spPr>
              <a:xfrm>
                <a:off x="7192072" y="1082474"/>
                <a:ext cx="13320" cy="775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103" name="墨迹 102"/>
              <p14:cNvContentPartPr/>
              <p14:nvPr/>
            </p14:nvContentPartPr>
            <p14:xfrm>
              <a:off x="4897792" y="2115314"/>
              <a:ext cx="353880" cy="398160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65"/>
            </p:blipFill>
            <p:spPr>
              <a:xfrm>
                <a:off x="4897792" y="2115314"/>
                <a:ext cx="353880" cy="39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106" name="墨迹 105"/>
              <p14:cNvContentPartPr/>
              <p14:nvPr/>
            </p14:nvContentPartPr>
            <p14:xfrm>
              <a:off x="5445352" y="2312234"/>
              <a:ext cx="90360" cy="70560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67"/>
            </p:blipFill>
            <p:spPr>
              <a:xfrm>
                <a:off x="5445352" y="2312234"/>
                <a:ext cx="90360" cy="70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122" name="墨迹 121"/>
              <p14:cNvContentPartPr/>
              <p14:nvPr/>
            </p14:nvContentPartPr>
            <p14:xfrm>
              <a:off x="7224832" y="2005514"/>
              <a:ext cx="98280" cy="153000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69"/>
            </p:blipFill>
            <p:spPr>
              <a:xfrm>
                <a:off x="7224832" y="2005514"/>
                <a:ext cx="98280" cy="153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175" name="墨迹 174"/>
              <p14:cNvContentPartPr/>
              <p14:nvPr/>
            </p14:nvContentPartPr>
            <p14:xfrm>
              <a:off x="5726512" y="1974554"/>
              <a:ext cx="1761120" cy="779400"/>
            </p14:xfrm>
          </p:contentPart>
        </mc:Choice>
        <mc:Fallback xmlns="">
          <p:pic>
            <p:nvPicPr>
              <p:cNvPr id="175" name="墨迹 174"/>
            </p:nvPicPr>
            <p:blipFill>
              <a:blip r:embed="rId71"/>
            </p:blipFill>
            <p:spPr>
              <a:xfrm>
                <a:off x="5726512" y="1974554"/>
                <a:ext cx="1761120" cy="7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259" name="墨迹 258"/>
              <p14:cNvContentPartPr/>
              <p14:nvPr/>
            </p14:nvContentPartPr>
            <p14:xfrm>
              <a:off x="4897792" y="3058874"/>
              <a:ext cx="1641600" cy="371520"/>
            </p14:xfrm>
          </p:contentPart>
        </mc:Choice>
        <mc:Fallback xmlns="">
          <p:pic>
            <p:nvPicPr>
              <p:cNvPr id="259" name="墨迹 258"/>
            </p:nvPicPr>
            <p:blipFill>
              <a:blip r:embed="rId73"/>
            </p:blipFill>
            <p:spPr>
              <a:xfrm>
                <a:off x="4897792" y="3058874"/>
                <a:ext cx="1641600" cy="371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263" name="墨迹 262"/>
              <p14:cNvContentPartPr/>
              <p14:nvPr/>
            </p14:nvContentPartPr>
            <p14:xfrm>
              <a:off x="4511152" y="3143114"/>
              <a:ext cx="174600" cy="178560"/>
            </p14:xfrm>
          </p:contentPart>
        </mc:Choice>
        <mc:Fallback xmlns="">
          <p:pic>
            <p:nvPicPr>
              <p:cNvPr id="263" name="墨迹 262"/>
            </p:nvPicPr>
            <p:blipFill>
              <a:blip r:embed="rId75"/>
            </p:blipFill>
            <p:spPr>
              <a:xfrm>
                <a:off x="4511152" y="3143114"/>
                <a:ext cx="174600" cy="178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266" name="墨迹 265"/>
              <p14:cNvContentPartPr/>
              <p14:nvPr/>
            </p14:nvContentPartPr>
            <p14:xfrm>
              <a:off x="4498192" y="3638114"/>
              <a:ext cx="177480" cy="203040"/>
            </p14:xfrm>
          </p:contentPart>
        </mc:Choice>
        <mc:Fallback xmlns="">
          <p:pic>
            <p:nvPicPr>
              <p:cNvPr id="266" name="墨迹 265"/>
            </p:nvPicPr>
            <p:blipFill>
              <a:blip r:embed="rId77"/>
            </p:blipFill>
            <p:spPr>
              <a:xfrm>
                <a:off x="4498192" y="3638114"/>
                <a:ext cx="177480" cy="203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290" name="墨迹 289"/>
              <p14:cNvContentPartPr/>
              <p14:nvPr/>
            </p14:nvContentPartPr>
            <p14:xfrm>
              <a:off x="4922992" y="3551354"/>
              <a:ext cx="838800" cy="375480"/>
            </p14:xfrm>
          </p:contentPart>
        </mc:Choice>
        <mc:Fallback xmlns="">
          <p:pic>
            <p:nvPicPr>
              <p:cNvPr id="290" name="墨迹 289"/>
            </p:nvPicPr>
            <p:blipFill>
              <a:blip r:embed="rId79"/>
            </p:blipFill>
            <p:spPr>
              <a:xfrm>
                <a:off x="4922992" y="3551354"/>
                <a:ext cx="838800" cy="375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304" name="墨迹 303"/>
              <p14:cNvContentPartPr/>
              <p14:nvPr/>
            </p14:nvContentPartPr>
            <p14:xfrm>
              <a:off x="5909752" y="3599954"/>
              <a:ext cx="665640" cy="308520"/>
            </p14:xfrm>
          </p:contentPart>
        </mc:Choice>
        <mc:Fallback xmlns="">
          <p:pic>
            <p:nvPicPr>
              <p:cNvPr id="304" name="墨迹 303"/>
            </p:nvPicPr>
            <p:blipFill>
              <a:blip r:embed="rId81"/>
            </p:blipFill>
            <p:spPr>
              <a:xfrm>
                <a:off x="5909752" y="3599954"/>
                <a:ext cx="665640" cy="308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307" name="墨迹 306"/>
              <p14:cNvContentPartPr/>
              <p14:nvPr/>
            </p14:nvContentPartPr>
            <p14:xfrm>
              <a:off x="4512232" y="4207994"/>
              <a:ext cx="184680" cy="199800"/>
            </p14:xfrm>
          </p:contentPart>
        </mc:Choice>
        <mc:Fallback xmlns="">
          <p:pic>
            <p:nvPicPr>
              <p:cNvPr id="307" name="墨迹 306"/>
            </p:nvPicPr>
            <p:blipFill>
              <a:blip r:embed="rId83"/>
            </p:blipFill>
            <p:spPr>
              <a:xfrm>
                <a:off x="4512232" y="4207994"/>
                <a:ext cx="184680" cy="199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353" name="墨迹 352"/>
              <p14:cNvContentPartPr/>
              <p14:nvPr/>
            </p14:nvContentPartPr>
            <p14:xfrm>
              <a:off x="4849192" y="4124834"/>
              <a:ext cx="560520" cy="383400"/>
            </p14:xfrm>
          </p:contentPart>
        </mc:Choice>
        <mc:Fallback xmlns="">
          <p:pic>
            <p:nvPicPr>
              <p:cNvPr id="353" name="墨迹 352"/>
            </p:nvPicPr>
            <p:blipFill>
              <a:blip r:embed="rId85"/>
            </p:blipFill>
            <p:spPr>
              <a:xfrm>
                <a:off x="4849192" y="4124834"/>
                <a:ext cx="560520" cy="383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27" name="墨迹 426"/>
              <p14:cNvContentPartPr/>
              <p14:nvPr/>
            </p14:nvContentPartPr>
            <p14:xfrm>
              <a:off x="5524935" y="4073835"/>
              <a:ext cx="2466720" cy="397080"/>
            </p14:xfrm>
          </p:contentPart>
        </mc:Choice>
        <mc:Fallback xmlns="">
          <p:pic>
            <p:nvPicPr>
              <p:cNvPr id="427" name="墨迹 426"/>
            </p:nvPicPr>
            <p:blipFill>
              <a:blip r:embed="rId87"/>
            </p:blipFill>
            <p:spPr>
              <a:xfrm>
                <a:off x="5524935" y="4073835"/>
                <a:ext cx="2466720" cy="397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320" name="墨迹 319"/>
              <p14:cNvContentPartPr/>
              <p14:nvPr/>
            </p14:nvContentPartPr>
            <p14:xfrm>
              <a:off x="3274732" y="4561514"/>
              <a:ext cx="3148920" cy="369720"/>
            </p14:xfrm>
          </p:contentPart>
        </mc:Choice>
        <mc:Fallback xmlns="">
          <p:pic>
            <p:nvPicPr>
              <p:cNvPr id="320" name="墨迹 319"/>
            </p:nvPicPr>
            <p:blipFill>
              <a:blip r:embed="rId89"/>
            </p:blipFill>
            <p:spPr>
              <a:xfrm>
                <a:off x="3274732" y="4561514"/>
                <a:ext cx="3148920" cy="369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321" name="墨迹 320"/>
              <p14:cNvContentPartPr/>
              <p14:nvPr/>
            </p14:nvContentPartPr>
            <p14:xfrm>
              <a:off x="6567292" y="4646474"/>
              <a:ext cx="668520" cy="164160"/>
            </p14:xfrm>
          </p:contentPart>
        </mc:Choice>
        <mc:Fallback xmlns="">
          <p:pic>
            <p:nvPicPr>
              <p:cNvPr id="321" name="墨迹 320"/>
            </p:nvPicPr>
            <p:blipFill>
              <a:blip r:embed="rId91"/>
            </p:blipFill>
            <p:spPr>
              <a:xfrm>
                <a:off x="6567292" y="4646474"/>
                <a:ext cx="668520" cy="164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322" name="墨迹 321"/>
              <p14:cNvContentPartPr/>
              <p14:nvPr/>
            </p14:nvContentPartPr>
            <p14:xfrm>
              <a:off x="7240132" y="4536494"/>
              <a:ext cx="460440" cy="336960"/>
            </p14:xfrm>
          </p:contentPart>
        </mc:Choice>
        <mc:Fallback xmlns="">
          <p:pic>
            <p:nvPicPr>
              <p:cNvPr id="322" name="墨迹 321"/>
            </p:nvPicPr>
            <p:blipFill>
              <a:blip r:embed="rId93"/>
            </p:blipFill>
            <p:spPr>
              <a:xfrm>
                <a:off x="7240132" y="4536494"/>
                <a:ext cx="460440" cy="336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323" name="墨迹 322"/>
              <p14:cNvContentPartPr/>
              <p14:nvPr/>
            </p14:nvContentPartPr>
            <p14:xfrm>
              <a:off x="7762492" y="4501934"/>
              <a:ext cx="1081080" cy="370080"/>
            </p14:xfrm>
          </p:contentPart>
        </mc:Choice>
        <mc:Fallback xmlns="">
          <p:pic>
            <p:nvPicPr>
              <p:cNvPr id="323" name="墨迹 322"/>
            </p:nvPicPr>
            <p:blipFill>
              <a:blip r:embed="rId95"/>
            </p:blipFill>
            <p:spPr>
              <a:xfrm>
                <a:off x="7762492" y="4501934"/>
                <a:ext cx="1081080" cy="370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443" name="墨迹 442"/>
              <p14:cNvContentPartPr/>
              <p14:nvPr/>
            </p14:nvContentPartPr>
            <p14:xfrm>
              <a:off x="7011375" y="3072735"/>
              <a:ext cx="809280" cy="280080"/>
            </p14:xfrm>
          </p:contentPart>
        </mc:Choice>
        <mc:Fallback xmlns="">
          <p:pic>
            <p:nvPicPr>
              <p:cNvPr id="443" name="墨迹 442"/>
            </p:nvPicPr>
            <p:blipFill>
              <a:blip r:embed="rId97"/>
            </p:blipFill>
            <p:spPr>
              <a:xfrm>
                <a:off x="7011375" y="3072735"/>
                <a:ext cx="809280" cy="280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444" name="墨迹 443"/>
              <p14:cNvContentPartPr/>
              <p14:nvPr/>
            </p14:nvContentPartPr>
            <p14:xfrm>
              <a:off x="6981135" y="3640815"/>
              <a:ext cx="80640" cy="182520"/>
            </p14:xfrm>
          </p:contentPart>
        </mc:Choice>
        <mc:Fallback xmlns="">
          <p:pic>
            <p:nvPicPr>
              <p:cNvPr id="444" name="墨迹 443"/>
            </p:nvPicPr>
            <p:blipFill>
              <a:blip r:embed="rId99"/>
            </p:blipFill>
            <p:spPr>
              <a:xfrm>
                <a:off x="6981135" y="3640815"/>
                <a:ext cx="80640" cy="182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327" name="墨迹 326"/>
              <p14:cNvContentPartPr/>
              <p14:nvPr/>
            </p14:nvContentPartPr>
            <p14:xfrm>
              <a:off x="7102095" y="3624975"/>
              <a:ext cx="138960" cy="205560"/>
            </p14:xfrm>
          </p:contentPart>
        </mc:Choice>
        <mc:Fallback xmlns="">
          <p:pic>
            <p:nvPicPr>
              <p:cNvPr id="327" name="墨迹 326"/>
            </p:nvPicPr>
            <p:blipFill>
              <a:blip r:embed="rId101"/>
            </p:blipFill>
            <p:spPr>
              <a:xfrm>
                <a:off x="7102095" y="3624975"/>
                <a:ext cx="138960" cy="20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342" name="墨迹 341"/>
              <p14:cNvContentPartPr/>
              <p14:nvPr/>
            </p14:nvContentPartPr>
            <p14:xfrm>
              <a:off x="7224135" y="3595095"/>
              <a:ext cx="606600" cy="224640"/>
            </p14:xfrm>
          </p:contentPart>
        </mc:Choice>
        <mc:Fallback xmlns="">
          <p:pic>
            <p:nvPicPr>
              <p:cNvPr id="342" name="墨迹 341"/>
            </p:nvPicPr>
            <p:blipFill>
              <a:blip r:embed="rId103"/>
            </p:blipFill>
            <p:spPr>
              <a:xfrm>
                <a:off x="7224135" y="3595095"/>
                <a:ext cx="606600" cy="22464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第三题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40" name="墨迹 239"/>
              <p14:cNvContentPartPr/>
              <p14:nvPr/>
            </p14:nvContentPartPr>
            <p14:xfrm>
              <a:off x="391335" y="1422135"/>
              <a:ext cx="174240" cy="184320"/>
            </p14:xfrm>
          </p:contentPart>
        </mc:Choice>
        <mc:Fallback xmlns="">
          <p:pic>
            <p:nvPicPr>
              <p:cNvPr id="240" name="墨迹 239"/>
            </p:nvPicPr>
            <p:blipFill>
              <a:blip r:embed="rId3"/>
            </p:blipFill>
            <p:spPr>
              <a:xfrm>
                <a:off x="391335" y="1422135"/>
                <a:ext cx="174240" cy="184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2" name="墨迹 41"/>
              <p14:cNvContentPartPr/>
              <p14:nvPr/>
            </p14:nvContentPartPr>
            <p14:xfrm>
              <a:off x="817935" y="1342575"/>
              <a:ext cx="357120" cy="2934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5"/>
            </p:blipFill>
            <p:spPr>
              <a:xfrm>
                <a:off x="817935" y="1342575"/>
                <a:ext cx="357120" cy="293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3" name="墨迹 52"/>
              <p14:cNvContentPartPr/>
              <p14:nvPr/>
            </p14:nvContentPartPr>
            <p14:xfrm>
              <a:off x="1275135" y="1346175"/>
              <a:ext cx="368280" cy="29052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7"/>
            </p:blipFill>
            <p:spPr>
              <a:xfrm>
                <a:off x="1275135" y="1346175"/>
                <a:ext cx="368280" cy="290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7" name="墨迹 56"/>
              <p14:cNvContentPartPr/>
              <p14:nvPr/>
            </p14:nvContentPartPr>
            <p14:xfrm>
              <a:off x="1774815" y="1383615"/>
              <a:ext cx="186120" cy="18828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9"/>
            </p:blipFill>
            <p:spPr>
              <a:xfrm>
                <a:off x="1774815" y="1383615"/>
                <a:ext cx="186120" cy="188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268" name="墨迹 267"/>
              <p14:cNvContentPartPr/>
              <p14:nvPr/>
            </p14:nvContentPartPr>
            <p14:xfrm>
              <a:off x="2119335" y="1319535"/>
              <a:ext cx="756360" cy="314280"/>
            </p14:xfrm>
          </p:contentPart>
        </mc:Choice>
        <mc:Fallback xmlns="">
          <p:pic>
            <p:nvPicPr>
              <p:cNvPr id="268" name="墨迹 267"/>
            </p:nvPicPr>
            <p:blipFill>
              <a:blip r:embed="rId11"/>
            </p:blipFill>
            <p:spPr>
              <a:xfrm>
                <a:off x="2119335" y="1319535"/>
                <a:ext cx="756360" cy="314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276" name="墨迹 275"/>
              <p14:cNvContentPartPr/>
              <p14:nvPr/>
            </p14:nvContentPartPr>
            <p14:xfrm>
              <a:off x="3662655" y="1306215"/>
              <a:ext cx="599040" cy="230040"/>
            </p14:xfrm>
          </p:contentPart>
        </mc:Choice>
        <mc:Fallback xmlns="">
          <p:pic>
            <p:nvPicPr>
              <p:cNvPr id="276" name="墨迹 275"/>
            </p:nvPicPr>
            <p:blipFill>
              <a:blip r:embed="rId13"/>
            </p:blipFill>
            <p:spPr>
              <a:xfrm>
                <a:off x="3662655" y="1306215"/>
                <a:ext cx="599040" cy="230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279" name="墨迹 278"/>
              <p14:cNvContentPartPr/>
              <p14:nvPr/>
            </p14:nvContentPartPr>
            <p14:xfrm>
              <a:off x="4424055" y="1411335"/>
              <a:ext cx="24840" cy="67680"/>
            </p14:xfrm>
          </p:contentPart>
        </mc:Choice>
        <mc:Fallback xmlns="">
          <p:pic>
            <p:nvPicPr>
              <p:cNvPr id="279" name="墨迹 278"/>
            </p:nvPicPr>
            <p:blipFill>
              <a:blip r:embed="rId15"/>
            </p:blipFill>
            <p:spPr>
              <a:xfrm>
                <a:off x="4424055" y="1411335"/>
                <a:ext cx="24840" cy="67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753" name="墨迹 752"/>
              <p14:cNvContentPartPr/>
              <p14:nvPr/>
            </p14:nvContentPartPr>
            <p14:xfrm>
              <a:off x="4808175" y="1278855"/>
              <a:ext cx="344160" cy="320400"/>
            </p14:xfrm>
          </p:contentPart>
        </mc:Choice>
        <mc:Fallback xmlns="">
          <p:pic>
            <p:nvPicPr>
              <p:cNvPr id="753" name="墨迹 752"/>
            </p:nvPicPr>
            <p:blipFill>
              <a:blip r:embed="rId17"/>
            </p:blipFill>
            <p:spPr>
              <a:xfrm>
                <a:off x="4808175" y="1278855"/>
                <a:ext cx="344160" cy="320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759" name="墨迹 758"/>
              <p14:cNvContentPartPr/>
              <p14:nvPr/>
            </p14:nvContentPartPr>
            <p14:xfrm>
              <a:off x="5403975" y="1402695"/>
              <a:ext cx="162000" cy="81360"/>
            </p14:xfrm>
          </p:contentPart>
        </mc:Choice>
        <mc:Fallback xmlns="">
          <p:pic>
            <p:nvPicPr>
              <p:cNvPr id="759" name="墨迹 758"/>
            </p:nvPicPr>
            <p:blipFill>
              <a:blip r:embed="rId19"/>
            </p:blipFill>
            <p:spPr>
              <a:xfrm>
                <a:off x="5403975" y="1402695"/>
                <a:ext cx="162000" cy="81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767" name="墨迹 766"/>
              <p14:cNvContentPartPr/>
              <p14:nvPr/>
            </p14:nvContentPartPr>
            <p14:xfrm>
              <a:off x="5754615" y="1262655"/>
              <a:ext cx="320400" cy="292680"/>
            </p14:xfrm>
          </p:contentPart>
        </mc:Choice>
        <mc:Fallback xmlns="">
          <p:pic>
            <p:nvPicPr>
              <p:cNvPr id="767" name="墨迹 766"/>
            </p:nvPicPr>
            <p:blipFill>
              <a:blip r:embed="rId21"/>
            </p:blipFill>
            <p:spPr>
              <a:xfrm>
                <a:off x="5754615" y="1262655"/>
                <a:ext cx="320400" cy="292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94" name="墨迹 293"/>
              <p14:cNvContentPartPr/>
              <p14:nvPr/>
            </p14:nvContentPartPr>
            <p14:xfrm>
              <a:off x="6001575" y="1491975"/>
              <a:ext cx="88200" cy="110160"/>
            </p14:xfrm>
          </p:contentPart>
        </mc:Choice>
        <mc:Fallback xmlns="">
          <p:pic>
            <p:nvPicPr>
              <p:cNvPr id="294" name="墨迹 293"/>
            </p:nvPicPr>
            <p:blipFill>
              <a:blip r:embed="rId23"/>
            </p:blipFill>
            <p:spPr>
              <a:xfrm>
                <a:off x="6001575" y="1491975"/>
                <a:ext cx="88200" cy="1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303" name="墨迹 302"/>
              <p14:cNvContentPartPr/>
              <p14:nvPr/>
            </p14:nvContentPartPr>
            <p14:xfrm>
              <a:off x="6257895" y="1291815"/>
              <a:ext cx="421920" cy="293040"/>
            </p14:xfrm>
          </p:contentPart>
        </mc:Choice>
        <mc:Fallback xmlns="">
          <p:pic>
            <p:nvPicPr>
              <p:cNvPr id="303" name="墨迹 302"/>
            </p:nvPicPr>
            <p:blipFill>
              <a:blip r:embed="rId25"/>
            </p:blipFill>
            <p:spPr>
              <a:xfrm>
                <a:off x="6257895" y="1291815"/>
                <a:ext cx="421920" cy="293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313" name="墨迹 312"/>
              <p14:cNvContentPartPr/>
              <p14:nvPr/>
            </p14:nvContentPartPr>
            <p14:xfrm>
              <a:off x="6605295" y="1270215"/>
              <a:ext cx="84600" cy="125640"/>
            </p14:xfrm>
          </p:contentPart>
        </mc:Choice>
        <mc:Fallback xmlns="">
          <p:pic>
            <p:nvPicPr>
              <p:cNvPr id="313" name="墨迹 312"/>
            </p:nvPicPr>
            <p:blipFill>
              <a:blip r:embed="rId27"/>
            </p:blipFill>
            <p:spPr>
              <a:xfrm>
                <a:off x="6605295" y="1270215"/>
                <a:ext cx="84600" cy="125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19" name="墨迹 318"/>
              <p14:cNvContentPartPr/>
              <p14:nvPr/>
            </p14:nvContentPartPr>
            <p14:xfrm>
              <a:off x="376575" y="2234970"/>
              <a:ext cx="230040" cy="199440"/>
            </p14:xfrm>
          </p:contentPart>
        </mc:Choice>
        <mc:Fallback xmlns="">
          <p:pic>
            <p:nvPicPr>
              <p:cNvPr id="319" name="墨迹 318"/>
            </p:nvPicPr>
            <p:blipFill>
              <a:blip r:embed="rId29"/>
            </p:blipFill>
            <p:spPr>
              <a:xfrm>
                <a:off x="376575" y="2234970"/>
                <a:ext cx="230040" cy="199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19" name="墨迹 118"/>
              <p14:cNvContentPartPr/>
              <p14:nvPr/>
            </p14:nvContentPartPr>
            <p14:xfrm>
              <a:off x="977415" y="2242530"/>
              <a:ext cx="2364120" cy="1538640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31"/>
            </p:blipFill>
            <p:spPr>
              <a:xfrm>
                <a:off x="977415" y="2242530"/>
                <a:ext cx="2364120" cy="1538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24" name="墨迹 323"/>
              <p14:cNvContentPartPr/>
              <p14:nvPr/>
            </p14:nvContentPartPr>
            <p14:xfrm>
              <a:off x="1731255" y="2371410"/>
              <a:ext cx="1439640" cy="673560"/>
            </p14:xfrm>
          </p:contentPart>
        </mc:Choice>
        <mc:Fallback xmlns="">
          <p:pic>
            <p:nvPicPr>
              <p:cNvPr id="324" name="墨迹 323"/>
            </p:nvPicPr>
            <p:blipFill>
              <a:blip r:embed="rId33"/>
            </p:blipFill>
            <p:spPr>
              <a:xfrm>
                <a:off x="1731255" y="2371410"/>
                <a:ext cx="1439640" cy="673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52" name="墨迹 351"/>
              <p14:cNvContentPartPr/>
              <p14:nvPr/>
            </p14:nvContentPartPr>
            <p14:xfrm>
              <a:off x="4892415" y="2602170"/>
              <a:ext cx="98280" cy="37440"/>
            </p14:xfrm>
          </p:contentPart>
        </mc:Choice>
        <mc:Fallback xmlns="">
          <p:pic>
            <p:nvPicPr>
              <p:cNvPr id="352" name="墨迹 351"/>
            </p:nvPicPr>
            <p:blipFill>
              <a:blip r:embed="rId35"/>
            </p:blipFill>
            <p:spPr>
              <a:xfrm>
                <a:off x="4892415" y="2602170"/>
                <a:ext cx="98280" cy="37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54" name="墨迹 353"/>
              <p14:cNvContentPartPr/>
              <p14:nvPr/>
            </p14:nvContentPartPr>
            <p14:xfrm>
              <a:off x="4441335" y="2455650"/>
              <a:ext cx="249120" cy="280800"/>
            </p14:xfrm>
          </p:contentPart>
        </mc:Choice>
        <mc:Fallback xmlns="">
          <p:pic>
            <p:nvPicPr>
              <p:cNvPr id="354" name="墨迹 353"/>
            </p:nvPicPr>
            <p:blipFill>
              <a:blip r:embed="rId37"/>
            </p:blipFill>
            <p:spPr>
              <a:xfrm>
                <a:off x="4441335" y="2455650"/>
                <a:ext cx="249120" cy="28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57" name="墨迹 356"/>
              <p14:cNvContentPartPr/>
              <p14:nvPr/>
            </p14:nvContentPartPr>
            <p14:xfrm>
              <a:off x="5147655" y="2465730"/>
              <a:ext cx="210600" cy="234360"/>
            </p14:xfrm>
          </p:contentPart>
        </mc:Choice>
        <mc:Fallback xmlns="">
          <p:pic>
            <p:nvPicPr>
              <p:cNvPr id="357" name="墨迹 356"/>
            </p:nvPicPr>
            <p:blipFill>
              <a:blip r:embed="rId39"/>
            </p:blipFill>
            <p:spPr>
              <a:xfrm>
                <a:off x="5147655" y="2465730"/>
                <a:ext cx="210600" cy="234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367" name="墨迹 366"/>
              <p14:cNvContentPartPr/>
              <p14:nvPr/>
            </p14:nvContentPartPr>
            <p14:xfrm>
              <a:off x="5370495" y="2393370"/>
              <a:ext cx="153360" cy="379800"/>
            </p14:xfrm>
          </p:contentPart>
        </mc:Choice>
        <mc:Fallback xmlns="">
          <p:pic>
            <p:nvPicPr>
              <p:cNvPr id="367" name="墨迹 366"/>
            </p:nvPicPr>
            <p:blipFill>
              <a:blip r:embed="rId41"/>
            </p:blipFill>
            <p:spPr>
              <a:xfrm>
                <a:off x="5370495" y="2393370"/>
                <a:ext cx="153360" cy="379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371" name="墨迹 370"/>
              <p14:cNvContentPartPr/>
              <p14:nvPr/>
            </p14:nvContentPartPr>
            <p14:xfrm>
              <a:off x="5659575" y="2430450"/>
              <a:ext cx="318960" cy="299880"/>
            </p14:xfrm>
          </p:contentPart>
        </mc:Choice>
        <mc:Fallback xmlns="">
          <p:pic>
            <p:nvPicPr>
              <p:cNvPr id="371" name="墨迹 370"/>
            </p:nvPicPr>
            <p:blipFill>
              <a:blip r:embed="rId43"/>
            </p:blipFill>
            <p:spPr>
              <a:xfrm>
                <a:off x="5659575" y="2430450"/>
                <a:ext cx="318960" cy="299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379" name="墨迹 378"/>
              <p14:cNvContentPartPr/>
              <p14:nvPr/>
            </p14:nvContentPartPr>
            <p14:xfrm>
              <a:off x="7085895" y="2226690"/>
              <a:ext cx="317880" cy="258480"/>
            </p14:xfrm>
          </p:contentPart>
        </mc:Choice>
        <mc:Fallback xmlns="">
          <p:pic>
            <p:nvPicPr>
              <p:cNvPr id="379" name="墨迹 378"/>
            </p:nvPicPr>
            <p:blipFill>
              <a:blip r:embed="rId45"/>
            </p:blipFill>
            <p:spPr>
              <a:xfrm>
                <a:off x="7085895" y="2226690"/>
                <a:ext cx="317880" cy="258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169" name="墨迹 168"/>
              <p14:cNvContentPartPr/>
              <p14:nvPr/>
            </p14:nvContentPartPr>
            <p14:xfrm>
              <a:off x="7654695" y="2031210"/>
              <a:ext cx="16560" cy="659160"/>
            </p14:xfrm>
          </p:contentPart>
        </mc:Choice>
        <mc:Fallback xmlns="">
          <p:pic>
            <p:nvPicPr>
              <p:cNvPr id="169" name="墨迹 168"/>
            </p:nvPicPr>
            <p:blipFill>
              <a:blip r:embed="rId47"/>
            </p:blipFill>
            <p:spPr>
              <a:xfrm>
                <a:off x="7654695" y="2031210"/>
                <a:ext cx="16560" cy="659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178" name="墨迹 177"/>
              <p14:cNvContentPartPr/>
              <p14:nvPr/>
            </p14:nvContentPartPr>
            <p14:xfrm>
              <a:off x="6726255" y="2980890"/>
              <a:ext cx="356040" cy="275400"/>
            </p14:xfrm>
          </p:contentPart>
        </mc:Choice>
        <mc:Fallback xmlns="">
          <p:pic>
            <p:nvPicPr>
              <p:cNvPr id="178" name="墨迹 177"/>
            </p:nvPicPr>
            <p:blipFill>
              <a:blip r:embed="rId49"/>
            </p:blipFill>
            <p:spPr>
              <a:xfrm>
                <a:off x="6726255" y="2980890"/>
                <a:ext cx="356040" cy="27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179" name="墨迹 178"/>
              <p14:cNvContentPartPr/>
              <p14:nvPr/>
            </p14:nvContentPartPr>
            <p14:xfrm>
              <a:off x="7306935" y="2800530"/>
              <a:ext cx="31680" cy="846720"/>
            </p14:xfrm>
          </p:contentPart>
        </mc:Choice>
        <mc:Fallback xmlns="">
          <p:pic>
            <p:nvPicPr>
              <p:cNvPr id="179" name="墨迹 178"/>
            </p:nvPicPr>
            <p:blipFill>
              <a:blip r:embed="rId51"/>
            </p:blipFill>
            <p:spPr>
              <a:xfrm>
                <a:off x="7306935" y="2800530"/>
                <a:ext cx="31680" cy="846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416" name="墨迹 415"/>
              <p14:cNvContentPartPr/>
              <p14:nvPr/>
            </p14:nvContentPartPr>
            <p14:xfrm>
              <a:off x="2107095" y="2278170"/>
              <a:ext cx="546120" cy="991080"/>
            </p14:xfrm>
          </p:contentPart>
        </mc:Choice>
        <mc:Fallback xmlns="">
          <p:pic>
            <p:nvPicPr>
              <p:cNvPr id="416" name="墨迹 415"/>
            </p:nvPicPr>
            <p:blipFill>
              <a:blip r:embed="rId53"/>
            </p:blipFill>
            <p:spPr>
              <a:xfrm>
                <a:off x="2107095" y="2278170"/>
                <a:ext cx="546120" cy="991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432" name="墨迹 431"/>
              <p14:cNvContentPartPr/>
              <p14:nvPr/>
            </p14:nvContentPartPr>
            <p14:xfrm>
              <a:off x="2668695" y="2029050"/>
              <a:ext cx="577080" cy="372960"/>
            </p14:xfrm>
          </p:contentPart>
        </mc:Choice>
        <mc:Fallback xmlns="">
          <p:pic>
            <p:nvPicPr>
              <p:cNvPr id="432" name="墨迹 431"/>
            </p:nvPicPr>
            <p:blipFill>
              <a:blip r:embed="rId55"/>
            </p:blipFill>
            <p:spPr>
              <a:xfrm>
                <a:off x="2668695" y="2029050"/>
                <a:ext cx="577080" cy="372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446" name="墨迹 445"/>
              <p14:cNvContentPartPr/>
              <p14:nvPr/>
            </p14:nvContentPartPr>
            <p14:xfrm>
              <a:off x="7749735" y="1969650"/>
              <a:ext cx="335880" cy="723240"/>
            </p14:xfrm>
          </p:contentPart>
        </mc:Choice>
        <mc:Fallback xmlns="">
          <p:pic>
            <p:nvPicPr>
              <p:cNvPr id="446" name="墨迹 445"/>
            </p:nvPicPr>
            <p:blipFill>
              <a:blip r:embed="rId57"/>
            </p:blipFill>
            <p:spPr>
              <a:xfrm>
                <a:off x="7749735" y="1969650"/>
                <a:ext cx="335880" cy="723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772" name="墨迹 771"/>
              <p14:cNvContentPartPr/>
              <p14:nvPr/>
            </p14:nvContentPartPr>
            <p14:xfrm>
              <a:off x="7426095" y="2813130"/>
              <a:ext cx="485280" cy="186120"/>
            </p14:xfrm>
          </p:contentPart>
        </mc:Choice>
        <mc:Fallback xmlns="">
          <p:pic>
            <p:nvPicPr>
              <p:cNvPr id="772" name="墨迹 771"/>
            </p:nvPicPr>
            <p:blipFill>
              <a:blip r:embed="rId59"/>
            </p:blipFill>
            <p:spPr>
              <a:xfrm>
                <a:off x="7426095" y="2813130"/>
                <a:ext cx="485280" cy="186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782" name="墨迹 781"/>
              <p14:cNvContentPartPr/>
              <p14:nvPr/>
            </p14:nvContentPartPr>
            <p14:xfrm>
              <a:off x="8088855" y="2814210"/>
              <a:ext cx="574560" cy="176400"/>
            </p14:xfrm>
          </p:contentPart>
        </mc:Choice>
        <mc:Fallback xmlns="">
          <p:pic>
            <p:nvPicPr>
              <p:cNvPr id="782" name="墨迹 781"/>
            </p:nvPicPr>
            <p:blipFill>
              <a:blip r:embed="rId61"/>
            </p:blipFill>
            <p:spPr>
              <a:xfrm>
                <a:off x="8088855" y="2814210"/>
                <a:ext cx="574560" cy="17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789" name="墨迹 788"/>
              <p14:cNvContentPartPr/>
              <p14:nvPr/>
            </p14:nvContentPartPr>
            <p14:xfrm>
              <a:off x="7446975" y="3122010"/>
              <a:ext cx="460440" cy="157320"/>
            </p14:xfrm>
          </p:contentPart>
        </mc:Choice>
        <mc:Fallback xmlns="">
          <p:pic>
            <p:nvPicPr>
              <p:cNvPr id="789" name="墨迹 788"/>
            </p:nvPicPr>
            <p:blipFill>
              <a:blip r:embed="rId63"/>
            </p:blipFill>
            <p:spPr>
              <a:xfrm>
                <a:off x="7446975" y="3122010"/>
                <a:ext cx="460440" cy="157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802" name="墨迹 801"/>
              <p14:cNvContentPartPr/>
              <p14:nvPr/>
            </p14:nvContentPartPr>
            <p14:xfrm>
              <a:off x="8146095" y="3127770"/>
              <a:ext cx="529560" cy="164880"/>
            </p14:xfrm>
          </p:contentPart>
        </mc:Choice>
        <mc:Fallback xmlns="">
          <p:pic>
            <p:nvPicPr>
              <p:cNvPr id="802" name="墨迹 801"/>
            </p:nvPicPr>
            <p:blipFill>
              <a:blip r:embed="rId65"/>
            </p:blipFill>
            <p:spPr>
              <a:xfrm>
                <a:off x="8146095" y="3127770"/>
                <a:ext cx="529560" cy="164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803" name="墨迹 802"/>
              <p14:cNvContentPartPr/>
              <p14:nvPr/>
            </p14:nvContentPartPr>
            <p14:xfrm>
              <a:off x="7611135" y="3504330"/>
              <a:ext cx="66600" cy="98280"/>
            </p14:xfrm>
          </p:contentPart>
        </mc:Choice>
        <mc:Fallback xmlns="">
          <p:pic>
            <p:nvPicPr>
              <p:cNvPr id="803" name="墨迹 802"/>
            </p:nvPicPr>
            <p:blipFill>
              <a:blip r:embed="rId67"/>
            </p:blipFill>
            <p:spPr>
              <a:xfrm>
                <a:off x="7611135" y="3504330"/>
                <a:ext cx="66600" cy="98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804" name="墨迹 803"/>
              <p14:cNvContentPartPr/>
              <p14:nvPr/>
            </p14:nvContentPartPr>
            <p14:xfrm>
              <a:off x="8303055" y="3459330"/>
              <a:ext cx="86400" cy="95760"/>
            </p14:xfrm>
          </p:contentPart>
        </mc:Choice>
        <mc:Fallback xmlns="">
          <p:pic>
            <p:nvPicPr>
              <p:cNvPr id="804" name="墨迹 803"/>
            </p:nvPicPr>
            <p:blipFill>
              <a:blip r:embed="rId69"/>
            </p:blipFill>
            <p:spPr>
              <a:xfrm>
                <a:off x="8303055" y="3459330"/>
                <a:ext cx="86400" cy="9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809" name="墨迹 808"/>
              <p14:cNvContentPartPr/>
              <p14:nvPr/>
            </p14:nvContentPartPr>
            <p14:xfrm>
              <a:off x="8838015" y="2820330"/>
              <a:ext cx="278640" cy="871200"/>
            </p14:xfrm>
          </p:contentPart>
        </mc:Choice>
        <mc:Fallback xmlns="">
          <p:pic>
            <p:nvPicPr>
              <p:cNvPr id="809" name="墨迹 808"/>
            </p:nvPicPr>
            <p:blipFill>
              <a:blip r:embed="rId71"/>
            </p:blipFill>
            <p:spPr>
              <a:xfrm>
                <a:off x="8838015" y="2820330"/>
                <a:ext cx="278640" cy="8712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第四题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462" y="1150938"/>
            <a:ext cx="3577416" cy="384438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6238" y="1471613"/>
            <a:ext cx="369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误区：使用</a:t>
            </a:r>
            <a:r>
              <a:rPr lang="en-US" altLang="zh-CN" dirty="0" err="1"/>
              <a:t>acos</a:t>
            </a:r>
            <a:r>
              <a:rPr lang="zh-CN" altLang="en-US" dirty="0"/>
              <a:t>或者</a:t>
            </a:r>
            <a:r>
              <a:rPr lang="en-US" altLang="zh-CN" dirty="0" err="1"/>
              <a:t>asin</a:t>
            </a:r>
            <a:endParaRPr lang="zh-CN" altLang="en-US" dirty="0"/>
          </a:p>
        </p:txBody>
      </p:sp>
      <p:graphicFrame>
        <p:nvGraphicFramePr>
          <p:cNvPr id="6" name="表格 6"/>
          <p:cNvGraphicFramePr>
            <a:graphicFrameLocks noGrp="1"/>
          </p:cNvGraphicFramePr>
          <p:nvPr/>
        </p:nvGraphicFramePr>
        <p:xfrm>
          <a:off x="489758" y="1862209"/>
          <a:ext cx="3967164" cy="178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582"/>
                <a:gridCol w="1983582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值域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asin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[-pi/2, pi/2]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acos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[0, pi]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atan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[-pi/2, pi/2]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atan2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[-pi, pi]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1" name="墨迹 10"/>
              <p14:cNvContentPartPr/>
              <p14:nvPr/>
            </p14:nvContentPartPr>
            <p14:xfrm>
              <a:off x="294098" y="4125220"/>
              <a:ext cx="391320" cy="15876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4"/>
            </p:blipFill>
            <p:spPr>
              <a:xfrm>
                <a:off x="294098" y="4125220"/>
                <a:ext cx="391320" cy="158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249" name="墨迹 248"/>
              <p14:cNvContentPartPr/>
              <p14:nvPr/>
            </p14:nvContentPartPr>
            <p14:xfrm>
              <a:off x="975578" y="4012900"/>
              <a:ext cx="474120" cy="252720"/>
            </p14:xfrm>
          </p:contentPart>
        </mc:Choice>
        <mc:Fallback xmlns="">
          <p:pic>
            <p:nvPicPr>
              <p:cNvPr id="249" name="墨迹 248"/>
            </p:nvPicPr>
            <p:blipFill>
              <a:blip r:embed="rId6"/>
            </p:blipFill>
            <p:spPr>
              <a:xfrm>
                <a:off x="975578" y="4012900"/>
                <a:ext cx="474120" cy="252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1" name="墨迹 50"/>
              <p14:cNvContentPartPr/>
              <p14:nvPr/>
            </p14:nvContentPartPr>
            <p14:xfrm>
              <a:off x="2691338" y="4042060"/>
              <a:ext cx="430560" cy="24156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8"/>
            </p:blipFill>
            <p:spPr>
              <a:xfrm>
                <a:off x="2691338" y="4042060"/>
                <a:ext cx="430560" cy="241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55" name="墨迹 54"/>
              <p14:cNvContentPartPr/>
              <p14:nvPr/>
            </p14:nvContentPartPr>
            <p14:xfrm>
              <a:off x="6276975" y="4187250"/>
              <a:ext cx="360" cy="36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"/>
            </p:blipFill>
            <p:spPr>
              <a:xfrm>
                <a:off x="6276975" y="418725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56" name="墨迹 255"/>
              <p14:cNvContentPartPr/>
              <p14:nvPr/>
            </p14:nvContentPartPr>
            <p14:xfrm>
              <a:off x="1615658" y="3989860"/>
              <a:ext cx="941400" cy="285480"/>
            </p14:xfrm>
          </p:contentPart>
        </mc:Choice>
        <mc:Fallback xmlns="">
          <p:pic>
            <p:nvPicPr>
              <p:cNvPr id="256" name="墨迹 255"/>
            </p:nvPicPr>
            <p:blipFill>
              <a:blip r:embed="rId12"/>
            </p:blipFill>
            <p:spPr>
              <a:xfrm>
                <a:off x="1615658" y="3989860"/>
                <a:ext cx="941400" cy="285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746" name="墨迹 745"/>
              <p14:cNvContentPartPr/>
              <p14:nvPr/>
            </p14:nvContentPartPr>
            <p14:xfrm>
              <a:off x="3266618" y="3957460"/>
              <a:ext cx="482400" cy="410760"/>
            </p14:xfrm>
          </p:contentPart>
        </mc:Choice>
        <mc:Fallback xmlns="">
          <p:pic>
            <p:nvPicPr>
              <p:cNvPr id="746" name="墨迹 745"/>
            </p:nvPicPr>
            <p:blipFill>
              <a:blip r:embed="rId14"/>
            </p:blipFill>
            <p:spPr>
              <a:xfrm>
                <a:off x="3266618" y="3957460"/>
                <a:ext cx="482400" cy="410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751" name="墨迹 750"/>
              <p14:cNvContentPartPr/>
              <p14:nvPr/>
            </p14:nvContentPartPr>
            <p14:xfrm>
              <a:off x="4012898" y="3945580"/>
              <a:ext cx="319680" cy="162000"/>
            </p14:xfrm>
          </p:contentPart>
        </mc:Choice>
        <mc:Fallback xmlns="">
          <p:pic>
            <p:nvPicPr>
              <p:cNvPr id="751" name="墨迹 750"/>
            </p:nvPicPr>
            <p:blipFill>
              <a:blip r:embed="rId16"/>
            </p:blipFill>
            <p:spPr>
              <a:xfrm>
                <a:off x="4012898" y="3945580"/>
                <a:ext cx="319680" cy="162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760" name="墨迹 759"/>
              <p14:cNvContentPartPr/>
              <p14:nvPr/>
            </p14:nvContentPartPr>
            <p14:xfrm>
              <a:off x="3306218" y="4163380"/>
              <a:ext cx="438480" cy="149400"/>
            </p14:xfrm>
          </p:contentPart>
        </mc:Choice>
        <mc:Fallback xmlns="">
          <p:pic>
            <p:nvPicPr>
              <p:cNvPr id="760" name="墨迹 759"/>
            </p:nvPicPr>
            <p:blipFill>
              <a:blip r:embed="rId18"/>
            </p:blipFill>
            <p:spPr>
              <a:xfrm>
                <a:off x="3306218" y="4163380"/>
                <a:ext cx="438480" cy="14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763" name="墨迹 762"/>
              <p14:cNvContentPartPr/>
              <p14:nvPr/>
            </p14:nvContentPartPr>
            <p14:xfrm>
              <a:off x="4070138" y="4068700"/>
              <a:ext cx="4680" cy="2520"/>
            </p14:xfrm>
          </p:contentPart>
        </mc:Choice>
        <mc:Fallback xmlns="">
          <p:pic>
            <p:nvPicPr>
              <p:cNvPr id="763" name="墨迹 762"/>
            </p:nvPicPr>
            <p:blipFill>
              <a:blip r:embed="rId20"/>
            </p:blipFill>
            <p:spPr>
              <a:xfrm>
                <a:off x="4070138" y="4068700"/>
                <a:ext cx="4680" cy="2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88" name="墨迹 287"/>
              <p14:cNvContentPartPr/>
              <p14:nvPr/>
            </p14:nvContentPartPr>
            <p14:xfrm>
              <a:off x="3999218" y="4177060"/>
              <a:ext cx="343440" cy="145440"/>
            </p14:xfrm>
          </p:contentPart>
        </mc:Choice>
        <mc:Fallback xmlns="">
          <p:pic>
            <p:nvPicPr>
              <p:cNvPr id="288" name="墨迹 287"/>
            </p:nvPicPr>
            <p:blipFill>
              <a:blip r:embed="rId22"/>
            </p:blipFill>
            <p:spPr>
              <a:xfrm>
                <a:off x="3999218" y="4177060"/>
                <a:ext cx="343440" cy="145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93" name="墨迹 292"/>
              <p14:cNvContentPartPr/>
              <p14:nvPr/>
            </p14:nvContentPartPr>
            <p14:xfrm>
              <a:off x="4150418" y="4428340"/>
              <a:ext cx="94320" cy="118440"/>
            </p14:xfrm>
          </p:contentPart>
        </mc:Choice>
        <mc:Fallback xmlns="">
          <p:pic>
            <p:nvPicPr>
              <p:cNvPr id="293" name="墨迹 292"/>
            </p:nvPicPr>
            <p:blipFill>
              <a:blip r:embed="rId24"/>
            </p:blipFill>
            <p:spPr>
              <a:xfrm>
                <a:off x="4150418" y="4428340"/>
                <a:ext cx="94320" cy="118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97" name="墨迹 296"/>
              <p14:cNvContentPartPr/>
              <p14:nvPr/>
            </p14:nvContentPartPr>
            <p14:xfrm>
              <a:off x="4566578" y="3950260"/>
              <a:ext cx="215280" cy="621720"/>
            </p14:xfrm>
          </p:contentPart>
        </mc:Choice>
        <mc:Fallback xmlns="">
          <p:pic>
            <p:nvPicPr>
              <p:cNvPr id="297" name="墨迹 296"/>
            </p:nvPicPr>
            <p:blipFill>
              <a:blip r:embed="rId26"/>
            </p:blipFill>
            <p:spPr>
              <a:xfrm>
                <a:off x="4566578" y="3950260"/>
                <a:ext cx="215280" cy="621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317" name="墨迹 316"/>
              <p14:cNvContentPartPr/>
              <p14:nvPr/>
            </p14:nvContentPartPr>
            <p14:xfrm>
              <a:off x="203378" y="4685020"/>
              <a:ext cx="584640" cy="256680"/>
            </p14:xfrm>
          </p:contentPart>
        </mc:Choice>
        <mc:Fallback xmlns="">
          <p:pic>
            <p:nvPicPr>
              <p:cNvPr id="317" name="墨迹 316"/>
            </p:nvPicPr>
            <p:blipFill>
              <a:blip r:embed="rId28"/>
            </p:blipFill>
            <p:spPr>
              <a:xfrm>
                <a:off x="203378" y="4685020"/>
                <a:ext cx="584640" cy="25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807" name="墨迹 806"/>
              <p14:cNvContentPartPr/>
              <p14:nvPr/>
            </p14:nvContentPartPr>
            <p14:xfrm>
              <a:off x="941018" y="4320700"/>
              <a:ext cx="2640960" cy="695160"/>
            </p14:xfrm>
          </p:contentPart>
        </mc:Choice>
        <mc:Fallback xmlns="">
          <p:pic>
            <p:nvPicPr>
              <p:cNvPr id="807" name="墨迹 806"/>
            </p:nvPicPr>
            <p:blipFill>
              <a:blip r:embed="rId30"/>
            </p:blipFill>
            <p:spPr>
              <a:xfrm>
                <a:off x="941018" y="4320700"/>
                <a:ext cx="2640960" cy="6951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31490" y="2038350"/>
            <a:ext cx="332232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感谢各位聆听</a:t>
            </a:r>
            <a:endParaRPr lang="zh-CN" altLang="en-US" sz="3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08325" y="2615565"/>
            <a:ext cx="34518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464646"/>
                </a:solidFill>
                <a:latin typeface="Arial" panose="020B0604020202020204" pitchFamily="34" charset="0"/>
              </a:rPr>
              <a:t>Thanks for Listening</a:t>
            </a:r>
            <a:endParaRPr lang="en-US" altLang="zh-CN" sz="2000" b="1">
              <a:solidFill>
                <a:srgbClr val="464646"/>
              </a:solidFill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 rot="840000">
            <a:off x="5659826" y="2054226"/>
            <a:ext cx="1895475" cy="139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005BAC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  <a:endParaRPr lang="zh-CN" altLang="en-US" sz="8000" b="1" dirty="0">
              <a:solidFill>
                <a:srgbClr val="005BA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WPS 演示</Application>
  <PresentationFormat>全屏显示(16:9)</PresentationFormat>
  <Paragraphs>52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黑体</vt:lpstr>
      <vt:lpstr>隶书</vt:lpstr>
      <vt:lpstr>Calibri</vt:lpstr>
      <vt:lpstr>Arial Unicode MS</vt:lpstr>
      <vt:lpstr>Calibri Light</vt:lpstr>
      <vt:lpstr>Office 主题</vt:lpstr>
      <vt:lpstr>PowerPoint 演示文稿</vt:lpstr>
      <vt:lpstr>作业情况</vt:lpstr>
      <vt:lpstr>第三题（1）</vt:lpstr>
      <vt:lpstr>第三题（2）</vt:lpstr>
      <vt:lpstr>第三题（2）</vt:lpstr>
      <vt:lpstr>第三题</vt:lpstr>
      <vt:lpstr>第四题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佳欣</cp:lastModifiedBy>
  <cp:revision>948</cp:revision>
  <dcterms:created xsi:type="dcterms:W3CDTF">2017-03-07T07:29:00Z</dcterms:created>
  <dcterms:modified xsi:type="dcterms:W3CDTF">2020-12-15T06:08:09Z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