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99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1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8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1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67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90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8656-83E8-488B-A870-B9DA4EAC1C4C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F95A-3543-4E14-A187-989C44D7D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45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490"/>
            <a:ext cx="8229600" cy="4069382"/>
          </a:xfrm>
        </p:spPr>
      </p:pic>
    </p:spTree>
    <p:extLst>
      <p:ext uri="{BB962C8B-B14F-4D97-AF65-F5344CB8AC3E}">
        <p14:creationId xmlns:p14="http://schemas.microsoft.com/office/powerpoint/2010/main" val="274544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6136"/>
            <a:ext cx="8229600" cy="3614091"/>
          </a:xfrm>
        </p:spPr>
      </p:pic>
    </p:spTree>
    <p:extLst>
      <p:ext uri="{BB962C8B-B14F-4D97-AF65-F5344CB8AC3E}">
        <p14:creationId xmlns:p14="http://schemas.microsoft.com/office/powerpoint/2010/main" val="643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3" y="1600200"/>
            <a:ext cx="7587274" cy="4525963"/>
          </a:xfrm>
        </p:spPr>
      </p:pic>
    </p:spTree>
    <p:extLst>
      <p:ext uri="{BB962C8B-B14F-4D97-AF65-F5344CB8AC3E}">
        <p14:creationId xmlns:p14="http://schemas.microsoft.com/office/powerpoint/2010/main" val="13437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2" y="1600200"/>
            <a:ext cx="8059335" cy="4525963"/>
          </a:xfrm>
        </p:spPr>
      </p:pic>
    </p:spTree>
    <p:extLst>
      <p:ext uri="{BB962C8B-B14F-4D97-AF65-F5344CB8AC3E}">
        <p14:creationId xmlns:p14="http://schemas.microsoft.com/office/powerpoint/2010/main" val="312029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7294"/>
            <a:ext cx="8229600" cy="4231775"/>
          </a:xfrm>
        </p:spPr>
      </p:pic>
    </p:spTree>
    <p:extLst>
      <p:ext uri="{BB962C8B-B14F-4D97-AF65-F5344CB8AC3E}">
        <p14:creationId xmlns:p14="http://schemas.microsoft.com/office/powerpoint/2010/main" val="369845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3286"/>
            <a:ext cx="8229600" cy="3799791"/>
          </a:xfrm>
        </p:spPr>
      </p:pic>
    </p:spTree>
    <p:extLst>
      <p:ext uri="{BB962C8B-B14F-4D97-AF65-F5344CB8AC3E}">
        <p14:creationId xmlns:p14="http://schemas.microsoft.com/office/powerpoint/2010/main" val="333194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3286"/>
            <a:ext cx="8229600" cy="3799791"/>
          </a:xfrm>
        </p:spPr>
      </p:pic>
    </p:spTree>
    <p:extLst>
      <p:ext uri="{BB962C8B-B14F-4D97-AF65-F5344CB8AC3E}">
        <p14:creationId xmlns:p14="http://schemas.microsoft.com/office/powerpoint/2010/main" val="28996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97871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如螢幕大小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2018-10-25T06:35:19Z</dcterms:created>
  <dcterms:modified xsi:type="dcterms:W3CDTF">2018-10-25T06:38:30Z</dcterms:modified>
</cp:coreProperties>
</file>