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6" r:id="rId4"/>
    <p:sldId id="282" r:id="rId5"/>
    <p:sldId id="348" r:id="rId6"/>
    <p:sldId id="349" r:id="rId7"/>
    <p:sldId id="350" r:id="rId8"/>
    <p:sldId id="351" r:id="rId9"/>
    <p:sldId id="330" r:id="rId10"/>
    <p:sldId id="352" r:id="rId11"/>
    <p:sldId id="353" r:id="rId12"/>
    <p:sldId id="354" r:id="rId13"/>
    <p:sldId id="355" r:id="rId14"/>
    <p:sldId id="356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48" y="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3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 smtClean="0"/>
              <a:t>继承和多态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</a:t>
            </a:r>
            <a:r>
              <a:rPr lang="zh-CN" altLang="en-US" dirty="0" smtClean="0"/>
              <a:t>包下的</a:t>
            </a:r>
            <a:r>
              <a:rPr lang="en-US" altLang="zh-CN" dirty="0" err="1" smtClean="0"/>
              <a:t>PublicClass</a:t>
            </a:r>
            <a:r>
              <a:rPr lang="zh-CN" altLang="en-US" dirty="0" smtClean="0"/>
              <a:t>类是公共的，</a:t>
            </a:r>
            <a:r>
              <a:rPr lang="en-US" altLang="zh-CN" dirty="0" err="1" smtClean="0"/>
              <a:t>DefaultClass</a:t>
            </a:r>
            <a:r>
              <a:rPr lang="zh-CN" altLang="en-US" dirty="0" smtClean="0"/>
              <a:t>是缺省的。</a:t>
            </a:r>
            <a:r>
              <a:rPr lang="en-US" altLang="zh-CN" dirty="0" smtClean="0"/>
              <a:t>p2</a:t>
            </a:r>
            <a:r>
              <a:rPr lang="zh-CN" altLang="en-US" dirty="0" smtClean="0"/>
              <a:t>包下的类</a:t>
            </a:r>
            <a:r>
              <a:rPr lang="en-US" altLang="zh-CN" dirty="0" err="1" smtClean="0"/>
              <a:t>TestClassAccess</a:t>
            </a:r>
            <a:r>
              <a:rPr lang="zh-CN" altLang="en-US" dirty="0" smtClean="0"/>
              <a:t>只能访问</a:t>
            </a:r>
            <a:r>
              <a:rPr lang="en-US" altLang="zh-CN" dirty="0" smtClean="0"/>
              <a:t>p1</a:t>
            </a:r>
            <a:r>
              <a:rPr lang="zh-CN" altLang="en-US" dirty="0" smtClean="0"/>
              <a:t>包下的</a:t>
            </a:r>
            <a:r>
              <a:rPr lang="en-US" altLang="zh-CN" dirty="0" err="1" smtClean="0"/>
              <a:t>PublicClass</a:t>
            </a:r>
            <a:r>
              <a:rPr lang="zh-CN" altLang="en-US" dirty="0" smtClean="0"/>
              <a:t>类。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2924944"/>
            <a:ext cx="2420620" cy="136815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09020"/>
            <a:ext cx="5040560" cy="27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修饰成员变量和成员方法的访问权限有</a:t>
            </a:r>
            <a:r>
              <a:rPr lang="en-US" altLang="zh-CN" dirty="0"/>
              <a:t>4</a:t>
            </a:r>
            <a:r>
              <a:rPr lang="zh-CN" altLang="zh-CN" dirty="0"/>
              <a:t>种，按访问权限范围由小到大排列，分别是：私有的</a:t>
            </a:r>
            <a:r>
              <a:rPr lang="en-US" altLang="zh-CN" dirty="0"/>
              <a:t>private</a:t>
            </a:r>
            <a:r>
              <a:rPr lang="zh-CN" altLang="zh-CN" dirty="0"/>
              <a:t>、缺省的</a:t>
            </a:r>
            <a:r>
              <a:rPr lang="en-US" altLang="zh-CN" dirty="0"/>
              <a:t>default</a:t>
            </a:r>
            <a:r>
              <a:rPr lang="zh-CN" altLang="zh-CN" dirty="0"/>
              <a:t>、受保护的</a:t>
            </a:r>
            <a:r>
              <a:rPr lang="en-US" altLang="zh-CN" dirty="0"/>
              <a:t>protected</a:t>
            </a:r>
            <a:r>
              <a:rPr lang="zh-CN" altLang="zh-CN" dirty="0"/>
              <a:t>、公共的</a:t>
            </a:r>
            <a:r>
              <a:rPr lang="en-US" altLang="zh-CN" dirty="0"/>
              <a:t>public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en-US" altLang="zh-CN" dirty="0" smtClean="0"/>
              <a:t>private</a:t>
            </a:r>
            <a:r>
              <a:rPr lang="zh-CN" altLang="zh-CN" dirty="0" smtClean="0"/>
              <a:t>修饰的成员称为私有成员，一个类的私有成员只能在这个类的内部访问，其它的类无法访问这个类的私有成员。</a:t>
            </a:r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5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没有用访问权限修饰符修饰的成员称为缺省成员，一个类的缺省成员除了可以在这个类的内部访问之外，还可以被同一个包中的其它类访问。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protected</a:t>
            </a:r>
            <a:r>
              <a:rPr lang="zh-CN" altLang="zh-CN" dirty="0"/>
              <a:t>修饰的成员称为受保护成员，一个类的受保护成员除了可以在这个类的内部访问、可以被同一个包中的其它类访问之外，还可以被这个类的子类访问。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public</a:t>
            </a:r>
            <a:r>
              <a:rPr lang="zh-CN" altLang="zh-CN" dirty="0"/>
              <a:t>修饰的成员称为公共成员，一个类的公共成员没有访问限制。</a:t>
            </a:r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2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190149"/>
              </p:ext>
            </p:extLst>
          </p:nvPr>
        </p:nvGraphicFramePr>
        <p:xfrm>
          <a:off x="517866" y="1484784"/>
          <a:ext cx="8229601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1132393"/>
                <a:gridCol w="1362822"/>
                <a:gridCol w="1048451"/>
                <a:gridCol w="2040941"/>
                <a:gridCol w="1055035"/>
                <a:gridCol w="1589959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修饰符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成员类型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类内部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同一个包的其它类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其它包中的类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私有成员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缺省成员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受保护成员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公共成员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4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但是需要注意的一点是：当子类覆盖父类的某个方法时，子类不能缩小这个方法的可访问范围，只能保持或者扩大这个方法的可访问范围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24847"/>
            <a:ext cx="5112568" cy="27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子类继承父类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方法的覆盖和变量的隐藏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2672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终态修饰符：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final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访问权限修饰符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对象转型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多态性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抽象类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接口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终态修饰符：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修饰符“</a:t>
            </a:r>
            <a:r>
              <a:rPr lang="en-US" altLang="zh-CN" dirty="0"/>
              <a:t>final</a:t>
            </a:r>
            <a:r>
              <a:rPr lang="zh-CN" altLang="zh-CN" dirty="0"/>
              <a:t>”的含义是“终态的”，也就是“不能改变的”。用修饰符</a:t>
            </a:r>
            <a:r>
              <a:rPr lang="en-US" altLang="zh-CN" dirty="0"/>
              <a:t>final</a:t>
            </a:r>
            <a:r>
              <a:rPr lang="zh-CN" altLang="zh-CN" dirty="0"/>
              <a:t>可以变量、方法和类。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final</a:t>
            </a:r>
            <a:r>
              <a:rPr lang="zh-CN" altLang="zh-CN" dirty="0"/>
              <a:t>修饰的变量的值不能被改变，也就是说，用</a:t>
            </a:r>
            <a:r>
              <a:rPr lang="en-US" altLang="zh-CN" dirty="0"/>
              <a:t>final</a:t>
            </a:r>
            <a:r>
              <a:rPr lang="zh-CN" altLang="zh-CN" dirty="0"/>
              <a:t>修饰的一个变量实际上是一个“常量”。按变量定义的位置来分，变量分为局部变量和成员变量。方法的形参和方法体中定义的变量是局部变量。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终态修饰符：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一个用</a:t>
            </a:r>
            <a:r>
              <a:rPr lang="en-US" altLang="zh-CN" dirty="0"/>
              <a:t>final</a:t>
            </a:r>
            <a:r>
              <a:rPr lang="zh-CN" altLang="zh-CN" dirty="0"/>
              <a:t>修饰的方法形参，在方法体中不能改变它的值；一个在方法体中定义的局部变量如果用</a:t>
            </a:r>
            <a:r>
              <a:rPr lang="en-US" altLang="zh-CN" dirty="0"/>
              <a:t>final</a:t>
            </a:r>
            <a:r>
              <a:rPr lang="zh-CN" altLang="zh-CN" dirty="0"/>
              <a:t>修饰，则这个变量只能赋值一次，赋值后不能改变它的值。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84984"/>
            <a:ext cx="65527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终态修饰符：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一个用</a:t>
            </a:r>
            <a:r>
              <a:rPr lang="en-US" altLang="zh-CN" dirty="0"/>
              <a:t>final</a:t>
            </a:r>
            <a:r>
              <a:rPr lang="zh-CN" altLang="zh-CN" dirty="0"/>
              <a:t>修饰的实例变量只能赋值一次，要么在定义这个成员变量时赋值，要么在构造方法中赋值。用</a:t>
            </a:r>
            <a:r>
              <a:rPr lang="en-US" altLang="zh-CN" dirty="0"/>
              <a:t>final</a:t>
            </a:r>
            <a:r>
              <a:rPr lang="zh-CN" altLang="zh-CN" dirty="0"/>
              <a:t>修饰的静态成员变量必须在定义时赋值，不能再构造方法中赋值。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73016"/>
            <a:ext cx="4608512" cy="28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终态修饰符：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一个用</a:t>
            </a:r>
            <a:r>
              <a:rPr lang="en-US" altLang="zh-CN" dirty="0"/>
              <a:t>final</a:t>
            </a:r>
            <a:r>
              <a:rPr lang="zh-CN" altLang="zh-CN" dirty="0"/>
              <a:t>修饰的成员方法不能被子类覆盖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思考题：</a:t>
            </a:r>
            <a:r>
              <a:rPr lang="zh-CN" altLang="zh-CN" dirty="0"/>
              <a:t>如果把子类</a:t>
            </a:r>
            <a:r>
              <a:rPr lang="en-US" altLang="zh-CN" dirty="0"/>
              <a:t>TT</a:t>
            </a:r>
            <a:r>
              <a:rPr lang="zh-CN" altLang="zh-CN" dirty="0"/>
              <a:t>的方法</a:t>
            </a:r>
            <a:r>
              <a:rPr lang="en-US" altLang="zh-CN" dirty="0"/>
              <a:t>m()</a:t>
            </a:r>
            <a:r>
              <a:rPr lang="zh-CN" altLang="zh-CN" dirty="0"/>
              <a:t>定义为：</a:t>
            </a:r>
            <a:r>
              <a:rPr lang="en-US" altLang="zh-CN" dirty="0"/>
              <a:t>public void m() { }</a:t>
            </a:r>
            <a:r>
              <a:rPr lang="zh-CN" altLang="zh-CN" dirty="0"/>
              <a:t>，还会不会有这个语法错误呢？这时候，子类</a:t>
            </a:r>
            <a:r>
              <a:rPr lang="en-US" altLang="zh-CN" dirty="0"/>
              <a:t>TT</a:t>
            </a:r>
            <a:r>
              <a:rPr lang="zh-CN" altLang="zh-CN" dirty="0"/>
              <a:t>中的方法</a:t>
            </a:r>
            <a:r>
              <a:rPr lang="en-US" altLang="zh-CN" dirty="0"/>
              <a:t>m()</a:t>
            </a:r>
            <a:r>
              <a:rPr lang="zh-CN" altLang="zh-CN" dirty="0"/>
              <a:t>还是覆盖父类</a:t>
            </a:r>
            <a:r>
              <a:rPr lang="en-US" altLang="zh-CN" dirty="0"/>
              <a:t>T</a:t>
            </a:r>
            <a:r>
              <a:rPr lang="zh-CN" altLang="zh-CN" dirty="0"/>
              <a:t>中方法</a:t>
            </a:r>
            <a:r>
              <a:rPr lang="en-US" altLang="zh-CN" dirty="0"/>
              <a:t>m(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zh-CN" dirty="0"/>
              <a:t>吗？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62" y="2060848"/>
            <a:ext cx="422952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终态修饰符：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一个用</a:t>
            </a:r>
            <a:r>
              <a:rPr lang="en-US" altLang="zh-CN" dirty="0"/>
              <a:t>final</a:t>
            </a:r>
            <a:r>
              <a:rPr lang="zh-CN" altLang="zh-CN" dirty="0"/>
              <a:t>修饰的类不能被继承，这种类又称为最终类。最终类中的所有方法都默认是终态的，也就是说，编译器会给最终类中定义的方法都加上修饰符</a:t>
            </a:r>
            <a:r>
              <a:rPr lang="en-US" altLang="zh-CN" dirty="0"/>
              <a:t>final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496855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访问权限修饰符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语言中的访问权限修饰符分为两类，一类是用来修饰类的，一类是用来修饰成员变量和成员方法的。</a:t>
            </a:r>
          </a:p>
          <a:p>
            <a:r>
              <a:rPr lang="zh-CN" altLang="zh-CN" dirty="0"/>
              <a:t>修饰类的访问权限有两种：公共的</a:t>
            </a:r>
            <a:r>
              <a:rPr lang="en-US" altLang="zh-CN" dirty="0"/>
              <a:t>public</a:t>
            </a:r>
            <a:r>
              <a:rPr lang="zh-CN" altLang="zh-CN" dirty="0"/>
              <a:t>和缺省的</a:t>
            </a:r>
            <a:r>
              <a:rPr lang="en-US" altLang="zh-CN" dirty="0"/>
              <a:t>default</a:t>
            </a:r>
            <a:r>
              <a:rPr lang="zh-CN" altLang="zh-CN" dirty="0"/>
              <a:t>，如果定义一个类使用了修饰符</a:t>
            </a:r>
            <a:r>
              <a:rPr lang="en-US" altLang="zh-CN" dirty="0"/>
              <a:t>public</a:t>
            </a:r>
            <a:r>
              <a:rPr lang="zh-CN" altLang="zh-CN" dirty="0"/>
              <a:t>，则这个类的访问权限就是公共的，否则这个类的访问权限就是缺省的。</a:t>
            </a:r>
            <a:r>
              <a:rPr lang="en-US" altLang="zh-CN" dirty="0"/>
              <a:t>public</a:t>
            </a:r>
            <a:r>
              <a:rPr lang="zh-CN" altLang="zh-CN" dirty="0"/>
              <a:t>类可以被所有的类访问，包括：和自己同一个包中的类、其它包中的类。</a:t>
            </a:r>
            <a:r>
              <a:rPr lang="en-US" altLang="zh-CN" dirty="0"/>
              <a:t>default</a:t>
            </a:r>
            <a:r>
              <a:rPr lang="zh-CN" altLang="zh-CN" dirty="0"/>
              <a:t>默认的类只能被和自己同一个包中的类访问。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6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1352</TotalTime>
  <Words>903</Words>
  <Application>Microsoft Office PowerPoint</Application>
  <PresentationFormat>全屏显示(4:3)</PresentationFormat>
  <Paragraphs>109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Times New Roman</vt:lpstr>
      <vt:lpstr>Verdana</vt:lpstr>
      <vt:lpstr>Wingdings</vt:lpstr>
      <vt:lpstr>Default Design</vt:lpstr>
      <vt:lpstr>Image</vt:lpstr>
      <vt:lpstr>第3章  继承和多态</vt:lpstr>
      <vt:lpstr>本章学习目标</vt:lpstr>
      <vt:lpstr>本章学习目标</vt:lpstr>
      <vt:lpstr>终态修饰符：final</vt:lpstr>
      <vt:lpstr>终态修饰符：final</vt:lpstr>
      <vt:lpstr>终态修饰符：final</vt:lpstr>
      <vt:lpstr>终态修饰符：final</vt:lpstr>
      <vt:lpstr>终态修饰符：final</vt:lpstr>
      <vt:lpstr>访问权限修饰符</vt:lpstr>
      <vt:lpstr>访问权限修饰符</vt:lpstr>
      <vt:lpstr>访问权限修饰符</vt:lpstr>
      <vt:lpstr>访问权限修饰符</vt:lpstr>
      <vt:lpstr>访问权限修饰符</vt:lpstr>
      <vt:lpstr>访问权限修饰符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45</cp:revision>
  <dcterms:created xsi:type="dcterms:W3CDTF">2015-08-30T13:23:12Z</dcterms:created>
  <dcterms:modified xsi:type="dcterms:W3CDTF">2015-09-24T07:34:36Z</dcterms:modified>
</cp:coreProperties>
</file>