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sldIdLst>
    <p:sldId id="256" r:id="rId4"/>
    <p:sldId id="260" r:id="rId5"/>
    <p:sldId id="306" r:id="rId6"/>
    <p:sldId id="282" r:id="rId7"/>
    <p:sldId id="348" r:id="rId8"/>
    <p:sldId id="349" r:id="rId9"/>
    <p:sldId id="330" r:id="rId10"/>
    <p:sldId id="350" r:id="rId11"/>
    <p:sldId id="351" r:id="rId12"/>
    <p:sldId id="352" r:id="rId13"/>
    <p:sldId id="354" r:id="rId14"/>
    <p:sldId id="353" r:id="rId15"/>
    <p:sldId id="355" r:id="rId16"/>
    <p:sldId id="27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3" d="100"/>
          <a:sy n="63" d="100"/>
        </p:scale>
        <p:origin x="48" y="60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666635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smtClean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smtClean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4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7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666635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smtClean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smtClean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06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2.vml"/><Relationship Id="rId9" Type="http://schemas.openxmlformats.org/officeDocument/2006/relationships/oleObject" Target="../embeddings/oleObject6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3.vml"/><Relationship Id="rId9" Type="http://schemas.openxmlformats.org/officeDocument/2006/relationships/oleObject" Target="../embeddings/oleObject9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/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666635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/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/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>
                <a:solidFill>
                  <a:srgbClr val="FFFFFF"/>
                </a:solidFill>
              </a:rPr>
              <a:t>Company Logo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>
                <a:solidFill>
                  <a:srgbClr val="FFFFFF"/>
                </a:solidFill>
              </a:rPr>
              <a:t>www.themegallery.com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7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/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666635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/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/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>
                <a:solidFill>
                  <a:srgbClr val="FFFFFF"/>
                </a:solidFill>
              </a:rPr>
              <a:t>Company Logo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>
                <a:solidFill>
                  <a:srgbClr val="FFFFFF"/>
                </a:solidFill>
              </a:rPr>
              <a:t>www.themegallery.com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7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5271120" cy="83820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dirty="0"/>
              <a:t>4</a:t>
            </a: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/>
            </a:r>
            <a:b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en-US" altLang="zh-CN" dirty="0" smtClean="0"/>
              <a:t>Java</a:t>
            </a:r>
            <a:r>
              <a:rPr lang="zh-CN" altLang="en-US" dirty="0" smtClean="0"/>
              <a:t>语言基础类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始祖类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示例： </a:t>
            </a:r>
            <a:r>
              <a:rPr lang="en-US" altLang="zh-CN" dirty="0" smtClean="0"/>
              <a:t>TestObject.java</a:t>
            </a:r>
            <a:endParaRPr lang="en-US" altLang="zh-CN" dirty="0"/>
          </a:p>
          <a:p>
            <a:pPr lvl="0"/>
            <a:r>
              <a:rPr lang="en-US" altLang="zh-CN" dirty="0"/>
              <a:t>J2SE API</a:t>
            </a:r>
            <a:r>
              <a:rPr lang="zh-CN" altLang="zh-CN" dirty="0"/>
              <a:t>中的一些类，如</a:t>
            </a:r>
            <a:r>
              <a:rPr lang="en-US" altLang="zh-CN" dirty="0" err="1"/>
              <a:t>java.lang.String</a:t>
            </a:r>
            <a:r>
              <a:rPr lang="zh-CN" altLang="zh-CN" dirty="0"/>
              <a:t>、</a:t>
            </a:r>
            <a:r>
              <a:rPr lang="en-US" altLang="zh-CN" dirty="0" err="1"/>
              <a:t>java.util.Date</a:t>
            </a:r>
            <a:r>
              <a:rPr lang="zh-CN" altLang="zh-CN" dirty="0"/>
              <a:t>等都根据自身类的特点需要，重写覆盖了继承自</a:t>
            </a:r>
            <a:r>
              <a:rPr lang="en-US" altLang="zh-CN" dirty="0"/>
              <a:t>Object</a:t>
            </a:r>
            <a:r>
              <a:rPr lang="zh-CN" altLang="zh-CN" dirty="0"/>
              <a:t>类中的某些方法。我们自己定义一个类时，也可以根据需要重写继承自</a:t>
            </a:r>
            <a:r>
              <a:rPr lang="en-US" altLang="zh-CN" dirty="0"/>
              <a:t>Object</a:t>
            </a:r>
            <a:r>
              <a:rPr lang="zh-CN" altLang="zh-CN" dirty="0"/>
              <a:t>类中的某些方法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5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始祖类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修改示例</a:t>
            </a:r>
            <a:r>
              <a:rPr lang="en-US" altLang="zh-CN" dirty="0" smtClean="0"/>
              <a:t>TestObject.java</a:t>
            </a:r>
            <a:endParaRPr lang="en-US" altLang="zh-CN" dirty="0"/>
          </a:p>
          <a:p>
            <a:pPr lvl="0"/>
            <a:r>
              <a:rPr lang="zh-CN" altLang="zh-CN" dirty="0" smtClean="0"/>
              <a:t>将</a:t>
            </a:r>
            <a:r>
              <a:rPr lang="zh-CN" altLang="zh-CN" dirty="0"/>
              <a:t>两个</a:t>
            </a:r>
            <a:r>
              <a:rPr lang="en-US" altLang="zh-CN" dirty="0"/>
              <a:t>name</a:t>
            </a:r>
            <a:r>
              <a:rPr lang="zh-CN" altLang="zh-CN" dirty="0"/>
              <a:t>和</a:t>
            </a:r>
            <a:r>
              <a:rPr lang="en-US" altLang="zh-CN" dirty="0"/>
              <a:t>age</a:t>
            </a:r>
            <a:r>
              <a:rPr lang="zh-CN" altLang="zh-CN" dirty="0"/>
              <a:t>属性都相同的</a:t>
            </a:r>
            <a:r>
              <a:rPr lang="en-US" altLang="zh-CN" dirty="0"/>
              <a:t>Person</a:t>
            </a:r>
            <a:r>
              <a:rPr lang="zh-CN" altLang="zh-CN" dirty="0"/>
              <a:t>对象看成是“相等”，并且需要将</a:t>
            </a:r>
            <a:r>
              <a:rPr lang="en-US" altLang="zh-CN" dirty="0"/>
              <a:t>Person</a:t>
            </a:r>
            <a:r>
              <a:rPr lang="zh-CN" altLang="zh-CN" dirty="0"/>
              <a:t>对象的字符串表示设为“</a:t>
            </a:r>
            <a:r>
              <a:rPr lang="en-US" altLang="zh-CN" dirty="0"/>
              <a:t>xx</a:t>
            </a:r>
            <a:r>
              <a:rPr lang="zh-CN" altLang="zh-CN" dirty="0"/>
              <a:t>的年龄是</a:t>
            </a:r>
            <a:r>
              <a:rPr lang="en-US" altLang="zh-CN" dirty="0"/>
              <a:t>xx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en-US" altLang="zh-CN" dirty="0"/>
              <a:t>Person</a:t>
            </a:r>
            <a:r>
              <a:rPr lang="zh-CN" altLang="zh-CN" dirty="0"/>
              <a:t>类就需要重写</a:t>
            </a:r>
            <a:r>
              <a:rPr lang="en-US" altLang="zh-CN" dirty="0"/>
              <a:t>equals</a:t>
            </a:r>
            <a:r>
              <a:rPr lang="zh-CN" altLang="zh-CN" dirty="0"/>
              <a:t>方法和</a:t>
            </a:r>
            <a:r>
              <a:rPr lang="en-US" altLang="zh-CN" dirty="0" err="1"/>
              <a:t>toString</a:t>
            </a:r>
            <a:r>
              <a:rPr lang="zh-CN" altLang="zh-CN" dirty="0"/>
              <a:t>方法，而且重写了</a:t>
            </a:r>
            <a:r>
              <a:rPr lang="en-US" altLang="zh-CN" dirty="0"/>
              <a:t>equals</a:t>
            </a:r>
            <a:r>
              <a:rPr lang="zh-CN" altLang="zh-CN" dirty="0"/>
              <a:t>方法，那么也要尽量重写</a:t>
            </a:r>
            <a:r>
              <a:rPr lang="en-US" altLang="zh-CN" dirty="0" err="1"/>
              <a:t>hashCode</a:t>
            </a:r>
            <a:r>
              <a:rPr lang="zh-CN" altLang="zh-CN" dirty="0"/>
              <a:t>方法，因为要维护</a:t>
            </a:r>
            <a:r>
              <a:rPr lang="en-US" altLang="zh-CN" dirty="0" err="1"/>
              <a:t>hashCode</a:t>
            </a:r>
            <a:r>
              <a:rPr lang="zh-CN" altLang="zh-CN" dirty="0"/>
              <a:t>方法的常规协定：如果两个对象“相等”，那么这两个对象的哈希码也一定要相等。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始祖类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示例说明：</a:t>
            </a:r>
            <a:r>
              <a:rPr lang="en-US" altLang="zh-CN" dirty="0"/>
              <a:t> TestObject.java</a:t>
            </a:r>
          </a:p>
          <a:p>
            <a:pPr lvl="1"/>
            <a:r>
              <a:rPr lang="en-US" altLang="zh-CN" dirty="0"/>
              <a:t>@Override</a:t>
            </a:r>
            <a:r>
              <a:rPr lang="zh-CN" altLang="zh-CN" dirty="0"/>
              <a:t>：是一个“注解”，目的是告诉编译器，下面这个方法是一个重写的方法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if (!(</a:t>
            </a:r>
            <a:r>
              <a:rPr lang="en-US" altLang="zh-CN" dirty="0" err="1"/>
              <a:t>obj</a:t>
            </a:r>
            <a:r>
              <a:rPr lang="en-US" altLang="zh-CN" dirty="0"/>
              <a:t> </a:t>
            </a:r>
            <a:r>
              <a:rPr lang="en-US" altLang="zh-CN" dirty="0" err="1"/>
              <a:t>instanceof</a:t>
            </a:r>
            <a:r>
              <a:rPr lang="en-US" altLang="zh-CN" dirty="0"/>
              <a:t> Person))</a:t>
            </a:r>
            <a:r>
              <a:rPr lang="zh-CN" altLang="zh-CN" dirty="0"/>
              <a:t>：判断两个对象是否相等，首先要先判断这两个对象是不是同一种类型的对象，如果</a:t>
            </a:r>
            <a:r>
              <a:rPr lang="en-US" altLang="zh-CN" dirty="0" err="1"/>
              <a:t>obj</a:t>
            </a:r>
            <a:r>
              <a:rPr lang="zh-CN" altLang="zh-CN" dirty="0"/>
              <a:t>引用的对象不是</a:t>
            </a:r>
            <a:r>
              <a:rPr lang="en-US" altLang="zh-CN" dirty="0"/>
              <a:t>Person</a:t>
            </a:r>
            <a:r>
              <a:rPr lang="zh-CN" altLang="zh-CN" dirty="0"/>
              <a:t>类或者其子类的对象，那就返回</a:t>
            </a:r>
            <a:r>
              <a:rPr lang="en-US" altLang="zh-CN" dirty="0"/>
              <a:t>false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Person p = (Person) </a:t>
            </a:r>
            <a:r>
              <a:rPr lang="en-US" altLang="zh-CN" dirty="0" err="1"/>
              <a:t>obj</a:t>
            </a:r>
            <a:r>
              <a:rPr lang="zh-CN" altLang="zh-CN" dirty="0"/>
              <a:t>：因为</a:t>
            </a:r>
            <a:r>
              <a:rPr lang="en-US" altLang="zh-CN" dirty="0"/>
              <a:t>equals</a:t>
            </a:r>
            <a:r>
              <a:rPr lang="zh-CN" altLang="zh-CN" dirty="0"/>
              <a:t>方法的形参</a:t>
            </a:r>
            <a:r>
              <a:rPr lang="en-US" altLang="zh-CN" dirty="0" err="1"/>
              <a:t>obj</a:t>
            </a:r>
            <a:r>
              <a:rPr lang="zh-CN" altLang="zh-CN" dirty="0"/>
              <a:t>是</a:t>
            </a:r>
            <a:r>
              <a:rPr lang="en-US" altLang="zh-CN" dirty="0"/>
              <a:t>Object</a:t>
            </a:r>
            <a:r>
              <a:rPr lang="zh-CN" altLang="zh-CN" dirty="0"/>
              <a:t>类型的，所以在比较这两个对象的</a:t>
            </a:r>
            <a:r>
              <a:rPr lang="en-US" altLang="zh-CN" dirty="0"/>
              <a:t>name</a:t>
            </a:r>
            <a:r>
              <a:rPr lang="zh-CN" altLang="zh-CN" dirty="0"/>
              <a:t>和</a:t>
            </a:r>
            <a:r>
              <a:rPr lang="en-US" altLang="zh-CN" dirty="0"/>
              <a:t>age</a:t>
            </a:r>
            <a:r>
              <a:rPr lang="zh-CN" altLang="zh-CN" dirty="0"/>
              <a:t>属性之前，需要将</a:t>
            </a:r>
            <a:r>
              <a:rPr lang="en-US" altLang="zh-CN" dirty="0" err="1"/>
              <a:t>obj</a:t>
            </a:r>
            <a:r>
              <a:rPr lang="zh-CN" altLang="zh-CN" dirty="0"/>
              <a:t>转型为</a:t>
            </a:r>
            <a:r>
              <a:rPr lang="en-US" altLang="zh-CN" dirty="0"/>
              <a:t>Person</a:t>
            </a:r>
            <a:r>
              <a:rPr lang="zh-CN" altLang="zh-CN" dirty="0"/>
              <a:t>类型的。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始祖类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示例说明：</a:t>
            </a:r>
            <a:r>
              <a:rPr lang="en-US" altLang="zh-CN" dirty="0"/>
              <a:t> TestObject.java</a:t>
            </a:r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/>
              <a:t>p.name.equals</a:t>
            </a:r>
            <a:r>
              <a:rPr lang="en-US" altLang="zh-CN" dirty="0"/>
              <a:t>(this.name) &amp;&amp; </a:t>
            </a:r>
            <a:r>
              <a:rPr lang="en-US" altLang="zh-CN" dirty="0" err="1"/>
              <a:t>p.age</a:t>
            </a:r>
            <a:r>
              <a:rPr lang="en-US" altLang="zh-CN" dirty="0"/>
              <a:t> == </a:t>
            </a:r>
            <a:r>
              <a:rPr lang="en-US" altLang="zh-CN" dirty="0" err="1"/>
              <a:t>this.age</a:t>
            </a:r>
            <a:r>
              <a:rPr lang="zh-CN" altLang="zh-CN" dirty="0"/>
              <a:t>：只有当两个对象的属性</a:t>
            </a:r>
            <a:r>
              <a:rPr lang="en-US" altLang="zh-CN" dirty="0"/>
              <a:t>name</a:t>
            </a:r>
            <a:r>
              <a:rPr lang="zh-CN" altLang="zh-CN" dirty="0"/>
              <a:t>和</a:t>
            </a:r>
            <a:r>
              <a:rPr lang="en-US" altLang="zh-CN" dirty="0"/>
              <a:t>age</a:t>
            </a:r>
            <a:r>
              <a:rPr lang="zh-CN" altLang="zh-CN" dirty="0"/>
              <a:t>的值相等时，才认为这两个对象是相等的，才返回</a:t>
            </a:r>
            <a:r>
              <a:rPr lang="en-US" altLang="zh-CN" dirty="0"/>
              <a:t>true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/>
              <a:t>this.name.hashCode</a:t>
            </a:r>
            <a:r>
              <a:rPr lang="en-US" altLang="zh-CN" dirty="0"/>
              <a:t>() + 11 * age</a:t>
            </a:r>
            <a:r>
              <a:rPr lang="zh-CN" altLang="zh-CN" dirty="0"/>
              <a:t>：因为如果两个对象“相等”，那么这两个对象的哈希码也一定要相等</a:t>
            </a:r>
            <a:r>
              <a:rPr lang="zh-CN" altLang="zh-CN" dirty="0" smtClean="0"/>
              <a:t>，</a:t>
            </a:r>
            <a:r>
              <a:rPr lang="zh-CN" altLang="zh-CN" dirty="0"/>
              <a:t>哈希码的计算需要依据</a:t>
            </a:r>
            <a:r>
              <a:rPr lang="en-US" altLang="zh-CN" dirty="0"/>
              <a:t>equals</a:t>
            </a:r>
            <a:r>
              <a:rPr lang="zh-CN" altLang="zh-CN" dirty="0"/>
              <a:t>方法中比较两个对象是否相等时所用到的属性</a:t>
            </a:r>
            <a:r>
              <a:rPr lang="zh-CN" altLang="zh-CN" dirty="0" smtClean="0"/>
              <a:t>，</a:t>
            </a:r>
            <a:r>
              <a:rPr lang="zh-CN" altLang="zh-CN" dirty="0"/>
              <a:t>计算哈希码的公式可以使用这些属性线性组合：属性</a:t>
            </a:r>
            <a:r>
              <a:rPr lang="en-US" altLang="zh-CN" dirty="0"/>
              <a:t>1</a:t>
            </a:r>
            <a:r>
              <a:rPr lang="zh-CN" altLang="zh-CN" dirty="0"/>
              <a:t>的</a:t>
            </a:r>
            <a:r>
              <a:rPr lang="en-US" altLang="zh-CN" dirty="0" err="1"/>
              <a:t>int</a:t>
            </a:r>
            <a:r>
              <a:rPr lang="zh-CN" altLang="zh-CN" dirty="0"/>
              <a:t>形式</a:t>
            </a:r>
            <a:r>
              <a:rPr lang="en-US" altLang="zh-CN" dirty="0"/>
              <a:t>+ C1*</a:t>
            </a:r>
            <a:r>
              <a:rPr lang="zh-CN" altLang="zh-CN" dirty="0"/>
              <a:t>属性</a:t>
            </a:r>
            <a:r>
              <a:rPr lang="en-US" altLang="zh-CN" dirty="0"/>
              <a:t>2</a:t>
            </a:r>
            <a:r>
              <a:rPr lang="zh-CN" altLang="zh-CN" dirty="0"/>
              <a:t>的</a:t>
            </a:r>
            <a:r>
              <a:rPr lang="en-US" altLang="zh-CN" dirty="0" err="1"/>
              <a:t>int</a:t>
            </a:r>
            <a:r>
              <a:rPr lang="zh-CN" altLang="zh-CN" dirty="0"/>
              <a:t>形式 </a:t>
            </a:r>
            <a:r>
              <a:rPr lang="en-US" altLang="zh-CN" dirty="0" smtClean="0"/>
              <a:t>+ C2</a:t>
            </a:r>
            <a:r>
              <a:rPr lang="en-US" altLang="zh-CN" dirty="0"/>
              <a:t>*</a:t>
            </a:r>
            <a:r>
              <a:rPr lang="zh-CN" altLang="zh-CN" dirty="0"/>
              <a:t>属性</a:t>
            </a:r>
            <a:r>
              <a:rPr lang="en-US" altLang="zh-CN" dirty="0"/>
              <a:t>3</a:t>
            </a:r>
            <a:r>
              <a:rPr lang="zh-CN" altLang="zh-CN" dirty="0"/>
              <a:t>的</a:t>
            </a:r>
            <a:r>
              <a:rPr lang="en-US" altLang="zh-CN" dirty="0" err="1"/>
              <a:t>int</a:t>
            </a:r>
            <a:r>
              <a:rPr lang="zh-CN" altLang="zh-CN" dirty="0"/>
              <a:t>形式</a:t>
            </a:r>
            <a:r>
              <a:rPr lang="en-US" altLang="zh-CN" dirty="0"/>
              <a:t> + .....</a:t>
            </a:r>
            <a:r>
              <a:rPr lang="zh-CN" altLang="zh-CN" dirty="0"/>
              <a:t>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4572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Java API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始祖类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字符串类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包装器类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数学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4562" y="21224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2987824" y="301466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随机数类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4562" y="30368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2987824" y="3906838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日期类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4562" y="39290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987824" y="4821238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 smtClean="0">
                <a:ea typeface="宋体" panose="02010600030101010101" pitchFamily="2" charset="-122"/>
              </a:rPr>
              <a:t>扫描器类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4562" y="484346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</p:spTree>
    <p:extLst>
      <p:ext uri="{BB962C8B-B14F-4D97-AF65-F5344CB8AC3E}">
        <p14:creationId xmlns:p14="http://schemas.microsoft.com/office/powerpoint/2010/main" val="1667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zh-CN" dirty="0"/>
              <a:t>是“</a:t>
            </a:r>
            <a:r>
              <a:rPr lang="en-US" altLang="zh-CN" dirty="0"/>
              <a:t>Application Programming Interface</a:t>
            </a:r>
            <a:r>
              <a:rPr lang="zh-CN" altLang="zh-CN" dirty="0"/>
              <a:t>”的缩写，意思是：应用程序编程接口，</a:t>
            </a:r>
            <a:r>
              <a:rPr lang="en-US" altLang="zh-CN" dirty="0"/>
              <a:t>Java API</a:t>
            </a:r>
            <a:r>
              <a:rPr lang="zh-CN" altLang="zh-CN" dirty="0"/>
              <a:t>其实就是指</a:t>
            </a:r>
            <a:r>
              <a:rPr lang="en-US" altLang="zh-CN" dirty="0"/>
              <a:t>Java</a:t>
            </a:r>
            <a:r>
              <a:rPr lang="zh-CN" altLang="zh-CN" dirty="0"/>
              <a:t>类库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开发</a:t>
            </a:r>
            <a:r>
              <a:rPr lang="en-US" altLang="zh-CN" dirty="0"/>
              <a:t>Java</a:t>
            </a:r>
            <a:r>
              <a:rPr lang="zh-CN" altLang="zh-CN" dirty="0"/>
              <a:t>应用程序，肯定要使用他人提供的</a:t>
            </a:r>
            <a:r>
              <a:rPr lang="en-US" altLang="zh-CN" dirty="0"/>
              <a:t>Java</a:t>
            </a:r>
            <a:r>
              <a:rPr lang="zh-CN" altLang="zh-CN" dirty="0"/>
              <a:t>类库，</a:t>
            </a:r>
            <a:r>
              <a:rPr lang="zh-CN" altLang="zh-CN" dirty="0" smtClean="0"/>
              <a:t>特别是一些</a:t>
            </a:r>
            <a:r>
              <a:rPr lang="en-US" altLang="zh-CN" dirty="0"/>
              <a:t>Java</a:t>
            </a:r>
            <a:r>
              <a:rPr lang="zh-CN" altLang="zh-CN" dirty="0"/>
              <a:t>编程基础类。</a:t>
            </a:r>
            <a:endParaRPr lang="en-US" altLang="zh-CN" dirty="0" smtClean="0"/>
          </a:p>
          <a:p>
            <a:r>
              <a:rPr lang="zh-CN" altLang="zh-CN" dirty="0"/>
              <a:t>要使用他人设计实现的某个类，就需要知道这个类的定义，包括：包名、类名、成员变量、成员方法、访问权限等方面，此时就需要查阅相应的</a:t>
            </a:r>
            <a:r>
              <a:rPr lang="en-US" altLang="zh-CN" dirty="0"/>
              <a:t>API</a:t>
            </a:r>
            <a:r>
              <a:rPr lang="zh-CN" altLang="zh-CN" dirty="0"/>
              <a:t>文档。查阅</a:t>
            </a:r>
            <a:r>
              <a:rPr lang="en-US" altLang="zh-CN" dirty="0"/>
              <a:t>API</a:t>
            </a:r>
            <a:r>
              <a:rPr lang="zh-CN" altLang="zh-CN" dirty="0"/>
              <a:t>文档的能力是一个程序员不可或缺的能力。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0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J2SE API Doc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8840"/>
            <a:ext cx="807104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J2SE API Doc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400" dirty="0" smtClean="0"/>
              <a:t>Window -&gt; Preference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400" dirty="0" smtClean="0"/>
              <a:t>Installed JREs</a:t>
            </a:r>
            <a:endParaRPr lang="zh-CN" altLang="zh-CN" sz="2400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400" dirty="0" smtClean="0"/>
              <a:t>jdk1.8(default)</a:t>
            </a:r>
            <a:r>
              <a:rPr lang="en-US" altLang="zh-CN" sz="2400" dirty="0"/>
              <a:t> </a:t>
            </a:r>
            <a:r>
              <a:rPr lang="zh-CN" altLang="zh-CN" sz="2400" dirty="0" smtClean="0"/>
              <a:t> </a:t>
            </a:r>
            <a:r>
              <a:rPr lang="en-US" altLang="zh-CN" sz="2400" dirty="0" smtClean="0"/>
              <a:t>-&gt; Edit...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400" dirty="0" smtClean="0"/>
              <a:t>JRE </a:t>
            </a:r>
            <a:r>
              <a:rPr lang="en-US" altLang="zh-CN" sz="2400" dirty="0"/>
              <a:t>system </a:t>
            </a:r>
            <a:r>
              <a:rPr lang="en-US" altLang="zh-CN" sz="2400" dirty="0" smtClean="0"/>
              <a:t>libraries -&gt; rt.jar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400" dirty="0" err="1" smtClean="0"/>
              <a:t>Javadoc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Location</a:t>
            </a:r>
            <a:r>
              <a:rPr lang="en-US" altLang="zh-CN" sz="2400" dirty="0" smtClean="0"/>
              <a:t>...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400" dirty="0" err="1" smtClean="0"/>
              <a:t>Javadoc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in </a:t>
            </a:r>
            <a:r>
              <a:rPr lang="en-US" altLang="zh-CN" sz="2400" dirty="0" smtClean="0"/>
              <a:t>archive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400" dirty="0" smtClean="0"/>
              <a:t>Archive path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altLang="zh-CN" sz="2400" dirty="0" smtClean="0"/>
              <a:t>Path </a:t>
            </a:r>
            <a:r>
              <a:rPr lang="en-US" altLang="zh-CN" sz="2400" dirty="0"/>
              <a:t>in </a:t>
            </a:r>
            <a:r>
              <a:rPr lang="en-US" altLang="zh-CN" sz="2400" dirty="0" smtClean="0"/>
              <a:t>archive</a:t>
            </a:r>
          </a:p>
          <a:p>
            <a:pPr marL="514350" lvl="0" indent="-514350">
              <a:buFont typeface="+mj-lt"/>
              <a:buAutoNum type="arabicPeriod"/>
            </a:pPr>
            <a:endParaRPr lang="en-US" altLang="zh-CN" sz="2400" dirty="0" smtClean="0"/>
          </a:p>
          <a:p>
            <a:r>
              <a:rPr lang="en-US" altLang="zh-CN" dirty="0" smtClean="0"/>
              <a:t>F1 : </a:t>
            </a:r>
            <a:r>
              <a:rPr lang="zh-CN" altLang="en-US" dirty="0" smtClean="0"/>
              <a:t>帮助视图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85" y="1772816"/>
            <a:ext cx="3383915" cy="42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始祖类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java.lang.Object</a:t>
            </a:r>
            <a:r>
              <a:rPr lang="zh-CN" altLang="zh-CN" dirty="0"/>
              <a:t>类是所有</a:t>
            </a:r>
            <a:r>
              <a:rPr lang="en-US" altLang="zh-CN" dirty="0"/>
              <a:t>Java</a:t>
            </a:r>
            <a:r>
              <a:rPr lang="zh-CN" altLang="zh-CN" dirty="0"/>
              <a:t>类的始祖类，所有的</a:t>
            </a:r>
            <a:r>
              <a:rPr lang="en-US" altLang="zh-CN" dirty="0"/>
              <a:t>Java</a:t>
            </a:r>
            <a:r>
              <a:rPr lang="zh-CN" altLang="zh-CN" dirty="0"/>
              <a:t>类要么是直接继承</a:t>
            </a:r>
            <a:r>
              <a:rPr lang="en-US" altLang="zh-CN" dirty="0"/>
              <a:t>Object</a:t>
            </a:r>
            <a:r>
              <a:rPr lang="zh-CN" altLang="zh-CN" dirty="0"/>
              <a:t>类的，要么是间接继承</a:t>
            </a:r>
            <a:r>
              <a:rPr lang="en-US" altLang="zh-CN" dirty="0"/>
              <a:t>Object</a:t>
            </a:r>
            <a:r>
              <a:rPr lang="zh-CN" altLang="zh-CN" dirty="0"/>
              <a:t>的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如果在一个类的定义中未使用</a:t>
            </a:r>
            <a:r>
              <a:rPr lang="en-US" altLang="zh-CN" dirty="0"/>
              <a:t>extends</a:t>
            </a:r>
            <a:r>
              <a:rPr lang="zh-CN" altLang="zh-CN" dirty="0"/>
              <a:t>关键字指明这个类的父类，则这个类的父类默认是</a:t>
            </a:r>
            <a:r>
              <a:rPr lang="en-US" altLang="zh-CN" dirty="0" err="1"/>
              <a:t>java.lang.Object</a:t>
            </a:r>
            <a:r>
              <a:rPr lang="zh-CN" altLang="zh-CN" dirty="0"/>
              <a:t>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public class Person {…}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 smtClean="0"/>
              <a:t>等价</a:t>
            </a:r>
            <a:r>
              <a:rPr lang="zh-CN" altLang="zh-CN" dirty="0"/>
              <a:t>于：</a:t>
            </a:r>
          </a:p>
          <a:p>
            <a:pPr marL="0" indent="0">
              <a:buNone/>
            </a:pPr>
            <a:r>
              <a:rPr lang="en-US" altLang="zh-CN" dirty="0"/>
              <a:t>public class Person extends Object {…}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6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始祖类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既然</a:t>
            </a:r>
            <a:r>
              <a:rPr lang="en-US" altLang="zh-CN" dirty="0"/>
              <a:t>Object</a:t>
            </a:r>
            <a:r>
              <a:rPr lang="zh-CN" altLang="zh-CN" dirty="0"/>
              <a:t>类是</a:t>
            </a:r>
            <a:r>
              <a:rPr lang="en-US" altLang="zh-CN" dirty="0"/>
              <a:t>Java</a:t>
            </a:r>
            <a:r>
              <a:rPr lang="zh-CN" altLang="zh-CN" dirty="0"/>
              <a:t>类层次结构的根类，那么所有</a:t>
            </a:r>
            <a:r>
              <a:rPr lang="en-US" altLang="zh-CN" dirty="0"/>
              <a:t>Java</a:t>
            </a:r>
            <a:r>
              <a:rPr lang="zh-CN" altLang="zh-CN" dirty="0"/>
              <a:t>类就都拥有了继承自</a:t>
            </a:r>
            <a:r>
              <a:rPr lang="en-US" altLang="zh-CN" dirty="0"/>
              <a:t>Object</a:t>
            </a:r>
            <a:r>
              <a:rPr lang="zh-CN" altLang="zh-CN" dirty="0"/>
              <a:t>类的成员，所有的</a:t>
            </a:r>
            <a:r>
              <a:rPr lang="en-US" altLang="zh-CN" dirty="0"/>
              <a:t>Java</a:t>
            </a:r>
            <a:r>
              <a:rPr lang="zh-CN" altLang="zh-CN" dirty="0"/>
              <a:t>对象就都拥有</a:t>
            </a:r>
            <a:r>
              <a:rPr lang="en-US" altLang="zh-CN" dirty="0"/>
              <a:t>Object</a:t>
            </a:r>
            <a:r>
              <a:rPr lang="zh-CN" altLang="zh-CN" dirty="0"/>
              <a:t>类中定义的方法功能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hashCode</a:t>
            </a:r>
            <a:r>
              <a:rPr lang="en-US" altLang="zh-CN" dirty="0"/>
              <a:t>()</a:t>
            </a:r>
            <a:r>
              <a:rPr lang="zh-CN" altLang="zh-CN" dirty="0"/>
              <a:t>：一个对象调用该方法，返回的是该对象的哈希码值，这个哈希码值是一个整数。该方法默认的实现是：将该对象在</a:t>
            </a:r>
            <a:r>
              <a:rPr lang="en-US" altLang="zh-CN" dirty="0"/>
              <a:t>JVM</a:t>
            </a:r>
            <a:r>
              <a:rPr lang="zh-CN" altLang="zh-CN" dirty="0"/>
              <a:t>中的内部地址转换成为一个整数。</a:t>
            </a:r>
          </a:p>
          <a:p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5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始祖类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public String 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zh-CN" dirty="0"/>
              <a:t>：一个对象调用该方法，返回的是这个对象的字符串表示。该方法默认的实现是：返回一个字符串</a:t>
            </a:r>
            <a:r>
              <a:rPr lang="zh-CN" altLang="zh-CN" dirty="0" smtClean="0"/>
              <a:t>，字符串</a:t>
            </a:r>
            <a:r>
              <a:rPr lang="zh-CN" altLang="zh-CN" dirty="0"/>
              <a:t>具体的格式是：“类名</a:t>
            </a:r>
            <a:r>
              <a:rPr lang="en-US" altLang="zh-CN" dirty="0"/>
              <a:t>@</a:t>
            </a:r>
            <a:r>
              <a:rPr lang="zh-CN" altLang="zh-CN" dirty="0"/>
              <a:t>哈希码”。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equals(Object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  <a:r>
              <a:rPr lang="zh-CN" altLang="zh-CN" dirty="0"/>
              <a:t>：一个对象调用该方法，返回的是表明该对象和</a:t>
            </a:r>
            <a:r>
              <a:rPr lang="en-US" altLang="zh-CN" dirty="0" err="1"/>
              <a:t>obj</a:t>
            </a:r>
            <a:r>
              <a:rPr lang="zh-CN" altLang="zh-CN" dirty="0"/>
              <a:t>对象是否“相等”的布尔值</a:t>
            </a:r>
            <a:r>
              <a:rPr lang="zh-CN" altLang="zh-CN" dirty="0" smtClean="0"/>
              <a:t>。该</a:t>
            </a:r>
            <a:r>
              <a:rPr lang="zh-CN" altLang="zh-CN" dirty="0"/>
              <a:t>方法默认的实现是</a:t>
            </a:r>
            <a:r>
              <a:rPr lang="zh-CN" altLang="zh-CN" dirty="0" smtClean="0"/>
              <a:t>：只有</a:t>
            </a:r>
            <a:r>
              <a:rPr lang="zh-CN" altLang="zh-CN" dirty="0"/>
              <a:t>当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引用的是同一个对象时，</a:t>
            </a:r>
            <a:r>
              <a:rPr lang="en-US" altLang="zh-CN" dirty="0" err="1"/>
              <a:t>x.equals</a:t>
            </a:r>
            <a:r>
              <a:rPr lang="en-US" altLang="zh-CN" dirty="0"/>
              <a:t>(y)</a:t>
            </a:r>
            <a:r>
              <a:rPr lang="zh-CN" altLang="zh-CN" dirty="0"/>
              <a:t>的返回值才是</a:t>
            </a:r>
            <a:r>
              <a:rPr lang="en-US" altLang="zh-CN" dirty="0"/>
              <a:t>true</a:t>
            </a:r>
            <a:r>
              <a:rPr lang="zh-CN" altLang="zh-CN" dirty="0"/>
              <a:t>，也就是说，这个方法的返回值和逻辑表达式“</a:t>
            </a:r>
            <a:r>
              <a:rPr lang="en-US" altLang="zh-CN" dirty="0"/>
              <a:t>x==y</a:t>
            </a:r>
            <a:r>
              <a:rPr lang="zh-CN" altLang="zh-CN" dirty="0"/>
              <a:t>”的值是相同的。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计算机学院 彭政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FF"/>
                </a:solidFill>
              </a:rPr>
              <a:t>电子科技大学中山学院</a:t>
            </a:r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1289</TotalTime>
  <Words>989</Words>
  <Application>Microsoft Office PowerPoint</Application>
  <PresentationFormat>全屏显示(4:3)</PresentationFormat>
  <Paragraphs>93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Arial</vt:lpstr>
      <vt:lpstr>Verdana</vt:lpstr>
      <vt:lpstr>Wingdings</vt:lpstr>
      <vt:lpstr>Default Design</vt:lpstr>
      <vt:lpstr>1_Default Design</vt:lpstr>
      <vt:lpstr>2_Default Design</vt:lpstr>
      <vt:lpstr>Image</vt:lpstr>
      <vt:lpstr>第4章  Java语言基础类</vt:lpstr>
      <vt:lpstr>本章学习目标</vt:lpstr>
      <vt:lpstr>本章学习目标</vt:lpstr>
      <vt:lpstr>Java API</vt:lpstr>
      <vt:lpstr>Java API</vt:lpstr>
      <vt:lpstr>Java API</vt:lpstr>
      <vt:lpstr>始祖类</vt:lpstr>
      <vt:lpstr>始祖类</vt:lpstr>
      <vt:lpstr>始祖类</vt:lpstr>
      <vt:lpstr>始祖类</vt:lpstr>
      <vt:lpstr>始祖类</vt:lpstr>
      <vt:lpstr>始祖类</vt:lpstr>
      <vt:lpstr>始祖类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pengzheng</cp:lastModifiedBy>
  <cp:revision>51</cp:revision>
  <dcterms:created xsi:type="dcterms:W3CDTF">2015-08-30T13:23:12Z</dcterms:created>
  <dcterms:modified xsi:type="dcterms:W3CDTF">2015-10-12T01:21:32Z</dcterms:modified>
</cp:coreProperties>
</file>