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260" r:id="rId4"/>
    <p:sldId id="282" r:id="rId5"/>
    <p:sldId id="380" r:id="rId6"/>
    <p:sldId id="356" r:id="rId7"/>
    <p:sldId id="400" r:id="rId8"/>
    <p:sldId id="401" r:id="rId9"/>
    <p:sldId id="402" r:id="rId10"/>
    <p:sldId id="381" r:id="rId11"/>
    <p:sldId id="403" r:id="rId12"/>
    <p:sldId id="404" r:id="rId13"/>
    <p:sldId id="415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>
      <p:cViewPr varScale="1">
        <p:scale>
          <a:sx n="99" d="100"/>
          <a:sy n="99" d="100"/>
        </p:scale>
        <p:origin x="101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第</a:t>
            </a:r>
            <a:r>
              <a:rPr lang="en-US" altLang="zh-CN" noProof="0" dirty="0"/>
              <a:t>1</a:t>
            </a:r>
            <a:r>
              <a:rPr lang="zh-CN" altLang="en-US" noProof="0" dirty="0"/>
              <a:t>章</a:t>
            </a:r>
            <a:br>
              <a:rPr lang="en-US" altLang="zh-CN" noProof="0" dirty="0"/>
            </a:br>
            <a:r>
              <a:rPr lang="en-US" altLang="zh-CN" noProof="0" dirty="0"/>
              <a:t>Java</a:t>
            </a:r>
            <a:r>
              <a:rPr lang="zh-CN" altLang="en-US" noProof="0" dirty="0"/>
              <a:t>开发简介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数组和集合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63272" cy="5257800"/>
          </a:xfrm>
        </p:spPr>
        <p:txBody>
          <a:bodyPr/>
          <a:lstStyle/>
          <a:p>
            <a:r>
              <a:rPr lang="en-US" altLang="zh-CN" dirty="0" err="1"/>
              <a:t>java.util.HashMap</a:t>
            </a:r>
            <a:r>
              <a:rPr lang="zh-CN" altLang="zh-CN" dirty="0"/>
              <a:t>是</a:t>
            </a:r>
            <a:r>
              <a:rPr lang="en-US" altLang="zh-CN" dirty="0"/>
              <a:t>Map</a:t>
            </a:r>
            <a:r>
              <a:rPr lang="zh-CN" altLang="zh-CN" dirty="0"/>
              <a:t>的一个具体实现类，是以哈希表实现的映射集合，内部由一个存储</a:t>
            </a:r>
            <a:r>
              <a:rPr lang="en-US" altLang="zh-CN" dirty="0"/>
              <a:t>Entry</a:t>
            </a:r>
            <a:r>
              <a:rPr lang="zh-CN" altLang="zh-CN" dirty="0"/>
              <a:t>类型元素的数组组成。</a:t>
            </a:r>
            <a:endParaRPr lang="en-US" altLang="zh-CN" dirty="0"/>
          </a:p>
          <a:p>
            <a:r>
              <a:rPr lang="en-US" altLang="zh-CN" dirty="0" err="1"/>
              <a:t>HashMap</a:t>
            </a:r>
            <a:r>
              <a:rPr lang="zh-CN" altLang="zh-CN" dirty="0"/>
              <a:t>中不能包含重复</a:t>
            </a:r>
            <a:r>
              <a:rPr lang="en-US" altLang="zh-CN" dirty="0"/>
              <a:t>key</a:t>
            </a:r>
            <a:r>
              <a:rPr lang="zh-CN" altLang="zh-CN" dirty="0"/>
              <a:t>值的元素，一个</a:t>
            </a:r>
            <a:r>
              <a:rPr lang="en-US" altLang="zh-CN" dirty="0" err="1"/>
              <a:t>HashMap</a:t>
            </a:r>
            <a:r>
              <a:rPr lang="zh-CN" altLang="zh-CN" dirty="0"/>
              <a:t>中的任意两个元素的</a:t>
            </a:r>
            <a:r>
              <a:rPr lang="en-US" altLang="zh-CN" dirty="0"/>
              <a:t>key</a:t>
            </a:r>
            <a:r>
              <a:rPr lang="zh-CN" altLang="en-US" dirty="0"/>
              <a:t>对象</a:t>
            </a:r>
            <a:r>
              <a:rPr lang="en-US" altLang="zh-CN" dirty="0"/>
              <a:t>key1</a:t>
            </a:r>
            <a:r>
              <a:rPr lang="zh-CN" altLang="zh-CN" dirty="0"/>
              <a:t>和</a:t>
            </a:r>
            <a:r>
              <a:rPr lang="en-US" altLang="zh-CN" dirty="0"/>
              <a:t>key2</a:t>
            </a:r>
            <a:r>
              <a:rPr lang="zh-CN" altLang="zh-CN" dirty="0"/>
              <a:t>，都</a:t>
            </a:r>
            <a:r>
              <a:rPr lang="zh-CN" altLang="en-US" dirty="0"/>
              <a:t>不能同时</a:t>
            </a:r>
            <a:r>
              <a:rPr lang="zh-CN" altLang="zh-CN" dirty="0"/>
              <a:t>满足</a:t>
            </a:r>
            <a:endParaRPr lang="en-US" altLang="zh-CN" dirty="0"/>
          </a:p>
          <a:p>
            <a:pPr lvl="1"/>
            <a:r>
              <a:rPr lang="zh-CN" altLang="zh-CN" dirty="0"/>
              <a:t>条件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key1.equals(key2)==true</a:t>
            </a:r>
          </a:p>
          <a:p>
            <a:pPr lvl="1"/>
            <a:r>
              <a:rPr lang="zh-CN" altLang="zh-CN" dirty="0"/>
              <a:t>条件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key1.hashCode()==key2.hashCode()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1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当需要在一个</a:t>
            </a:r>
            <a:r>
              <a:rPr lang="en-US" altLang="zh-CN" dirty="0" err="1"/>
              <a:t>HashMap</a:t>
            </a:r>
            <a:r>
              <a:rPr lang="zh-CN" altLang="zh-CN" dirty="0"/>
              <a:t>中添加一个</a:t>
            </a:r>
            <a:r>
              <a:rPr lang="en-US" altLang="zh-CN" dirty="0"/>
              <a:t>&lt;key, value&gt; </a:t>
            </a:r>
            <a:r>
              <a:rPr lang="zh-CN" altLang="zh-CN" dirty="0"/>
              <a:t>时，会通过某个</a:t>
            </a:r>
            <a:r>
              <a:rPr lang="en-US" altLang="zh-CN" dirty="0"/>
              <a:t>hash</a:t>
            </a:r>
            <a:r>
              <a:rPr lang="zh-CN" altLang="zh-CN" dirty="0"/>
              <a:t>函数</a:t>
            </a:r>
            <a:r>
              <a:rPr lang="zh-CN" altLang="en-US" dirty="0"/>
              <a:t>将这个</a:t>
            </a:r>
            <a:r>
              <a:rPr lang="en-US" altLang="zh-CN" dirty="0"/>
              <a:t>entry</a:t>
            </a:r>
            <a:r>
              <a:rPr lang="zh-CN" altLang="en-US" dirty="0"/>
              <a:t>映射到数组</a:t>
            </a:r>
            <a:r>
              <a:rPr lang="en-US" altLang="zh-CN" dirty="0"/>
              <a:t>table</a:t>
            </a:r>
            <a:r>
              <a:rPr lang="zh-CN" altLang="en-US" dirty="0"/>
              <a:t>中的某个位置。</a:t>
            </a:r>
          </a:p>
          <a:p>
            <a:r>
              <a:rPr lang="zh-CN" altLang="zh-CN" dirty="0"/>
              <a:t>一般是通过一个</a:t>
            </a:r>
            <a:r>
              <a:rPr lang="en-US" altLang="zh-CN" dirty="0"/>
              <a:t>entry</a:t>
            </a:r>
            <a:r>
              <a:rPr lang="zh-CN" altLang="zh-CN" dirty="0"/>
              <a:t>中</a:t>
            </a:r>
            <a:r>
              <a:rPr lang="en-US" altLang="zh-CN" dirty="0"/>
              <a:t>key</a:t>
            </a:r>
            <a:r>
              <a:rPr lang="zh-CN" altLang="zh-CN" dirty="0"/>
              <a:t>对象的哈希码计算这个</a:t>
            </a:r>
            <a:r>
              <a:rPr lang="en-US" altLang="zh-CN" dirty="0"/>
              <a:t>entry</a:t>
            </a:r>
            <a:r>
              <a:rPr lang="zh-CN" altLang="zh-CN" dirty="0"/>
              <a:t>在数组</a:t>
            </a:r>
            <a:r>
              <a:rPr lang="en-US" altLang="zh-CN" dirty="0"/>
              <a:t>table</a:t>
            </a:r>
            <a:r>
              <a:rPr lang="zh-CN" altLang="zh-CN" dirty="0"/>
              <a:t>中的存储位置</a:t>
            </a:r>
            <a:r>
              <a:rPr lang="en-US" altLang="zh-CN" dirty="0"/>
              <a:t>index</a:t>
            </a:r>
            <a:r>
              <a:rPr lang="zh-CN" altLang="en-US" dirty="0"/>
              <a:t>，比如：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index = </a:t>
            </a:r>
            <a:r>
              <a:rPr lang="en-US" altLang="zh-CN" dirty="0" err="1"/>
              <a:t>Maths.abs</a:t>
            </a:r>
            <a:r>
              <a:rPr lang="en-US" altLang="zh-CN" dirty="0"/>
              <a:t>(</a:t>
            </a:r>
            <a:r>
              <a:rPr lang="en-US" altLang="zh-CN" dirty="0" err="1"/>
              <a:t>key.hashCode</a:t>
            </a:r>
            <a:r>
              <a:rPr lang="en-US" altLang="zh-CN" dirty="0"/>
              <a:t>()) % </a:t>
            </a:r>
            <a:r>
              <a:rPr lang="en-US" altLang="zh-CN" dirty="0" err="1"/>
              <a:t>table.length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8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当两个</a:t>
            </a:r>
            <a:r>
              <a:rPr lang="en-US" altLang="zh-CN" dirty="0"/>
              <a:t>entry</a:t>
            </a:r>
            <a:r>
              <a:rPr lang="zh-CN" altLang="zh-CN" dirty="0"/>
              <a:t>映射到了相同的位置时，即发生</a:t>
            </a:r>
            <a:r>
              <a:rPr lang="en-US" altLang="zh-CN" dirty="0"/>
              <a:t>hash</a:t>
            </a:r>
            <a:r>
              <a:rPr lang="zh-CN" altLang="zh-CN" dirty="0"/>
              <a:t>冲突时，只需要在位置处插入一个</a:t>
            </a:r>
            <a:r>
              <a:rPr lang="en-US" altLang="zh-CN" dirty="0"/>
              <a:t>entry</a:t>
            </a:r>
            <a:r>
              <a:rPr lang="zh-CN" altLang="zh-CN" dirty="0"/>
              <a:t>链表，并简单地将</a:t>
            </a:r>
            <a:r>
              <a:rPr lang="en-US" altLang="zh-CN" dirty="0"/>
              <a:t>entry</a:t>
            </a:r>
            <a:r>
              <a:rPr lang="zh-CN" altLang="zh-CN" dirty="0"/>
              <a:t>元素添加到此链表中。</a:t>
            </a:r>
            <a:endParaRPr lang="en-US" altLang="zh-CN" dirty="0"/>
          </a:p>
          <a:p>
            <a:r>
              <a:rPr lang="en-US" altLang="zh-CN" dirty="0" err="1"/>
              <a:t>HashMap</a:t>
            </a:r>
            <a:r>
              <a:rPr lang="zh-CN" altLang="zh-CN" dirty="0"/>
              <a:t>中的一个</a:t>
            </a:r>
            <a:r>
              <a:rPr lang="en-US" altLang="zh-CN" dirty="0"/>
              <a:t>Entry </a:t>
            </a:r>
            <a:r>
              <a:rPr lang="zh-CN" altLang="zh-CN" dirty="0"/>
              <a:t>对象由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zh-CN" altLang="zh-CN" dirty="0"/>
              <a:t>对象的哈希码、</a:t>
            </a:r>
            <a:r>
              <a:rPr lang="en-US" altLang="zh-CN" dirty="0"/>
              <a:t>Object key</a:t>
            </a:r>
            <a:r>
              <a:rPr lang="zh-CN" altLang="zh-CN" dirty="0"/>
              <a:t>、</a:t>
            </a:r>
            <a:r>
              <a:rPr lang="en-US" altLang="zh-CN" dirty="0"/>
              <a:t>Object value</a:t>
            </a:r>
            <a:r>
              <a:rPr lang="zh-CN" altLang="zh-CN" dirty="0"/>
              <a:t>和</a:t>
            </a:r>
            <a:r>
              <a:rPr lang="en-US" altLang="zh-CN" dirty="0"/>
              <a:t>Entry next</a:t>
            </a:r>
            <a:r>
              <a:rPr lang="zh-CN" altLang="zh-CN" dirty="0"/>
              <a:t>指向链表中的下一个</a:t>
            </a:r>
            <a:r>
              <a:rPr lang="en-US" altLang="zh-CN" dirty="0"/>
              <a:t> Entry</a:t>
            </a:r>
            <a:r>
              <a:rPr lang="zh-CN" altLang="zh-CN" dirty="0"/>
              <a:t>的引用组成。</a:t>
            </a:r>
            <a:endParaRPr lang="en-US" altLang="zh-CN" dirty="0"/>
          </a:p>
          <a:p>
            <a:pPr lvl="1"/>
            <a:r>
              <a:rPr lang="en-US" altLang="zh-CN" dirty="0"/>
              <a:t>entry : &lt;hash, key , value , next&gt;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4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有两个参数影响</a:t>
            </a:r>
            <a:r>
              <a:rPr lang="en-US" altLang="zh-CN" dirty="0" err="1"/>
              <a:t>HashMap</a:t>
            </a:r>
            <a:r>
              <a:rPr lang="zh-CN" altLang="zh-CN" dirty="0"/>
              <a:t>实例的使用性能：容量和加载因子。容量是指</a:t>
            </a:r>
            <a:r>
              <a:rPr lang="en-US" altLang="zh-CN" dirty="0" err="1"/>
              <a:t>HashMap</a:t>
            </a:r>
            <a:r>
              <a:rPr lang="zh-CN" altLang="zh-CN" dirty="0"/>
              <a:t>对象中的</a:t>
            </a:r>
            <a:r>
              <a:rPr lang="en-US" altLang="zh-CN" dirty="0"/>
              <a:t>Entry</a:t>
            </a:r>
            <a:r>
              <a:rPr lang="zh-CN" altLang="zh-CN" dirty="0"/>
              <a:t>数组的大小，加载因子是一个</a:t>
            </a:r>
            <a:r>
              <a:rPr lang="en-US" altLang="zh-CN" dirty="0"/>
              <a:t>(0, 1)</a:t>
            </a:r>
            <a:r>
              <a:rPr lang="zh-CN" altLang="zh-CN" dirty="0"/>
              <a:t>范围内的常量。</a:t>
            </a:r>
            <a:endParaRPr lang="en-US" altLang="zh-CN" dirty="0"/>
          </a:p>
          <a:p>
            <a:r>
              <a:rPr lang="zh-CN" altLang="zh-CN" dirty="0"/>
              <a:t>当一个</a:t>
            </a:r>
            <a:r>
              <a:rPr lang="en-US" altLang="zh-CN" dirty="0" err="1"/>
              <a:t>HashMap</a:t>
            </a:r>
            <a:r>
              <a:rPr lang="zh-CN" altLang="zh-CN" dirty="0"/>
              <a:t>实例中的</a:t>
            </a:r>
            <a:r>
              <a:rPr lang="en-US" altLang="zh-CN" dirty="0"/>
              <a:t>Entry</a:t>
            </a:r>
            <a:r>
              <a:rPr lang="zh-CN" altLang="zh-CN" dirty="0"/>
              <a:t>数组中的元素个数大于 容量乘上加载因子 时，会对</a:t>
            </a:r>
            <a:r>
              <a:rPr lang="en-US" altLang="zh-CN" dirty="0" err="1"/>
              <a:t>HanMap</a:t>
            </a:r>
            <a:r>
              <a:rPr lang="zh-CN" altLang="zh-CN" dirty="0"/>
              <a:t>实例进行</a:t>
            </a:r>
            <a:r>
              <a:rPr lang="en-US" altLang="zh-CN" dirty="0"/>
              <a:t>rehash</a:t>
            </a:r>
            <a:r>
              <a:rPr lang="zh-CN" altLang="zh-CN" dirty="0"/>
              <a:t>操作，即将</a:t>
            </a:r>
            <a:r>
              <a:rPr lang="en-US" altLang="zh-CN" dirty="0"/>
              <a:t>Entry</a:t>
            </a:r>
            <a:r>
              <a:rPr lang="zh-CN" altLang="zh-CN" dirty="0"/>
              <a:t>数组增加一倍。</a:t>
            </a:r>
            <a:endParaRPr lang="en-US" altLang="zh-CN" dirty="0"/>
          </a:p>
          <a:p>
            <a:r>
              <a:rPr lang="zh-CN" altLang="en-US" dirty="0"/>
              <a:t>应</a:t>
            </a:r>
            <a:r>
              <a:rPr lang="zh-CN" altLang="zh-CN" dirty="0"/>
              <a:t>最大限度地减少</a:t>
            </a:r>
            <a:r>
              <a:rPr lang="en-US" altLang="zh-CN" dirty="0"/>
              <a:t> rehash </a:t>
            </a:r>
            <a:r>
              <a:rPr lang="zh-CN" altLang="zh-CN" dirty="0"/>
              <a:t>操作次数。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8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的构造方法</a:t>
            </a:r>
            <a:endParaRPr lang="en-US" altLang="zh-CN" dirty="0"/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()</a:t>
            </a:r>
            <a:r>
              <a:rPr lang="zh-CN" altLang="zh-CN" dirty="0"/>
              <a:t>：构建一个空的</a:t>
            </a:r>
            <a:r>
              <a:rPr lang="en-US" altLang="zh-CN" dirty="0" err="1"/>
              <a:t>HashMap</a:t>
            </a:r>
            <a:r>
              <a:rPr lang="zh-CN" altLang="zh-CN" dirty="0"/>
              <a:t>对象，该对象中的</a:t>
            </a:r>
            <a:r>
              <a:rPr lang="en-US" altLang="zh-CN" dirty="0"/>
              <a:t>Entry</a:t>
            </a:r>
            <a:r>
              <a:rPr lang="zh-CN" altLang="zh-CN" dirty="0"/>
              <a:t>数组的的大小是</a:t>
            </a:r>
            <a:r>
              <a:rPr lang="en-US" altLang="zh-CN" dirty="0"/>
              <a:t>16</a:t>
            </a:r>
            <a:r>
              <a:rPr lang="zh-CN" altLang="zh-CN" dirty="0"/>
              <a:t>，加载因子是</a:t>
            </a:r>
            <a:r>
              <a:rPr lang="en-US" altLang="zh-CN" dirty="0"/>
              <a:t>0.75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initialCapacity</a:t>
            </a:r>
            <a:r>
              <a:rPr lang="en-US" altLang="zh-CN" dirty="0"/>
              <a:t>): </a:t>
            </a:r>
            <a:r>
              <a:rPr lang="zh-CN" altLang="zh-CN" dirty="0"/>
              <a:t>构建一个空的</a:t>
            </a:r>
            <a:r>
              <a:rPr lang="en-US" altLang="zh-CN" dirty="0" err="1"/>
              <a:t>HashMap</a:t>
            </a:r>
            <a:r>
              <a:rPr lang="zh-CN" altLang="zh-CN" dirty="0"/>
              <a:t>对象，该对象中的</a:t>
            </a:r>
            <a:r>
              <a:rPr lang="en-US" altLang="zh-CN" dirty="0"/>
              <a:t>Entry</a:t>
            </a:r>
            <a:r>
              <a:rPr lang="zh-CN" altLang="zh-CN" dirty="0"/>
              <a:t>数组的的大小是</a:t>
            </a:r>
            <a:r>
              <a:rPr lang="en-US" altLang="zh-CN" dirty="0" err="1"/>
              <a:t>initialCapacity</a:t>
            </a:r>
            <a:r>
              <a:rPr lang="zh-CN" altLang="zh-CN" dirty="0"/>
              <a:t>，加载因子是</a:t>
            </a:r>
            <a:r>
              <a:rPr lang="en-US" altLang="zh-CN" dirty="0"/>
              <a:t>0.75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66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的构造方法</a:t>
            </a:r>
            <a:endParaRPr lang="en-US" altLang="zh-CN" dirty="0"/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initialCapacity</a:t>
            </a:r>
            <a:r>
              <a:rPr lang="en-US" altLang="zh-CN" dirty="0"/>
              <a:t>, float </a:t>
            </a:r>
            <a:r>
              <a:rPr lang="en-US" altLang="zh-CN" dirty="0" err="1"/>
              <a:t>loadFactor</a:t>
            </a:r>
            <a:r>
              <a:rPr lang="en-US" altLang="zh-CN" dirty="0"/>
              <a:t>)</a:t>
            </a:r>
            <a:r>
              <a:rPr lang="zh-CN" altLang="zh-CN" dirty="0"/>
              <a:t>：构建一个空的</a:t>
            </a:r>
            <a:r>
              <a:rPr lang="en-US" altLang="zh-CN" dirty="0" err="1"/>
              <a:t>HashMap</a:t>
            </a:r>
            <a:r>
              <a:rPr lang="zh-CN" altLang="zh-CN" dirty="0"/>
              <a:t>对象，该对象中的</a:t>
            </a:r>
            <a:r>
              <a:rPr lang="en-US" altLang="zh-CN" dirty="0"/>
              <a:t>Entry</a:t>
            </a:r>
            <a:r>
              <a:rPr lang="zh-CN" altLang="zh-CN" dirty="0"/>
              <a:t>数组的的大小是</a:t>
            </a:r>
            <a:r>
              <a:rPr lang="en-US" altLang="zh-CN" dirty="0" err="1"/>
              <a:t>initialCapacity</a:t>
            </a:r>
            <a:r>
              <a:rPr lang="zh-CN" altLang="zh-CN" dirty="0"/>
              <a:t>，加载因子是</a:t>
            </a:r>
            <a:r>
              <a:rPr lang="en-US" altLang="zh-CN" dirty="0" err="1"/>
              <a:t>loadFactor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(Map m): </a:t>
            </a:r>
            <a:r>
              <a:rPr lang="zh-CN" altLang="zh-CN" dirty="0"/>
              <a:t>构建一个</a:t>
            </a:r>
            <a:r>
              <a:rPr lang="en-US" altLang="zh-CN" dirty="0" err="1"/>
              <a:t>HashMap</a:t>
            </a:r>
            <a:r>
              <a:rPr lang="zh-CN" altLang="zh-CN" dirty="0"/>
              <a:t>对象，并且映射集合</a:t>
            </a:r>
            <a:r>
              <a:rPr lang="en-US" altLang="zh-CN" dirty="0"/>
              <a:t>m</a:t>
            </a:r>
            <a:r>
              <a:rPr lang="zh-CN" altLang="zh-CN" dirty="0"/>
              <a:t>的所有的</a:t>
            </a:r>
            <a:r>
              <a:rPr lang="en-US" altLang="zh-CN" dirty="0"/>
              <a:t>entry</a:t>
            </a:r>
            <a:r>
              <a:rPr lang="zh-CN" altLang="zh-CN" dirty="0"/>
              <a:t>添加到此</a:t>
            </a:r>
            <a:r>
              <a:rPr lang="en-US" altLang="zh-CN" dirty="0" err="1"/>
              <a:t>HashMap</a:t>
            </a:r>
            <a:r>
              <a:rPr lang="zh-CN" altLang="zh-CN" dirty="0"/>
              <a:t>对象中。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38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SortedMap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java.util.SortedMap</a:t>
            </a:r>
            <a:r>
              <a:rPr lang="zh-CN" altLang="zh-CN" dirty="0"/>
              <a:t>接口是</a:t>
            </a:r>
            <a:r>
              <a:rPr lang="en-US" altLang="zh-CN" dirty="0"/>
              <a:t>Map</a:t>
            </a:r>
            <a:r>
              <a:rPr lang="zh-CN" altLang="zh-CN" dirty="0"/>
              <a:t>接口的子接口，</a:t>
            </a:r>
            <a:r>
              <a:rPr lang="en-US" altLang="zh-CN" dirty="0" err="1"/>
              <a:t>SortedMap</a:t>
            </a:r>
            <a:r>
              <a:rPr lang="zh-CN" altLang="zh-CN" dirty="0"/>
              <a:t>中存储</a:t>
            </a:r>
            <a:r>
              <a:rPr lang="en-US" altLang="zh-CN" dirty="0"/>
              <a:t>entry</a:t>
            </a:r>
            <a:r>
              <a:rPr lang="zh-CN" altLang="zh-CN" dirty="0"/>
              <a:t>都是按</a:t>
            </a:r>
            <a:r>
              <a:rPr lang="en-US" altLang="zh-CN" dirty="0"/>
              <a:t>key</a:t>
            </a:r>
            <a:r>
              <a:rPr lang="zh-CN" altLang="zh-CN" dirty="0"/>
              <a:t>值排序的，</a:t>
            </a:r>
            <a:r>
              <a:rPr lang="en-US" altLang="zh-CN" dirty="0" err="1"/>
              <a:t>SortedMap</a:t>
            </a:r>
            <a:r>
              <a:rPr lang="zh-CN" altLang="zh-CN" dirty="0"/>
              <a:t>是一种有序的</a:t>
            </a:r>
            <a:r>
              <a:rPr lang="en-US" altLang="zh-CN" dirty="0"/>
              <a:t>Map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因为</a:t>
            </a:r>
            <a:r>
              <a:rPr lang="en-US" altLang="zh-CN" dirty="0" err="1"/>
              <a:t>SortedMap</a:t>
            </a:r>
            <a:r>
              <a:rPr lang="zh-CN" altLang="zh-CN" dirty="0"/>
              <a:t>中的</a:t>
            </a:r>
            <a:r>
              <a:rPr lang="en-US" altLang="zh-CN" dirty="0"/>
              <a:t>entry</a:t>
            </a:r>
            <a:r>
              <a:rPr lang="zh-CN" altLang="zh-CN" dirty="0"/>
              <a:t>需要按</a:t>
            </a:r>
            <a:r>
              <a:rPr lang="en-US" altLang="zh-CN" dirty="0"/>
              <a:t>key</a:t>
            </a:r>
            <a:r>
              <a:rPr lang="zh-CN" altLang="zh-CN" dirty="0"/>
              <a:t>值排序，所以</a:t>
            </a:r>
            <a:r>
              <a:rPr lang="en-US" altLang="zh-CN" dirty="0"/>
              <a:t>key</a:t>
            </a:r>
            <a:r>
              <a:rPr lang="zh-CN" altLang="zh-CN" dirty="0"/>
              <a:t>之间必须是“可比较”的， </a:t>
            </a:r>
            <a:r>
              <a:rPr lang="en-US" altLang="zh-CN" dirty="0"/>
              <a:t>key</a:t>
            </a:r>
            <a:r>
              <a:rPr lang="zh-CN" altLang="zh-CN" dirty="0"/>
              <a:t>值的类型必须实现</a:t>
            </a:r>
            <a:r>
              <a:rPr lang="en-US" altLang="zh-CN" dirty="0"/>
              <a:t>Comparable</a:t>
            </a:r>
            <a:r>
              <a:rPr lang="zh-CN" altLang="zh-CN" dirty="0"/>
              <a:t>接口。</a:t>
            </a:r>
            <a:endParaRPr lang="en-US" altLang="zh-CN" dirty="0"/>
          </a:p>
          <a:p>
            <a:r>
              <a:rPr lang="zh-CN" altLang="zh-CN" dirty="0"/>
              <a:t>也可以在创建具体的</a:t>
            </a:r>
            <a:r>
              <a:rPr lang="en-US" altLang="zh-CN" dirty="0" err="1"/>
              <a:t>SortedMap</a:t>
            </a:r>
            <a:r>
              <a:rPr lang="zh-CN" altLang="zh-CN" dirty="0"/>
              <a:t>实现类实例时，提供</a:t>
            </a:r>
            <a:r>
              <a:rPr lang="en-US" altLang="zh-CN" dirty="0" err="1"/>
              <a:t>Comprator</a:t>
            </a:r>
            <a:r>
              <a:rPr lang="zh-CN" altLang="zh-CN" dirty="0"/>
              <a:t>比较器对象，此时</a:t>
            </a:r>
            <a:r>
              <a:rPr lang="en-US" altLang="zh-CN" dirty="0" err="1"/>
              <a:t>SortedMap</a:t>
            </a:r>
            <a:r>
              <a:rPr lang="zh-CN" altLang="zh-CN" dirty="0"/>
              <a:t>中的</a:t>
            </a:r>
            <a:r>
              <a:rPr lang="en-US" altLang="zh-CN" dirty="0"/>
              <a:t>key</a:t>
            </a:r>
            <a:r>
              <a:rPr lang="zh-CN" altLang="zh-CN" dirty="0"/>
              <a:t>会按比较器制定的规则进行比较。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63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SortedMap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SortedMap</a:t>
            </a:r>
            <a:r>
              <a:rPr lang="zh-CN" altLang="zh-CN" dirty="0"/>
              <a:t>接口中新声明</a:t>
            </a:r>
            <a:r>
              <a:rPr lang="zh-CN" altLang="en-US" dirty="0"/>
              <a:t>的</a:t>
            </a:r>
            <a:r>
              <a:rPr lang="zh-CN" altLang="zh-CN" dirty="0"/>
              <a:t>一些方法</a:t>
            </a:r>
            <a:endParaRPr lang="en-US" altLang="zh-CN" dirty="0"/>
          </a:p>
          <a:p>
            <a:pPr lvl="1"/>
            <a:r>
              <a:rPr lang="en-US" altLang="zh-CN" dirty="0"/>
              <a:t>Object </a:t>
            </a:r>
            <a:r>
              <a:rPr lang="en-US" altLang="zh-CN" dirty="0" err="1"/>
              <a:t>firstKey</a:t>
            </a:r>
            <a:r>
              <a:rPr lang="en-US" altLang="zh-CN" dirty="0"/>
              <a:t>()</a:t>
            </a:r>
            <a:r>
              <a:rPr lang="zh-CN" altLang="zh-CN" dirty="0"/>
              <a:t>：返回</a:t>
            </a:r>
            <a:r>
              <a:rPr lang="en-US" altLang="zh-CN" dirty="0" err="1"/>
              <a:t>SortedMap</a:t>
            </a:r>
            <a:r>
              <a:rPr lang="zh-CN" altLang="zh-CN" dirty="0"/>
              <a:t>中的第一个</a:t>
            </a:r>
            <a:r>
              <a:rPr lang="en-US" altLang="zh-CN" dirty="0"/>
              <a:t>key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err="1"/>
              <a:t>lastKey</a:t>
            </a:r>
            <a:r>
              <a:rPr lang="en-US" altLang="zh-CN" dirty="0"/>
              <a:t>()</a:t>
            </a:r>
            <a:r>
              <a:rPr lang="zh-CN" altLang="zh-CN" dirty="0"/>
              <a:t>：返回映像中最后一个</a:t>
            </a:r>
            <a:r>
              <a:rPr lang="en-US" altLang="zh-CN" dirty="0"/>
              <a:t>(</a:t>
            </a:r>
            <a:r>
              <a:rPr lang="zh-CN" altLang="zh-CN" dirty="0"/>
              <a:t>最高</a:t>
            </a:r>
            <a:r>
              <a:rPr lang="en-US" altLang="zh-CN" dirty="0"/>
              <a:t>)</a:t>
            </a:r>
            <a:r>
              <a:rPr lang="zh-CN" altLang="zh-CN" dirty="0"/>
              <a:t>关键字。</a:t>
            </a:r>
          </a:p>
          <a:p>
            <a:pPr lvl="1"/>
            <a:r>
              <a:rPr lang="en-US" altLang="zh-CN" dirty="0" err="1"/>
              <a:t>SortedMap</a:t>
            </a:r>
            <a:r>
              <a:rPr lang="en-US" altLang="zh-CN" dirty="0"/>
              <a:t> </a:t>
            </a:r>
            <a:r>
              <a:rPr lang="en-US" altLang="zh-CN" dirty="0" err="1"/>
              <a:t>headMap</a:t>
            </a:r>
            <a:r>
              <a:rPr lang="en-US" altLang="zh-CN" dirty="0"/>
              <a:t>(Object </a:t>
            </a:r>
            <a:r>
              <a:rPr lang="en-US" altLang="zh-CN" dirty="0" err="1"/>
              <a:t>toKey</a:t>
            </a:r>
            <a:r>
              <a:rPr lang="en-US" altLang="zh-CN" dirty="0"/>
              <a:t>)</a:t>
            </a:r>
            <a:r>
              <a:rPr lang="zh-CN" altLang="zh-CN" dirty="0"/>
              <a:t>：返回</a:t>
            </a:r>
            <a:r>
              <a:rPr lang="en-US" altLang="zh-CN" dirty="0" err="1"/>
              <a:t>SortedMap</a:t>
            </a:r>
            <a:r>
              <a:rPr lang="zh-CN" altLang="zh-CN" dirty="0"/>
              <a:t>的一个子集，其内各元素的</a:t>
            </a:r>
            <a:r>
              <a:rPr lang="en-US" altLang="zh-CN" dirty="0"/>
              <a:t>key</a:t>
            </a:r>
            <a:r>
              <a:rPr lang="zh-CN" altLang="zh-CN" dirty="0"/>
              <a:t>皆小于</a:t>
            </a:r>
            <a:r>
              <a:rPr lang="en-US" altLang="zh-CN" dirty="0" err="1"/>
              <a:t>toKey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SortedSet</a:t>
            </a:r>
            <a:r>
              <a:rPr lang="en-US" altLang="zh-CN" dirty="0"/>
              <a:t> </a:t>
            </a:r>
            <a:r>
              <a:rPr lang="en-US" altLang="zh-CN" dirty="0" err="1"/>
              <a:t>tailMap</a:t>
            </a:r>
            <a:r>
              <a:rPr lang="en-US" altLang="zh-CN" dirty="0"/>
              <a:t>(Object </a:t>
            </a:r>
            <a:r>
              <a:rPr lang="en-US" altLang="zh-CN" dirty="0" err="1"/>
              <a:t>fromKey</a:t>
            </a:r>
            <a:r>
              <a:rPr lang="en-US" altLang="zh-CN" dirty="0"/>
              <a:t>): </a:t>
            </a:r>
            <a:r>
              <a:rPr lang="zh-CN" altLang="zh-CN" dirty="0"/>
              <a:t>返回</a:t>
            </a:r>
            <a:r>
              <a:rPr lang="en-US" altLang="zh-CN" dirty="0" err="1"/>
              <a:t>SortedMap</a:t>
            </a:r>
            <a:r>
              <a:rPr lang="zh-CN" altLang="zh-CN" dirty="0"/>
              <a:t>的一个子集，其内各元素的</a:t>
            </a:r>
            <a:r>
              <a:rPr lang="en-US" altLang="zh-CN" dirty="0"/>
              <a:t>key</a:t>
            </a:r>
            <a:r>
              <a:rPr lang="zh-CN" altLang="zh-CN" dirty="0"/>
              <a:t>皆大于等于</a:t>
            </a:r>
            <a:r>
              <a:rPr lang="en-US" altLang="zh-CN" dirty="0" err="1"/>
              <a:t>fromKey</a:t>
            </a:r>
            <a:r>
              <a:rPr lang="zh-CN" altLang="zh-CN" dirty="0"/>
              <a:t>。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4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en-US" altLang="zh-CN" dirty="0" err="1"/>
              <a:t>SortedMap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SortedMap</a:t>
            </a:r>
            <a:r>
              <a:rPr lang="zh-CN" altLang="zh-CN" dirty="0"/>
              <a:t>接口中新声明</a:t>
            </a:r>
            <a:r>
              <a:rPr lang="zh-CN" altLang="en-US" dirty="0"/>
              <a:t>的</a:t>
            </a:r>
            <a:r>
              <a:rPr lang="zh-CN" altLang="zh-CN" dirty="0"/>
              <a:t>一些方法</a:t>
            </a:r>
            <a:endParaRPr lang="en-US" altLang="zh-CN" dirty="0"/>
          </a:p>
          <a:p>
            <a:pPr lvl="1"/>
            <a:r>
              <a:rPr lang="en-US" altLang="zh-CN" dirty="0" err="1"/>
              <a:t>SortedMap</a:t>
            </a:r>
            <a:r>
              <a:rPr lang="en-US" altLang="zh-CN" dirty="0"/>
              <a:t> </a:t>
            </a:r>
            <a:r>
              <a:rPr lang="en-US" altLang="zh-CN" dirty="0" err="1"/>
              <a:t>subMap</a:t>
            </a:r>
            <a:r>
              <a:rPr lang="en-US" altLang="zh-CN" dirty="0"/>
              <a:t>(Object </a:t>
            </a:r>
            <a:r>
              <a:rPr lang="en-US" altLang="zh-CN" dirty="0" err="1"/>
              <a:t>fromKey</a:t>
            </a:r>
            <a:r>
              <a:rPr lang="en-US" altLang="zh-CN" dirty="0"/>
              <a:t>, Object </a:t>
            </a:r>
            <a:r>
              <a:rPr lang="en-US" altLang="zh-CN" dirty="0" err="1"/>
              <a:t>toKey</a:t>
            </a:r>
            <a:r>
              <a:rPr lang="en-US" altLang="zh-CN" dirty="0"/>
              <a:t>): </a:t>
            </a:r>
            <a:r>
              <a:rPr lang="zh-CN" altLang="zh-CN" dirty="0"/>
              <a:t>返回</a:t>
            </a:r>
            <a:r>
              <a:rPr lang="en-US" altLang="zh-CN" dirty="0" err="1"/>
              <a:t>SortedMap</a:t>
            </a:r>
            <a:r>
              <a:rPr lang="zh-CN" altLang="zh-CN" dirty="0"/>
              <a:t>的一个子集，其内各元素的</a:t>
            </a:r>
            <a:r>
              <a:rPr lang="en-US" altLang="zh-CN" dirty="0"/>
              <a:t>key</a:t>
            </a:r>
            <a:r>
              <a:rPr lang="zh-CN" altLang="zh-CN" dirty="0"/>
              <a:t>属于</a:t>
            </a:r>
            <a:r>
              <a:rPr lang="en-US" altLang="zh-CN" dirty="0"/>
              <a:t>[</a:t>
            </a:r>
            <a:r>
              <a:rPr lang="en-US" altLang="zh-CN" dirty="0" err="1"/>
              <a:t>fromKey</a:t>
            </a:r>
            <a:r>
              <a:rPr lang="en-US" altLang="zh-CN" dirty="0"/>
              <a:t>, </a:t>
            </a:r>
            <a:r>
              <a:rPr lang="en-US" altLang="zh-CN" dirty="0" err="1"/>
              <a:t>toKey</a:t>
            </a:r>
            <a:r>
              <a:rPr lang="en-US" altLang="zh-CN" dirty="0"/>
              <a:t>)</a:t>
            </a:r>
            <a:r>
              <a:rPr lang="zh-CN" altLang="zh-CN" dirty="0"/>
              <a:t>范围。</a:t>
            </a:r>
          </a:p>
          <a:p>
            <a:pPr lvl="1"/>
            <a:r>
              <a:rPr lang="en-US" altLang="zh-CN" dirty="0"/>
              <a:t>Comparator comparator(): </a:t>
            </a:r>
            <a:r>
              <a:rPr lang="zh-CN" altLang="zh-CN" dirty="0"/>
              <a:t>返回</a:t>
            </a:r>
            <a:r>
              <a:rPr lang="en-US" altLang="zh-CN" dirty="0" err="1"/>
              <a:t>SortedMap</a:t>
            </a:r>
            <a:r>
              <a:rPr lang="zh-CN" altLang="zh-CN" dirty="0"/>
              <a:t>的比较器对象，如果该</a:t>
            </a:r>
            <a:r>
              <a:rPr lang="en-US" altLang="zh-CN" dirty="0" err="1"/>
              <a:t>SortedMap</a:t>
            </a:r>
            <a:r>
              <a:rPr lang="zh-CN" altLang="zh-CN" dirty="0"/>
              <a:t>未制定比较器，则返回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09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java.util.TreeMap</a:t>
            </a:r>
            <a:r>
              <a:rPr lang="zh-CN" altLang="zh-CN" dirty="0"/>
              <a:t>是</a:t>
            </a:r>
            <a:r>
              <a:rPr lang="en-US" altLang="zh-CN" dirty="0" err="1"/>
              <a:t>SortedMap</a:t>
            </a:r>
            <a:r>
              <a:rPr lang="zh-CN" altLang="zh-CN" dirty="0"/>
              <a:t>的一个具体实现类，是以红黑树实现的映射集合，内部由一个存储</a:t>
            </a:r>
            <a:r>
              <a:rPr lang="en-US" altLang="zh-CN" dirty="0"/>
              <a:t>Entry</a:t>
            </a:r>
            <a:r>
              <a:rPr lang="zh-CN" altLang="zh-CN" dirty="0"/>
              <a:t>类型节点的二叉树组成。</a:t>
            </a:r>
            <a:endParaRPr lang="en-US" altLang="zh-CN" dirty="0"/>
          </a:p>
          <a:p>
            <a:r>
              <a:rPr lang="en-US" altLang="zh-CN" dirty="0"/>
              <a:t>TreeMap</a:t>
            </a:r>
            <a:r>
              <a:rPr lang="zh-CN" altLang="zh-CN" dirty="0"/>
              <a:t>中不能包含重复</a:t>
            </a:r>
            <a:r>
              <a:rPr lang="en-US" altLang="zh-CN" dirty="0"/>
              <a:t>key</a:t>
            </a:r>
            <a:r>
              <a:rPr lang="zh-CN" altLang="zh-CN" dirty="0"/>
              <a:t>值的元素，一个</a:t>
            </a:r>
            <a:r>
              <a:rPr lang="en-US" altLang="zh-CN" dirty="0"/>
              <a:t>TreeMap</a:t>
            </a:r>
            <a:r>
              <a:rPr lang="zh-CN" altLang="zh-CN" dirty="0"/>
              <a:t>中的任意两个元素的</a:t>
            </a:r>
            <a:r>
              <a:rPr lang="en-US" altLang="zh-CN" dirty="0"/>
              <a:t>key</a:t>
            </a:r>
            <a:r>
              <a:rPr lang="zh-CN" altLang="zh-CN" dirty="0"/>
              <a:t>对象</a:t>
            </a:r>
            <a:r>
              <a:rPr lang="en-US" altLang="zh-CN" dirty="0"/>
              <a:t>key1</a:t>
            </a:r>
            <a:r>
              <a:rPr lang="zh-CN" altLang="zh-CN" dirty="0"/>
              <a:t>和</a:t>
            </a:r>
            <a:r>
              <a:rPr lang="en-US" altLang="zh-CN" dirty="0"/>
              <a:t>key2</a:t>
            </a:r>
            <a:r>
              <a:rPr lang="zh-CN" altLang="zh-CN" dirty="0"/>
              <a:t>，都必须要满足条件：</a:t>
            </a:r>
            <a:endParaRPr lang="en-US" altLang="zh-CN" dirty="0"/>
          </a:p>
          <a:p>
            <a:pPr lvl="1"/>
            <a:r>
              <a:rPr lang="en-US" altLang="zh-CN" dirty="0"/>
              <a:t>key1.compareTo(key2) != 0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2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数组的创建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基本数据类型数组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引用数据类型数组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767535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多维数组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当需要在一个</a:t>
            </a:r>
            <a:r>
              <a:rPr lang="en-US" altLang="zh-CN" dirty="0"/>
              <a:t>TreeMap</a:t>
            </a:r>
            <a:r>
              <a:rPr lang="zh-CN" altLang="zh-CN" dirty="0"/>
              <a:t>中添加一个</a:t>
            </a:r>
            <a:r>
              <a:rPr lang="en-US" altLang="zh-CN" dirty="0"/>
              <a:t>&lt;key, value&gt; </a:t>
            </a:r>
            <a:r>
              <a:rPr lang="zh-CN" altLang="zh-CN" dirty="0"/>
              <a:t>时，会根据</a:t>
            </a:r>
            <a:r>
              <a:rPr lang="en-US" altLang="zh-CN" dirty="0"/>
              <a:t>key</a:t>
            </a:r>
            <a:r>
              <a:rPr lang="zh-CN" altLang="zh-CN" dirty="0"/>
              <a:t>值将这个</a:t>
            </a:r>
            <a:r>
              <a:rPr lang="en-US" altLang="zh-CN" dirty="0"/>
              <a:t>entry</a:t>
            </a:r>
            <a:r>
              <a:rPr lang="zh-CN" altLang="zh-CN" dirty="0"/>
              <a:t>插入到二叉树中的对应位置，以保持二叉树中</a:t>
            </a:r>
            <a:r>
              <a:rPr lang="en-US" altLang="zh-CN" dirty="0"/>
              <a:t>entry</a:t>
            </a:r>
            <a:r>
              <a:rPr lang="zh-CN" altLang="zh-CN" dirty="0"/>
              <a:t>元素的有序性。</a:t>
            </a:r>
            <a:endParaRPr lang="en-US" altLang="zh-CN" dirty="0"/>
          </a:p>
          <a:p>
            <a:r>
              <a:rPr lang="en-US" altLang="zh-CN" dirty="0"/>
              <a:t>TreeMap</a:t>
            </a:r>
            <a:r>
              <a:rPr lang="zh-CN" altLang="zh-CN" dirty="0"/>
              <a:t>中的一个</a:t>
            </a:r>
            <a:r>
              <a:rPr lang="en-US" altLang="zh-CN" dirty="0"/>
              <a:t>Entry </a:t>
            </a:r>
            <a:r>
              <a:rPr lang="zh-CN" altLang="zh-CN" dirty="0"/>
              <a:t>对象由</a:t>
            </a:r>
            <a:r>
              <a:rPr lang="en-US" altLang="zh-CN" dirty="0"/>
              <a:t>Object key</a:t>
            </a:r>
            <a:r>
              <a:rPr lang="zh-CN" altLang="zh-CN" dirty="0"/>
              <a:t>、</a:t>
            </a:r>
            <a:r>
              <a:rPr lang="en-US" altLang="zh-CN" dirty="0"/>
              <a:t>Object value</a:t>
            </a:r>
            <a:r>
              <a:rPr lang="zh-CN" altLang="zh-CN" dirty="0"/>
              <a:t>、</a:t>
            </a:r>
            <a:r>
              <a:rPr lang="en-US" altLang="zh-CN" dirty="0"/>
              <a:t>Entry left</a:t>
            </a:r>
            <a:r>
              <a:rPr lang="zh-CN" altLang="zh-CN" dirty="0"/>
              <a:t>指向左子树的引用、</a:t>
            </a:r>
            <a:r>
              <a:rPr lang="en-US" altLang="zh-CN" dirty="0"/>
              <a:t>Entry right</a:t>
            </a:r>
            <a:r>
              <a:rPr lang="zh-CN" altLang="zh-CN" dirty="0"/>
              <a:t>指向右子树的引用、</a:t>
            </a:r>
            <a:r>
              <a:rPr lang="en-US" altLang="zh-CN" dirty="0"/>
              <a:t>Entry parent</a:t>
            </a:r>
            <a:r>
              <a:rPr lang="zh-CN" altLang="zh-CN" dirty="0"/>
              <a:t>指向父节点的引用组成。</a:t>
            </a:r>
            <a:endParaRPr lang="en-US" altLang="zh-CN" dirty="0"/>
          </a:p>
          <a:p>
            <a:pPr lvl="1"/>
            <a:r>
              <a:rPr lang="en-US" altLang="zh-CN" dirty="0"/>
              <a:t>entry : &lt; key, value, left, right, parent &gt;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39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的构造方法：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TreeMap</a:t>
            </a:r>
            <a:r>
              <a:rPr lang="en-US" altLang="zh-CN" dirty="0"/>
              <a:t>()</a:t>
            </a:r>
            <a:r>
              <a:rPr lang="zh-CN" altLang="zh-CN" dirty="0"/>
              <a:t>：使用键的自然顺序构造一个空的</a:t>
            </a:r>
            <a:r>
              <a:rPr lang="en-US" altLang="zh-CN" dirty="0"/>
              <a:t>TreeMap</a:t>
            </a:r>
            <a:r>
              <a:rPr lang="zh-CN" altLang="zh-CN" dirty="0"/>
              <a:t>对象。</a:t>
            </a:r>
          </a:p>
          <a:p>
            <a:pPr lvl="1"/>
            <a:r>
              <a:rPr lang="en-US" altLang="zh-CN" dirty="0"/>
              <a:t>public TreeMap(Comparator c): </a:t>
            </a:r>
            <a:r>
              <a:rPr lang="zh-CN" altLang="zh-CN" dirty="0"/>
              <a:t>构造一个空的</a:t>
            </a:r>
            <a:r>
              <a:rPr lang="en-US" altLang="zh-CN" dirty="0"/>
              <a:t>TreeMap</a:t>
            </a:r>
            <a:r>
              <a:rPr lang="zh-CN" altLang="zh-CN" dirty="0"/>
              <a:t>对象，并且使用特定的比较器对其元素进行排序。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8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的构造方法：</a:t>
            </a:r>
            <a:endParaRPr lang="en-US" altLang="zh-CN" dirty="0"/>
          </a:p>
          <a:p>
            <a:pPr lvl="1"/>
            <a:r>
              <a:rPr lang="en-US" altLang="zh-CN" dirty="0"/>
              <a:t>public TreeMap(Map m): </a:t>
            </a:r>
            <a:r>
              <a:rPr lang="zh-CN" altLang="zh-CN" dirty="0"/>
              <a:t>构造一个空的</a:t>
            </a:r>
            <a:r>
              <a:rPr lang="en-US" altLang="zh-CN" dirty="0"/>
              <a:t>TreeMap</a:t>
            </a:r>
            <a:r>
              <a:rPr lang="zh-CN" altLang="zh-CN" dirty="0"/>
              <a:t>对象，然后将映射集合</a:t>
            </a:r>
            <a:r>
              <a:rPr lang="en-US" altLang="zh-CN" dirty="0"/>
              <a:t>m</a:t>
            </a:r>
            <a:r>
              <a:rPr lang="zh-CN" altLang="zh-CN" dirty="0"/>
              <a:t>中所有元素按自然排序插入到</a:t>
            </a:r>
            <a:r>
              <a:rPr lang="en-US" altLang="zh-CN" dirty="0"/>
              <a:t>TreeMap</a:t>
            </a:r>
            <a:r>
              <a:rPr lang="zh-CN" altLang="zh-CN" dirty="0"/>
              <a:t>中的对应位置。</a:t>
            </a:r>
          </a:p>
          <a:p>
            <a:pPr lvl="1"/>
            <a:r>
              <a:rPr lang="en-US" altLang="zh-CN" dirty="0"/>
              <a:t>public TreeMap(</a:t>
            </a:r>
            <a:r>
              <a:rPr lang="en-US" altLang="zh-CN" dirty="0" err="1"/>
              <a:t>SortedMap</a:t>
            </a:r>
            <a:r>
              <a:rPr lang="en-US" altLang="zh-CN" dirty="0"/>
              <a:t> s): </a:t>
            </a:r>
            <a:r>
              <a:rPr lang="zh-CN" altLang="zh-CN" dirty="0"/>
              <a:t>构造一个空的</a:t>
            </a:r>
            <a:r>
              <a:rPr lang="en-US" altLang="zh-CN" dirty="0"/>
              <a:t>TreeMap</a:t>
            </a:r>
            <a:r>
              <a:rPr lang="zh-CN" altLang="zh-CN" dirty="0"/>
              <a:t>对象，然后将有序映射集合</a:t>
            </a:r>
            <a:r>
              <a:rPr lang="en-US" altLang="zh-CN" dirty="0"/>
              <a:t>s</a:t>
            </a:r>
            <a:r>
              <a:rPr lang="zh-CN" altLang="zh-CN" dirty="0"/>
              <a:t>中的所有元素插入到</a:t>
            </a:r>
            <a:r>
              <a:rPr lang="en-US" altLang="zh-CN" dirty="0"/>
              <a:t>TreeMap</a:t>
            </a:r>
            <a:r>
              <a:rPr lang="zh-CN" altLang="zh-CN" dirty="0"/>
              <a:t>中的对应位置，元素的比较规则依循</a:t>
            </a:r>
            <a:r>
              <a:rPr lang="en-US" altLang="zh-CN" dirty="0"/>
              <a:t>s</a:t>
            </a:r>
            <a:r>
              <a:rPr lang="zh-CN" altLang="zh-CN" dirty="0"/>
              <a:t>中设置的比较规则。</a:t>
            </a:r>
          </a:p>
          <a:p>
            <a:pPr lvl="1"/>
            <a:endParaRPr lang="zh-CN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87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集合框架概述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289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集合</a:t>
            </a:r>
            <a:r>
              <a:rPr lang="en-US" altLang="zh-CN" sz="2400" b="1" dirty="0">
                <a:ea typeface="宋体" panose="02010600030101010101" pitchFamily="2" charset="-122"/>
              </a:rPr>
              <a:t>Collection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35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列表</a:t>
            </a:r>
            <a:r>
              <a:rPr lang="en-US" altLang="zh-CN" sz="2400" b="1" dirty="0">
                <a:ea typeface="宋体" panose="02010600030101010101" pitchFamily="2" charset="-122"/>
              </a:rPr>
              <a:t>List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847970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映射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java.util.Map</a:t>
            </a:r>
            <a:r>
              <a:rPr lang="zh-CN" altLang="zh-CN" dirty="0"/>
              <a:t>不是</a:t>
            </a:r>
            <a:r>
              <a:rPr lang="en-US" altLang="zh-CN" dirty="0" err="1"/>
              <a:t>java.util.Collection</a:t>
            </a:r>
            <a:r>
              <a:rPr lang="zh-CN" altLang="zh-CN" dirty="0"/>
              <a:t>的子接口，</a:t>
            </a:r>
            <a:r>
              <a:rPr lang="en-US" altLang="zh-CN" dirty="0"/>
              <a:t>Map</a:t>
            </a:r>
            <a:r>
              <a:rPr lang="zh-CN" altLang="zh-CN" dirty="0"/>
              <a:t>中存储的元素是一组</a:t>
            </a:r>
            <a:r>
              <a:rPr lang="en-US" altLang="zh-CN" dirty="0"/>
              <a:t>&lt;key, value&gt;</a:t>
            </a:r>
            <a:r>
              <a:rPr lang="zh-CN" altLang="zh-CN" dirty="0"/>
              <a:t>的键值对，一个</a:t>
            </a:r>
            <a:r>
              <a:rPr lang="en-US" altLang="zh-CN" dirty="0"/>
              <a:t>&lt;key, value&gt;</a:t>
            </a:r>
            <a:r>
              <a:rPr lang="zh-CN" altLang="zh-CN" dirty="0"/>
              <a:t>键值对又称为一个</a:t>
            </a:r>
            <a:r>
              <a:rPr lang="en-US" altLang="zh-CN" dirty="0"/>
              <a:t>entry</a:t>
            </a:r>
            <a:r>
              <a:rPr lang="zh-CN" altLang="zh-CN" dirty="0"/>
              <a:t>映射，所以一个</a:t>
            </a:r>
            <a:r>
              <a:rPr lang="en-US" altLang="zh-CN" dirty="0"/>
              <a:t>Map</a:t>
            </a:r>
            <a:r>
              <a:rPr lang="zh-CN" altLang="zh-CN" dirty="0"/>
              <a:t>就是一组映射的集合。</a:t>
            </a:r>
            <a:endParaRPr lang="en-US" altLang="zh-CN" dirty="0"/>
          </a:p>
          <a:p>
            <a:r>
              <a:rPr lang="zh-CN" altLang="zh-CN" dirty="0"/>
              <a:t>在一个</a:t>
            </a:r>
            <a:r>
              <a:rPr lang="en-US" altLang="zh-CN" dirty="0"/>
              <a:t>Map</a:t>
            </a:r>
            <a:r>
              <a:rPr lang="zh-CN" altLang="zh-CN" dirty="0"/>
              <a:t>中存在着三个集合视图，分别是：</a:t>
            </a:r>
            <a:r>
              <a:rPr lang="en-US" altLang="zh-CN" dirty="0"/>
              <a:t>key</a:t>
            </a:r>
            <a:r>
              <a:rPr lang="zh-CN" altLang="zh-CN" dirty="0"/>
              <a:t>集合、</a:t>
            </a:r>
            <a:r>
              <a:rPr lang="en-US" altLang="zh-CN" dirty="0"/>
              <a:t>value</a:t>
            </a:r>
            <a:r>
              <a:rPr lang="zh-CN" altLang="zh-CN" dirty="0"/>
              <a:t>集合和</a:t>
            </a:r>
            <a:r>
              <a:rPr lang="en-US" altLang="zh-CN" dirty="0"/>
              <a:t>entry</a:t>
            </a:r>
            <a:r>
              <a:rPr lang="zh-CN" altLang="zh-CN" dirty="0"/>
              <a:t>集合，其中</a:t>
            </a:r>
            <a:r>
              <a:rPr lang="en-US" altLang="zh-CN" dirty="0"/>
              <a:t>key</a:t>
            </a:r>
            <a:r>
              <a:rPr lang="zh-CN" altLang="zh-CN" dirty="0"/>
              <a:t>集合和</a:t>
            </a:r>
            <a:r>
              <a:rPr lang="en-US" altLang="zh-CN" dirty="0"/>
              <a:t>entry</a:t>
            </a:r>
            <a:r>
              <a:rPr lang="zh-CN" altLang="zh-CN" dirty="0"/>
              <a:t>集合都是</a:t>
            </a:r>
            <a:r>
              <a:rPr lang="en-US" altLang="zh-CN" dirty="0"/>
              <a:t>Set</a:t>
            </a:r>
            <a:r>
              <a:rPr lang="zh-CN" altLang="zh-CN" dirty="0"/>
              <a:t>，而</a:t>
            </a:r>
            <a:r>
              <a:rPr lang="en-US" altLang="zh-CN" dirty="0"/>
              <a:t>value</a:t>
            </a:r>
            <a:r>
              <a:rPr lang="zh-CN" altLang="zh-CN" dirty="0"/>
              <a:t>集合是</a:t>
            </a:r>
            <a:r>
              <a:rPr lang="en-US" altLang="zh-CN" dirty="0"/>
              <a:t>Collection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java.util.Map</a:t>
            </a:r>
            <a:r>
              <a:rPr lang="zh-CN" altLang="zh-CN" dirty="0"/>
              <a:t>框架中部分接口和类的层次关系如下图所示：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48965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/>
              <a:t>Object put(Object key, Object value)</a:t>
            </a:r>
            <a:r>
              <a:rPr lang="zh-CN" altLang="zh-CN" dirty="0"/>
              <a:t>：将一个</a:t>
            </a:r>
            <a:r>
              <a:rPr lang="en-US" altLang="zh-CN" dirty="0"/>
              <a:t>&lt;key, value&gt;</a:t>
            </a:r>
            <a:r>
              <a:rPr lang="zh-CN" altLang="zh-CN" dirty="0"/>
              <a:t>键值对存入到</a:t>
            </a:r>
            <a:r>
              <a:rPr lang="en-US" altLang="zh-CN" dirty="0"/>
              <a:t>map</a:t>
            </a:r>
            <a:r>
              <a:rPr lang="zh-CN" altLang="zh-CN" dirty="0"/>
              <a:t>中。如果在</a:t>
            </a:r>
            <a:r>
              <a:rPr lang="en-US" altLang="zh-CN" dirty="0"/>
              <a:t>map</a:t>
            </a:r>
            <a:r>
              <a:rPr lang="zh-CN" altLang="zh-CN" dirty="0"/>
              <a:t>中不存在该</a:t>
            </a:r>
            <a:r>
              <a:rPr lang="en-US" altLang="zh-CN" dirty="0"/>
              <a:t>key</a:t>
            </a:r>
            <a:r>
              <a:rPr lang="zh-CN" altLang="zh-CN" dirty="0"/>
              <a:t>，则在</a:t>
            </a:r>
            <a:r>
              <a:rPr lang="en-US" altLang="zh-CN" dirty="0"/>
              <a:t>map</a:t>
            </a:r>
            <a:r>
              <a:rPr lang="zh-CN" altLang="zh-CN" dirty="0"/>
              <a:t>中添加这个</a:t>
            </a:r>
            <a:r>
              <a:rPr lang="en-US" altLang="zh-CN" dirty="0"/>
              <a:t>entry</a:t>
            </a:r>
            <a:r>
              <a:rPr lang="zh-CN" altLang="zh-CN" dirty="0"/>
              <a:t>；如果在</a:t>
            </a:r>
            <a:r>
              <a:rPr lang="en-US" altLang="zh-CN" dirty="0"/>
              <a:t>map</a:t>
            </a:r>
            <a:r>
              <a:rPr lang="zh-CN" altLang="zh-CN" dirty="0"/>
              <a:t>已经存在该</a:t>
            </a:r>
            <a:r>
              <a:rPr lang="en-US" altLang="zh-CN" dirty="0"/>
              <a:t>key</a:t>
            </a:r>
            <a:r>
              <a:rPr lang="zh-CN" altLang="zh-CN" dirty="0"/>
              <a:t>，则将该</a:t>
            </a:r>
            <a:r>
              <a:rPr lang="en-US" altLang="zh-CN" dirty="0"/>
              <a:t>value</a:t>
            </a:r>
            <a:r>
              <a:rPr lang="zh-CN" altLang="zh-CN" dirty="0"/>
              <a:t>替换</a:t>
            </a:r>
            <a:r>
              <a:rPr lang="en-US" altLang="zh-CN" dirty="0"/>
              <a:t>key</a:t>
            </a:r>
            <a:r>
              <a:rPr lang="zh-CN" altLang="zh-CN" dirty="0"/>
              <a:t>原先所对应的</a:t>
            </a:r>
            <a:r>
              <a:rPr lang="en-US" altLang="zh-CN" dirty="0"/>
              <a:t>value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Object remove(Object key): </a:t>
            </a:r>
            <a:r>
              <a:rPr lang="zh-CN" altLang="zh-CN" dirty="0"/>
              <a:t>从</a:t>
            </a:r>
            <a:r>
              <a:rPr lang="en-US" altLang="zh-CN" dirty="0"/>
              <a:t>map</a:t>
            </a:r>
            <a:r>
              <a:rPr lang="zh-CN" altLang="zh-CN" dirty="0"/>
              <a:t>中删除与</a:t>
            </a:r>
            <a:r>
              <a:rPr lang="en-US" altLang="zh-CN" dirty="0"/>
              <a:t>key</a:t>
            </a:r>
            <a:r>
              <a:rPr lang="zh-CN" altLang="zh-CN" dirty="0"/>
              <a:t>相关的</a:t>
            </a:r>
            <a:r>
              <a:rPr lang="en-US" altLang="zh-CN" dirty="0"/>
              <a:t>entry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Object get(Object key): </a:t>
            </a:r>
            <a:r>
              <a:rPr lang="zh-CN" altLang="zh-CN" dirty="0"/>
              <a:t>获得与</a:t>
            </a:r>
            <a:r>
              <a:rPr lang="en-US" altLang="zh-CN" dirty="0"/>
              <a:t>key</a:t>
            </a:r>
            <a:r>
              <a:rPr lang="zh-CN" altLang="zh-CN" dirty="0"/>
              <a:t>对应的</a:t>
            </a:r>
            <a:r>
              <a:rPr lang="en-US" altLang="zh-CN" dirty="0"/>
              <a:t>value</a:t>
            </a:r>
            <a:r>
              <a:rPr lang="zh-CN" altLang="zh-CN" dirty="0"/>
              <a:t>，如果没有在</a:t>
            </a:r>
            <a:r>
              <a:rPr lang="en-US" altLang="zh-CN" dirty="0"/>
              <a:t>map</a:t>
            </a:r>
            <a:r>
              <a:rPr lang="zh-CN" altLang="zh-CN" dirty="0"/>
              <a:t>中找到该</a:t>
            </a:r>
            <a:r>
              <a:rPr lang="en-US" altLang="zh-CN" dirty="0"/>
              <a:t>key</a:t>
            </a:r>
            <a:r>
              <a:rPr lang="zh-CN" altLang="zh-CN" dirty="0"/>
              <a:t>，则返回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5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keySet</a:t>
            </a:r>
            <a:r>
              <a:rPr lang="en-US" altLang="zh-CN" dirty="0"/>
              <a:t>(): </a:t>
            </a:r>
            <a:r>
              <a:rPr lang="zh-CN" altLang="en-US" dirty="0"/>
              <a:t>返回</a:t>
            </a:r>
            <a:r>
              <a:rPr lang="en-US" altLang="zh-CN" dirty="0"/>
              <a:t>map</a:t>
            </a:r>
            <a:r>
              <a:rPr lang="zh-CN" altLang="en-US" dirty="0"/>
              <a:t>中所有</a:t>
            </a:r>
            <a:r>
              <a:rPr lang="en-US" altLang="zh-CN" dirty="0"/>
              <a:t>key</a:t>
            </a:r>
            <a:r>
              <a:rPr lang="zh-CN" altLang="en-US" dirty="0"/>
              <a:t>的集合。因为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key</a:t>
            </a:r>
            <a:r>
              <a:rPr lang="zh-CN" altLang="en-US" dirty="0"/>
              <a:t>是不能重复的，所以返回的是一个</a:t>
            </a:r>
            <a:r>
              <a:rPr lang="en-US" altLang="zh-CN" dirty="0"/>
              <a:t>Set</a:t>
            </a:r>
            <a:r>
              <a:rPr lang="zh-CN" altLang="en-US" dirty="0"/>
              <a:t>集。</a:t>
            </a:r>
          </a:p>
          <a:p>
            <a:pPr lvl="1"/>
            <a:r>
              <a:rPr lang="en-US" altLang="zh-CN" dirty="0"/>
              <a:t>Collection values()</a:t>
            </a:r>
            <a:r>
              <a:rPr lang="zh-CN" altLang="en-US" dirty="0"/>
              <a:t>：返回</a:t>
            </a:r>
            <a:r>
              <a:rPr lang="en-US" altLang="zh-CN" dirty="0"/>
              <a:t>map</a:t>
            </a:r>
            <a:r>
              <a:rPr lang="zh-CN" altLang="en-US" dirty="0"/>
              <a:t>中所有</a:t>
            </a:r>
            <a:r>
              <a:rPr lang="en-US" altLang="zh-CN" dirty="0"/>
              <a:t>value</a:t>
            </a:r>
            <a:r>
              <a:rPr lang="zh-CN" altLang="en-US" dirty="0"/>
              <a:t>的集合。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entrySet</a:t>
            </a:r>
            <a:r>
              <a:rPr lang="en-US" altLang="zh-CN" dirty="0"/>
              <a:t>(): </a:t>
            </a:r>
            <a:r>
              <a:rPr lang="zh-CN" altLang="en-US" dirty="0"/>
              <a:t>返回</a:t>
            </a:r>
            <a:r>
              <a:rPr lang="en-US" altLang="zh-CN" dirty="0"/>
              <a:t>map</a:t>
            </a:r>
            <a:r>
              <a:rPr lang="zh-CN" altLang="en-US" dirty="0"/>
              <a:t>中所有</a:t>
            </a:r>
            <a:r>
              <a:rPr lang="en-US" altLang="zh-CN" dirty="0"/>
              <a:t>entry</a:t>
            </a:r>
            <a:r>
              <a:rPr lang="zh-CN" altLang="en-US" dirty="0"/>
              <a:t>的集合。因为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key</a:t>
            </a:r>
            <a:r>
              <a:rPr lang="zh-CN" altLang="en-US" dirty="0"/>
              <a:t>是不能重复的，所以</a:t>
            </a:r>
            <a:r>
              <a:rPr lang="en-US" altLang="zh-CN" dirty="0"/>
              <a:t>&lt;key, value&gt;</a:t>
            </a:r>
            <a:r>
              <a:rPr lang="zh-CN" altLang="en-US" dirty="0"/>
              <a:t>映射也是不能重复，返回的是一个</a:t>
            </a:r>
            <a:r>
              <a:rPr lang="en-US" altLang="zh-CN" dirty="0"/>
              <a:t>Set</a:t>
            </a:r>
            <a:r>
              <a:rPr lang="zh-CN" altLang="en-US" dirty="0"/>
              <a:t>集。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size()</a:t>
            </a:r>
            <a:r>
              <a:rPr lang="zh-CN" altLang="zh-CN" dirty="0"/>
              <a:t>：返回</a:t>
            </a:r>
            <a:r>
              <a:rPr lang="en-US" altLang="zh-CN" dirty="0"/>
              <a:t>map</a:t>
            </a:r>
            <a:r>
              <a:rPr lang="zh-CN" altLang="zh-CN" dirty="0"/>
              <a:t>中</a:t>
            </a:r>
            <a:r>
              <a:rPr lang="en-US" altLang="zh-CN" dirty="0"/>
              <a:t>entry</a:t>
            </a:r>
            <a:r>
              <a:rPr lang="zh-CN" altLang="zh-CN" dirty="0"/>
              <a:t>的数量。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3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containsKey</a:t>
            </a:r>
            <a:r>
              <a:rPr lang="en-US" altLang="zh-CN" dirty="0"/>
              <a:t>(Object key)</a:t>
            </a:r>
            <a:r>
              <a:rPr lang="zh-CN" altLang="zh-CN" dirty="0"/>
              <a:t>：判断</a:t>
            </a:r>
            <a:r>
              <a:rPr lang="en-US" altLang="zh-CN" dirty="0"/>
              <a:t>map</a:t>
            </a:r>
            <a:r>
              <a:rPr lang="zh-CN" altLang="zh-CN" dirty="0"/>
              <a:t>中是否存在此</a:t>
            </a:r>
            <a:r>
              <a:rPr lang="en-US" altLang="zh-CN" dirty="0"/>
              <a:t>key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containsValue</a:t>
            </a:r>
            <a:r>
              <a:rPr lang="en-US" altLang="zh-CN" dirty="0"/>
              <a:t>(Object value)</a:t>
            </a:r>
            <a:r>
              <a:rPr lang="zh-CN" altLang="zh-CN" dirty="0"/>
              <a:t>：判断</a:t>
            </a:r>
            <a:r>
              <a:rPr lang="en-US" altLang="zh-CN" dirty="0"/>
              <a:t>map</a:t>
            </a:r>
            <a:r>
              <a:rPr lang="zh-CN" altLang="zh-CN" dirty="0"/>
              <a:t>中是否存在此</a:t>
            </a:r>
            <a:r>
              <a:rPr lang="en-US" altLang="zh-CN" dirty="0"/>
              <a:t>value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void clear()</a:t>
            </a:r>
            <a:r>
              <a:rPr lang="zh-CN" altLang="zh-CN" dirty="0"/>
              <a:t>：清空</a:t>
            </a:r>
            <a:r>
              <a:rPr lang="en-US" altLang="zh-CN" dirty="0"/>
              <a:t>map</a:t>
            </a:r>
            <a:r>
              <a:rPr lang="zh-CN" altLang="zh-CN" dirty="0"/>
              <a:t>中所有</a:t>
            </a:r>
            <a:r>
              <a:rPr lang="en-US" altLang="zh-CN" dirty="0"/>
              <a:t>entry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zh-CN" dirty="0"/>
              <a:t>：判断</a:t>
            </a:r>
            <a:r>
              <a:rPr lang="en-US" altLang="zh-CN" dirty="0"/>
              <a:t>map</a:t>
            </a:r>
            <a:r>
              <a:rPr lang="zh-CN" altLang="zh-CN" dirty="0"/>
              <a:t>是否为空，当</a:t>
            </a:r>
            <a:r>
              <a:rPr lang="en-US" altLang="zh-CN" dirty="0"/>
              <a:t>map</a:t>
            </a:r>
            <a:r>
              <a:rPr lang="zh-CN" altLang="zh-CN" dirty="0"/>
              <a:t>为空时返回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putAll</a:t>
            </a:r>
            <a:r>
              <a:rPr lang="en-US" altLang="zh-CN" dirty="0"/>
              <a:t>(Map t): </a:t>
            </a:r>
            <a:r>
              <a:rPr lang="zh-CN" altLang="zh-CN" dirty="0"/>
              <a:t>将映射集合</a:t>
            </a:r>
            <a:r>
              <a:rPr lang="en-US" altLang="zh-CN" dirty="0"/>
              <a:t>t</a:t>
            </a:r>
            <a:r>
              <a:rPr lang="zh-CN" altLang="zh-CN" dirty="0"/>
              <a:t>中所有的元素添加到该</a:t>
            </a:r>
            <a:r>
              <a:rPr lang="en-US" altLang="zh-CN" dirty="0"/>
              <a:t>map</a:t>
            </a:r>
            <a:r>
              <a:rPr lang="zh-CN" altLang="zh-CN" dirty="0"/>
              <a:t>中。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20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Map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</a:t>
            </a:r>
            <a:r>
              <a:rPr lang="en-US" altLang="zh-CN" dirty="0"/>
              <a:t>. </a:t>
            </a:r>
            <a:r>
              <a:rPr lang="en-US" altLang="zh-CN" dirty="0" err="1"/>
              <a:t>Map.Entry</a:t>
            </a:r>
            <a:r>
              <a:rPr lang="zh-CN" altLang="zh-CN" dirty="0"/>
              <a:t>接口是在</a:t>
            </a:r>
            <a:r>
              <a:rPr lang="en-US" altLang="zh-CN" dirty="0"/>
              <a:t>Map</a:t>
            </a:r>
            <a:r>
              <a:rPr lang="zh-CN" altLang="zh-CN" dirty="0"/>
              <a:t>接口中定义的内部接口，</a:t>
            </a:r>
            <a:r>
              <a:rPr lang="en-US" altLang="zh-CN" dirty="0"/>
              <a:t>Map</a:t>
            </a:r>
            <a:r>
              <a:rPr lang="zh-CN" altLang="zh-CN" dirty="0"/>
              <a:t>的</a:t>
            </a:r>
            <a:r>
              <a:rPr lang="en-US" altLang="zh-CN" dirty="0" err="1"/>
              <a:t>entrySet</a:t>
            </a:r>
            <a:r>
              <a:rPr lang="zh-CN" altLang="zh-CN" dirty="0"/>
              <a:t>方法返回的就是一个由</a:t>
            </a:r>
            <a:r>
              <a:rPr lang="en-US" altLang="zh-CN" dirty="0"/>
              <a:t>Entry</a:t>
            </a:r>
            <a:r>
              <a:rPr lang="zh-CN" altLang="zh-CN" dirty="0"/>
              <a:t>对象组成的</a:t>
            </a:r>
            <a:r>
              <a:rPr lang="en-US" altLang="zh-CN" dirty="0"/>
              <a:t>Set</a:t>
            </a:r>
            <a:r>
              <a:rPr lang="zh-CN" altLang="zh-CN" dirty="0"/>
              <a:t>集。</a:t>
            </a:r>
            <a:endParaRPr lang="en-US" altLang="zh-CN" dirty="0"/>
          </a:p>
          <a:p>
            <a:r>
              <a:rPr lang="en-US" altLang="zh-CN" dirty="0" err="1"/>
              <a:t>Map.Entry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/>
              <a:t>Object </a:t>
            </a:r>
            <a:r>
              <a:rPr lang="en-US" altLang="zh-CN" dirty="0" err="1"/>
              <a:t>getKey</a:t>
            </a:r>
            <a:r>
              <a:rPr lang="en-US" altLang="zh-CN" dirty="0"/>
              <a:t>()</a:t>
            </a:r>
            <a:r>
              <a:rPr lang="zh-CN" altLang="zh-CN" dirty="0"/>
              <a:t>：返回该</a:t>
            </a:r>
            <a:r>
              <a:rPr lang="en-US" altLang="zh-CN" dirty="0"/>
              <a:t>entry</a:t>
            </a:r>
            <a:r>
              <a:rPr lang="zh-CN" altLang="zh-CN" dirty="0"/>
              <a:t>中的</a:t>
            </a:r>
            <a:r>
              <a:rPr lang="en-US" altLang="zh-CN" dirty="0"/>
              <a:t>key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  <a:r>
              <a:rPr lang="zh-CN" altLang="zh-CN" dirty="0"/>
              <a:t>：返回该</a:t>
            </a:r>
            <a:r>
              <a:rPr lang="en-US" altLang="zh-CN" dirty="0"/>
              <a:t>entry</a:t>
            </a:r>
            <a:r>
              <a:rPr lang="zh-CN" altLang="zh-CN" dirty="0"/>
              <a:t>中的</a:t>
            </a:r>
            <a:r>
              <a:rPr lang="en-US" altLang="zh-CN" dirty="0"/>
              <a:t>value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err="1"/>
              <a:t>setValue</a:t>
            </a:r>
            <a:r>
              <a:rPr lang="en-US" altLang="zh-CN" dirty="0"/>
              <a:t>(Object value)</a:t>
            </a:r>
            <a:r>
              <a:rPr lang="zh-CN" altLang="zh-CN" dirty="0"/>
              <a:t>：将该</a:t>
            </a:r>
            <a:r>
              <a:rPr lang="en-US" altLang="zh-CN" dirty="0"/>
              <a:t>entry</a:t>
            </a:r>
            <a:r>
              <a:rPr lang="zh-CN" altLang="zh-CN" dirty="0"/>
              <a:t>中的值改为</a:t>
            </a:r>
            <a:r>
              <a:rPr lang="en-US" altLang="zh-CN" dirty="0"/>
              <a:t>value</a:t>
            </a:r>
            <a:r>
              <a:rPr lang="zh-CN" altLang="zh-CN" dirty="0"/>
              <a:t>，并且返回原来的</a:t>
            </a:r>
            <a:r>
              <a:rPr lang="en-US" altLang="zh-CN" dirty="0"/>
              <a:t>value</a:t>
            </a:r>
            <a:r>
              <a:rPr lang="zh-CN" altLang="zh-CN" dirty="0"/>
              <a:t>值。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729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2282</TotalTime>
  <Words>1804</Words>
  <Application>Microsoft Office PowerPoint</Application>
  <PresentationFormat>全屏显示(4:3)</PresentationFormat>
  <Paragraphs>148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Verdana</vt:lpstr>
      <vt:lpstr>Wingdings</vt:lpstr>
      <vt:lpstr>Default Design</vt:lpstr>
      <vt:lpstr>Image</vt:lpstr>
      <vt:lpstr>第5章  数组和集合</vt:lpstr>
      <vt:lpstr>本章学习目标</vt:lpstr>
      <vt:lpstr>本章学习目标</vt:lpstr>
      <vt:lpstr>映射Map - 概述</vt:lpstr>
      <vt:lpstr>映射Map - 概述</vt:lpstr>
      <vt:lpstr>映射Map - 概述</vt:lpstr>
      <vt:lpstr>映射Map - 概述</vt:lpstr>
      <vt:lpstr>映射Map - 概述</vt:lpstr>
      <vt:lpstr>映射Map - 概述</vt:lpstr>
      <vt:lpstr>映射Map - HashMap</vt:lpstr>
      <vt:lpstr>映射Map - HashMap</vt:lpstr>
      <vt:lpstr>映射Map - HashMap</vt:lpstr>
      <vt:lpstr>映射Map - HashMap</vt:lpstr>
      <vt:lpstr>映射Map - HashMap</vt:lpstr>
      <vt:lpstr>映射Map - HashMap</vt:lpstr>
      <vt:lpstr>映射Map - SortedMap</vt:lpstr>
      <vt:lpstr>映射Map - SortedMap</vt:lpstr>
      <vt:lpstr>映射Map - SortedMap</vt:lpstr>
      <vt:lpstr>映射Map - TreeMap</vt:lpstr>
      <vt:lpstr>映射Map - TreeMap</vt:lpstr>
      <vt:lpstr>映射Map - TreeMap</vt:lpstr>
      <vt:lpstr>映射Map - TreeMap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彭政</cp:lastModifiedBy>
  <cp:revision>106</cp:revision>
  <dcterms:created xsi:type="dcterms:W3CDTF">2015-08-30T13:23:12Z</dcterms:created>
  <dcterms:modified xsi:type="dcterms:W3CDTF">2017-09-22T09:33:02Z</dcterms:modified>
</cp:coreProperties>
</file>