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9.svg" ContentType="image/svg+xml"/>
  <Override PartName="/ppt/media/image22.svg" ContentType="image/svg+xml"/>
  <Override PartName="/ppt/media/image24.svg" ContentType="image/svg+xml"/>
  <Override PartName="/ppt/media/image26.svg" ContentType="image/svg+xml"/>
  <Override PartName="/ppt/media/image28.svg" ContentType="image/svg+xml"/>
  <Override PartName="/ppt/media/image30.svg" ContentType="image/svg+xml"/>
  <Override PartName="/ppt/media/image32.svg" ContentType="image/svg+xml"/>
  <Override PartName="/ppt/media/image34.svg" ContentType="image/svg+xml"/>
  <Override PartName="/ppt/media/image36.svg" ContentType="image/svg+xml"/>
  <Override PartName="/ppt/media/image38.svg" ContentType="image/svg+xml"/>
  <Override PartName="/ppt/media/image4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57" r:id="rId4"/>
    <p:sldId id="258" r:id="rId5"/>
    <p:sldId id="259" r:id="rId6"/>
    <p:sldId id="299" r:id="rId7"/>
    <p:sldId id="262" r:id="rId9"/>
    <p:sldId id="264" r:id="rId10"/>
    <p:sldId id="265" r:id="rId11"/>
    <p:sldId id="266" r:id="rId12"/>
    <p:sldId id="267" r:id="rId13"/>
    <p:sldId id="268" r:id="rId14"/>
    <p:sldId id="269" r:id="rId15"/>
    <p:sldId id="270" r:id="rId16"/>
    <p:sldId id="271"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95" r:id="rId31"/>
    <p:sldId id="296"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3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gs" Target="tags/tag578.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chemeClr val="accent1">
                  <a:lumMod val="75000"/>
                </a:schemeClr>
              </a:solidFill>
            </a:endParaRPr>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4" Type="http://schemas.openxmlformats.org/officeDocument/2006/relationships/tags" Target="../tags/tag125.xml"/><Relationship Id="rId63" Type="http://schemas.openxmlformats.org/officeDocument/2006/relationships/tags" Target="../tags/tag124.xml"/><Relationship Id="rId62" Type="http://schemas.openxmlformats.org/officeDocument/2006/relationships/tags" Target="../tags/tag123.xml"/><Relationship Id="rId61" Type="http://schemas.openxmlformats.org/officeDocument/2006/relationships/tags" Target="../tags/tag122.xml"/><Relationship Id="rId60" Type="http://schemas.openxmlformats.org/officeDocument/2006/relationships/tags" Target="../tags/tag121.xml"/><Relationship Id="rId6" Type="http://schemas.openxmlformats.org/officeDocument/2006/relationships/tags" Target="../tags/tag67.xml"/><Relationship Id="rId59" Type="http://schemas.openxmlformats.org/officeDocument/2006/relationships/tags" Target="../tags/tag120.xml"/><Relationship Id="rId58" Type="http://schemas.openxmlformats.org/officeDocument/2006/relationships/tags" Target="../tags/tag119.xml"/><Relationship Id="rId57" Type="http://schemas.openxmlformats.org/officeDocument/2006/relationships/tags" Target="../tags/tag118.xml"/><Relationship Id="rId56" Type="http://schemas.openxmlformats.org/officeDocument/2006/relationships/tags" Target="../tags/tag117.xml"/><Relationship Id="rId55" Type="http://schemas.openxmlformats.org/officeDocument/2006/relationships/tags" Target="../tags/tag116.xml"/><Relationship Id="rId54" Type="http://schemas.openxmlformats.org/officeDocument/2006/relationships/tags" Target="../tags/tag115.xml"/><Relationship Id="rId53" Type="http://schemas.openxmlformats.org/officeDocument/2006/relationships/tags" Target="../tags/tag114.xml"/><Relationship Id="rId52" Type="http://schemas.openxmlformats.org/officeDocument/2006/relationships/tags" Target="../tags/tag113.xml"/><Relationship Id="rId51" Type="http://schemas.openxmlformats.org/officeDocument/2006/relationships/tags" Target="../tags/tag112.xml"/><Relationship Id="rId50" Type="http://schemas.openxmlformats.org/officeDocument/2006/relationships/tags" Target="../tags/tag111.xml"/><Relationship Id="rId5" Type="http://schemas.openxmlformats.org/officeDocument/2006/relationships/tags" Target="../tags/tag66.xml"/><Relationship Id="rId49" Type="http://schemas.openxmlformats.org/officeDocument/2006/relationships/tags" Target="../tags/tag110.xml"/><Relationship Id="rId48" Type="http://schemas.openxmlformats.org/officeDocument/2006/relationships/tags" Target="../tags/tag109.xml"/><Relationship Id="rId47" Type="http://schemas.openxmlformats.org/officeDocument/2006/relationships/tags" Target="../tags/tag108.xml"/><Relationship Id="rId46" Type="http://schemas.openxmlformats.org/officeDocument/2006/relationships/tags" Target="../tags/tag107.xml"/><Relationship Id="rId45" Type="http://schemas.openxmlformats.org/officeDocument/2006/relationships/tags" Target="../tags/tag106.xml"/><Relationship Id="rId44" Type="http://schemas.openxmlformats.org/officeDocument/2006/relationships/tags" Target="../tags/tag105.xml"/><Relationship Id="rId43" Type="http://schemas.openxmlformats.org/officeDocument/2006/relationships/tags" Target="../tags/tag104.xml"/><Relationship Id="rId42" Type="http://schemas.openxmlformats.org/officeDocument/2006/relationships/tags" Target="../tags/tag103.xml"/><Relationship Id="rId41" Type="http://schemas.openxmlformats.org/officeDocument/2006/relationships/tags" Target="../tags/tag102.xml"/><Relationship Id="rId40" Type="http://schemas.openxmlformats.org/officeDocument/2006/relationships/tags" Target="../tags/tag101.xml"/><Relationship Id="rId4" Type="http://schemas.openxmlformats.org/officeDocument/2006/relationships/tags" Target="../tags/tag65.xml"/><Relationship Id="rId39" Type="http://schemas.openxmlformats.org/officeDocument/2006/relationships/tags" Target="../tags/tag100.xml"/><Relationship Id="rId38" Type="http://schemas.openxmlformats.org/officeDocument/2006/relationships/tags" Target="../tags/tag99.xml"/><Relationship Id="rId37" Type="http://schemas.openxmlformats.org/officeDocument/2006/relationships/tags" Target="../tags/tag98.xml"/><Relationship Id="rId36" Type="http://schemas.openxmlformats.org/officeDocument/2006/relationships/tags" Target="../tags/tag97.xml"/><Relationship Id="rId35" Type="http://schemas.openxmlformats.org/officeDocument/2006/relationships/tags" Target="../tags/tag96.xml"/><Relationship Id="rId34" Type="http://schemas.openxmlformats.org/officeDocument/2006/relationships/tags" Target="../tags/tag95.xml"/><Relationship Id="rId33" Type="http://schemas.openxmlformats.org/officeDocument/2006/relationships/tags" Target="../tags/tag94.xml"/><Relationship Id="rId32" Type="http://schemas.openxmlformats.org/officeDocument/2006/relationships/tags" Target="../tags/tag93.xml"/><Relationship Id="rId31" Type="http://schemas.openxmlformats.org/officeDocument/2006/relationships/tags" Target="../tags/tag92.xml"/><Relationship Id="rId30" Type="http://schemas.openxmlformats.org/officeDocument/2006/relationships/tags" Target="../tags/tag91.xml"/><Relationship Id="rId3" Type="http://schemas.openxmlformats.org/officeDocument/2006/relationships/tags" Target="../tags/tag64.xml"/><Relationship Id="rId29" Type="http://schemas.openxmlformats.org/officeDocument/2006/relationships/tags" Target="../tags/tag90.xml"/><Relationship Id="rId28" Type="http://schemas.openxmlformats.org/officeDocument/2006/relationships/tags" Target="../tags/tag89.xml"/><Relationship Id="rId27" Type="http://schemas.openxmlformats.org/officeDocument/2006/relationships/tags" Target="../tags/tag88.xml"/><Relationship Id="rId26" Type="http://schemas.openxmlformats.org/officeDocument/2006/relationships/tags" Target="../tags/tag87.xml"/><Relationship Id="rId25" Type="http://schemas.openxmlformats.org/officeDocument/2006/relationships/tags" Target="../tags/tag86.xml"/><Relationship Id="rId24" Type="http://schemas.openxmlformats.org/officeDocument/2006/relationships/tags" Target="../tags/tag85.xml"/><Relationship Id="rId23" Type="http://schemas.openxmlformats.org/officeDocument/2006/relationships/tags" Target="../tags/tag84.xml"/><Relationship Id="rId22" Type="http://schemas.openxmlformats.org/officeDocument/2006/relationships/tags" Target="../tags/tag83.xml"/><Relationship Id="rId21" Type="http://schemas.openxmlformats.org/officeDocument/2006/relationships/tags" Target="../tags/tag82.xml"/><Relationship Id="rId20" Type="http://schemas.openxmlformats.org/officeDocument/2006/relationships/tags" Target="../tags/tag81.xml"/><Relationship Id="rId2" Type="http://schemas.openxmlformats.org/officeDocument/2006/relationships/tags" Target="../tags/tag63.xml"/><Relationship Id="rId19" Type="http://schemas.openxmlformats.org/officeDocument/2006/relationships/tags" Target="../tags/tag80.xml"/><Relationship Id="rId18" Type="http://schemas.openxmlformats.org/officeDocument/2006/relationships/tags" Target="../tags/tag79.xml"/><Relationship Id="rId17" Type="http://schemas.openxmlformats.org/officeDocument/2006/relationships/tags" Target="../tags/tag78.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1" Type="http://schemas.openxmlformats.org/officeDocument/2006/relationships/tags" Target="../tags/tag194.xml"/><Relationship Id="rId60" Type="http://schemas.openxmlformats.org/officeDocument/2006/relationships/tags" Target="../tags/tag193.xml"/><Relationship Id="rId6" Type="http://schemas.openxmlformats.org/officeDocument/2006/relationships/tags" Target="../tags/tag139.xml"/><Relationship Id="rId59" Type="http://schemas.openxmlformats.org/officeDocument/2006/relationships/tags" Target="../tags/tag192.xml"/><Relationship Id="rId58" Type="http://schemas.openxmlformats.org/officeDocument/2006/relationships/tags" Target="../tags/tag191.xml"/><Relationship Id="rId57" Type="http://schemas.openxmlformats.org/officeDocument/2006/relationships/tags" Target="../tags/tag190.xml"/><Relationship Id="rId56" Type="http://schemas.openxmlformats.org/officeDocument/2006/relationships/tags" Target="../tags/tag189.xml"/><Relationship Id="rId55" Type="http://schemas.openxmlformats.org/officeDocument/2006/relationships/tags" Target="../tags/tag188.xml"/><Relationship Id="rId54" Type="http://schemas.openxmlformats.org/officeDocument/2006/relationships/tags" Target="../tags/tag187.xml"/><Relationship Id="rId53" Type="http://schemas.openxmlformats.org/officeDocument/2006/relationships/tags" Target="../tags/tag186.xml"/><Relationship Id="rId52" Type="http://schemas.openxmlformats.org/officeDocument/2006/relationships/tags" Target="../tags/tag185.xml"/><Relationship Id="rId51" Type="http://schemas.openxmlformats.org/officeDocument/2006/relationships/tags" Target="../tags/tag184.xml"/><Relationship Id="rId50" Type="http://schemas.openxmlformats.org/officeDocument/2006/relationships/tags" Target="../tags/tag183.xml"/><Relationship Id="rId5" Type="http://schemas.openxmlformats.org/officeDocument/2006/relationships/tags" Target="../tags/tag138.xml"/><Relationship Id="rId49" Type="http://schemas.openxmlformats.org/officeDocument/2006/relationships/tags" Target="../tags/tag182.xml"/><Relationship Id="rId48" Type="http://schemas.openxmlformats.org/officeDocument/2006/relationships/tags" Target="../tags/tag181.xml"/><Relationship Id="rId47" Type="http://schemas.openxmlformats.org/officeDocument/2006/relationships/tags" Target="../tags/tag180.xml"/><Relationship Id="rId46" Type="http://schemas.openxmlformats.org/officeDocument/2006/relationships/tags" Target="../tags/tag179.xml"/><Relationship Id="rId45" Type="http://schemas.openxmlformats.org/officeDocument/2006/relationships/tags" Target="../tags/tag178.xml"/><Relationship Id="rId44" Type="http://schemas.openxmlformats.org/officeDocument/2006/relationships/tags" Target="../tags/tag177.xml"/><Relationship Id="rId43" Type="http://schemas.openxmlformats.org/officeDocument/2006/relationships/tags" Target="../tags/tag176.xml"/><Relationship Id="rId42" Type="http://schemas.openxmlformats.org/officeDocument/2006/relationships/tags" Target="../tags/tag175.xml"/><Relationship Id="rId41" Type="http://schemas.openxmlformats.org/officeDocument/2006/relationships/tags" Target="../tags/tag174.xml"/><Relationship Id="rId40" Type="http://schemas.openxmlformats.org/officeDocument/2006/relationships/tags" Target="../tags/tag173.xml"/><Relationship Id="rId4" Type="http://schemas.openxmlformats.org/officeDocument/2006/relationships/tags" Target="../tags/tag137.xml"/><Relationship Id="rId39" Type="http://schemas.openxmlformats.org/officeDocument/2006/relationships/tags" Target="../tags/tag172.xml"/><Relationship Id="rId38" Type="http://schemas.openxmlformats.org/officeDocument/2006/relationships/tags" Target="../tags/tag171.xml"/><Relationship Id="rId37" Type="http://schemas.openxmlformats.org/officeDocument/2006/relationships/tags" Target="../tags/tag170.xml"/><Relationship Id="rId36" Type="http://schemas.openxmlformats.org/officeDocument/2006/relationships/tags" Target="../tags/tag169.xml"/><Relationship Id="rId35" Type="http://schemas.openxmlformats.org/officeDocument/2006/relationships/tags" Target="../tags/tag168.xml"/><Relationship Id="rId34" Type="http://schemas.openxmlformats.org/officeDocument/2006/relationships/tags" Target="../tags/tag167.xml"/><Relationship Id="rId33" Type="http://schemas.openxmlformats.org/officeDocument/2006/relationships/tags" Target="../tags/tag166.xml"/><Relationship Id="rId32" Type="http://schemas.openxmlformats.org/officeDocument/2006/relationships/tags" Target="../tags/tag165.xml"/><Relationship Id="rId31" Type="http://schemas.openxmlformats.org/officeDocument/2006/relationships/tags" Target="../tags/tag164.xml"/><Relationship Id="rId30" Type="http://schemas.openxmlformats.org/officeDocument/2006/relationships/tags" Target="../tags/tag163.xml"/><Relationship Id="rId3" Type="http://schemas.openxmlformats.org/officeDocument/2006/relationships/tags" Target="../tags/tag136.xml"/><Relationship Id="rId29" Type="http://schemas.openxmlformats.org/officeDocument/2006/relationships/tags" Target="../tags/tag162.xml"/><Relationship Id="rId28" Type="http://schemas.openxmlformats.org/officeDocument/2006/relationships/tags" Target="../tags/tag161.xml"/><Relationship Id="rId27" Type="http://schemas.openxmlformats.org/officeDocument/2006/relationships/tags" Target="../tags/tag160.xml"/><Relationship Id="rId26" Type="http://schemas.openxmlformats.org/officeDocument/2006/relationships/tags" Target="../tags/tag159.xml"/><Relationship Id="rId25" Type="http://schemas.openxmlformats.org/officeDocument/2006/relationships/tags" Target="../tags/tag158.xml"/><Relationship Id="rId24" Type="http://schemas.openxmlformats.org/officeDocument/2006/relationships/tags" Target="../tags/tag157.xml"/><Relationship Id="rId23" Type="http://schemas.openxmlformats.org/officeDocument/2006/relationships/tags" Target="../tags/tag156.xml"/><Relationship Id="rId22" Type="http://schemas.openxmlformats.org/officeDocument/2006/relationships/tags" Target="../tags/tag155.xml"/><Relationship Id="rId21" Type="http://schemas.openxmlformats.org/officeDocument/2006/relationships/tags" Target="../tags/tag154.xml"/><Relationship Id="rId20" Type="http://schemas.openxmlformats.org/officeDocument/2006/relationships/tags" Target="../tags/tag153.xml"/><Relationship Id="rId2" Type="http://schemas.openxmlformats.org/officeDocument/2006/relationships/tags" Target="../tags/tag135.xml"/><Relationship Id="rId19" Type="http://schemas.openxmlformats.org/officeDocument/2006/relationships/tags" Target="../tags/tag152.xml"/><Relationship Id="rId18" Type="http://schemas.openxmlformats.org/officeDocument/2006/relationships/tags" Target="../tags/tag151.xml"/><Relationship Id="rId17" Type="http://schemas.openxmlformats.org/officeDocument/2006/relationships/tags" Target="../tags/tag150.xml"/><Relationship Id="rId16" Type="http://schemas.openxmlformats.org/officeDocument/2006/relationships/tags" Target="../tags/tag149.xml"/><Relationship Id="rId15" Type="http://schemas.openxmlformats.org/officeDocument/2006/relationships/tags" Target="../tags/tag148.xml"/><Relationship Id="rId14" Type="http://schemas.openxmlformats.org/officeDocument/2006/relationships/tags" Target="../tags/tag147.xml"/><Relationship Id="rId13" Type="http://schemas.openxmlformats.org/officeDocument/2006/relationships/tags" Target="../tags/tag146.xml"/><Relationship Id="rId12" Type="http://schemas.openxmlformats.org/officeDocument/2006/relationships/tags" Target="../tags/tag145.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232.xml"/><Relationship Id="rId8" Type="http://schemas.openxmlformats.org/officeDocument/2006/relationships/tags" Target="../tags/tag231.xml"/><Relationship Id="rId7" Type="http://schemas.openxmlformats.org/officeDocument/2006/relationships/tags" Target="../tags/tag230.xml"/><Relationship Id="rId62" Type="http://schemas.openxmlformats.org/officeDocument/2006/relationships/tags" Target="../tags/tag285.xml"/><Relationship Id="rId61" Type="http://schemas.openxmlformats.org/officeDocument/2006/relationships/tags" Target="../tags/tag284.xml"/><Relationship Id="rId60" Type="http://schemas.openxmlformats.org/officeDocument/2006/relationships/tags" Target="../tags/tag283.xml"/><Relationship Id="rId6" Type="http://schemas.openxmlformats.org/officeDocument/2006/relationships/tags" Target="../tags/tag229.xml"/><Relationship Id="rId59" Type="http://schemas.openxmlformats.org/officeDocument/2006/relationships/tags" Target="../tags/tag282.xml"/><Relationship Id="rId58" Type="http://schemas.openxmlformats.org/officeDocument/2006/relationships/tags" Target="../tags/tag281.xml"/><Relationship Id="rId57" Type="http://schemas.openxmlformats.org/officeDocument/2006/relationships/tags" Target="../tags/tag280.xml"/><Relationship Id="rId56" Type="http://schemas.openxmlformats.org/officeDocument/2006/relationships/tags" Target="../tags/tag279.xml"/><Relationship Id="rId55" Type="http://schemas.openxmlformats.org/officeDocument/2006/relationships/tags" Target="../tags/tag278.xml"/><Relationship Id="rId54" Type="http://schemas.openxmlformats.org/officeDocument/2006/relationships/tags" Target="../tags/tag277.xml"/><Relationship Id="rId53" Type="http://schemas.openxmlformats.org/officeDocument/2006/relationships/tags" Target="../tags/tag276.xml"/><Relationship Id="rId52" Type="http://schemas.openxmlformats.org/officeDocument/2006/relationships/tags" Target="../tags/tag275.xml"/><Relationship Id="rId51" Type="http://schemas.openxmlformats.org/officeDocument/2006/relationships/tags" Target="../tags/tag274.xml"/><Relationship Id="rId50" Type="http://schemas.openxmlformats.org/officeDocument/2006/relationships/tags" Target="../tags/tag273.xml"/><Relationship Id="rId5" Type="http://schemas.openxmlformats.org/officeDocument/2006/relationships/tags" Target="../tags/tag228.xml"/><Relationship Id="rId49" Type="http://schemas.openxmlformats.org/officeDocument/2006/relationships/tags" Target="../tags/tag272.xml"/><Relationship Id="rId48" Type="http://schemas.openxmlformats.org/officeDocument/2006/relationships/tags" Target="../tags/tag271.xml"/><Relationship Id="rId47" Type="http://schemas.openxmlformats.org/officeDocument/2006/relationships/tags" Target="../tags/tag270.xml"/><Relationship Id="rId46" Type="http://schemas.openxmlformats.org/officeDocument/2006/relationships/tags" Target="../tags/tag269.xml"/><Relationship Id="rId45" Type="http://schemas.openxmlformats.org/officeDocument/2006/relationships/tags" Target="../tags/tag268.xml"/><Relationship Id="rId44" Type="http://schemas.openxmlformats.org/officeDocument/2006/relationships/tags" Target="../tags/tag267.xml"/><Relationship Id="rId43" Type="http://schemas.openxmlformats.org/officeDocument/2006/relationships/tags" Target="../tags/tag266.xml"/><Relationship Id="rId42" Type="http://schemas.openxmlformats.org/officeDocument/2006/relationships/tags" Target="../tags/tag265.xml"/><Relationship Id="rId41" Type="http://schemas.openxmlformats.org/officeDocument/2006/relationships/tags" Target="../tags/tag264.xml"/><Relationship Id="rId40" Type="http://schemas.openxmlformats.org/officeDocument/2006/relationships/tags" Target="../tags/tag263.xml"/><Relationship Id="rId4" Type="http://schemas.openxmlformats.org/officeDocument/2006/relationships/tags" Target="../tags/tag227.xml"/><Relationship Id="rId39" Type="http://schemas.openxmlformats.org/officeDocument/2006/relationships/tags" Target="../tags/tag262.xml"/><Relationship Id="rId38" Type="http://schemas.openxmlformats.org/officeDocument/2006/relationships/tags" Target="../tags/tag261.xml"/><Relationship Id="rId37" Type="http://schemas.openxmlformats.org/officeDocument/2006/relationships/tags" Target="../tags/tag260.xml"/><Relationship Id="rId36" Type="http://schemas.openxmlformats.org/officeDocument/2006/relationships/tags" Target="../tags/tag259.xml"/><Relationship Id="rId35" Type="http://schemas.openxmlformats.org/officeDocument/2006/relationships/tags" Target="../tags/tag258.xml"/><Relationship Id="rId34" Type="http://schemas.openxmlformats.org/officeDocument/2006/relationships/tags" Target="../tags/tag257.xml"/><Relationship Id="rId33" Type="http://schemas.openxmlformats.org/officeDocument/2006/relationships/tags" Target="../tags/tag256.xml"/><Relationship Id="rId32" Type="http://schemas.openxmlformats.org/officeDocument/2006/relationships/tags" Target="../tags/tag255.xml"/><Relationship Id="rId31" Type="http://schemas.openxmlformats.org/officeDocument/2006/relationships/tags" Target="../tags/tag254.xml"/><Relationship Id="rId30" Type="http://schemas.openxmlformats.org/officeDocument/2006/relationships/tags" Target="../tags/tag253.xml"/><Relationship Id="rId3" Type="http://schemas.openxmlformats.org/officeDocument/2006/relationships/tags" Target="../tags/tag226.xml"/><Relationship Id="rId29" Type="http://schemas.openxmlformats.org/officeDocument/2006/relationships/tags" Target="../tags/tag252.xml"/><Relationship Id="rId28" Type="http://schemas.openxmlformats.org/officeDocument/2006/relationships/tags" Target="../tags/tag251.xml"/><Relationship Id="rId27" Type="http://schemas.openxmlformats.org/officeDocument/2006/relationships/tags" Target="../tags/tag250.xml"/><Relationship Id="rId26" Type="http://schemas.openxmlformats.org/officeDocument/2006/relationships/tags" Target="../tags/tag249.xml"/><Relationship Id="rId25" Type="http://schemas.openxmlformats.org/officeDocument/2006/relationships/tags" Target="../tags/tag248.xml"/><Relationship Id="rId24" Type="http://schemas.openxmlformats.org/officeDocument/2006/relationships/tags" Target="../tags/tag247.xml"/><Relationship Id="rId23" Type="http://schemas.openxmlformats.org/officeDocument/2006/relationships/tags" Target="../tags/tag246.xml"/><Relationship Id="rId22" Type="http://schemas.openxmlformats.org/officeDocument/2006/relationships/tags" Target="../tags/tag245.xml"/><Relationship Id="rId21" Type="http://schemas.openxmlformats.org/officeDocument/2006/relationships/tags" Target="../tags/tag244.xml"/><Relationship Id="rId20" Type="http://schemas.openxmlformats.org/officeDocument/2006/relationships/tags" Target="../tags/tag243.xml"/><Relationship Id="rId2" Type="http://schemas.openxmlformats.org/officeDocument/2006/relationships/tags" Target="../tags/tag225.xml"/><Relationship Id="rId19" Type="http://schemas.openxmlformats.org/officeDocument/2006/relationships/tags" Target="../tags/tag242.xml"/><Relationship Id="rId18" Type="http://schemas.openxmlformats.org/officeDocument/2006/relationships/tags" Target="../tags/tag241.xml"/><Relationship Id="rId17" Type="http://schemas.openxmlformats.org/officeDocument/2006/relationships/tags" Target="../tags/tag240.xml"/><Relationship Id="rId16" Type="http://schemas.openxmlformats.org/officeDocument/2006/relationships/tags" Target="../tags/tag239.xml"/><Relationship Id="rId15" Type="http://schemas.openxmlformats.org/officeDocument/2006/relationships/tags" Target="../tags/tag238.xml"/><Relationship Id="rId14" Type="http://schemas.openxmlformats.org/officeDocument/2006/relationships/tags" Target="../tags/tag237.xml"/><Relationship Id="rId13" Type="http://schemas.openxmlformats.org/officeDocument/2006/relationships/tags" Target="../tags/tag236.xml"/><Relationship Id="rId12" Type="http://schemas.openxmlformats.org/officeDocument/2006/relationships/tags" Target="../tags/tag235.xml"/><Relationship Id="rId11" Type="http://schemas.openxmlformats.org/officeDocument/2006/relationships/tags" Target="../tags/tag234.xml"/><Relationship Id="rId10" Type="http://schemas.openxmlformats.org/officeDocument/2006/relationships/tags" Target="../tags/tag23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66" name="矩形 65"/>
          <p:cNvSpPr>
            <a:spLocks noChangeAspect="1"/>
          </p:cNvSpPr>
          <p:nvPr userDrawn="1">
            <p:custDataLst>
              <p:tags r:id="rId2"/>
            </p:custDataLst>
          </p:nvPr>
        </p:nvSpPr>
        <p:spPr>
          <a:xfrm flipH="1">
            <a:off x="0" y="1566000"/>
            <a:ext cx="9426177" cy="5292000"/>
          </a:xfrm>
          <a:prstGeom prst="rect">
            <a:avLst/>
          </a:prstGeom>
          <a:gradFill>
            <a:gsLst>
              <a:gs pos="0">
                <a:srgbClr val="FFFFFF">
                  <a:alpha val="15000"/>
                </a:srgbClr>
              </a:gs>
              <a:gs pos="40000">
                <a:schemeClr val="tx1">
                  <a:alpha val="0"/>
                </a:schemeClr>
              </a:gs>
            </a:gsLst>
            <a:lin ang="135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7" name="矩形 66"/>
          <p:cNvSpPr>
            <a:spLocks noChangeAspect="1"/>
          </p:cNvSpPr>
          <p:nvPr userDrawn="1">
            <p:custDataLst>
              <p:tags r:id="rId3"/>
            </p:custDataLst>
          </p:nvPr>
        </p:nvSpPr>
        <p:spPr>
          <a:xfrm>
            <a:off x="2764627" y="1566000"/>
            <a:ext cx="9427373" cy="5292000"/>
          </a:xfrm>
          <a:prstGeom prst="rect">
            <a:avLst/>
          </a:prstGeom>
          <a:gradFill>
            <a:gsLst>
              <a:gs pos="0">
                <a:srgbClr val="FFFFFF">
                  <a:alpha val="15000"/>
                </a:srgbClr>
              </a:gs>
              <a:gs pos="40000">
                <a:schemeClr val="tx1">
                  <a:alpha val="0"/>
                </a:schemeClr>
              </a:gs>
            </a:gsLst>
            <a:lin ang="135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normAutofit/>
          </a:bodyPr>
          <a:lstStyle/>
          <a:p>
            <a:pPr algn="ctr"/>
            <a:endParaRPr lang="zh-CN" altLang="en-US"/>
          </a:p>
        </p:txBody>
      </p:sp>
      <p:sp>
        <p:nvSpPr>
          <p:cNvPr id="68" name="椭圆 67"/>
          <p:cNvSpPr/>
          <p:nvPr userDrawn="1">
            <p:custDataLst>
              <p:tags r:id="rId4"/>
            </p:custDataLst>
          </p:nvPr>
        </p:nvSpPr>
        <p:spPr>
          <a:xfrm>
            <a:off x="3657600" y="1214120"/>
            <a:ext cx="4876800" cy="4876800"/>
          </a:xfrm>
          <a:prstGeom prst="ellipse">
            <a:avLst/>
          </a:prstGeom>
          <a:gradFill>
            <a:gsLst>
              <a:gs pos="0">
                <a:schemeClr val="bg2">
                  <a:lumMod val="90000"/>
                  <a:lumOff val="10000"/>
                  <a:alpha val="60000"/>
                </a:schemeClr>
              </a:gs>
              <a:gs pos="72000">
                <a:schemeClr val="bg2">
                  <a:alpha val="0"/>
                </a:schemeClr>
              </a:gs>
            </a:gsLst>
            <a:path path="circle">
              <a:fillToRect l="50000" t="50000" r="50000" b="50000"/>
            </a:path>
            <a:tileRect/>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69" name="直接连接符 68"/>
          <p:cNvCxnSpPr/>
          <p:nvPr userDrawn="1">
            <p:custDataLst>
              <p:tags r:id="rId5"/>
            </p:custDataLst>
          </p:nvPr>
        </p:nvCxnSpPr>
        <p:spPr>
          <a:xfrm flipH="1">
            <a:off x="6024245" y="0"/>
            <a:ext cx="457200" cy="371411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70" name="直接连接符 69"/>
          <p:cNvCxnSpPr/>
          <p:nvPr userDrawn="1">
            <p:custDataLst>
              <p:tags r:id="rId6"/>
            </p:custDataLst>
          </p:nvPr>
        </p:nvCxnSpPr>
        <p:spPr>
          <a:xfrm flipH="1">
            <a:off x="6138545" y="0"/>
            <a:ext cx="1285875" cy="348551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71" name="直接连接符 70"/>
          <p:cNvCxnSpPr/>
          <p:nvPr userDrawn="1">
            <p:custDataLst>
              <p:tags r:id="rId7"/>
            </p:custDataLst>
          </p:nvPr>
        </p:nvCxnSpPr>
        <p:spPr>
          <a:xfrm flipH="1">
            <a:off x="6139180" y="0"/>
            <a:ext cx="2209165" cy="354330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72" name="直接连接符 71"/>
          <p:cNvCxnSpPr/>
          <p:nvPr userDrawn="1">
            <p:custDataLst>
              <p:tags r:id="rId8"/>
            </p:custDataLst>
          </p:nvPr>
        </p:nvCxnSpPr>
        <p:spPr>
          <a:xfrm flipH="1">
            <a:off x="6157595" y="0"/>
            <a:ext cx="3076575" cy="356806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73" name="直接连接符 72"/>
          <p:cNvCxnSpPr/>
          <p:nvPr userDrawn="1">
            <p:custDataLst>
              <p:tags r:id="rId9"/>
            </p:custDataLst>
          </p:nvPr>
        </p:nvCxnSpPr>
        <p:spPr>
          <a:xfrm flipH="1">
            <a:off x="6249670" y="0"/>
            <a:ext cx="3917950" cy="350583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74" name="直接连接符 73"/>
          <p:cNvCxnSpPr/>
          <p:nvPr userDrawn="1">
            <p:custDataLst>
              <p:tags r:id="rId10"/>
            </p:custDataLst>
          </p:nvPr>
        </p:nvCxnSpPr>
        <p:spPr>
          <a:xfrm flipH="1">
            <a:off x="6429375" y="0"/>
            <a:ext cx="4671695" cy="340995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75" name="直接连接符 74"/>
          <p:cNvCxnSpPr/>
          <p:nvPr userDrawn="1">
            <p:custDataLst>
              <p:tags r:id="rId11"/>
            </p:custDataLst>
          </p:nvPr>
        </p:nvCxnSpPr>
        <p:spPr>
          <a:xfrm flipH="1">
            <a:off x="6415405" y="0"/>
            <a:ext cx="5515610" cy="344360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76" name="直接连接符 75"/>
          <p:cNvCxnSpPr/>
          <p:nvPr userDrawn="1">
            <p:custDataLst>
              <p:tags r:id="rId12"/>
            </p:custDataLst>
          </p:nvPr>
        </p:nvCxnSpPr>
        <p:spPr>
          <a:xfrm flipH="1">
            <a:off x="6442710" y="516255"/>
            <a:ext cx="5749290" cy="299593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77" name="直接连接符 76"/>
          <p:cNvCxnSpPr/>
          <p:nvPr userDrawn="1">
            <p:custDataLst>
              <p:tags r:id="rId13"/>
            </p:custDataLst>
          </p:nvPr>
        </p:nvCxnSpPr>
        <p:spPr>
          <a:xfrm flipH="1">
            <a:off x="6452235" y="1314450"/>
            <a:ext cx="5739765" cy="224536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78" name="直接连接符 77"/>
          <p:cNvCxnSpPr/>
          <p:nvPr userDrawn="1">
            <p:custDataLst>
              <p:tags r:id="rId14"/>
            </p:custDataLst>
          </p:nvPr>
        </p:nvCxnSpPr>
        <p:spPr>
          <a:xfrm flipH="1">
            <a:off x="6381115" y="2264410"/>
            <a:ext cx="5810885" cy="134810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79" name="直接连接符 78"/>
          <p:cNvCxnSpPr/>
          <p:nvPr userDrawn="1">
            <p:custDataLst>
              <p:tags r:id="rId15"/>
            </p:custDataLst>
          </p:nvPr>
        </p:nvCxnSpPr>
        <p:spPr>
          <a:xfrm flipH="1">
            <a:off x="6428740" y="2887980"/>
            <a:ext cx="5763260" cy="70993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80" name="直接连接符 79"/>
          <p:cNvCxnSpPr/>
          <p:nvPr userDrawn="1">
            <p:custDataLst>
              <p:tags r:id="rId16"/>
            </p:custDataLst>
          </p:nvPr>
        </p:nvCxnSpPr>
        <p:spPr>
          <a:xfrm flipH="1">
            <a:off x="6343650" y="3516630"/>
            <a:ext cx="5848350" cy="14478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81" name="直接连接符 80"/>
          <p:cNvCxnSpPr/>
          <p:nvPr userDrawn="1">
            <p:custDataLst>
              <p:tags r:id="rId17"/>
            </p:custDataLst>
          </p:nvPr>
        </p:nvCxnSpPr>
        <p:spPr>
          <a:xfrm flipH="1" flipV="1">
            <a:off x="6307455" y="3737610"/>
            <a:ext cx="5884545" cy="51244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82" name="直接连接符 81"/>
          <p:cNvCxnSpPr/>
          <p:nvPr userDrawn="1">
            <p:custDataLst>
              <p:tags r:id="rId18"/>
            </p:custDataLst>
          </p:nvPr>
        </p:nvCxnSpPr>
        <p:spPr>
          <a:xfrm flipH="1" flipV="1">
            <a:off x="6264910" y="3785235"/>
            <a:ext cx="5927090" cy="132207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83" name="直接连接符 82"/>
          <p:cNvCxnSpPr/>
          <p:nvPr userDrawn="1">
            <p:custDataLst>
              <p:tags r:id="rId19"/>
            </p:custDataLst>
          </p:nvPr>
        </p:nvCxnSpPr>
        <p:spPr>
          <a:xfrm flipH="1" flipV="1">
            <a:off x="6341110" y="3885565"/>
            <a:ext cx="5850890" cy="225425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84" name="直接连接符 83"/>
          <p:cNvCxnSpPr/>
          <p:nvPr userDrawn="1">
            <p:custDataLst>
              <p:tags r:id="rId20"/>
            </p:custDataLst>
          </p:nvPr>
        </p:nvCxnSpPr>
        <p:spPr>
          <a:xfrm flipH="1" flipV="1">
            <a:off x="6320790" y="3928745"/>
            <a:ext cx="5135880" cy="292925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85" name="直接连接符 84"/>
          <p:cNvCxnSpPr/>
          <p:nvPr userDrawn="1">
            <p:custDataLst>
              <p:tags r:id="rId21"/>
            </p:custDataLst>
          </p:nvPr>
        </p:nvCxnSpPr>
        <p:spPr>
          <a:xfrm flipH="1" flipV="1">
            <a:off x="6290310" y="3954780"/>
            <a:ext cx="3646805" cy="290322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86" name="直接连接符 85"/>
          <p:cNvCxnSpPr/>
          <p:nvPr userDrawn="1">
            <p:custDataLst>
              <p:tags r:id="rId22"/>
            </p:custDataLst>
          </p:nvPr>
        </p:nvCxnSpPr>
        <p:spPr>
          <a:xfrm flipH="1" flipV="1">
            <a:off x="6242685" y="3966210"/>
            <a:ext cx="2632710" cy="289179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87" name="直接连接符 86"/>
          <p:cNvCxnSpPr/>
          <p:nvPr userDrawn="1">
            <p:custDataLst>
              <p:tags r:id="rId23"/>
            </p:custDataLst>
          </p:nvPr>
        </p:nvCxnSpPr>
        <p:spPr>
          <a:xfrm flipH="1" flipV="1">
            <a:off x="6153785" y="3990975"/>
            <a:ext cx="2030730" cy="286639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88" name="直接连接符 87"/>
          <p:cNvCxnSpPr/>
          <p:nvPr userDrawn="1">
            <p:custDataLst>
              <p:tags r:id="rId24"/>
            </p:custDataLst>
          </p:nvPr>
        </p:nvCxnSpPr>
        <p:spPr>
          <a:xfrm flipH="1" flipV="1">
            <a:off x="6103620" y="4026535"/>
            <a:ext cx="1652270" cy="282702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89" name="直接连接符 88"/>
          <p:cNvCxnSpPr/>
          <p:nvPr userDrawn="1">
            <p:custDataLst>
              <p:tags r:id="rId25"/>
            </p:custDataLst>
          </p:nvPr>
        </p:nvCxnSpPr>
        <p:spPr>
          <a:xfrm flipH="1" flipV="1">
            <a:off x="6030595" y="4065905"/>
            <a:ext cx="924560" cy="278320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90" name="直接连接符 89"/>
          <p:cNvCxnSpPr/>
          <p:nvPr userDrawn="1">
            <p:custDataLst>
              <p:tags r:id="rId26"/>
            </p:custDataLst>
          </p:nvPr>
        </p:nvCxnSpPr>
        <p:spPr>
          <a:xfrm flipH="1" flipV="1">
            <a:off x="5959475" y="4077970"/>
            <a:ext cx="534035" cy="278003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91" name="直接连接符 90"/>
          <p:cNvCxnSpPr/>
          <p:nvPr userDrawn="1">
            <p:custDataLst>
              <p:tags r:id="rId27"/>
            </p:custDataLst>
          </p:nvPr>
        </p:nvCxnSpPr>
        <p:spPr>
          <a:xfrm flipH="1" flipV="1">
            <a:off x="5911215" y="4099560"/>
            <a:ext cx="190500" cy="275844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92" name="直接连接符 91"/>
          <p:cNvCxnSpPr/>
          <p:nvPr userDrawn="1">
            <p:custDataLst>
              <p:tags r:id="rId28"/>
            </p:custDataLst>
          </p:nvPr>
        </p:nvCxnSpPr>
        <p:spPr>
          <a:xfrm flipV="1">
            <a:off x="5564505" y="4098290"/>
            <a:ext cx="309880" cy="275971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93" name="直接连接符 92"/>
          <p:cNvCxnSpPr/>
          <p:nvPr userDrawn="1">
            <p:custDataLst>
              <p:tags r:id="rId29"/>
            </p:custDataLst>
          </p:nvPr>
        </p:nvCxnSpPr>
        <p:spPr>
          <a:xfrm flipV="1">
            <a:off x="5094605" y="4135120"/>
            <a:ext cx="700405" cy="272288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94" name="直接连接符 93"/>
          <p:cNvCxnSpPr/>
          <p:nvPr userDrawn="1">
            <p:custDataLst>
              <p:tags r:id="rId30"/>
            </p:custDataLst>
          </p:nvPr>
        </p:nvCxnSpPr>
        <p:spPr>
          <a:xfrm flipV="1">
            <a:off x="4398645" y="4080510"/>
            <a:ext cx="1377315" cy="277749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95" name="直接连接符 94"/>
          <p:cNvCxnSpPr/>
          <p:nvPr userDrawn="1">
            <p:custDataLst>
              <p:tags r:id="rId31"/>
            </p:custDataLst>
          </p:nvPr>
        </p:nvCxnSpPr>
        <p:spPr>
          <a:xfrm flipV="1">
            <a:off x="3895725" y="4064000"/>
            <a:ext cx="1859280" cy="279400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96" name="直接连接符 95"/>
          <p:cNvCxnSpPr/>
          <p:nvPr userDrawn="1">
            <p:custDataLst>
              <p:tags r:id="rId32"/>
            </p:custDataLst>
          </p:nvPr>
        </p:nvCxnSpPr>
        <p:spPr>
          <a:xfrm flipV="1">
            <a:off x="3217545" y="3985260"/>
            <a:ext cx="2522220" cy="286512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97" name="直接连接符 96"/>
          <p:cNvCxnSpPr/>
          <p:nvPr userDrawn="1">
            <p:custDataLst>
              <p:tags r:id="rId33"/>
            </p:custDataLst>
          </p:nvPr>
        </p:nvCxnSpPr>
        <p:spPr>
          <a:xfrm flipV="1">
            <a:off x="2213610" y="3931285"/>
            <a:ext cx="3512820" cy="292671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98" name="直接连接符 97"/>
          <p:cNvCxnSpPr/>
          <p:nvPr userDrawn="1">
            <p:custDataLst>
              <p:tags r:id="rId34"/>
            </p:custDataLst>
          </p:nvPr>
        </p:nvCxnSpPr>
        <p:spPr>
          <a:xfrm flipV="1">
            <a:off x="687070" y="3883660"/>
            <a:ext cx="5046345" cy="297434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99" name="直接连接符 98"/>
          <p:cNvCxnSpPr/>
          <p:nvPr userDrawn="1">
            <p:custDataLst>
              <p:tags r:id="rId35"/>
            </p:custDataLst>
          </p:nvPr>
        </p:nvCxnSpPr>
        <p:spPr>
          <a:xfrm flipV="1">
            <a:off x="0" y="3837940"/>
            <a:ext cx="5718810" cy="222186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00" name="直接连接符 99"/>
          <p:cNvCxnSpPr/>
          <p:nvPr userDrawn="1">
            <p:custDataLst>
              <p:tags r:id="rId36"/>
            </p:custDataLst>
          </p:nvPr>
        </p:nvCxnSpPr>
        <p:spPr>
          <a:xfrm flipV="1">
            <a:off x="0" y="3806825"/>
            <a:ext cx="5714365" cy="128143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01" name="直接连接符 100"/>
          <p:cNvCxnSpPr/>
          <p:nvPr userDrawn="1">
            <p:custDataLst>
              <p:tags r:id="rId37"/>
            </p:custDataLst>
          </p:nvPr>
        </p:nvCxnSpPr>
        <p:spPr>
          <a:xfrm flipV="1">
            <a:off x="0" y="3773805"/>
            <a:ext cx="5715635" cy="42354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02" name="直接连接符 101"/>
          <p:cNvCxnSpPr/>
          <p:nvPr userDrawn="1">
            <p:custDataLst>
              <p:tags r:id="rId38"/>
            </p:custDataLst>
          </p:nvPr>
        </p:nvCxnSpPr>
        <p:spPr>
          <a:xfrm>
            <a:off x="0" y="3470910"/>
            <a:ext cx="5745480" cy="25717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03" name="直接连接符 102"/>
          <p:cNvCxnSpPr/>
          <p:nvPr userDrawn="1">
            <p:custDataLst>
              <p:tags r:id="rId39"/>
            </p:custDataLst>
          </p:nvPr>
        </p:nvCxnSpPr>
        <p:spPr>
          <a:xfrm>
            <a:off x="0" y="2823210"/>
            <a:ext cx="5753735" cy="88201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04" name="直接连接符 103"/>
          <p:cNvCxnSpPr/>
          <p:nvPr userDrawn="1">
            <p:custDataLst>
              <p:tags r:id="rId40"/>
            </p:custDataLst>
          </p:nvPr>
        </p:nvCxnSpPr>
        <p:spPr>
          <a:xfrm>
            <a:off x="0" y="2220595"/>
            <a:ext cx="5745480" cy="147193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05" name="直接连接符 104"/>
          <p:cNvCxnSpPr/>
          <p:nvPr userDrawn="1">
            <p:custDataLst>
              <p:tags r:id="rId41"/>
            </p:custDataLst>
          </p:nvPr>
        </p:nvCxnSpPr>
        <p:spPr>
          <a:xfrm>
            <a:off x="0" y="1710690"/>
            <a:ext cx="5733415" cy="196977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06" name="直接连接符 105"/>
          <p:cNvCxnSpPr/>
          <p:nvPr userDrawn="1">
            <p:custDataLst>
              <p:tags r:id="rId42"/>
            </p:custDataLst>
          </p:nvPr>
        </p:nvCxnSpPr>
        <p:spPr>
          <a:xfrm>
            <a:off x="0" y="1243330"/>
            <a:ext cx="5744845" cy="240284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07" name="直接连接符 106"/>
          <p:cNvCxnSpPr/>
          <p:nvPr userDrawn="1">
            <p:custDataLst>
              <p:tags r:id="rId43"/>
            </p:custDataLst>
          </p:nvPr>
        </p:nvCxnSpPr>
        <p:spPr>
          <a:xfrm>
            <a:off x="0" y="636270"/>
            <a:ext cx="5731510" cy="290004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08" name="直接连接符 107"/>
          <p:cNvCxnSpPr/>
          <p:nvPr userDrawn="1">
            <p:custDataLst>
              <p:tags r:id="rId44"/>
            </p:custDataLst>
          </p:nvPr>
        </p:nvCxnSpPr>
        <p:spPr>
          <a:xfrm>
            <a:off x="0" y="0"/>
            <a:ext cx="5788660" cy="343217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09" name="直接连接符 108"/>
          <p:cNvCxnSpPr/>
          <p:nvPr userDrawn="1">
            <p:custDataLst>
              <p:tags r:id="rId45"/>
            </p:custDataLst>
          </p:nvPr>
        </p:nvCxnSpPr>
        <p:spPr>
          <a:xfrm>
            <a:off x="857250" y="0"/>
            <a:ext cx="4855845" cy="339153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10" name="直接连接符 109"/>
          <p:cNvCxnSpPr/>
          <p:nvPr userDrawn="1">
            <p:custDataLst>
              <p:tags r:id="rId46"/>
            </p:custDataLst>
          </p:nvPr>
        </p:nvCxnSpPr>
        <p:spPr>
          <a:xfrm>
            <a:off x="1842770" y="0"/>
            <a:ext cx="3863975" cy="336867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sp>
        <p:nvSpPr>
          <p:cNvPr id="111" name="等腰三角形 110"/>
          <p:cNvSpPr/>
          <p:nvPr userDrawn="1">
            <p:custDataLst>
              <p:tags r:id="rId47"/>
            </p:custDataLst>
          </p:nvPr>
        </p:nvSpPr>
        <p:spPr>
          <a:xfrm flipV="1">
            <a:off x="3860483" y="2141855"/>
            <a:ext cx="4387215" cy="4191000"/>
          </a:xfrm>
          <a:prstGeom prst="triangle">
            <a:avLst/>
          </a:prstGeom>
          <a:noFill/>
          <a:ln w="9525">
            <a:solidFill>
              <a:schemeClr val="tx1">
                <a:alpha val="1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12" name="直接连接符 111"/>
          <p:cNvCxnSpPr/>
          <p:nvPr userDrawn="1">
            <p:custDataLst>
              <p:tags r:id="rId48"/>
            </p:custDataLst>
          </p:nvPr>
        </p:nvCxnSpPr>
        <p:spPr>
          <a:xfrm>
            <a:off x="2833370" y="0"/>
            <a:ext cx="2898775" cy="339915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13" name="直接连接符 112"/>
          <p:cNvCxnSpPr/>
          <p:nvPr userDrawn="1">
            <p:custDataLst>
              <p:tags r:id="rId49"/>
            </p:custDataLst>
          </p:nvPr>
        </p:nvCxnSpPr>
        <p:spPr>
          <a:xfrm>
            <a:off x="3775710" y="0"/>
            <a:ext cx="2024380" cy="347535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14" name="直接连接符 113"/>
          <p:cNvCxnSpPr/>
          <p:nvPr userDrawn="1">
            <p:custDataLst>
              <p:tags r:id="rId50"/>
            </p:custDataLst>
          </p:nvPr>
        </p:nvCxnSpPr>
        <p:spPr>
          <a:xfrm>
            <a:off x="4665980" y="0"/>
            <a:ext cx="1210310" cy="355155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15" name="直接连接符 114"/>
          <p:cNvCxnSpPr/>
          <p:nvPr userDrawn="1">
            <p:custDataLst>
              <p:tags r:id="rId51"/>
            </p:custDataLst>
          </p:nvPr>
        </p:nvCxnSpPr>
        <p:spPr>
          <a:xfrm>
            <a:off x="5605145" y="0"/>
            <a:ext cx="299720" cy="347091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sp>
        <p:nvSpPr>
          <p:cNvPr id="28" name="任意多边形: 形状 27"/>
          <p:cNvSpPr/>
          <p:nvPr userDrawn="1">
            <p:custDataLst>
              <p:tags r:id="rId52"/>
            </p:custDataLst>
          </p:nvPr>
        </p:nvSpPr>
        <p:spPr>
          <a:xfrm flipV="1">
            <a:off x="2833054" y="1532256"/>
            <a:ext cx="6442074" cy="5325744"/>
          </a:xfrm>
          <a:custGeom>
            <a:avLst/>
            <a:gdLst>
              <a:gd name="connsiteX0" fmla="*/ 0 w 6442074"/>
              <a:gd name="connsiteY0" fmla="*/ 5325744 h 5325744"/>
              <a:gd name="connsiteX1" fmla="*/ 6442074 w 6442074"/>
              <a:gd name="connsiteY1" fmla="*/ 5325744 h 5325744"/>
              <a:gd name="connsiteX2" fmla="*/ 3426689 w 6442074"/>
              <a:gd name="connsiteY2" fmla="*/ 0 h 5325744"/>
              <a:gd name="connsiteX3" fmla="*/ 3015386 w 6442074"/>
              <a:gd name="connsiteY3" fmla="*/ 0 h 5325744"/>
              <a:gd name="connsiteX0-1" fmla="*/ 0 w 6442074"/>
              <a:gd name="connsiteY0-2" fmla="*/ 5325744 h 5325744"/>
              <a:gd name="connsiteX1-3" fmla="*/ 6442074 w 6442074"/>
              <a:gd name="connsiteY1-4" fmla="*/ 5325744 h 5325744"/>
              <a:gd name="connsiteX2-5" fmla="*/ 3426689 w 6442074"/>
              <a:gd name="connsiteY2-6" fmla="*/ 0 h 5325744"/>
              <a:gd name="connsiteX3-7" fmla="*/ 3237546 w 6442074"/>
              <a:gd name="connsiteY3-8" fmla="*/ 0 h 5325744"/>
              <a:gd name="connsiteX4" fmla="*/ 3015386 w 6442074"/>
              <a:gd name="connsiteY4" fmla="*/ 0 h 5325744"/>
              <a:gd name="connsiteX5" fmla="*/ 0 w 6442074"/>
              <a:gd name="connsiteY5" fmla="*/ 5325744 h 5325744"/>
              <a:gd name="connsiteX0-9" fmla="*/ 3237546 w 6442074"/>
              <a:gd name="connsiteY0-10" fmla="*/ 0 h 5325744"/>
              <a:gd name="connsiteX1-11" fmla="*/ 3015386 w 6442074"/>
              <a:gd name="connsiteY1-12" fmla="*/ 0 h 5325744"/>
              <a:gd name="connsiteX2-13" fmla="*/ 0 w 6442074"/>
              <a:gd name="connsiteY2-14" fmla="*/ 5325744 h 5325744"/>
              <a:gd name="connsiteX3-15" fmla="*/ 6442074 w 6442074"/>
              <a:gd name="connsiteY3-16" fmla="*/ 5325744 h 5325744"/>
              <a:gd name="connsiteX4-17" fmla="*/ 3426689 w 6442074"/>
              <a:gd name="connsiteY4-18" fmla="*/ 0 h 5325744"/>
              <a:gd name="connsiteX5-19" fmla="*/ 3328986 w 6442074"/>
              <a:gd name="connsiteY5-20" fmla="*/ 91440 h 5325744"/>
              <a:gd name="connsiteX0-21" fmla="*/ 3237546 w 6442074"/>
              <a:gd name="connsiteY0-22" fmla="*/ 0 h 5325744"/>
              <a:gd name="connsiteX1-23" fmla="*/ 3015386 w 6442074"/>
              <a:gd name="connsiteY1-24" fmla="*/ 0 h 5325744"/>
              <a:gd name="connsiteX2-25" fmla="*/ 0 w 6442074"/>
              <a:gd name="connsiteY2-26" fmla="*/ 5325744 h 5325744"/>
              <a:gd name="connsiteX3-27" fmla="*/ 6442074 w 6442074"/>
              <a:gd name="connsiteY3-28" fmla="*/ 5325744 h 5325744"/>
              <a:gd name="connsiteX4-29" fmla="*/ 3426689 w 6442074"/>
              <a:gd name="connsiteY4-30" fmla="*/ 0 h 5325744"/>
              <a:gd name="connsiteX0-31" fmla="*/ 3015386 w 6442074"/>
              <a:gd name="connsiteY0-32" fmla="*/ 0 h 5325744"/>
              <a:gd name="connsiteX1-33" fmla="*/ 0 w 6442074"/>
              <a:gd name="connsiteY1-34" fmla="*/ 5325744 h 5325744"/>
              <a:gd name="connsiteX2-35" fmla="*/ 6442074 w 6442074"/>
              <a:gd name="connsiteY2-36" fmla="*/ 5325744 h 5325744"/>
              <a:gd name="connsiteX3-37" fmla="*/ 3426689 w 6442074"/>
              <a:gd name="connsiteY3-38" fmla="*/ 0 h 5325744"/>
            </a:gdLst>
            <a:ahLst/>
            <a:cxnLst>
              <a:cxn ang="0">
                <a:pos x="connsiteX0-1" y="connsiteY0-2"/>
              </a:cxn>
              <a:cxn ang="0">
                <a:pos x="connsiteX1-3" y="connsiteY1-4"/>
              </a:cxn>
              <a:cxn ang="0">
                <a:pos x="connsiteX2-5" y="connsiteY2-6"/>
              </a:cxn>
              <a:cxn ang="0">
                <a:pos x="connsiteX3-7" y="connsiteY3-8"/>
              </a:cxn>
            </a:cxnLst>
            <a:rect l="l" t="t" r="r" b="b"/>
            <a:pathLst>
              <a:path w="6442074" h="5325744">
                <a:moveTo>
                  <a:pt x="3015386" y="0"/>
                </a:moveTo>
                <a:lnTo>
                  <a:pt x="0" y="5325744"/>
                </a:lnTo>
                <a:lnTo>
                  <a:pt x="6442074" y="5325744"/>
                </a:lnTo>
                <a:lnTo>
                  <a:pt x="3426689" y="0"/>
                </a:lnTo>
              </a:path>
            </a:pathLst>
          </a:custGeom>
          <a:noFill/>
          <a:ln>
            <a:solidFill>
              <a:schemeClr val="tx1">
                <a:alpha val="12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2" name="任意多边形: 形状 21"/>
          <p:cNvSpPr/>
          <p:nvPr userDrawn="1">
            <p:custDataLst>
              <p:tags r:id="rId53"/>
            </p:custDataLst>
          </p:nvPr>
        </p:nvSpPr>
        <p:spPr>
          <a:xfrm flipV="1">
            <a:off x="1385572" y="636271"/>
            <a:ext cx="9337039" cy="6221729"/>
          </a:xfrm>
          <a:custGeom>
            <a:avLst/>
            <a:gdLst>
              <a:gd name="connsiteX0" fmla="*/ 0 w 9337039"/>
              <a:gd name="connsiteY0" fmla="*/ 6221729 h 6221729"/>
              <a:gd name="connsiteX1" fmla="*/ 9337039 w 9337039"/>
              <a:gd name="connsiteY1" fmla="*/ 6221729 h 6221729"/>
              <a:gd name="connsiteX2" fmla="*/ 5662676 w 9337039"/>
              <a:gd name="connsiteY2" fmla="*/ 0 h 6221729"/>
              <a:gd name="connsiteX3" fmla="*/ 3674365 w 9337039"/>
              <a:gd name="connsiteY3" fmla="*/ 0 h 6221729"/>
              <a:gd name="connsiteX0-1" fmla="*/ 0 w 9337039"/>
              <a:gd name="connsiteY0-2" fmla="*/ 6221729 h 6221729"/>
              <a:gd name="connsiteX1-3" fmla="*/ 9337039 w 9337039"/>
              <a:gd name="connsiteY1-4" fmla="*/ 6221729 h 6221729"/>
              <a:gd name="connsiteX2-5" fmla="*/ 5662676 w 9337039"/>
              <a:gd name="connsiteY2-6" fmla="*/ 0 h 6221729"/>
              <a:gd name="connsiteX3-7" fmla="*/ 4596128 w 9337039"/>
              <a:gd name="connsiteY3-8" fmla="*/ 0 h 6221729"/>
              <a:gd name="connsiteX4" fmla="*/ 3674365 w 9337039"/>
              <a:gd name="connsiteY4" fmla="*/ 0 h 6221729"/>
              <a:gd name="connsiteX5" fmla="*/ 0 w 9337039"/>
              <a:gd name="connsiteY5" fmla="*/ 6221729 h 6221729"/>
              <a:gd name="connsiteX0-9" fmla="*/ 4596128 w 9337039"/>
              <a:gd name="connsiteY0-10" fmla="*/ 0 h 6221729"/>
              <a:gd name="connsiteX1-11" fmla="*/ 3674365 w 9337039"/>
              <a:gd name="connsiteY1-12" fmla="*/ 0 h 6221729"/>
              <a:gd name="connsiteX2-13" fmla="*/ 0 w 9337039"/>
              <a:gd name="connsiteY2-14" fmla="*/ 6221729 h 6221729"/>
              <a:gd name="connsiteX3-15" fmla="*/ 9337039 w 9337039"/>
              <a:gd name="connsiteY3-16" fmla="*/ 6221729 h 6221729"/>
              <a:gd name="connsiteX4-17" fmla="*/ 5662676 w 9337039"/>
              <a:gd name="connsiteY4-18" fmla="*/ 0 h 6221729"/>
              <a:gd name="connsiteX5-19" fmla="*/ 4687568 w 9337039"/>
              <a:gd name="connsiteY5-20" fmla="*/ 91440 h 6221729"/>
              <a:gd name="connsiteX0-21" fmla="*/ 4596128 w 9337039"/>
              <a:gd name="connsiteY0-22" fmla="*/ 0 h 6221729"/>
              <a:gd name="connsiteX1-23" fmla="*/ 3674365 w 9337039"/>
              <a:gd name="connsiteY1-24" fmla="*/ 0 h 6221729"/>
              <a:gd name="connsiteX2-25" fmla="*/ 0 w 9337039"/>
              <a:gd name="connsiteY2-26" fmla="*/ 6221729 h 6221729"/>
              <a:gd name="connsiteX3-27" fmla="*/ 9337039 w 9337039"/>
              <a:gd name="connsiteY3-28" fmla="*/ 6221729 h 6221729"/>
              <a:gd name="connsiteX4-29" fmla="*/ 5662676 w 9337039"/>
              <a:gd name="connsiteY4-30" fmla="*/ 0 h 6221729"/>
              <a:gd name="connsiteX0-31" fmla="*/ 3674365 w 9337039"/>
              <a:gd name="connsiteY0-32" fmla="*/ 0 h 6221729"/>
              <a:gd name="connsiteX1-33" fmla="*/ 0 w 9337039"/>
              <a:gd name="connsiteY1-34" fmla="*/ 6221729 h 6221729"/>
              <a:gd name="connsiteX2-35" fmla="*/ 9337039 w 9337039"/>
              <a:gd name="connsiteY2-36" fmla="*/ 6221729 h 6221729"/>
              <a:gd name="connsiteX3-37" fmla="*/ 5662676 w 9337039"/>
              <a:gd name="connsiteY3-38" fmla="*/ 0 h 6221729"/>
            </a:gdLst>
            <a:ahLst/>
            <a:cxnLst>
              <a:cxn ang="0">
                <a:pos x="connsiteX0-1" y="connsiteY0-2"/>
              </a:cxn>
              <a:cxn ang="0">
                <a:pos x="connsiteX1-3" y="connsiteY1-4"/>
              </a:cxn>
              <a:cxn ang="0">
                <a:pos x="connsiteX2-5" y="connsiteY2-6"/>
              </a:cxn>
              <a:cxn ang="0">
                <a:pos x="connsiteX3-7" y="connsiteY3-8"/>
              </a:cxn>
            </a:cxnLst>
            <a:rect l="l" t="t" r="r" b="b"/>
            <a:pathLst>
              <a:path w="9337039" h="6221729">
                <a:moveTo>
                  <a:pt x="3674365" y="0"/>
                </a:moveTo>
                <a:lnTo>
                  <a:pt x="0" y="6221729"/>
                </a:lnTo>
                <a:lnTo>
                  <a:pt x="9337039" y="6221729"/>
                </a:lnTo>
                <a:lnTo>
                  <a:pt x="5662676" y="0"/>
                </a:lnTo>
              </a:path>
            </a:pathLst>
          </a:custGeom>
          <a:noFill/>
          <a:ln>
            <a:solidFill>
              <a:schemeClr val="tx1">
                <a:alpha val="14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16" name="任意多边形: 形状 15"/>
          <p:cNvSpPr/>
          <p:nvPr userDrawn="1">
            <p:custDataLst>
              <p:tags r:id="rId54"/>
            </p:custDataLst>
          </p:nvPr>
        </p:nvSpPr>
        <p:spPr>
          <a:xfrm flipV="1">
            <a:off x="8090535" y="635"/>
            <a:ext cx="4100830" cy="6857365"/>
          </a:xfrm>
          <a:custGeom>
            <a:avLst/>
            <a:gdLst>
              <a:gd name="connsiteX0" fmla="*/ 6458 w 6458"/>
              <a:gd name="connsiteY0" fmla="*/ 10810 h 10810"/>
              <a:gd name="connsiteX1" fmla="*/ 0 w 6458"/>
              <a:gd name="connsiteY1" fmla="*/ 0 h 10810"/>
            </a:gdLst>
            <a:ahLst/>
            <a:cxnLst>
              <a:cxn ang="0">
                <a:pos x="connsiteX0" y="connsiteY0"/>
              </a:cxn>
              <a:cxn ang="0">
                <a:pos x="connsiteX1" y="connsiteY1"/>
              </a:cxn>
            </a:cxnLst>
            <a:rect l="l" t="t" r="r" b="b"/>
            <a:pathLst>
              <a:path w="6458" h="10810">
                <a:moveTo>
                  <a:pt x="6458" y="10810"/>
                </a:moveTo>
                <a:lnTo>
                  <a:pt x="0" y="0"/>
                </a:lnTo>
              </a:path>
            </a:pathLst>
          </a:custGeom>
          <a:ln w="6350">
            <a:gradFill>
              <a:gsLst>
                <a:gs pos="0">
                  <a:schemeClr val="tx1">
                    <a:alpha val="0"/>
                  </a:schemeClr>
                </a:gs>
                <a:gs pos="40000">
                  <a:schemeClr val="tx1">
                    <a:lumMod val="50000"/>
                    <a:lumOff val="50000"/>
                    <a:alpha val="30000"/>
                  </a:schemeClr>
                </a:gs>
                <a:gs pos="9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txBody>
          <a:bodyPr wrap="square" rtlCol="0" anchor="ctr">
            <a:noAutofit/>
          </a:bodyPr>
          <a:lstStyle/>
          <a:p>
            <a:pPr algn="ctr"/>
            <a:endParaRPr lang="zh-CN" altLang="en-US"/>
          </a:p>
        </p:txBody>
      </p:sp>
      <p:sp>
        <p:nvSpPr>
          <p:cNvPr id="11" name="任意多边形: 形状 10"/>
          <p:cNvSpPr/>
          <p:nvPr userDrawn="1">
            <p:custDataLst>
              <p:tags r:id="rId55"/>
            </p:custDataLst>
          </p:nvPr>
        </p:nvSpPr>
        <p:spPr>
          <a:xfrm flipV="1">
            <a:off x="0" y="2658110"/>
            <a:ext cx="2395855" cy="4199890"/>
          </a:xfrm>
          <a:custGeom>
            <a:avLst/>
            <a:gdLst>
              <a:gd name="connsiteX0" fmla="*/ 3773 w 3773"/>
              <a:gd name="connsiteY0" fmla="*/ 0 h 6614"/>
              <a:gd name="connsiteX1" fmla="*/ 0 w 3773"/>
              <a:gd name="connsiteY1" fmla="*/ 6614 h 6614"/>
            </a:gdLst>
            <a:ahLst/>
            <a:cxnLst>
              <a:cxn ang="0">
                <a:pos x="connsiteX0" y="connsiteY0"/>
              </a:cxn>
              <a:cxn ang="0">
                <a:pos x="connsiteX1" y="connsiteY1"/>
              </a:cxn>
            </a:cxnLst>
            <a:rect l="l" t="t" r="r" b="b"/>
            <a:pathLst>
              <a:path w="3773" h="6614">
                <a:moveTo>
                  <a:pt x="3773" y="0"/>
                </a:moveTo>
                <a:lnTo>
                  <a:pt x="0" y="6614"/>
                </a:lnTo>
              </a:path>
            </a:pathLst>
          </a:custGeom>
          <a:noFill/>
          <a:ln w="25400">
            <a:solidFill>
              <a:schemeClr val="tx1">
                <a:lumMod val="65000"/>
                <a:lumOff val="35000"/>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ctrTitle"/>
            <p:custDataLst>
              <p:tags r:id="rId56"/>
            </p:custDataLst>
          </p:nvPr>
        </p:nvSpPr>
        <p:spPr>
          <a:xfrm>
            <a:off x="838200" y="2264410"/>
            <a:ext cx="10515600" cy="1191895"/>
          </a:xfrm>
        </p:spPr>
        <p:txBody>
          <a:bodyPr wrap="square" anchor="b">
            <a:normAutofit/>
          </a:bodyPr>
          <a:lstStyle>
            <a:lvl1pPr algn="ctr">
              <a:lnSpc>
                <a:spcPct val="100000"/>
              </a:lnSpc>
              <a:defRPr sz="6000">
                <a:solidFill>
                  <a:schemeClr val="tx1"/>
                </a:solidFill>
              </a:defRPr>
            </a:lvl1pPr>
          </a:lstStyle>
          <a:p>
            <a:r>
              <a:rPr lang="zh-CN" altLang="en-US" dirty="0"/>
              <a:t>单击此处编辑母版标题样式</a:t>
            </a:r>
            <a:endParaRPr lang="zh-CN" altLang="en-US" dirty="0"/>
          </a:p>
        </p:txBody>
      </p:sp>
      <p:sp>
        <p:nvSpPr>
          <p:cNvPr id="3" name="副标题 2"/>
          <p:cNvSpPr>
            <a:spLocks noGrp="1"/>
          </p:cNvSpPr>
          <p:nvPr>
            <p:ph type="subTitle" idx="1" hasCustomPrompt="1"/>
            <p:custDataLst>
              <p:tags r:id="rId57"/>
            </p:custDataLst>
          </p:nvPr>
        </p:nvSpPr>
        <p:spPr>
          <a:xfrm>
            <a:off x="838200" y="3600000"/>
            <a:ext cx="10515600" cy="972000"/>
          </a:xfrm>
        </p:spPr>
        <p:txBody>
          <a:bodyPr wrap="square">
            <a:normAutofit/>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58"/>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9"/>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60"/>
            </p:custDataLst>
          </p:nvPr>
        </p:nvSpPr>
        <p:spPr>
          <a:xfrm>
            <a:off x="8610600"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p:nvSpPr>
          <p:cNvPr id="18" name="年号占位符 8"/>
          <p:cNvSpPr>
            <a:spLocks noGrp="1"/>
          </p:cNvSpPr>
          <p:nvPr>
            <p:ph type="body" sz="quarter" idx="15" hasCustomPrompt="1"/>
            <p:custDataLst>
              <p:tags r:id="rId61"/>
            </p:custDataLst>
          </p:nvPr>
        </p:nvSpPr>
        <p:spPr>
          <a:xfrm>
            <a:off x="4655185" y="1566545"/>
            <a:ext cx="2879725" cy="641985"/>
          </a:xfrm>
        </p:spPr>
        <p:txBody>
          <a:bodyPr wrap="square" anchor="ctr">
            <a:normAutofit/>
          </a:bodyPr>
          <a:lstStyle>
            <a:lvl1pPr marL="0" indent="0" algn="ctr">
              <a:lnSpc>
                <a:spcPct val="100000"/>
              </a:lnSpc>
              <a:buNone/>
              <a:defRPr sz="4000" b="1">
                <a:gradFill>
                  <a:gsLst>
                    <a:gs pos="0">
                      <a:schemeClr val="accent1"/>
                    </a:gs>
                    <a:gs pos="100000">
                      <a:schemeClr val="accent2"/>
                    </a:gs>
                  </a:gsLst>
                  <a:lin ang="13800000" scaled="0"/>
                </a:gradFill>
              </a:defRPr>
            </a:lvl1pPr>
          </a:lstStyle>
          <a:p>
            <a:pPr lvl="0"/>
            <a:r>
              <a:rPr lang="zh-CN" altLang="en-US" dirty="0"/>
              <a:t>年号</a:t>
            </a:r>
            <a:endParaRPr lang="zh-CN" altLang="en-US" dirty="0"/>
          </a:p>
        </p:txBody>
      </p:sp>
      <p:sp>
        <p:nvSpPr>
          <p:cNvPr id="24" name="署名占位符 10"/>
          <p:cNvSpPr>
            <a:spLocks noGrp="1"/>
          </p:cNvSpPr>
          <p:nvPr>
            <p:ph type="body" sz="quarter" idx="17" hasCustomPrompt="1"/>
            <p:custDataLst>
              <p:tags r:id="rId62"/>
            </p:custDataLst>
          </p:nvPr>
        </p:nvSpPr>
        <p:spPr>
          <a:xfrm>
            <a:off x="4529199" y="4658867"/>
            <a:ext cx="2880000" cy="504000"/>
          </a:xfrm>
          <a:prstGeom prst="roundRect">
            <a:avLst>
              <a:gd name="adj" fmla="val 50000"/>
            </a:avLst>
          </a:prstGeom>
          <a:gradFill>
            <a:gsLst>
              <a:gs pos="20000">
                <a:schemeClr val="accent1"/>
              </a:gs>
              <a:gs pos="100000">
                <a:schemeClr val="accent2"/>
              </a:gs>
            </a:gsLst>
            <a:lin ang="15000000" scaled="0"/>
          </a:gradFill>
        </p:spPr>
        <p:txBody>
          <a:bodyPr wrap="square" anchor="ctr">
            <a:normAutofit/>
          </a:bodyPr>
          <a:lstStyle>
            <a:lvl1pPr marL="0" indent="0" algn="ctr">
              <a:lnSpc>
                <a:spcPct val="100000"/>
              </a:lnSpc>
              <a:buNone/>
              <a:defRPr sz="1800" b="1">
                <a:solidFill>
                  <a:srgbClr val="FFFFFF"/>
                </a:solidFill>
              </a:defRPr>
            </a:lvl1pPr>
          </a:lstStyle>
          <a:p>
            <a:pPr lvl="0"/>
            <a:r>
              <a:rPr lang="zh-CN" altLang="en-US" dirty="0"/>
              <a:t>署名</a:t>
            </a:r>
            <a:endParaRPr lang="zh-CN" altLang="en-US" dirty="0"/>
          </a:p>
        </p:txBody>
      </p:sp>
      <p:sp>
        <p:nvSpPr>
          <p:cNvPr id="7" name="任意多边形: 形状 10"/>
          <p:cNvSpPr/>
          <p:nvPr userDrawn="1">
            <p:custDataLst>
              <p:tags r:id="rId63"/>
            </p:custDataLst>
          </p:nvPr>
        </p:nvSpPr>
        <p:spPr>
          <a:xfrm flipV="1">
            <a:off x="9714865" y="2515235"/>
            <a:ext cx="2477135" cy="4342765"/>
          </a:xfrm>
          <a:custGeom>
            <a:avLst/>
            <a:gdLst>
              <a:gd name="connsiteX0" fmla="*/ 3901 w 3901"/>
              <a:gd name="connsiteY0" fmla="*/ 6839 h 6839"/>
              <a:gd name="connsiteX1" fmla="*/ 0 w 3901"/>
              <a:gd name="connsiteY1" fmla="*/ 0 h 6839"/>
            </a:gdLst>
            <a:ahLst/>
            <a:cxnLst>
              <a:cxn ang="0">
                <a:pos x="connsiteX0" y="connsiteY0"/>
              </a:cxn>
              <a:cxn ang="0">
                <a:pos x="connsiteX1" y="connsiteY1"/>
              </a:cxn>
            </a:cxnLst>
            <a:rect l="l" t="t" r="r" b="b"/>
            <a:pathLst>
              <a:path w="3901" h="6839">
                <a:moveTo>
                  <a:pt x="3901" y="6839"/>
                </a:moveTo>
                <a:lnTo>
                  <a:pt x="0" y="0"/>
                </a:lnTo>
              </a:path>
            </a:pathLst>
          </a:custGeom>
          <a:noFill/>
          <a:ln w="25400">
            <a:solidFill>
              <a:schemeClr val="tx1">
                <a:lumMod val="65000"/>
                <a:lumOff val="35000"/>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8" name="任意多边形: 形状 15"/>
          <p:cNvSpPr/>
          <p:nvPr userDrawn="1">
            <p:custDataLst>
              <p:tags r:id="rId64"/>
            </p:custDataLst>
          </p:nvPr>
        </p:nvSpPr>
        <p:spPr>
          <a:xfrm flipV="1">
            <a:off x="0" y="124460"/>
            <a:ext cx="4022725" cy="6733540"/>
          </a:xfrm>
          <a:custGeom>
            <a:avLst/>
            <a:gdLst>
              <a:gd name="connsiteX0" fmla="*/ 6335 w 6335"/>
              <a:gd name="connsiteY0" fmla="*/ 0 h 10604"/>
              <a:gd name="connsiteX1" fmla="*/ 0 w 6335"/>
              <a:gd name="connsiteY1" fmla="*/ 10604 h 10604"/>
            </a:gdLst>
            <a:ahLst/>
            <a:cxnLst>
              <a:cxn ang="0">
                <a:pos x="connsiteX0" y="connsiteY0"/>
              </a:cxn>
              <a:cxn ang="0">
                <a:pos x="connsiteX1" y="connsiteY1"/>
              </a:cxn>
            </a:cxnLst>
            <a:rect l="l" t="t" r="r" b="b"/>
            <a:pathLst>
              <a:path w="6335" h="10604">
                <a:moveTo>
                  <a:pt x="6335" y="0"/>
                </a:moveTo>
                <a:lnTo>
                  <a:pt x="0" y="10604"/>
                </a:lnTo>
              </a:path>
            </a:pathLst>
          </a:custGeom>
          <a:ln w="6350">
            <a:gradFill>
              <a:gsLst>
                <a:gs pos="0">
                  <a:schemeClr val="tx1">
                    <a:alpha val="0"/>
                  </a:schemeClr>
                </a:gs>
                <a:gs pos="40000">
                  <a:schemeClr val="tx1">
                    <a:lumMod val="50000"/>
                    <a:lumOff val="50000"/>
                    <a:alpha val="30000"/>
                  </a:schemeClr>
                </a:gs>
                <a:gs pos="9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txBody>
          <a:bodyPr wrap="square" rtlCol="0" anchor="ctr">
            <a:noAutofit/>
          </a:bodyP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a:xfrm flipH="1">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786187" y="974775"/>
            <a:ext cx="4638675" cy="1081088"/>
          </a:xfrm>
          <a:ln>
            <a:noFill/>
          </a:ln>
        </p:spPr>
        <p:txBody>
          <a:bodyPr wrap="square" anchor="b">
            <a:normAutofit/>
          </a:bodyPr>
          <a:lstStyle>
            <a:lvl1pPr algn="ctr">
              <a:defRPr sz="6000">
                <a:ln w="19050">
                  <a:gradFill>
                    <a:gsLst>
                      <a:gs pos="0">
                        <a:schemeClr val="accent1"/>
                      </a:gs>
                      <a:gs pos="100000">
                        <a:schemeClr val="accent2"/>
                      </a:gs>
                    </a:gsLst>
                    <a:lin ang="6000000" scaled="0"/>
                  </a:gradFill>
                </a:ln>
                <a:noFill/>
              </a:defRPr>
            </a:lvl1pPr>
          </a:lstStyle>
          <a:p>
            <a:r>
              <a:rPr lang="zh-CN" altLang="en-US" dirty="0"/>
              <a:t>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a:xfrm flipH="1">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7" name="矩形 6"/>
          <p:cNvSpPr>
            <a:spLocks noChangeAspect="1"/>
          </p:cNvSpPr>
          <p:nvPr userDrawn="1">
            <p:custDataLst>
              <p:tags r:id="rId2"/>
            </p:custDataLst>
          </p:nvPr>
        </p:nvSpPr>
        <p:spPr>
          <a:xfrm>
            <a:off x="1816100" y="1042035"/>
            <a:ext cx="10360025" cy="5815965"/>
          </a:xfrm>
          <a:prstGeom prst="rect">
            <a:avLst/>
          </a:prstGeom>
          <a:gradFill>
            <a:gsLst>
              <a:gs pos="0">
                <a:srgbClr val="FFFFFF">
                  <a:alpha val="15000"/>
                </a:srgbClr>
              </a:gs>
              <a:gs pos="40000">
                <a:schemeClr val="tx1">
                  <a:alpha val="0"/>
                </a:schemeClr>
              </a:gs>
            </a:gsLst>
            <a:lin ang="135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9" name="直接连接符 8"/>
          <p:cNvCxnSpPr/>
          <p:nvPr userDrawn="1">
            <p:custDataLst>
              <p:tags r:id="rId3"/>
            </p:custDataLst>
          </p:nvPr>
        </p:nvCxnSpPr>
        <p:spPr>
          <a:xfrm flipH="1">
            <a:off x="3595370" y="0"/>
            <a:ext cx="457200" cy="371411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userDrawn="1">
            <p:custDataLst>
              <p:tags r:id="rId4"/>
            </p:custDataLst>
          </p:nvPr>
        </p:nvCxnSpPr>
        <p:spPr>
          <a:xfrm flipH="1">
            <a:off x="3709670" y="0"/>
            <a:ext cx="1285875" cy="348551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userDrawn="1">
            <p:custDataLst>
              <p:tags r:id="rId5"/>
            </p:custDataLst>
          </p:nvPr>
        </p:nvCxnSpPr>
        <p:spPr>
          <a:xfrm flipH="1">
            <a:off x="3710305" y="0"/>
            <a:ext cx="2209165" cy="354330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userDrawn="1">
            <p:custDataLst>
              <p:tags r:id="rId6"/>
            </p:custDataLst>
          </p:nvPr>
        </p:nvCxnSpPr>
        <p:spPr>
          <a:xfrm flipH="1">
            <a:off x="3728720" y="1905"/>
            <a:ext cx="3076575" cy="356806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3" name="直接连接符 12"/>
          <p:cNvCxnSpPr/>
          <p:nvPr userDrawn="1">
            <p:custDataLst>
              <p:tags r:id="rId7"/>
            </p:custDataLst>
          </p:nvPr>
        </p:nvCxnSpPr>
        <p:spPr>
          <a:xfrm flipH="1">
            <a:off x="3820795" y="1905"/>
            <a:ext cx="3917950" cy="350583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4" name="直接连接符 13"/>
          <p:cNvCxnSpPr/>
          <p:nvPr userDrawn="1">
            <p:custDataLst>
              <p:tags r:id="rId8"/>
            </p:custDataLst>
          </p:nvPr>
        </p:nvCxnSpPr>
        <p:spPr>
          <a:xfrm flipH="1">
            <a:off x="4000500" y="0"/>
            <a:ext cx="4671695" cy="340995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5" name="直接连接符 14"/>
          <p:cNvCxnSpPr/>
          <p:nvPr userDrawn="1">
            <p:custDataLst>
              <p:tags r:id="rId9"/>
            </p:custDataLst>
          </p:nvPr>
        </p:nvCxnSpPr>
        <p:spPr>
          <a:xfrm flipH="1">
            <a:off x="3986530" y="6985"/>
            <a:ext cx="5515610" cy="344360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6" name="直接连接符 15"/>
          <p:cNvCxnSpPr/>
          <p:nvPr userDrawn="1">
            <p:custDataLst>
              <p:tags r:id="rId10"/>
            </p:custDataLst>
          </p:nvPr>
        </p:nvCxnSpPr>
        <p:spPr>
          <a:xfrm flipH="1">
            <a:off x="4019550" y="635"/>
            <a:ext cx="6729095" cy="351155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7" name="直接连接符 16"/>
          <p:cNvCxnSpPr/>
          <p:nvPr userDrawn="1">
            <p:custDataLst>
              <p:tags r:id="rId11"/>
            </p:custDataLst>
          </p:nvPr>
        </p:nvCxnSpPr>
        <p:spPr>
          <a:xfrm flipH="1">
            <a:off x="4019550" y="372110"/>
            <a:ext cx="8165465" cy="318770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8" name="直接连接符 17"/>
          <p:cNvCxnSpPr/>
          <p:nvPr userDrawn="1">
            <p:custDataLst>
              <p:tags r:id="rId12"/>
            </p:custDataLst>
          </p:nvPr>
        </p:nvCxnSpPr>
        <p:spPr>
          <a:xfrm flipH="1">
            <a:off x="3952875" y="1699260"/>
            <a:ext cx="8238490" cy="191325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9" name="直接连接符 18"/>
          <p:cNvCxnSpPr/>
          <p:nvPr userDrawn="1">
            <p:custDataLst>
              <p:tags r:id="rId13"/>
            </p:custDataLst>
          </p:nvPr>
        </p:nvCxnSpPr>
        <p:spPr>
          <a:xfrm flipH="1">
            <a:off x="3996055" y="2594610"/>
            <a:ext cx="8188960" cy="100330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20" name="直接连接符 19"/>
          <p:cNvCxnSpPr/>
          <p:nvPr userDrawn="1">
            <p:custDataLst>
              <p:tags r:id="rId14"/>
            </p:custDataLst>
          </p:nvPr>
        </p:nvCxnSpPr>
        <p:spPr>
          <a:xfrm flipH="1">
            <a:off x="3915410" y="3451860"/>
            <a:ext cx="8275955" cy="20955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21" name="直接连接符 20"/>
          <p:cNvCxnSpPr/>
          <p:nvPr userDrawn="1">
            <p:custDataLst>
              <p:tags r:id="rId15"/>
            </p:custDataLst>
          </p:nvPr>
        </p:nvCxnSpPr>
        <p:spPr>
          <a:xfrm flipH="1" flipV="1">
            <a:off x="3874770" y="3737610"/>
            <a:ext cx="8310245" cy="72898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22" name="直接连接符 21"/>
          <p:cNvCxnSpPr/>
          <p:nvPr userDrawn="1">
            <p:custDataLst>
              <p:tags r:id="rId16"/>
            </p:custDataLst>
          </p:nvPr>
        </p:nvCxnSpPr>
        <p:spPr>
          <a:xfrm flipH="1" flipV="1">
            <a:off x="3832225" y="3785235"/>
            <a:ext cx="8352790" cy="186118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23" name="直接连接符 22"/>
          <p:cNvCxnSpPr/>
          <p:nvPr userDrawn="1">
            <p:custDataLst>
              <p:tags r:id="rId17"/>
            </p:custDataLst>
          </p:nvPr>
        </p:nvCxnSpPr>
        <p:spPr>
          <a:xfrm flipH="1" flipV="1">
            <a:off x="3914775" y="3885565"/>
            <a:ext cx="7673340" cy="295719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24" name="直接连接符 23"/>
          <p:cNvCxnSpPr/>
          <p:nvPr userDrawn="1">
            <p:custDataLst>
              <p:tags r:id="rId18"/>
            </p:custDataLst>
          </p:nvPr>
        </p:nvCxnSpPr>
        <p:spPr>
          <a:xfrm flipH="1" flipV="1">
            <a:off x="3891915" y="3928745"/>
            <a:ext cx="5135880" cy="292925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25" name="直接连接符 24"/>
          <p:cNvCxnSpPr/>
          <p:nvPr userDrawn="1">
            <p:custDataLst>
              <p:tags r:id="rId19"/>
            </p:custDataLst>
          </p:nvPr>
        </p:nvCxnSpPr>
        <p:spPr>
          <a:xfrm flipH="1" flipV="1">
            <a:off x="3861435" y="3954145"/>
            <a:ext cx="3646805" cy="290322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26" name="直接连接符 25"/>
          <p:cNvCxnSpPr/>
          <p:nvPr userDrawn="1">
            <p:custDataLst>
              <p:tags r:id="rId20"/>
            </p:custDataLst>
          </p:nvPr>
        </p:nvCxnSpPr>
        <p:spPr>
          <a:xfrm flipH="1" flipV="1">
            <a:off x="3813810" y="3966210"/>
            <a:ext cx="2632710" cy="289179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27" name="直接连接符 26"/>
          <p:cNvCxnSpPr/>
          <p:nvPr userDrawn="1">
            <p:custDataLst>
              <p:tags r:id="rId21"/>
            </p:custDataLst>
          </p:nvPr>
        </p:nvCxnSpPr>
        <p:spPr>
          <a:xfrm flipH="1" flipV="1">
            <a:off x="3724910" y="3990975"/>
            <a:ext cx="2030730" cy="286639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28" name="直接连接符 27"/>
          <p:cNvCxnSpPr/>
          <p:nvPr userDrawn="1">
            <p:custDataLst>
              <p:tags r:id="rId22"/>
            </p:custDataLst>
          </p:nvPr>
        </p:nvCxnSpPr>
        <p:spPr>
          <a:xfrm flipH="1" flipV="1">
            <a:off x="3674745" y="4026535"/>
            <a:ext cx="1652270" cy="282702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29" name="直接连接符 28"/>
          <p:cNvCxnSpPr/>
          <p:nvPr userDrawn="1">
            <p:custDataLst>
              <p:tags r:id="rId23"/>
            </p:custDataLst>
          </p:nvPr>
        </p:nvCxnSpPr>
        <p:spPr>
          <a:xfrm flipH="1" flipV="1">
            <a:off x="3601720" y="4065905"/>
            <a:ext cx="924560" cy="278320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30" name="直接连接符 29"/>
          <p:cNvCxnSpPr/>
          <p:nvPr userDrawn="1">
            <p:custDataLst>
              <p:tags r:id="rId24"/>
            </p:custDataLst>
          </p:nvPr>
        </p:nvCxnSpPr>
        <p:spPr>
          <a:xfrm flipH="1" flipV="1">
            <a:off x="3530600" y="4077970"/>
            <a:ext cx="534035" cy="278003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31" name="直接连接符 30"/>
          <p:cNvCxnSpPr/>
          <p:nvPr userDrawn="1">
            <p:custDataLst>
              <p:tags r:id="rId25"/>
            </p:custDataLst>
          </p:nvPr>
        </p:nvCxnSpPr>
        <p:spPr>
          <a:xfrm flipH="1" flipV="1">
            <a:off x="3482340" y="4099560"/>
            <a:ext cx="190500" cy="275844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32" name="直接连接符 31"/>
          <p:cNvCxnSpPr/>
          <p:nvPr userDrawn="1">
            <p:custDataLst>
              <p:tags r:id="rId26"/>
            </p:custDataLst>
          </p:nvPr>
        </p:nvCxnSpPr>
        <p:spPr>
          <a:xfrm flipV="1">
            <a:off x="3135630" y="4098290"/>
            <a:ext cx="309880" cy="275971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userDrawn="1">
            <p:custDataLst>
              <p:tags r:id="rId27"/>
            </p:custDataLst>
          </p:nvPr>
        </p:nvCxnSpPr>
        <p:spPr>
          <a:xfrm flipV="1">
            <a:off x="2665730" y="4135120"/>
            <a:ext cx="700405" cy="272288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userDrawn="1">
            <p:custDataLst>
              <p:tags r:id="rId28"/>
            </p:custDataLst>
          </p:nvPr>
        </p:nvCxnSpPr>
        <p:spPr>
          <a:xfrm flipV="1">
            <a:off x="1969770" y="4080510"/>
            <a:ext cx="1377315" cy="277749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35" name="直接连接符 34"/>
          <p:cNvCxnSpPr/>
          <p:nvPr userDrawn="1">
            <p:custDataLst>
              <p:tags r:id="rId29"/>
            </p:custDataLst>
          </p:nvPr>
        </p:nvCxnSpPr>
        <p:spPr>
          <a:xfrm flipV="1">
            <a:off x="1466850" y="4064000"/>
            <a:ext cx="1859280" cy="279400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36" name="直接连接符 35"/>
          <p:cNvCxnSpPr/>
          <p:nvPr userDrawn="1">
            <p:custDataLst>
              <p:tags r:id="rId30"/>
            </p:custDataLst>
          </p:nvPr>
        </p:nvCxnSpPr>
        <p:spPr>
          <a:xfrm flipV="1">
            <a:off x="788670" y="3985260"/>
            <a:ext cx="2522220" cy="286512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37" name="直接连接符 36"/>
          <p:cNvCxnSpPr/>
          <p:nvPr userDrawn="1">
            <p:custDataLst>
              <p:tags r:id="rId31"/>
            </p:custDataLst>
          </p:nvPr>
        </p:nvCxnSpPr>
        <p:spPr>
          <a:xfrm flipV="1">
            <a:off x="6985" y="3940175"/>
            <a:ext cx="3290570" cy="278130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userDrawn="1">
            <p:custDataLst>
              <p:tags r:id="rId32"/>
            </p:custDataLst>
          </p:nvPr>
        </p:nvCxnSpPr>
        <p:spPr>
          <a:xfrm flipV="1">
            <a:off x="6985" y="3883025"/>
            <a:ext cx="3297555" cy="193294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userDrawn="1">
            <p:custDataLst>
              <p:tags r:id="rId33"/>
            </p:custDataLst>
          </p:nvPr>
        </p:nvCxnSpPr>
        <p:spPr>
          <a:xfrm flipV="1">
            <a:off x="0" y="3837940"/>
            <a:ext cx="3289935" cy="130937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userDrawn="1">
            <p:custDataLst>
              <p:tags r:id="rId34"/>
            </p:custDataLst>
          </p:nvPr>
        </p:nvCxnSpPr>
        <p:spPr>
          <a:xfrm flipV="1">
            <a:off x="0" y="3806825"/>
            <a:ext cx="3280410" cy="74612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userDrawn="1">
            <p:custDataLst>
              <p:tags r:id="rId35"/>
            </p:custDataLst>
          </p:nvPr>
        </p:nvCxnSpPr>
        <p:spPr>
          <a:xfrm flipV="1">
            <a:off x="0" y="3773805"/>
            <a:ext cx="3286760" cy="25273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userDrawn="1">
            <p:custDataLst>
              <p:tags r:id="rId36"/>
            </p:custDataLst>
          </p:nvPr>
        </p:nvCxnSpPr>
        <p:spPr>
          <a:xfrm>
            <a:off x="0" y="3612515"/>
            <a:ext cx="3307080" cy="11557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43" name="直接连接符 42"/>
          <p:cNvCxnSpPr/>
          <p:nvPr userDrawn="1">
            <p:custDataLst>
              <p:tags r:id="rId37"/>
            </p:custDataLst>
          </p:nvPr>
        </p:nvCxnSpPr>
        <p:spPr>
          <a:xfrm>
            <a:off x="0" y="3171825"/>
            <a:ext cx="3324860" cy="53340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44" name="直接连接符 43"/>
          <p:cNvCxnSpPr/>
          <p:nvPr userDrawn="1">
            <p:custDataLst>
              <p:tags r:id="rId38"/>
            </p:custDataLst>
          </p:nvPr>
        </p:nvCxnSpPr>
        <p:spPr>
          <a:xfrm>
            <a:off x="6985" y="2867025"/>
            <a:ext cx="3278615" cy="82957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45" name="直接连接符 44"/>
          <p:cNvCxnSpPr/>
          <p:nvPr userDrawn="1">
            <p:custDataLst>
              <p:tags r:id="rId39"/>
            </p:custDataLst>
          </p:nvPr>
        </p:nvCxnSpPr>
        <p:spPr>
          <a:xfrm>
            <a:off x="0" y="2594610"/>
            <a:ext cx="3304540" cy="108585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46" name="直接连接符 45"/>
          <p:cNvCxnSpPr/>
          <p:nvPr userDrawn="1">
            <p:custDataLst>
              <p:tags r:id="rId40"/>
            </p:custDataLst>
          </p:nvPr>
        </p:nvCxnSpPr>
        <p:spPr>
          <a:xfrm>
            <a:off x="0" y="2238375"/>
            <a:ext cx="3306445" cy="140779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47" name="直接连接符 46"/>
          <p:cNvCxnSpPr/>
          <p:nvPr userDrawn="1">
            <p:custDataLst>
              <p:tags r:id="rId41"/>
            </p:custDataLst>
          </p:nvPr>
        </p:nvCxnSpPr>
        <p:spPr>
          <a:xfrm>
            <a:off x="6985" y="1876425"/>
            <a:ext cx="3293745" cy="165989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48" name="直接连接符 47"/>
          <p:cNvCxnSpPr/>
          <p:nvPr userDrawn="1">
            <p:custDataLst>
              <p:tags r:id="rId42"/>
            </p:custDataLst>
          </p:nvPr>
        </p:nvCxnSpPr>
        <p:spPr>
          <a:xfrm>
            <a:off x="6985" y="1532255"/>
            <a:ext cx="3334385" cy="194564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49" name="直接连接符 48"/>
          <p:cNvCxnSpPr/>
          <p:nvPr userDrawn="1">
            <p:custDataLst>
              <p:tags r:id="rId43"/>
            </p:custDataLst>
          </p:nvPr>
        </p:nvCxnSpPr>
        <p:spPr>
          <a:xfrm>
            <a:off x="6985" y="1042035"/>
            <a:ext cx="3277235" cy="234378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50" name="直接连接符 49"/>
          <p:cNvCxnSpPr/>
          <p:nvPr userDrawn="1">
            <p:custDataLst>
              <p:tags r:id="rId44"/>
            </p:custDataLst>
          </p:nvPr>
        </p:nvCxnSpPr>
        <p:spPr>
          <a:xfrm>
            <a:off x="6985" y="525145"/>
            <a:ext cx="3270885" cy="284162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sp>
        <p:nvSpPr>
          <p:cNvPr id="51" name="等腰三角形 50"/>
          <p:cNvSpPr/>
          <p:nvPr userDrawn="1">
            <p:custDataLst>
              <p:tags r:id="rId45"/>
            </p:custDataLst>
          </p:nvPr>
        </p:nvSpPr>
        <p:spPr>
          <a:xfrm flipV="1">
            <a:off x="1431608" y="2141855"/>
            <a:ext cx="4387215" cy="4191000"/>
          </a:xfrm>
          <a:prstGeom prst="triangle">
            <a:avLst/>
          </a:prstGeom>
          <a:noFill/>
          <a:ln w="9525">
            <a:solidFill>
              <a:schemeClr val="tx1">
                <a:alpha val="1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52" name="直接连接符 51"/>
          <p:cNvCxnSpPr/>
          <p:nvPr userDrawn="1">
            <p:custDataLst>
              <p:tags r:id="rId46"/>
            </p:custDataLst>
          </p:nvPr>
        </p:nvCxnSpPr>
        <p:spPr>
          <a:xfrm>
            <a:off x="404495" y="0"/>
            <a:ext cx="2898775" cy="339915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53" name="直接连接符 52"/>
          <p:cNvCxnSpPr/>
          <p:nvPr userDrawn="1">
            <p:custDataLst>
              <p:tags r:id="rId47"/>
            </p:custDataLst>
          </p:nvPr>
        </p:nvCxnSpPr>
        <p:spPr>
          <a:xfrm>
            <a:off x="1346835" y="0"/>
            <a:ext cx="2024380" cy="347535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54" name="直接连接符 53"/>
          <p:cNvCxnSpPr/>
          <p:nvPr userDrawn="1">
            <p:custDataLst>
              <p:tags r:id="rId48"/>
            </p:custDataLst>
          </p:nvPr>
        </p:nvCxnSpPr>
        <p:spPr>
          <a:xfrm>
            <a:off x="2237105" y="0"/>
            <a:ext cx="1210310" cy="355155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55" name="直接连接符 54"/>
          <p:cNvCxnSpPr/>
          <p:nvPr userDrawn="1">
            <p:custDataLst>
              <p:tags r:id="rId49"/>
            </p:custDataLst>
          </p:nvPr>
        </p:nvCxnSpPr>
        <p:spPr>
          <a:xfrm>
            <a:off x="3176270" y="4445"/>
            <a:ext cx="299720" cy="347091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sp>
        <p:nvSpPr>
          <p:cNvPr id="76" name="任意多边形: 形状 75"/>
          <p:cNvSpPr/>
          <p:nvPr userDrawn="1">
            <p:custDataLst>
              <p:tags r:id="rId50"/>
            </p:custDataLst>
          </p:nvPr>
        </p:nvSpPr>
        <p:spPr>
          <a:xfrm flipV="1">
            <a:off x="404179" y="1532255"/>
            <a:ext cx="6442075" cy="5323840"/>
          </a:xfrm>
          <a:custGeom>
            <a:avLst/>
            <a:gdLst>
              <a:gd name="connsiteX0" fmla="*/ 4747 w 10145"/>
              <a:gd name="connsiteY0" fmla="*/ 0 h 8384"/>
              <a:gd name="connsiteX1" fmla="*/ 0 w 10145"/>
              <a:gd name="connsiteY1" fmla="*/ 8384 h 8384"/>
              <a:gd name="connsiteX2" fmla="*/ 10145 w 10145"/>
              <a:gd name="connsiteY2" fmla="*/ 8384 h 8384"/>
              <a:gd name="connsiteX3" fmla="*/ 5398 w 10145"/>
              <a:gd name="connsiteY3" fmla="*/ 0 h 8384"/>
            </a:gdLst>
            <a:ahLst/>
            <a:cxnLst>
              <a:cxn ang="0">
                <a:pos x="connsiteX0" y="connsiteY0"/>
              </a:cxn>
              <a:cxn ang="0">
                <a:pos x="connsiteX1" y="connsiteY1"/>
              </a:cxn>
              <a:cxn ang="0">
                <a:pos x="connsiteX2" y="connsiteY2"/>
              </a:cxn>
              <a:cxn ang="0">
                <a:pos x="connsiteX3" y="connsiteY3"/>
              </a:cxn>
            </a:cxnLst>
            <a:rect l="l" t="t" r="r" b="b"/>
            <a:pathLst>
              <a:path w="10145" h="8384">
                <a:moveTo>
                  <a:pt x="4747" y="0"/>
                </a:moveTo>
                <a:lnTo>
                  <a:pt x="0" y="8384"/>
                </a:lnTo>
                <a:lnTo>
                  <a:pt x="10145" y="8384"/>
                </a:lnTo>
                <a:lnTo>
                  <a:pt x="5398" y="0"/>
                </a:lnTo>
              </a:path>
            </a:pathLst>
          </a:custGeom>
          <a:ln w="6350">
            <a:gradFill>
              <a:gsLst>
                <a:gs pos="0">
                  <a:schemeClr val="tx1">
                    <a:alpha val="0"/>
                  </a:schemeClr>
                </a:gs>
                <a:gs pos="40000">
                  <a:schemeClr val="tx1">
                    <a:lumMod val="50000"/>
                    <a:lumOff val="50000"/>
                    <a:alpha val="25000"/>
                  </a:schemeClr>
                </a:gs>
                <a:gs pos="9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txBody>
          <a:bodyPr wrap="square" rtlCol="0" anchor="ctr">
            <a:noAutofit/>
          </a:bodyPr>
          <a:lstStyle/>
          <a:p>
            <a:pPr algn="ctr"/>
            <a:endParaRPr lang="zh-CN" altLang="en-US"/>
          </a:p>
        </p:txBody>
      </p:sp>
      <p:sp>
        <p:nvSpPr>
          <p:cNvPr id="71" name="任意多边形: 形状 70"/>
          <p:cNvSpPr/>
          <p:nvPr userDrawn="1">
            <p:custDataLst>
              <p:tags r:id="rId51"/>
            </p:custDataLst>
          </p:nvPr>
        </p:nvSpPr>
        <p:spPr>
          <a:xfrm flipV="1">
            <a:off x="1" y="2402840"/>
            <a:ext cx="2630170" cy="4453255"/>
          </a:xfrm>
          <a:custGeom>
            <a:avLst/>
            <a:gdLst>
              <a:gd name="connsiteX0" fmla="*/ 4142 w 4142"/>
              <a:gd name="connsiteY0" fmla="*/ 0 h 7013"/>
              <a:gd name="connsiteX1" fmla="*/ 0 w 4142"/>
              <a:gd name="connsiteY1" fmla="*/ 7013 h 7013"/>
            </a:gdLst>
            <a:ahLst/>
            <a:cxnLst>
              <a:cxn ang="0">
                <a:pos x="connsiteX0" y="connsiteY0"/>
              </a:cxn>
              <a:cxn ang="0">
                <a:pos x="connsiteX1" y="connsiteY1"/>
              </a:cxn>
            </a:cxnLst>
            <a:rect l="l" t="t" r="r" b="b"/>
            <a:pathLst>
              <a:path w="4142" h="7013">
                <a:moveTo>
                  <a:pt x="4142" y="0"/>
                </a:moveTo>
                <a:lnTo>
                  <a:pt x="0" y="7013"/>
                </a:lnTo>
              </a:path>
            </a:pathLst>
          </a:custGeom>
          <a:ln w="6350">
            <a:gradFill>
              <a:gsLst>
                <a:gs pos="0">
                  <a:schemeClr val="tx1">
                    <a:alpha val="0"/>
                  </a:schemeClr>
                </a:gs>
                <a:gs pos="40000">
                  <a:schemeClr val="tx1">
                    <a:lumMod val="50000"/>
                    <a:lumOff val="50000"/>
                    <a:alpha val="25000"/>
                  </a:schemeClr>
                </a:gs>
                <a:gs pos="9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txBody>
          <a:bodyPr wrap="square" rtlCol="0" anchor="ctr">
            <a:noAutofit/>
          </a:bodyPr>
          <a:lstStyle/>
          <a:p>
            <a:pPr algn="ctr"/>
            <a:endParaRPr lang="zh-CN" altLang="en-US"/>
          </a:p>
        </p:txBody>
      </p:sp>
      <p:sp>
        <p:nvSpPr>
          <p:cNvPr id="66" name="任意多边形: 形状 65"/>
          <p:cNvSpPr/>
          <p:nvPr userDrawn="1">
            <p:custDataLst>
              <p:tags r:id="rId52"/>
            </p:custDataLst>
          </p:nvPr>
        </p:nvSpPr>
        <p:spPr>
          <a:xfrm flipV="1">
            <a:off x="0" y="4196715"/>
            <a:ext cx="1589405" cy="2659380"/>
          </a:xfrm>
          <a:custGeom>
            <a:avLst/>
            <a:gdLst>
              <a:gd name="connsiteX0" fmla="*/ 2503 w 2503"/>
              <a:gd name="connsiteY0" fmla="*/ 0 h 4188"/>
              <a:gd name="connsiteX1" fmla="*/ 0 w 2503"/>
              <a:gd name="connsiteY1" fmla="*/ 4188 h 4188"/>
            </a:gdLst>
            <a:ahLst/>
            <a:cxnLst>
              <a:cxn ang="0">
                <a:pos x="connsiteX0" y="connsiteY0"/>
              </a:cxn>
              <a:cxn ang="0">
                <a:pos x="connsiteX1" y="connsiteY1"/>
              </a:cxn>
            </a:cxnLst>
            <a:rect l="l" t="t" r="r" b="b"/>
            <a:pathLst>
              <a:path w="2503" h="4188">
                <a:moveTo>
                  <a:pt x="2503" y="0"/>
                </a:moveTo>
                <a:lnTo>
                  <a:pt x="0" y="4188"/>
                </a:lnTo>
              </a:path>
            </a:pathLst>
          </a:custGeom>
          <a:noFill/>
          <a:ln w="15875">
            <a:solidFill>
              <a:schemeClr val="tx1">
                <a:alpha val="2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81" name="任意多边形: 形状 80"/>
          <p:cNvSpPr/>
          <p:nvPr userDrawn="1">
            <p:custDataLst>
              <p:tags r:id="rId53"/>
            </p:custDataLst>
          </p:nvPr>
        </p:nvSpPr>
        <p:spPr>
          <a:xfrm flipV="1">
            <a:off x="7288530" y="0"/>
            <a:ext cx="3919220" cy="6849745"/>
          </a:xfrm>
          <a:custGeom>
            <a:avLst/>
            <a:gdLst>
              <a:gd name="connsiteX0" fmla="*/ 0 w 11207701"/>
              <a:gd name="connsiteY0" fmla="*/ 6867524 h 6867524"/>
              <a:gd name="connsiteX1" fmla="*/ 11207701 w 11207701"/>
              <a:gd name="connsiteY1" fmla="*/ 6867524 h 6867524"/>
              <a:gd name="connsiteX2" fmla="*/ 7288350 w 11207701"/>
              <a:gd name="connsiteY2" fmla="*/ 0 h 6867524"/>
              <a:gd name="connsiteX3" fmla="*/ 0 w 11207701"/>
              <a:gd name="connsiteY3" fmla="*/ 0 h 6867524"/>
              <a:gd name="connsiteX0-1" fmla="*/ 0 w 11207701"/>
              <a:gd name="connsiteY0-2" fmla="*/ 0 h 6867524"/>
              <a:gd name="connsiteX1-3" fmla="*/ 0 w 11207701"/>
              <a:gd name="connsiteY1-4" fmla="*/ 6867524 h 6867524"/>
              <a:gd name="connsiteX2-5" fmla="*/ 11207701 w 11207701"/>
              <a:gd name="connsiteY2-6" fmla="*/ 6867524 h 6867524"/>
              <a:gd name="connsiteX3-7" fmla="*/ 7288350 w 11207701"/>
              <a:gd name="connsiteY3-8" fmla="*/ 0 h 6867524"/>
              <a:gd name="connsiteX4" fmla="*/ 91440 w 11207701"/>
              <a:gd name="connsiteY4" fmla="*/ 91440 h 6867524"/>
              <a:gd name="connsiteX0-9" fmla="*/ 0 w 11207701"/>
              <a:gd name="connsiteY0-10" fmla="*/ 0 h 6867524"/>
              <a:gd name="connsiteX1-11" fmla="*/ 0 w 11207701"/>
              <a:gd name="connsiteY1-12" fmla="*/ 6867524 h 6867524"/>
              <a:gd name="connsiteX2-13" fmla="*/ 11207701 w 11207701"/>
              <a:gd name="connsiteY2-14" fmla="*/ 6867524 h 6867524"/>
              <a:gd name="connsiteX3-15" fmla="*/ 7288350 w 11207701"/>
              <a:gd name="connsiteY3-16" fmla="*/ 0 h 6867524"/>
              <a:gd name="connsiteX0-17" fmla="*/ 0 w 11207701"/>
              <a:gd name="connsiteY0-18" fmla="*/ 6867524 h 6867524"/>
              <a:gd name="connsiteX1-19" fmla="*/ 11207701 w 11207701"/>
              <a:gd name="connsiteY1-20" fmla="*/ 6867524 h 6867524"/>
              <a:gd name="connsiteX2-21" fmla="*/ 7288350 w 11207701"/>
              <a:gd name="connsiteY2-22" fmla="*/ 0 h 6867524"/>
              <a:gd name="connsiteX0-23" fmla="*/ 3919351 w 3919351"/>
              <a:gd name="connsiteY0-24" fmla="*/ 6867524 h 6867524"/>
              <a:gd name="connsiteX1-25" fmla="*/ 0 w 3919351"/>
              <a:gd name="connsiteY1-26" fmla="*/ 0 h 6867524"/>
            </a:gdLst>
            <a:ahLst/>
            <a:cxnLst>
              <a:cxn ang="0">
                <a:pos x="connsiteX0-1" y="connsiteY0-2"/>
              </a:cxn>
              <a:cxn ang="0">
                <a:pos x="connsiteX1-3" y="connsiteY1-4"/>
              </a:cxn>
            </a:cxnLst>
            <a:rect l="l" t="t" r="r" b="b"/>
            <a:pathLst>
              <a:path w="3919351" h="6867524">
                <a:moveTo>
                  <a:pt x="3919351" y="6867524"/>
                </a:moveTo>
                <a:lnTo>
                  <a:pt x="0" y="0"/>
                </a:lnTo>
              </a:path>
            </a:pathLst>
          </a:custGeom>
          <a:noFill/>
          <a:ln w="25400">
            <a:solidFill>
              <a:schemeClr val="tx1">
                <a:lumMod val="65000"/>
                <a:lumOff val="35000"/>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2" name="标题 1"/>
          <p:cNvSpPr>
            <a:spLocks noGrp="1"/>
          </p:cNvSpPr>
          <p:nvPr>
            <p:ph type="title" hasCustomPrompt="1"/>
            <p:custDataLst>
              <p:tags r:id="rId54"/>
            </p:custDataLst>
          </p:nvPr>
        </p:nvSpPr>
        <p:spPr>
          <a:xfrm>
            <a:off x="5474017" y="2438475"/>
            <a:ext cx="6365558" cy="1152000"/>
          </a:xfrm>
        </p:spPr>
        <p:txBody>
          <a:bodyPr wrap="square" anchor="b">
            <a:normAutofit/>
          </a:bodyPr>
          <a:lstStyle>
            <a:lvl1pPr algn="l">
              <a:defRPr sz="5400">
                <a:solidFill>
                  <a:schemeClr val="tx1"/>
                </a:solidFill>
              </a:defRPr>
            </a:lvl1pPr>
          </a:lstStyle>
          <a:p>
            <a:r>
              <a:rPr lang="zh-CN" altLang="en-US" dirty="0"/>
              <a:t>单击编辑母版标题</a:t>
            </a:r>
            <a:endParaRPr lang="zh-CN" altLang="en-US" dirty="0"/>
          </a:p>
        </p:txBody>
      </p:sp>
      <p:sp>
        <p:nvSpPr>
          <p:cNvPr id="3" name="文本占位符 2"/>
          <p:cNvSpPr>
            <a:spLocks noGrp="1"/>
          </p:cNvSpPr>
          <p:nvPr>
            <p:ph type="body" idx="1" hasCustomPrompt="1"/>
            <p:custDataLst>
              <p:tags r:id="rId55"/>
            </p:custDataLst>
          </p:nvPr>
        </p:nvSpPr>
        <p:spPr>
          <a:xfrm>
            <a:off x="5474015" y="3755625"/>
            <a:ext cx="6365559" cy="883367"/>
          </a:xfrm>
        </p:spPr>
        <p:txBody>
          <a:bodyPr wrap="square">
            <a:normAutofit/>
          </a:bodyPr>
          <a:lstStyle>
            <a:lvl1pPr marL="0" indent="0" algn="l">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endParaRPr lang="zh-CN" altLang="en-US" dirty="0"/>
          </a:p>
        </p:txBody>
      </p:sp>
      <p:sp>
        <p:nvSpPr>
          <p:cNvPr id="8" name="节编号 3"/>
          <p:cNvSpPr>
            <a:spLocks noGrp="1"/>
          </p:cNvSpPr>
          <p:nvPr>
            <p:ph type="body" sz="quarter" idx="13" hasCustomPrompt="1"/>
            <p:custDataLst>
              <p:tags r:id="rId56"/>
            </p:custDataLst>
          </p:nvPr>
        </p:nvSpPr>
        <p:spPr>
          <a:xfrm>
            <a:off x="1969135" y="2440305"/>
            <a:ext cx="3185160" cy="1861185"/>
          </a:xfrm>
        </p:spPr>
        <p:txBody>
          <a:bodyPr wrap="none" anchor="ctr">
            <a:normAutofit/>
          </a:bodyPr>
          <a:lstStyle>
            <a:lvl1pPr marL="0" indent="0" algn="ctr">
              <a:buNone/>
              <a:defRPr sz="11500" b="1">
                <a:ln w="19050">
                  <a:gradFill>
                    <a:gsLst>
                      <a:gs pos="0">
                        <a:schemeClr val="accent1"/>
                      </a:gs>
                      <a:gs pos="100000">
                        <a:schemeClr val="accent2"/>
                      </a:gs>
                    </a:gsLst>
                    <a:lin ang="5400000" scaled="1"/>
                  </a:gradFill>
                </a:ln>
                <a:noFill/>
              </a:defRPr>
            </a:lvl1pPr>
          </a:lstStyle>
          <a:p>
            <a:pPr lvl="0"/>
            <a:r>
              <a:rPr lang="zh-CN" altLang="en-US" dirty="0"/>
              <a:t>编号</a:t>
            </a:r>
            <a:endParaRPr lang="zh-CN" altLang="en-US" dirty="0"/>
          </a:p>
        </p:txBody>
      </p:sp>
      <p:sp>
        <p:nvSpPr>
          <p:cNvPr id="4" name="日期占位符 4"/>
          <p:cNvSpPr>
            <a:spLocks noGrp="1"/>
          </p:cNvSpPr>
          <p:nvPr>
            <p:ph type="dt" sz="half" idx="10"/>
            <p:custDataLst>
              <p:tags r:id="rId57"/>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58"/>
            </p:custDataLst>
          </p:nvPr>
        </p:nvSpPr>
        <p:spPr/>
        <p:txBody>
          <a:bodyPr/>
          <a:lstStyle/>
          <a:p>
            <a:endParaRPr lang="zh-CN" altLang="en-US"/>
          </a:p>
        </p:txBody>
      </p:sp>
      <p:sp>
        <p:nvSpPr>
          <p:cNvPr id="6" name="灯片编号占位符 6"/>
          <p:cNvSpPr>
            <a:spLocks noGrp="1"/>
          </p:cNvSpPr>
          <p:nvPr>
            <p:ph type="sldNum" sz="quarter" idx="12"/>
            <p:custDataLst>
              <p:tags r:id="rId59"/>
            </p:custDataLst>
          </p:nvPr>
        </p:nvSpPr>
        <p:spPr>
          <a:xfrm flipH="1">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p:nvSpPr>
          <p:cNvPr id="56" name="任意多边形: 形状 65"/>
          <p:cNvSpPr/>
          <p:nvPr userDrawn="1">
            <p:custDataLst>
              <p:tags r:id="rId60"/>
            </p:custDataLst>
          </p:nvPr>
        </p:nvSpPr>
        <p:spPr>
          <a:xfrm flipV="1">
            <a:off x="5664200" y="0"/>
            <a:ext cx="4104005" cy="6856730"/>
          </a:xfrm>
          <a:custGeom>
            <a:avLst/>
            <a:gdLst>
              <a:gd name="connsiteX0" fmla="*/ 6463 w 6463"/>
              <a:gd name="connsiteY0" fmla="*/ 10815 h 10815"/>
              <a:gd name="connsiteX1" fmla="*/ 0 w 6463"/>
              <a:gd name="connsiteY1" fmla="*/ 0 h 10815"/>
            </a:gdLst>
            <a:ahLst/>
            <a:cxnLst>
              <a:cxn ang="0">
                <a:pos x="connsiteX0" y="connsiteY0"/>
              </a:cxn>
              <a:cxn ang="0">
                <a:pos x="connsiteX1" y="connsiteY1"/>
              </a:cxn>
            </a:cxnLst>
            <a:rect l="l" t="t" r="r" b="b"/>
            <a:pathLst>
              <a:path w="6463" h="10815">
                <a:moveTo>
                  <a:pt x="6463" y="10815"/>
                </a:moveTo>
                <a:lnTo>
                  <a:pt x="0" y="0"/>
                </a:lnTo>
              </a:path>
            </a:pathLst>
          </a:custGeom>
          <a:noFill/>
          <a:ln w="15875">
            <a:solidFill>
              <a:schemeClr val="tx1">
                <a:alpha val="20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58" name="任意多边形: 形状 70"/>
          <p:cNvSpPr/>
          <p:nvPr userDrawn="1">
            <p:custDataLst>
              <p:tags r:id="rId61"/>
            </p:custDataLst>
          </p:nvPr>
        </p:nvSpPr>
        <p:spPr>
          <a:xfrm flipV="1">
            <a:off x="0" y="638175"/>
            <a:ext cx="8293735" cy="6219825"/>
          </a:xfrm>
          <a:custGeom>
            <a:avLst/>
            <a:gdLst>
              <a:gd name="connsiteX0" fmla="*/ 0 w 13061"/>
              <a:gd name="connsiteY0" fmla="*/ 9795 h 9795"/>
              <a:gd name="connsiteX1" fmla="*/ 13061 w 13061"/>
              <a:gd name="connsiteY1" fmla="*/ 9795 h 9795"/>
              <a:gd name="connsiteX2" fmla="*/ 7276 w 13061"/>
              <a:gd name="connsiteY2" fmla="*/ 0 h 9795"/>
            </a:gdLst>
            <a:ahLst/>
            <a:cxnLst>
              <a:cxn ang="0">
                <a:pos x="connsiteX0" y="connsiteY0"/>
              </a:cxn>
              <a:cxn ang="0">
                <a:pos x="connsiteX1" y="connsiteY1"/>
              </a:cxn>
              <a:cxn ang="0">
                <a:pos x="connsiteX2" y="connsiteY2"/>
              </a:cxn>
            </a:cxnLst>
            <a:rect l="l" t="t" r="r" b="b"/>
            <a:pathLst>
              <a:path w="13061" h="9795">
                <a:moveTo>
                  <a:pt x="0" y="9795"/>
                </a:moveTo>
                <a:lnTo>
                  <a:pt x="13061" y="9795"/>
                </a:lnTo>
                <a:lnTo>
                  <a:pt x="7276" y="0"/>
                </a:lnTo>
              </a:path>
            </a:pathLst>
          </a:custGeom>
          <a:ln w="6350">
            <a:gradFill>
              <a:gsLst>
                <a:gs pos="0">
                  <a:schemeClr val="tx1">
                    <a:alpha val="0"/>
                  </a:schemeClr>
                </a:gs>
                <a:gs pos="40000">
                  <a:schemeClr val="tx1">
                    <a:lumMod val="50000"/>
                    <a:lumOff val="50000"/>
                    <a:alpha val="25000"/>
                  </a:schemeClr>
                </a:gs>
                <a:gs pos="9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txBody>
          <a:bodyPr wrap="square" rtlCol="0" anchor="ctr">
            <a:noAutofit/>
          </a:bodyP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a:xfrm flipH="1">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hasCustomPrompt="1"/>
            <p:custDataLst>
              <p:tags r:id="rId4"/>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a:xfrm flipH="1">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p:nvSpPr>
          <p:cNvPr id="10" name="标题 9"/>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a:xfrm flipH="1">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a:xfrm flipH="1">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a:xfrm flipH="1">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a:xfrm flipH="1">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17" name="矩形 116"/>
          <p:cNvSpPr>
            <a:spLocks noChangeAspect="1"/>
          </p:cNvSpPr>
          <p:nvPr userDrawn="1">
            <p:custDataLst>
              <p:tags r:id="rId2"/>
            </p:custDataLst>
          </p:nvPr>
        </p:nvSpPr>
        <p:spPr>
          <a:xfrm flipH="1">
            <a:off x="0" y="1566000"/>
            <a:ext cx="9426177" cy="5292000"/>
          </a:xfrm>
          <a:prstGeom prst="rect">
            <a:avLst/>
          </a:prstGeom>
          <a:gradFill>
            <a:gsLst>
              <a:gs pos="0">
                <a:srgbClr val="FFFFFF">
                  <a:alpha val="15000"/>
                </a:srgbClr>
              </a:gs>
              <a:gs pos="40000">
                <a:schemeClr val="tx1">
                  <a:alpha val="0"/>
                </a:schemeClr>
              </a:gs>
            </a:gsLst>
            <a:lin ang="135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8" name="矩形 117"/>
          <p:cNvSpPr>
            <a:spLocks noChangeAspect="1"/>
          </p:cNvSpPr>
          <p:nvPr userDrawn="1">
            <p:custDataLst>
              <p:tags r:id="rId3"/>
            </p:custDataLst>
          </p:nvPr>
        </p:nvSpPr>
        <p:spPr>
          <a:xfrm>
            <a:off x="2764627" y="1566000"/>
            <a:ext cx="9427373" cy="5292000"/>
          </a:xfrm>
          <a:prstGeom prst="rect">
            <a:avLst/>
          </a:prstGeom>
          <a:gradFill>
            <a:gsLst>
              <a:gs pos="0">
                <a:srgbClr val="FFFFFF">
                  <a:alpha val="15000"/>
                </a:srgbClr>
              </a:gs>
              <a:gs pos="40000">
                <a:schemeClr val="tx1">
                  <a:alpha val="0"/>
                </a:schemeClr>
              </a:gs>
            </a:gsLst>
            <a:lin ang="135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9" name="椭圆 118"/>
          <p:cNvSpPr/>
          <p:nvPr userDrawn="1">
            <p:custDataLst>
              <p:tags r:id="rId4"/>
            </p:custDataLst>
          </p:nvPr>
        </p:nvSpPr>
        <p:spPr>
          <a:xfrm>
            <a:off x="3657600" y="1214120"/>
            <a:ext cx="4876800" cy="4876800"/>
          </a:xfrm>
          <a:prstGeom prst="ellipse">
            <a:avLst/>
          </a:prstGeom>
          <a:gradFill>
            <a:gsLst>
              <a:gs pos="0">
                <a:schemeClr val="bg2">
                  <a:lumMod val="90000"/>
                  <a:lumOff val="10000"/>
                  <a:alpha val="60000"/>
                </a:schemeClr>
              </a:gs>
              <a:gs pos="72000">
                <a:schemeClr val="bg2">
                  <a:alpha val="0"/>
                </a:schemeClr>
              </a:gs>
            </a:gsLst>
            <a:path path="circle">
              <a:fillToRect l="50000" t="50000" r="50000" b="50000"/>
            </a:path>
            <a:tileRect/>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20" name="直接连接符 119"/>
          <p:cNvCxnSpPr/>
          <p:nvPr userDrawn="1">
            <p:custDataLst>
              <p:tags r:id="rId5"/>
            </p:custDataLst>
          </p:nvPr>
        </p:nvCxnSpPr>
        <p:spPr>
          <a:xfrm flipH="1">
            <a:off x="6024245" y="0"/>
            <a:ext cx="457200" cy="371411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21" name="直接连接符 120"/>
          <p:cNvCxnSpPr/>
          <p:nvPr userDrawn="1">
            <p:custDataLst>
              <p:tags r:id="rId6"/>
            </p:custDataLst>
          </p:nvPr>
        </p:nvCxnSpPr>
        <p:spPr>
          <a:xfrm flipH="1">
            <a:off x="6138545" y="0"/>
            <a:ext cx="1285875" cy="348551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22" name="直接连接符 121"/>
          <p:cNvCxnSpPr/>
          <p:nvPr userDrawn="1">
            <p:custDataLst>
              <p:tags r:id="rId7"/>
            </p:custDataLst>
          </p:nvPr>
        </p:nvCxnSpPr>
        <p:spPr>
          <a:xfrm flipH="1">
            <a:off x="6139180" y="0"/>
            <a:ext cx="2209165" cy="354330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23" name="直接连接符 122"/>
          <p:cNvCxnSpPr/>
          <p:nvPr userDrawn="1">
            <p:custDataLst>
              <p:tags r:id="rId8"/>
            </p:custDataLst>
          </p:nvPr>
        </p:nvCxnSpPr>
        <p:spPr>
          <a:xfrm flipH="1">
            <a:off x="6157595" y="0"/>
            <a:ext cx="3076575" cy="356806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24" name="直接连接符 123"/>
          <p:cNvCxnSpPr/>
          <p:nvPr userDrawn="1">
            <p:custDataLst>
              <p:tags r:id="rId9"/>
            </p:custDataLst>
          </p:nvPr>
        </p:nvCxnSpPr>
        <p:spPr>
          <a:xfrm flipH="1">
            <a:off x="6249670" y="0"/>
            <a:ext cx="3917950" cy="350583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25" name="直接连接符 124"/>
          <p:cNvCxnSpPr/>
          <p:nvPr userDrawn="1">
            <p:custDataLst>
              <p:tags r:id="rId10"/>
            </p:custDataLst>
          </p:nvPr>
        </p:nvCxnSpPr>
        <p:spPr>
          <a:xfrm flipH="1">
            <a:off x="6429375" y="0"/>
            <a:ext cx="4671695" cy="340995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26" name="直接连接符 125"/>
          <p:cNvCxnSpPr/>
          <p:nvPr userDrawn="1">
            <p:custDataLst>
              <p:tags r:id="rId11"/>
            </p:custDataLst>
          </p:nvPr>
        </p:nvCxnSpPr>
        <p:spPr>
          <a:xfrm flipH="1">
            <a:off x="6415405" y="0"/>
            <a:ext cx="5515610" cy="344360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27" name="直接连接符 126"/>
          <p:cNvCxnSpPr/>
          <p:nvPr userDrawn="1">
            <p:custDataLst>
              <p:tags r:id="rId12"/>
            </p:custDataLst>
          </p:nvPr>
        </p:nvCxnSpPr>
        <p:spPr>
          <a:xfrm flipH="1">
            <a:off x="6442710" y="516255"/>
            <a:ext cx="5749290" cy="299593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28" name="直接连接符 127"/>
          <p:cNvCxnSpPr/>
          <p:nvPr userDrawn="1">
            <p:custDataLst>
              <p:tags r:id="rId13"/>
            </p:custDataLst>
          </p:nvPr>
        </p:nvCxnSpPr>
        <p:spPr>
          <a:xfrm flipH="1">
            <a:off x="6452235" y="1314450"/>
            <a:ext cx="5739765" cy="224536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29" name="直接连接符 128"/>
          <p:cNvCxnSpPr/>
          <p:nvPr userDrawn="1">
            <p:custDataLst>
              <p:tags r:id="rId14"/>
            </p:custDataLst>
          </p:nvPr>
        </p:nvCxnSpPr>
        <p:spPr>
          <a:xfrm flipH="1">
            <a:off x="6381115" y="2264410"/>
            <a:ext cx="5810885" cy="134810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30" name="直接连接符 129"/>
          <p:cNvCxnSpPr/>
          <p:nvPr userDrawn="1">
            <p:custDataLst>
              <p:tags r:id="rId15"/>
            </p:custDataLst>
          </p:nvPr>
        </p:nvCxnSpPr>
        <p:spPr>
          <a:xfrm flipH="1">
            <a:off x="6428740" y="2887980"/>
            <a:ext cx="5763260" cy="70993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31" name="直接连接符 130"/>
          <p:cNvCxnSpPr/>
          <p:nvPr userDrawn="1">
            <p:custDataLst>
              <p:tags r:id="rId16"/>
            </p:custDataLst>
          </p:nvPr>
        </p:nvCxnSpPr>
        <p:spPr>
          <a:xfrm flipH="1">
            <a:off x="6343650" y="3516630"/>
            <a:ext cx="5848350" cy="14478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32" name="直接连接符 131"/>
          <p:cNvCxnSpPr/>
          <p:nvPr userDrawn="1">
            <p:custDataLst>
              <p:tags r:id="rId17"/>
            </p:custDataLst>
          </p:nvPr>
        </p:nvCxnSpPr>
        <p:spPr>
          <a:xfrm flipH="1" flipV="1">
            <a:off x="6307455" y="3737610"/>
            <a:ext cx="5884545" cy="51244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33" name="直接连接符 132"/>
          <p:cNvCxnSpPr/>
          <p:nvPr userDrawn="1">
            <p:custDataLst>
              <p:tags r:id="rId18"/>
            </p:custDataLst>
          </p:nvPr>
        </p:nvCxnSpPr>
        <p:spPr>
          <a:xfrm flipH="1" flipV="1">
            <a:off x="6264910" y="3785235"/>
            <a:ext cx="5927090" cy="132207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34" name="直接连接符 133"/>
          <p:cNvCxnSpPr/>
          <p:nvPr userDrawn="1">
            <p:custDataLst>
              <p:tags r:id="rId19"/>
            </p:custDataLst>
          </p:nvPr>
        </p:nvCxnSpPr>
        <p:spPr>
          <a:xfrm flipH="1" flipV="1">
            <a:off x="6341110" y="3885565"/>
            <a:ext cx="5850890" cy="225425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35" name="直接连接符 134"/>
          <p:cNvCxnSpPr/>
          <p:nvPr userDrawn="1">
            <p:custDataLst>
              <p:tags r:id="rId20"/>
            </p:custDataLst>
          </p:nvPr>
        </p:nvCxnSpPr>
        <p:spPr>
          <a:xfrm flipH="1" flipV="1">
            <a:off x="6320790" y="3928745"/>
            <a:ext cx="5135880" cy="292925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36" name="直接连接符 135"/>
          <p:cNvCxnSpPr/>
          <p:nvPr userDrawn="1">
            <p:custDataLst>
              <p:tags r:id="rId21"/>
            </p:custDataLst>
          </p:nvPr>
        </p:nvCxnSpPr>
        <p:spPr>
          <a:xfrm flipH="1" flipV="1">
            <a:off x="6290310" y="3954780"/>
            <a:ext cx="3646805" cy="290322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37" name="直接连接符 136"/>
          <p:cNvCxnSpPr/>
          <p:nvPr userDrawn="1">
            <p:custDataLst>
              <p:tags r:id="rId22"/>
            </p:custDataLst>
          </p:nvPr>
        </p:nvCxnSpPr>
        <p:spPr>
          <a:xfrm flipH="1" flipV="1">
            <a:off x="6242685" y="3966210"/>
            <a:ext cx="2632710" cy="289179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38" name="直接连接符 137"/>
          <p:cNvCxnSpPr/>
          <p:nvPr userDrawn="1">
            <p:custDataLst>
              <p:tags r:id="rId23"/>
            </p:custDataLst>
          </p:nvPr>
        </p:nvCxnSpPr>
        <p:spPr>
          <a:xfrm flipH="1" flipV="1">
            <a:off x="6153785" y="3990975"/>
            <a:ext cx="2030730" cy="286639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39" name="直接连接符 138"/>
          <p:cNvCxnSpPr/>
          <p:nvPr userDrawn="1">
            <p:custDataLst>
              <p:tags r:id="rId24"/>
            </p:custDataLst>
          </p:nvPr>
        </p:nvCxnSpPr>
        <p:spPr>
          <a:xfrm flipH="1" flipV="1">
            <a:off x="6103620" y="4026535"/>
            <a:ext cx="1652270" cy="282702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40" name="直接连接符 139"/>
          <p:cNvCxnSpPr/>
          <p:nvPr userDrawn="1">
            <p:custDataLst>
              <p:tags r:id="rId25"/>
            </p:custDataLst>
          </p:nvPr>
        </p:nvCxnSpPr>
        <p:spPr>
          <a:xfrm flipH="1" flipV="1">
            <a:off x="6030595" y="4065905"/>
            <a:ext cx="924560" cy="278320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41" name="直接连接符 140"/>
          <p:cNvCxnSpPr/>
          <p:nvPr userDrawn="1">
            <p:custDataLst>
              <p:tags r:id="rId26"/>
            </p:custDataLst>
          </p:nvPr>
        </p:nvCxnSpPr>
        <p:spPr>
          <a:xfrm flipH="1" flipV="1">
            <a:off x="5959475" y="4077970"/>
            <a:ext cx="534035" cy="278003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42" name="直接连接符 141"/>
          <p:cNvCxnSpPr/>
          <p:nvPr userDrawn="1">
            <p:custDataLst>
              <p:tags r:id="rId27"/>
            </p:custDataLst>
          </p:nvPr>
        </p:nvCxnSpPr>
        <p:spPr>
          <a:xfrm flipH="1" flipV="1">
            <a:off x="5911215" y="4099560"/>
            <a:ext cx="190500" cy="275844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43" name="直接连接符 142"/>
          <p:cNvCxnSpPr/>
          <p:nvPr userDrawn="1">
            <p:custDataLst>
              <p:tags r:id="rId28"/>
            </p:custDataLst>
          </p:nvPr>
        </p:nvCxnSpPr>
        <p:spPr>
          <a:xfrm flipV="1">
            <a:off x="5564505" y="4098290"/>
            <a:ext cx="309880" cy="275971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44" name="直接连接符 143"/>
          <p:cNvCxnSpPr/>
          <p:nvPr userDrawn="1">
            <p:custDataLst>
              <p:tags r:id="rId29"/>
            </p:custDataLst>
          </p:nvPr>
        </p:nvCxnSpPr>
        <p:spPr>
          <a:xfrm flipV="1">
            <a:off x="5094605" y="4135120"/>
            <a:ext cx="700405" cy="272288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45" name="直接连接符 144"/>
          <p:cNvCxnSpPr/>
          <p:nvPr userDrawn="1">
            <p:custDataLst>
              <p:tags r:id="rId30"/>
            </p:custDataLst>
          </p:nvPr>
        </p:nvCxnSpPr>
        <p:spPr>
          <a:xfrm flipV="1">
            <a:off x="4398645" y="4080510"/>
            <a:ext cx="1377315" cy="277749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46" name="直接连接符 145"/>
          <p:cNvCxnSpPr/>
          <p:nvPr userDrawn="1">
            <p:custDataLst>
              <p:tags r:id="rId31"/>
            </p:custDataLst>
          </p:nvPr>
        </p:nvCxnSpPr>
        <p:spPr>
          <a:xfrm flipV="1">
            <a:off x="3895725" y="4064000"/>
            <a:ext cx="1859280" cy="279400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47" name="直接连接符 146"/>
          <p:cNvCxnSpPr/>
          <p:nvPr userDrawn="1">
            <p:custDataLst>
              <p:tags r:id="rId32"/>
            </p:custDataLst>
          </p:nvPr>
        </p:nvCxnSpPr>
        <p:spPr>
          <a:xfrm flipV="1">
            <a:off x="3217545" y="3985260"/>
            <a:ext cx="2522220" cy="286512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48" name="直接连接符 147"/>
          <p:cNvCxnSpPr/>
          <p:nvPr userDrawn="1">
            <p:custDataLst>
              <p:tags r:id="rId33"/>
            </p:custDataLst>
          </p:nvPr>
        </p:nvCxnSpPr>
        <p:spPr>
          <a:xfrm flipV="1">
            <a:off x="2213610" y="3931285"/>
            <a:ext cx="3512820" cy="292671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49" name="直接连接符 148"/>
          <p:cNvCxnSpPr/>
          <p:nvPr userDrawn="1">
            <p:custDataLst>
              <p:tags r:id="rId34"/>
            </p:custDataLst>
          </p:nvPr>
        </p:nvCxnSpPr>
        <p:spPr>
          <a:xfrm flipV="1">
            <a:off x="687070" y="3883660"/>
            <a:ext cx="5046345" cy="297434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50" name="直接连接符 149"/>
          <p:cNvCxnSpPr/>
          <p:nvPr userDrawn="1">
            <p:custDataLst>
              <p:tags r:id="rId35"/>
            </p:custDataLst>
          </p:nvPr>
        </p:nvCxnSpPr>
        <p:spPr>
          <a:xfrm flipV="1">
            <a:off x="0" y="3837940"/>
            <a:ext cx="5718810" cy="222186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51" name="直接连接符 150"/>
          <p:cNvCxnSpPr/>
          <p:nvPr userDrawn="1">
            <p:custDataLst>
              <p:tags r:id="rId36"/>
            </p:custDataLst>
          </p:nvPr>
        </p:nvCxnSpPr>
        <p:spPr>
          <a:xfrm flipV="1">
            <a:off x="0" y="3806825"/>
            <a:ext cx="5714365" cy="128143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52" name="直接连接符 151"/>
          <p:cNvCxnSpPr/>
          <p:nvPr userDrawn="1">
            <p:custDataLst>
              <p:tags r:id="rId37"/>
            </p:custDataLst>
          </p:nvPr>
        </p:nvCxnSpPr>
        <p:spPr>
          <a:xfrm flipV="1">
            <a:off x="0" y="3773805"/>
            <a:ext cx="5715635" cy="42354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53" name="直接连接符 152"/>
          <p:cNvCxnSpPr/>
          <p:nvPr userDrawn="1">
            <p:custDataLst>
              <p:tags r:id="rId38"/>
            </p:custDataLst>
          </p:nvPr>
        </p:nvCxnSpPr>
        <p:spPr>
          <a:xfrm>
            <a:off x="0" y="3470910"/>
            <a:ext cx="5745480" cy="25717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54" name="直接连接符 153"/>
          <p:cNvCxnSpPr/>
          <p:nvPr userDrawn="1">
            <p:custDataLst>
              <p:tags r:id="rId39"/>
            </p:custDataLst>
          </p:nvPr>
        </p:nvCxnSpPr>
        <p:spPr>
          <a:xfrm>
            <a:off x="0" y="2823210"/>
            <a:ext cx="5753735" cy="88201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55" name="直接连接符 154"/>
          <p:cNvCxnSpPr/>
          <p:nvPr userDrawn="1">
            <p:custDataLst>
              <p:tags r:id="rId40"/>
            </p:custDataLst>
          </p:nvPr>
        </p:nvCxnSpPr>
        <p:spPr>
          <a:xfrm>
            <a:off x="0" y="2220595"/>
            <a:ext cx="5745480" cy="147193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56" name="直接连接符 155"/>
          <p:cNvCxnSpPr/>
          <p:nvPr userDrawn="1">
            <p:custDataLst>
              <p:tags r:id="rId41"/>
            </p:custDataLst>
          </p:nvPr>
        </p:nvCxnSpPr>
        <p:spPr>
          <a:xfrm>
            <a:off x="0" y="1710690"/>
            <a:ext cx="5733415" cy="196977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57" name="直接连接符 156"/>
          <p:cNvCxnSpPr/>
          <p:nvPr userDrawn="1">
            <p:custDataLst>
              <p:tags r:id="rId42"/>
            </p:custDataLst>
          </p:nvPr>
        </p:nvCxnSpPr>
        <p:spPr>
          <a:xfrm>
            <a:off x="0" y="1243330"/>
            <a:ext cx="5744845" cy="240284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58" name="直接连接符 157"/>
          <p:cNvCxnSpPr/>
          <p:nvPr userDrawn="1">
            <p:custDataLst>
              <p:tags r:id="rId43"/>
            </p:custDataLst>
          </p:nvPr>
        </p:nvCxnSpPr>
        <p:spPr>
          <a:xfrm>
            <a:off x="0" y="636270"/>
            <a:ext cx="5731510" cy="290004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59" name="直接连接符 158"/>
          <p:cNvCxnSpPr/>
          <p:nvPr userDrawn="1">
            <p:custDataLst>
              <p:tags r:id="rId44"/>
            </p:custDataLst>
          </p:nvPr>
        </p:nvCxnSpPr>
        <p:spPr>
          <a:xfrm>
            <a:off x="0" y="0"/>
            <a:ext cx="5788660" cy="343217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60" name="直接连接符 159"/>
          <p:cNvCxnSpPr/>
          <p:nvPr userDrawn="1">
            <p:custDataLst>
              <p:tags r:id="rId45"/>
            </p:custDataLst>
          </p:nvPr>
        </p:nvCxnSpPr>
        <p:spPr>
          <a:xfrm>
            <a:off x="857250" y="0"/>
            <a:ext cx="4855845" cy="339153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61" name="直接连接符 160"/>
          <p:cNvCxnSpPr/>
          <p:nvPr userDrawn="1">
            <p:custDataLst>
              <p:tags r:id="rId46"/>
            </p:custDataLst>
          </p:nvPr>
        </p:nvCxnSpPr>
        <p:spPr>
          <a:xfrm>
            <a:off x="1842770" y="0"/>
            <a:ext cx="3863975" cy="336867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sp>
        <p:nvSpPr>
          <p:cNvPr id="162" name="等腰三角形 161"/>
          <p:cNvSpPr/>
          <p:nvPr userDrawn="1">
            <p:custDataLst>
              <p:tags r:id="rId47"/>
            </p:custDataLst>
          </p:nvPr>
        </p:nvSpPr>
        <p:spPr>
          <a:xfrm flipV="1">
            <a:off x="3860483" y="2141855"/>
            <a:ext cx="4387215" cy="4191000"/>
          </a:xfrm>
          <a:prstGeom prst="triangle">
            <a:avLst/>
          </a:prstGeom>
          <a:noFill/>
          <a:ln w="9525">
            <a:solidFill>
              <a:schemeClr val="tx1">
                <a:alpha val="1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63" name="直接连接符 162"/>
          <p:cNvCxnSpPr/>
          <p:nvPr userDrawn="1">
            <p:custDataLst>
              <p:tags r:id="rId48"/>
            </p:custDataLst>
          </p:nvPr>
        </p:nvCxnSpPr>
        <p:spPr>
          <a:xfrm>
            <a:off x="2833370" y="0"/>
            <a:ext cx="2898775" cy="339915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64" name="直接连接符 163"/>
          <p:cNvCxnSpPr/>
          <p:nvPr userDrawn="1">
            <p:custDataLst>
              <p:tags r:id="rId49"/>
            </p:custDataLst>
          </p:nvPr>
        </p:nvCxnSpPr>
        <p:spPr>
          <a:xfrm>
            <a:off x="3775710" y="0"/>
            <a:ext cx="2024380" cy="347535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65" name="直接连接符 164"/>
          <p:cNvCxnSpPr/>
          <p:nvPr userDrawn="1">
            <p:custDataLst>
              <p:tags r:id="rId50"/>
            </p:custDataLst>
          </p:nvPr>
        </p:nvCxnSpPr>
        <p:spPr>
          <a:xfrm>
            <a:off x="4665980" y="0"/>
            <a:ext cx="1210310" cy="3551555"/>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66" name="直接连接符 165"/>
          <p:cNvCxnSpPr/>
          <p:nvPr userDrawn="1">
            <p:custDataLst>
              <p:tags r:id="rId51"/>
            </p:custDataLst>
          </p:nvPr>
        </p:nvCxnSpPr>
        <p:spPr>
          <a:xfrm>
            <a:off x="5605145" y="0"/>
            <a:ext cx="299720" cy="3470910"/>
          </a:xfrm>
          <a:prstGeom prst="line">
            <a:avLst/>
          </a:prstGeom>
          <a:ln w="6350">
            <a:gradFill>
              <a:gsLst>
                <a:gs pos="0">
                  <a:schemeClr val="tx1">
                    <a:alpha val="0"/>
                  </a:schemeClr>
                </a:gs>
                <a:gs pos="30000">
                  <a:schemeClr val="tx1">
                    <a:lumMod val="50000"/>
                    <a:lumOff val="50000"/>
                    <a:alpha val="28000"/>
                  </a:schemeClr>
                </a:gs>
                <a:gs pos="10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cxnSp>
      <p:sp>
        <p:nvSpPr>
          <p:cNvPr id="167" name="任意多边形: 形状 27"/>
          <p:cNvSpPr/>
          <p:nvPr userDrawn="1">
            <p:custDataLst>
              <p:tags r:id="rId52"/>
            </p:custDataLst>
          </p:nvPr>
        </p:nvSpPr>
        <p:spPr>
          <a:xfrm flipV="1">
            <a:off x="2833054" y="1532256"/>
            <a:ext cx="6442074" cy="5325744"/>
          </a:xfrm>
          <a:custGeom>
            <a:avLst/>
            <a:gdLst>
              <a:gd name="connsiteX0" fmla="*/ 0 w 6442074"/>
              <a:gd name="connsiteY0" fmla="*/ 5325744 h 5325744"/>
              <a:gd name="connsiteX1" fmla="*/ 6442074 w 6442074"/>
              <a:gd name="connsiteY1" fmla="*/ 5325744 h 5325744"/>
              <a:gd name="connsiteX2" fmla="*/ 3426689 w 6442074"/>
              <a:gd name="connsiteY2" fmla="*/ 0 h 5325744"/>
              <a:gd name="connsiteX3" fmla="*/ 3015386 w 6442074"/>
              <a:gd name="connsiteY3" fmla="*/ 0 h 5325744"/>
              <a:gd name="connsiteX0-1" fmla="*/ 0 w 6442074"/>
              <a:gd name="connsiteY0-2" fmla="*/ 5325744 h 5325744"/>
              <a:gd name="connsiteX1-3" fmla="*/ 6442074 w 6442074"/>
              <a:gd name="connsiteY1-4" fmla="*/ 5325744 h 5325744"/>
              <a:gd name="connsiteX2-5" fmla="*/ 3426689 w 6442074"/>
              <a:gd name="connsiteY2-6" fmla="*/ 0 h 5325744"/>
              <a:gd name="connsiteX3-7" fmla="*/ 3237546 w 6442074"/>
              <a:gd name="connsiteY3-8" fmla="*/ 0 h 5325744"/>
              <a:gd name="connsiteX4" fmla="*/ 3015386 w 6442074"/>
              <a:gd name="connsiteY4" fmla="*/ 0 h 5325744"/>
              <a:gd name="connsiteX5" fmla="*/ 0 w 6442074"/>
              <a:gd name="connsiteY5" fmla="*/ 5325744 h 5325744"/>
              <a:gd name="connsiteX0-9" fmla="*/ 3237546 w 6442074"/>
              <a:gd name="connsiteY0-10" fmla="*/ 0 h 5325744"/>
              <a:gd name="connsiteX1-11" fmla="*/ 3015386 w 6442074"/>
              <a:gd name="connsiteY1-12" fmla="*/ 0 h 5325744"/>
              <a:gd name="connsiteX2-13" fmla="*/ 0 w 6442074"/>
              <a:gd name="connsiteY2-14" fmla="*/ 5325744 h 5325744"/>
              <a:gd name="connsiteX3-15" fmla="*/ 6442074 w 6442074"/>
              <a:gd name="connsiteY3-16" fmla="*/ 5325744 h 5325744"/>
              <a:gd name="connsiteX4-17" fmla="*/ 3426689 w 6442074"/>
              <a:gd name="connsiteY4-18" fmla="*/ 0 h 5325744"/>
              <a:gd name="connsiteX5-19" fmla="*/ 3328986 w 6442074"/>
              <a:gd name="connsiteY5-20" fmla="*/ 91440 h 5325744"/>
              <a:gd name="connsiteX0-21" fmla="*/ 3237546 w 6442074"/>
              <a:gd name="connsiteY0-22" fmla="*/ 0 h 5325744"/>
              <a:gd name="connsiteX1-23" fmla="*/ 3015386 w 6442074"/>
              <a:gd name="connsiteY1-24" fmla="*/ 0 h 5325744"/>
              <a:gd name="connsiteX2-25" fmla="*/ 0 w 6442074"/>
              <a:gd name="connsiteY2-26" fmla="*/ 5325744 h 5325744"/>
              <a:gd name="connsiteX3-27" fmla="*/ 6442074 w 6442074"/>
              <a:gd name="connsiteY3-28" fmla="*/ 5325744 h 5325744"/>
              <a:gd name="connsiteX4-29" fmla="*/ 3426689 w 6442074"/>
              <a:gd name="connsiteY4-30" fmla="*/ 0 h 5325744"/>
              <a:gd name="connsiteX0-31" fmla="*/ 3015386 w 6442074"/>
              <a:gd name="connsiteY0-32" fmla="*/ 0 h 5325744"/>
              <a:gd name="connsiteX1-33" fmla="*/ 0 w 6442074"/>
              <a:gd name="connsiteY1-34" fmla="*/ 5325744 h 5325744"/>
              <a:gd name="connsiteX2-35" fmla="*/ 6442074 w 6442074"/>
              <a:gd name="connsiteY2-36" fmla="*/ 5325744 h 5325744"/>
              <a:gd name="connsiteX3-37" fmla="*/ 3426689 w 6442074"/>
              <a:gd name="connsiteY3-38" fmla="*/ 0 h 5325744"/>
            </a:gdLst>
            <a:ahLst/>
            <a:cxnLst>
              <a:cxn ang="0">
                <a:pos x="connsiteX0-1" y="connsiteY0-2"/>
              </a:cxn>
              <a:cxn ang="0">
                <a:pos x="connsiteX1-3" y="connsiteY1-4"/>
              </a:cxn>
              <a:cxn ang="0">
                <a:pos x="connsiteX2-5" y="connsiteY2-6"/>
              </a:cxn>
              <a:cxn ang="0">
                <a:pos x="connsiteX3-7" y="connsiteY3-8"/>
              </a:cxn>
            </a:cxnLst>
            <a:rect l="l" t="t" r="r" b="b"/>
            <a:pathLst>
              <a:path w="6442074" h="5325744">
                <a:moveTo>
                  <a:pt x="3015386" y="0"/>
                </a:moveTo>
                <a:lnTo>
                  <a:pt x="0" y="5325744"/>
                </a:lnTo>
                <a:lnTo>
                  <a:pt x="6442074" y="5325744"/>
                </a:lnTo>
                <a:lnTo>
                  <a:pt x="3426689" y="0"/>
                </a:lnTo>
              </a:path>
            </a:pathLst>
          </a:custGeom>
          <a:noFill/>
          <a:ln>
            <a:solidFill>
              <a:schemeClr val="tx1">
                <a:alpha val="12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168" name="任意多边形: 形状 21"/>
          <p:cNvSpPr/>
          <p:nvPr userDrawn="1">
            <p:custDataLst>
              <p:tags r:id="rId53"/>
            </p:custDataLst>
          </p:nvPr>
        </p:nvSpPr>
        <p:spPr>
          <a:xfrm flipV="1">
            <a:off x="1385572" y="636271"/>
            <a:ext cx="9337039" cy="6221729"/>
          </a:xfrm>
          <a:custGeom>
            <a:avLst/>
            <a:gdLst>
              <a:gd name="connsiteX0" fmla="*/ 0 w 9337039"/>
              <a:gd name="connsiteY0" fmla="*/ 6221729 h 6221729"/>
              <a:gd name="connsiteX1" fmla="*/ 9337039 w 9337039"/>
              <a:gd name="connsiteY1" fmla="*/ 6221729 h 6221729"/>
              <a:gd name="connsiteX2" fmla="*/ 5662676 w 9337039"/>
              <a:gd name="connsiteY2" fmla="*/ 0 h 6221729"/>
              <a:gd name="connsiteX3" fmla="*/ 3674365 w 9337039"/>
              <a:gd name="connsiteY3" fmla="*/ 0 h 6221729"/>
              <a:gd name="connsiteX0-1" fmla="*/ 0 w 9337039"/>
              <a:gd name="connsiteY0-2" fmla="*/ 6221729 h 6221729"/>
              <a:gd name="connsiteX1-3" fmla="*/ 9337039 w 9337039"/>
              <a:gd name="connsiteY1-4" fmla="*/ 6221729 h 6221729"/>
              <a:gd name="connsiteX2-5" fmla="*/ 5662676 w 9337039"/>
              <a:gd name="connsiteY2-6" fmla="*/ 0 h 6221729"/>
              <a:gd name="connsiteX3-7" fmla="*/ 4596128 w 9337039"/>
              <a:gd name="connsiteY3-8" fmla="*/ 0 h 6221729"/>
              <a:gd name="connsiteX4" fmla="*/ 3674365 w 9337039"/>
              <a:gd name="connsiteY4" fmla="*/ 0 h 6221729"/>
              <a:gd name="connsiteX5" fmla="*/ 0 w 9337039"/>
              <a:gd name="connsiteY5" fmla="*/ 6221729 h 6221729"/>
              <a:gd name="connsiteX0-9" fmla="*/ 4596128 w 9337039"/>
              <a:gd name="connsiteY0-10" fmla="*/ 0 h 6221729"/>
              <a:gd name="connsiteX1-11" fmla="*/ 3674365 w 9337039"/>
              <a:gd name="connsiteY1-12" fmla="*/ 0 h 6221729"/>
              <a:gd name="connsiteX2-13" fmla="*/ 0 w 9337039"/>
              <a:gd name="connsiteY2-14" fmla="*/ 6221729 h 6221729"/>
              <a:gd name="connsiteX3-15" fmla="*/ 9337039 w 9337039"/>
              <a:gd name="connsiteY3-16" fmla="*/ 6221729 h 6221729"/>
              <a:gd name="connsiteX4-17" fmla="*/ 5662676 w 9337039"/>
              <a:gd name="connsiteY4-18" fmla="*/ 0 h 6221729"/>
              <a:gd name="connsiteX5-19" fmla="*/ 4687568 w 9337039"/>
              <a:gd name="connsiteY5-20" fmla="*/ 91440 h 6221729"/>
              <a:gd name="connsiteX0-21" fmla="*/ 4596128 w 9337039"/>
              <a:gd name="connsiteY0-22" fmla="*/ 0 h 6221729"/>
              <a:gd name="connsiteX1-23" fmla="*/ 3674365 w 9337039"/>
              <a:gd name="connsiteY1-24" fmla="*/ 0 h 6221729"/>
              <a:gd name="connsiteX2-25" fmla="*/ 0 w 9337039"/>
              <a:gd name="connsiteY2-26" fmla="*/ 6221729 h 6221729"/>
              <a:gd name="connsiteX3-27" fmla="*/ 9337039 w 9337039"/>
              <a:gd name="connsiteY3-28" fmla="*/ 6221729 h 6221729"/>
              <a:gd name="connsiteX4-29" fmla="*/ 5662676 w 9337039"/>
              <a:gd name="connsiteY4-30" fmla="*/ 0 h 6221729"/>
              <a:gd name="connsiteX0-31" fmla="*/ 3674365 w 9337039"/>
              <a:gd name="connsiteY0-32" fmla="*/ 0 h 6221729"/>
              <a:gd name="connsiteX1-33" fmla="*/ 0 w 9337039"/>
              <a:gd name="connsiteY1-34" fmla="*/ 6221729 h 6221729"/>
              <a:gd name="connsiteX2-35" fmla="*/ 9337039 w 9337039"/>
              <a:gd name="connsiteY2-36" fmla="*/ 6221729 h 6221729"/>
              <a:gd name="connsiteX3-37" fmla="*/ 5662676 w 9337039"/>
              <a:gd name="connsiteY3-38" fmla="*/ 0 h 6221729"/>
            </a:gdLst>
            <a:ahLst/>
            <a:cxnLst>
              <a:cxn ang="0">
                <a:pos x="connsiteX0-1" y="connsiteY0-2"/>
              </a:cxn>
              <a:cxn ang="0">
                <a:pos x="connsiteX1-3" y="connsiteY1-4"/>
              </a:cxn>
              <a:cxn ang="0">
                <a:pos x="connsiteX2-5" y="connsiteY2-6"/>
              </a:cxn>
              <a:cxn ang="0">
                <a:pos x="connsiteX3-7" y="connsiteY3-8"/>
              </a:cxn>
            </a:cxnLst>
            <a:rect l="l" t="t" r="r" b="b"/>
            <a:pathLst>
              <a:path w="9337039" h="6221729">
                <a:moveTo>
                  <a:pt x="3674365" y="0"/>
                </a:moveTo>
                <a:lnTo>
                  <a:pt x="0" y="6221729"/>
                </a:lnTo>
                <a:lnTo>
                  <a:pt x="9337039" y="6221729"/>
                </a:lnTo>
                <a:lnTo>
                  <a:pt x="5662676" y="0"/>
                </a:lnTo>
              </a:path>
            </a:pathLst>
          </a:custGeom>
          <a:noFill/>
          <a:ln>
            <a:solidFill>
              <a:schemeClr val="tx1">
                <a:alpha val="14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169" name="任意多边形: 形状 15"/>
          <p:cNvSpPr/>
          <p:nvPr userDrawn="1">
            <p:custDataLst>
              <p:tags r:id="rId54"/>
            </p:custDataLst>
          </p:nvPr>
        </p:nvSpPr>
        <p:spPr>
          <a:xfrm flipV="1">
            <a:off x="8090535" y="635"/>
            <a:ext cx="4100830" cy="6857365"/>
          </a:xfrm>
          <a:custGeom>
            <a:avLst/>
            <a:gdLst>
              <a:gd name="connsiteX0" fmla="*/ 6458 w 6458"/>
              <a:gd name="connsiteY0" fmla="*/ 10810 h 10810"/>
              <a:gd name="connsiteX1" fmla="*/ 0 w 6458"/>
              <a:gd name="connsiteY1" fmla="*/ 0 h 10810"/>
            </a:gdLst>
            <a:ahLst/>
            <a:cxnLst>
              <a:cxn ang="0">
                <a:pos x="connsiteX0" y="connsiteY0"/>
              </a:cxn>
              <a:cxn ang="0">
                <a:pos x="connsiteX1" y="connsiteY1"/>
              </a:cxn>
            </a:cxnLst>
            <a:rect l="l" t="t" r="r" b="b"/>
            <a:pathLst>
              <a:path w="6458" h="10810">
                <a:moveTo>
                  <a:pt x="6458" y="10810"/>
                </a:moveTo>
                <a:lnTo>
                  <a:pt x="0" y="0"/>
                </a:lnTo>
              </a:path>
            </a:pathLst>
          </a:custGeom>
          <a:ln w="6350">
            <a:gradFill>
              <a:gsLst>
                <a:gs pos="0">
                  <a:schemeClr val="tx1">
                    <a:alpha val="0"/>
                  </a:schemeClr>
                </a:gs>
                <a:gs pos="40000">
                  <a:schemeClr val="tx1">
                    <a:lumMod val="50000"/>
                    <a:lumOff val="50000"/>
                    <a:alpha val="30000"/>
                  </a:schemeClr>
                </a:gs>
                <a:gs pos="9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txBody>
          <a:bodyPr wrap="square" rtlCol="0" anchor="ctr">
            <a:noAutofit/>
          </a:bodyPr>
          <a:lstStyle/>
          <a:p>
            <a:pPr algn="ctr"/>
            <a:endParaRPr lang="zh-CN" altLang="en-US"/>
          </a:p>
        </p:txBody>
      </p:sp>
      <p:sp>
        <p:nvSpPr>
          <p:cNvPr id="170" name="任意多边形: 形状 10"/>
          <p:cNvSpPr/>
          <p:nvPr userDrawn="1">
            <p:custDataLst>
              <p:tags r:id="rId55"/>
            </p:custDataLst>
          </p:nvPr>
        </p:nvSpPr>
        <p:spPr>
          <a:xfrm flipV="1">
            <a:off x="0" y="2658110"/>
            <a:ext cx="2395855" cy="4199890"/>
          </a:xfrm>
          <a:custGeom>
            <a:avLst/>
            <a:gdLst>
              <a:gd name="connsiteX0" fmla="*/ 3773 w 3773"/>
              <a:gd name="connsiteY0" fmla="*/ 0 h 6614"/>
              <a:gd name="connsiteX1" fmla="*/ 0 w 3773"/>
              <a:gd name="connsiteY1" fmla="*/ 6614 h 6614"/>
            </a:gdLst>
            <a:ahLst/>
            <a:cxnLst>
              <a:cxn ang="0">
                <a:pos x="connsiteX0" y="connsiteY0"/>
              </a:cxn>
              <a:cxn ang="0">
                <a:pos x="connsiteX1" y="connsiteY1"/>
              </a:cxn>
            </a:cxnLst>
            <a:rect l="l" t="t" r="r" b="b"/>
            <a:pathLst>
              <a:path w="3773" h="6614">
                <a:moveTo>
                  <a:pt x="3773" y="0"/>
                </a:moveTo>
                <a:lnTo>
                  <a:pt x="0" y="6614"/>
                </a:lnTo>
              </a:path>
            </a:pathLst>
          </a:custGeom>
          <a:noFill/>
          <a:ln w="25400">
            <a:solidFill>
              <a:schemeClr val="tx1">
                <a:lumMod val="65000"/>
                <a:lumOff val="35000"/>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171" name="任意多边形: 形状 10"/>
          <p:cNvSpPr/>
          <p:nvPr userDrawn="1">
            <p:custDataLst>
              <p:tags r:id="rId56"/>
            </p:custDataLst>
          </p:nvPr>
        </p:nvSpPr>
        <p:spPr>
          <a:xfrm flipV="1">
            <a:off x="9714865" y="2515235"/>
            <a:ext cx="2477135" cy="4342765"/>
          </a:xfrm>
          <a:custGeom>
            <a:avLst/>
            <a:gdLst>
              <a:gd name="connsiteX0" fmla="*/ 3901 w 3901"/>
              <a:gd name="connsiteY0" fmla="*/ 6839 h 6839"/>
              <a:gd name="connsiteX1" fmla="*/ 0 w 3901"/>
              <a:gd name="connsiteY1" fmla="*/ 0 h 6839"/>
            </a:gdLst>
            <a:ahLst/>
            <a:cxnLst>
              <a:cxn ang="0">
                <a:pos x="connsiteX0" y="connsiteY0"/>
              </a:cxn>
              <a:cxn ang="0">
                <a:pos x="connsiteX1" y="connsiteY1"/>
              </a:cxn>
            </a:cxnLst>
            <a:rect l="l" t="t" r="r" b="b"/>
            <a:pathLst>
              <a:path w="3901" h="6839">
                <a:moveTo>
                  <a:pt x="3901" y="6839"/>
                </a:moveTo>
                <a:lnTo>
                  <a:pt x="0" y="0"/>
                </a:lnTo>
              </a:path>
            </a:pathLst>
          </a:custGeom>
          <a:noFill/>
          <a:ln w="25400">
            <a:solidFill>
              <a:schemeClr val="tx1">
                <a:lumMod val="65000"/>
                <a:lumOff val="35000"/>
                <a:alpha val="25000"/>
              </a:schemeClr>
            </a:solid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172" name="任意多边形: 形状 15"/>
          <p:cNvSpPr/>
          <p:nvPr userDrawn="1">
            <p:custDataLst>
              <p:tags r:id="rId57"/>
            </p:custDataLst>
          </p:nvPr>
        </p:nvSpPr>
        <p:spPr>
          <a:xfrm flipV="1">
            <a:off x="0" y="124460"/>
            <a:ext cx="4022725" cy="6733540"/>
          </a:xfrm>
          <a:custGeom>
            <a:avLst/>
            <a:gdLst>
              <a:gd name="connsiteX0" fmla="*/ 6335 w 6335"/>
              <a:gd name="connsiteY0" fmla="*/ 0 h 10604"/>
              <a:gd name="connsiteX1" fmla="*/ 0 w 6335"/>
              <a:gd name="connsiteY1" fmla="*/ 10604 h 10604"/>
            </a:gdLst>
            <a:ahLst/>
            <a:cxnLst>
              <a:cxn ang="0">
                <a:pos x="connsiteX0" y="connsiteY0"/>
              </a:cxn>
              <a:cxn ang="0">
                <a:pos x="connsiteX1" y="connsiteY1"/>
              </a:cxn>
            </a:cxnLst>
            <a:rect l="l" t="t" r="r" b="b"/>
            <a:pathLst>
              <a:path w="6335" h="10604">
                <a:moveTo>
                  <a:pt x="6335" y="0"/>
                </a:moveTo>
                <a:lnTo>
                  <a:pt x="0" y="10604"/>
                </a:lnTo>
              </a:path>
            </a:pathLst>
          </a:custGeom>
          <a:ln w="6350">
            <a:gradFill>
              <a:gsLst>
                <a:gs pos="0">
                  <a:schemeClr val="tx1">
                    <a:alpha val="0"/>
                  </a:schemeClr>
                </a:gs>
                <a:gs pos="40000">
                  <a:schemeClr val="tx1">
                    <a:lumMod val="50000"/>
                    <a:lumOff val="50000"/>
                    <a:alpha val="30000"/>
                  </a:schemeClr>
                </a:gs>
                <a:gs pos="90000">
                  <a:schemeClr val="tx1"/>
                </a:gs>
              </a:gsLst>
              <a:lin ang="13500000" scaled="1"/>
              <a:tileRect l="-100000" t="-100000"/>
            </a:gradFill>
          </a:ln>
        </p:spPr>
        <p:style>
          <a:lnRef idx="2">
            <a:schemeClr val="accent1"/>
          </a:lnRef>
          <a:fillRef idx="0">
            <a:srgbClr val="FFFFFF"/>
          </a:fillRef>
          <a:effectRef idx="0">
            <a:srgbClr val="FFFFFF"/>
          </a:effectRef>
          <a:fontRef idx="minor">
            <a:schemeClr val="tx1"/>
          </a:fontRef>
        </p:style>
        <p:txBody>
          <a:bodyPr wrap="square" rtlCol="0" anchor="ctr">
            <a:noAutofit/>
          </a:bodyPr>
          <a:lstStyle/>
          <a:p>
            <a:pPr algn="ctr"/>
            <a:endParaRPr lang="zh-CN" altLang="en-US"/>
          </a:p>
        </p:txBody>
      </p:sp>
      <p:sp>
        <p:nvSpPr>
          <p:cNvPr id="2" name="标题 1"/>
          <p:cNvSpPr>
            <a:spLocks noGrp="1"/>
          </p:cNvSpPr>
          <p:nvPr>
            <p:ph type="ctrTitle"/>
            <p:custDataLst>
              <p:tags r:id="rId58"/>
            </p:custDataLst>
          </p:nvPr>
        </p:nvSpPr>
        <p:spPr>
          <a:xfrm>
            <a:off x="838200" y="1503600"/>
            <a:ext cx="10515000" cy="1800000"/>
          </a:xfrm>
        </p:spPr>
        <p:txBody>
          <a:bodyPr wrap="square" anchor="b">
            <a:normAutofit/>
          </a:bodyPr>
          <a:lstStyle>
            <a:lvl1pPr algn="ctr">
              <a:lnSpc>
                <a:spcPct val="100000"/>
              </a:lnSpc>
              <a:defRPr sz="6000">
                <a:solidFill>
                  <a:schemeClr val="tx1"/>
                </a:solidFill>
              </a:defRPr>
            </a:lvl1pPr>
          </a:lstStyle>
          <a:p>
            <a:r>
              <a:rPr lang="zh-CN" altLang="en-US" dirty="0"/>
              <a:t>单击此处编辑母版标题样式</a:t>
            </a:r>
            <a:endParaRPr lang="zh-CN" altLang="en-US" dirty="0"/>
          </a:p>
        </p:txBody>
      </p:sp>
      <p:sp>
        <p:nvSpPr>
          <p:cNvPr id="4" name="日期占位符 3"/>
          <p:cNvSpPr>
            <a:spLocks noGrp="1"/>
          </p:cNvSpPr>
          <p:nvPr>
            <p:ph type="dt" sz="half" idx="10"/>
            <p:custDataLst>
              <p:tags r:id="rId59"/>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60"/>
            </p:custDataLst>
          </p:nvPr>
        </p:nvSpPr>
        <p:spPr/>
        <p:txBody>
          <a:bodyPr/>
          <a:lstStyle/>
          <a:p>
            <a:endParaRPr lang="zh-CN" altLang="en-US"/>
          </a:p>
        </p:txBody>
      </p:sp>
      <p:sp>
        <p:nvSpPr>
          <p:cNvPr id="6" name="灯片编号占位符 5"/>
          <p:cNvSpPr>
            <a:spLocks noGrp="1"/>
          </p:cNvSpPr>
          <p:nvPr>
            <p:ph type="sldNum" sz="quarter" idx="12"/>
            <p:custDataLst>
              <p:tags r:id="rId61"/>
            </p:custDataLst>
          </p:nvPr>
        </p:nvSpPr>
        <p:spPr>
          <a:xfrm>
            <a:off x="8610600"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62"/>
            </p:custDataLst>
          </p:nvPr>
        </p:nvSpPr>
        <p:spPr>
          <a:xfrm>
            <a:off x="4664255" y="3725010"/>
            <a:ext cx="2880000" cy="504000"/>
          </a:xfrm>
          <a:prstGeom prst="roundRect">
            <a:avLst>
              <a:gd name="adj" fmla="val 50000"/>
            </a:avLst>
          </a:prstGeom>
          <a:gradFill>
            <a:gsLst>
              <a:gs pos="20000">
                <a:schemeClr val="accent1"/>
              </a:gs>
              <a:gs pos="100000">
                <a:schemeClr val="accent2"/>
              </a:gs>
            </a:gsLst>
            <a:lin ang="15000000" scaled="0"/>
          </a:gradFill>
        </p:spPr>
        <p:txBody>
          <a:bodyPr wrap="square" anchor="ctr">
            <a:normAutofit/>
          </a:bodyPr>
          <a:lstStyle>
            <a:lvl1pPr marL="0" indent="0" algn="ctr">
              <a:lnSpc>
                <a:spcPct val="100000"/>
              </a:lnSpc>
              <a:buNone/>
              <a:defRPr sz="1800" b="1">
                <a:solidFill>
                  <a:srgbClr val="FFFFFF"/>
                </a:solidFill>
              </a:defRPr>
            </a:lvl1pPr>
          </a:lstStyle>
          <a:p>
            <a:pPr lvl="0"/>
            <a:r>
              <a:rPr lang="zh-CN" altLang="en-US" dirty="0"/>
              <a:t>署名</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3" Type="http://schemas.openxmlformats.org/officeDocument/2006/relationships/theme" Target="../theme/theme2.xml"/><Relationship Id="rId32" Type="http://schemas.openxmlformats.org/officeDocument/2006/relationships/tags" Target="../tags/tag306.xml"/><Relationship Id="rId31" Type="http://schemas.openxmlformats.org/officeDocument/2006/relationships/tags" Target="../tags/tag305.xml"/><Relationship Id="rId30" Type="http://schemas.openxmlformats.org/officeDocument/2006/relationships/tags" Target="../tags/tag304.xml"/><Relationship Id="rId3" Type="http://schemas.openxmlformats.org/officeDocument/2006/relationships/slideLayout" Target="../slideLayouts/slideLayout14.xml"/><Relationship Id="rId29" Type="http://schemas.openxmlformats.org/officeDocument/2006/relationships/tags" Target="../tags/tag303.xml"/><Relationship Id="rId28" Type="http://schemas.openxmlformats.org/officeDocument/2006/relationships/tags" Target="../tags/tag302.xml"/><Relationship Id="rId27" Type="http://schemas.openxmlformats.org/officeDocument/2006/relationships/tags" Target="../tags/tag301.xml"/><Relationship Id="rId26" Type="http://schemas.openxmlformats.org/officeDocument/2006/relationships/tags" Target="../tags/tag300.xml"/><Relationship Id="rId25" Type="http://schemas.openxmlformats.org/officeDocument/2006/relationships/tags" Target="../tags/tag299.xml"/><Relationship Id="rId24" Type="http://schemas.openxmlformats.org/officeDocument/2006/relationships/tags" Target="../tags/tag298.xml"/><Relationship Id="rId23" Type="http://schemas.openxmlformats.org/officeDocument/2006/relationships/tags" Target="../tags/tag297.xml"/><Relationship Id="rId22" Type="http://schemas.openxmlformats.org/officeDocument/2006/relationships/tags" Target="../tags/tag296.xml"/><Relationship Id="rId21" Type="http://schemas.openxmlformats.org/officeDocument/2006/relationships/tags" Target="../tags/tag295.xml"/><Relationship Id="rId20" Type="http://schemas.openxmlformats.org/officeDocument/2006/relationships/tags" Target="../tags/tag294.xml"/><Relationship Id="rId2" Type="http://schemas.openxmlformats.org/officeDocument/2006/relationships/slideLayout" Target="../slideLayouts/slideLayout13.xml"/><Relationship Id="rId19" Type="http://schemas.openxmlformats.org/officeDocument/2006/relationships/tags" Target="../tags/tag293.xml"/><Relationship Id="rId18" Type="http://schemas.openxmlformats.org/officeDocument/2006/relationships/tags" Target="../tags/tag292.xml"/><Relationship Id="rId17" Type="http://schemas.openxmlformats.org/officeDocument/2006/relationships/tags" Target="../tags/tag291.xml"/><Relationship Id="rId16" Type="http://schemas.openxmlformats.org/officeDocument/2006/relationships/tags" Target="../tags/tag290.xml"/><Relationship Id="rId15" Type="http://schemas.openxmlformats.org/officeDocument/2006/relationships/tags" Target="../tags/tag289.xml"/><Relationship Id="rId14" Type="http://schemas.openxmlformats.org/officeDocument/2006/relationships/tags" Target="../tags/tag288.xml"/><Relationship Id="rId13" Type="http://schemas.openxmlformats.org/officeDocument/2006/relationships/tags" Target="../tags/tag287.xml"/><Relationship Id="rId12" Type="http://schemas.openxmlformats.org/officeDocument/2006/relationships/tags" Target="../tags/tag286.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4"/>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cxnSp>
        <p:nvCxnSpPr>
          <p:cNvPr id="176" name="直接连接符 175"/>
          <p:cNvCxnSpPr/>
          <p:nvPr userDrawn="1">
            <p:custDataLst>
              <p:tags r:id="rId17"/>
            </p:custDataLst>
          </p:nvPr>
        </p:nvCxnSpPr>
        <p:spPr>
          <a:xfrm flipH="1" flipV="1">
            <a:off x="5935345" y="3836670"/>
            <a:ext cx="145415" cy="3020060"/>
          </a:xfrm>
          <a:prstGeom prst="line">
            <a:avLst/>
          </a:prstGeom>
          <a:ln w="6350">
            <a:gradFill>
              <a:gsLst>
                <a:gs pos="10000">
                  <a:schemeClr val="tx1">
                    <a:alpha val="0"/>
                  </a:schemeClr>
                </a:gs>
                <a:gs pos="40000">
                  <a:schemeClr val="tx1">
                    <a:lumMod val="50000"/>
                    <a:lumOff val="50000"/>
                    <a:alpha val="10000"/>
                  </a:schemeClr>
                </a:gs>
                <a:gs pos="100000">
                  <a:schemeClr val="tx1">
                    <a:lumMod val="50000"/>
                    <a:lumOff val="50000"/>
                    <a:alpha val="10000"/>
                  </a:schemeClr>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77" name="直接连接符 176"/>
          <p:cNvCxnSpPr/>
          <p:nvPr userDrawn="1">
            <p:custDataLst>
              <p:tags r:id="rId18"/>
            </p:custDataLst>
          </p:nvPr>
        </p:nvCxnSpPr>
        <p:spPr>
          <a:xfrm flipH="1" flipV="1">
            <a:off x="6054725" y="3796030"/>
            <a:ext cx="912495" cy="3070225"/>
          </a:xfrm>
          <a:prstGeom prst="line">
            <a:avLst/>
          </a:prstGeom>
          <a:ln w="6350">
            <a:gradFill>
              <a:gsLst>
                <a:gs pos="10000">
                  <a:schemeClr val="tx1">
                    <a:alpha val="0"/>
                  </a:schemeClr>
                </a:gs>
                <a:gs pos="40000">
                  <a:schemeClr val="tx1">
                    <a:lumMod val="50000"/>
                    <a:lumOff val="50000"/>
                    <a:alpha val="10000"/>
                  </a:schemeClr>
                </a:gs>
                <a:gs pos="100000">
                  <a:schemeClr val="tx1">
                    <a:lumMod val="50000"/>
                    <a:lumOff val="50000"/>
                    <a:alpha val="10000"/>
                  </a:schemeClr>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78" name="直接连接符 177"/>
          <p:cNvCxnSpPr/>
          <p:nvPr userDrawn="1">
            <p:custDataLst>
              <p:tags r:id="rId19"/>
            </p:custDataLst>
          </p:nvPr>
        </p:nvCxnSpPr>
        <p:spPr>
          <a:xfrm flipH="1" flipV="1">
            <a:off x="6153150" y="3883025"/>
            <a:ext cx="1753235" cy="2966720"/>
          </a:xfrm>
          <a:prstGeom prst="line">
            <a:avLst/>
          </a:prstGeom>
          <a:ln w="6350">
            <a:gradFill>
              <a:gsLst>
                <a:gs pos="10000">
                  <a:schemeClr val="tx1">
                    <a:alpha val="0"/>
                  </a:schemeClr>
                </a:gs>
                <a:gs pos="40000">
                  <a:schemeClr val="tx1">
                    <a:lumMod val="50000"/>
                    <a:lumOff val="50000"/>
                    <a:alpha val="10000"/>
                  </a:schemeClr>
                </a:gs>
                <a:gs pos="100000">
                  <a:schemeClr val="tx1">
                    <a:lumMod val="50000"/>
                    <a:lumOff val="50000"/>
                    <a:alpha val="10000"/>
                  </a:schemeClr>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79" name="直接连接符 178"/>
          <p:cNvCxnSpPr/>
          <p:nvPr userDrawn="1">
            <p:custDataLst>
              <p:tags r:id="rId20"/>
            </p:custDataLst>
          </p:nvPr>
        </p:nvCxnSpPr>
        <p:spPr>
          <a:xfrm flipH="1" flipV="1">
            <a:off x="6163945" y="3830320"/>
            <a:ext cx="2670175" cy="3044190"/>
          </a:xfrm>
          <a:prstGeom prst="line">
            <a:avLst/>
          </a:prstGeom>
          <a:ln w="6350">
            <a:gradFill>
              <a:gsLst>
                <a:gs pos="10000">
                  <a:schemeClr val="tx1">
                    <a:alpha val="0"/>
                  </a:schemeClr>
                </a:gs>
                <a:gs pos="40000">
                  <a:schemeClr val="tx1">
                    <a:lumMod val="50000"/>
                    <a:lumOff val="50000"/>
                    <a:alpha val="10000"/>
                  </a:schemeClr>
                </a:gs>
                <a:gs pos="100000">
                  <a:schemeClr val="tx1">
                    <a:lumMod val="50000"/>
                    <a:lumOff val="50000"/>
                    <a:alpha val="10000"/>
                  </a:schemeClr>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80" name="直接连接符 179"/>
          <p:cNvCxnSpPr/>
          <p:nvPr userDrawn="1">
            <p:custDataLst>
              <p:tags r:id="rId21"/>
            </p:custDataLst>
          </p:nvPr>
        </p:nvCxnSpPr>
        <p:spPr>
          <a:xfrm flipH="1" flipV="1">
            <a:off x="6192520" y="3811270"/>
            <a:ext cx="3536950" cy="3063240"/>
          </a:xfrm>
          <a:prstGeom prst="line">
            <a:avLst/>
          </a:prstGeom>
          <a:ln w="6350">
            <a:gradFill>
              <a:gsLst>
                <a:gs pos="10000">
                  <a:schemeClr val="tx1">
                    <a:alpha val="0"/>
                  </a:schemeClr>
                </a:gs>
                <a:gs pos="40000">
                  <a:schemeClr val="tx1">
                    <a:lumMod val="50000"/>
                    <a:lumOff val="50000"/>
                    <a:alpha val="10000"/>
                  </a:schemeClr>
                </a:gs>
                <a:gs pos="100000">
                  <a:schemeClr val="tx1">
                    <a:lumMod val="50000"/>
                    <a:lumOff val="50000"/>
                    <a:alpha val="10000"/>
                  </a:schemeClr>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81" name="直接连接符 180"/>
          <p:cNvCxnSpPr/>
          <p:nvPr userDrawn="1">
            <p:custDataLst>
              <p:tags r:id="rId22"/>
            </p:custDataLst>
          </p:nvPr>
        </p:nvCxnSpPr>
        <p:spPr>
          <a:xfrm flipH="1" flipV="1">
            <a:off x="6188075" y="3803015"/>
            <a:ext cx="4560570" cy="3056255"/>
          </a:xfrm>
          <a:prstGeom prst="line">
            <a:avLst/>
          </a:prstGeom>
          <a:ln w="6350">
            <a:gradFill>
              <a:gsLst>
                <a:gs pos="10000">
                  <a:schemeClr val="tx1">
                    <a:alpha val="0"/>
                  </a:schemeClr>
                </a:gs>
                <a:gs pos="40000">
                  <a:schemeClr val="tx1">
                    <a:lumMod val="50000"/>
                    <a:lumOff val="50000"/>
                    <a:alpha val="10000"/>
                  </a:schemeClr>
                </a:gs>
                <a:gs pos="100000">
                  <a:schemeClr val="tx1">
                    <a:lumMod val="50000"/>
                    <a:lumOff val="50000"/>
                    <a:alpha val="10000"/>
                  </a:schemeClr>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82" name="直接连接符 181"/>
          <p:cNvCxnSpPr/>
          <p:nvPr userDrawn="1">
            <p:custDataLst>
              <p:tags r:id="rId23"/>
            </p:custDataLst>
          </p:nvPr>
        </p:nvCxnSpPr>
        <p:spPr>
          <a:xfrm flipH="1" flipV="1">
            <a:off x="6429375" y="3927475"/>
            <a:ext cx="5100320" cy="2923540"/>
          </a:xfrm>
          <a:prstGeom prst="line">
            <a:avLst/>
          </a:prstGeom>
          <a:ln w="6350">
            <a:gradFill>
              <a:gsLst>
                <a:gs pos="10000">
                  <a:schemeClr val="tx1">
                    <a:alpha val="0"/>
                  </a:schemeClr>
                </a:gs>
                <a:gs pos="40000">
                  <a:schemeClr val="tx1">
                    <a:lumMod val="50000"/>
                    <a:lumOff val="50000"/>
                    <a:alpha val="10000"/>
                  </a:schemeClr>
                </a:gs>
                <a:gs pos="100000">
                  <a:schemeClr val="tx1">
                    <a:lumMod val="50000"/>
                    <a:lumOff val="50000"/>
                    <a:alpha val="10000"/>
                  </a:schemeClr>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83" name="直接连接符 182"/>
          <p:cNvCxnSpPr/>
          <p:nvPr userDrawn="1">
            <p:custDataLst>
              <p:tags r:id="rId24"/>
            </p:custDataLst>
          </p:nvPr>
        </p:nvCxnSpPr>
        <p:spPr>
          <a:xfrm flipH="1" flipV="1">
            <a:off x="6405880" y="3874770"/>
            <a:ext cx="5790565" cy="2828925"/>
          </a:xfrm>
          <a:prstGeom prst="line">
            <a:avLst/>
          </a:prstGeom>
          <a:ln w="6350">
            <a:gradFill>
              <a:gsLst>
                <a:gs pos="10000">
                  <a:schemeClr val="tx1">
                    <a:alpha val="0"/>
                  </a:schemeClr>
                </a:gs>
                <a:gs pos="40000">
                  <a:schemeClr val="tx1">
                    <a:lumMod val="50000"/>
                    <a:lumOff val="50000"/>
                    <a:alpha val="10000"/>
                  </a:schemeClr>
                </a:gs>
                <a:gs pos="100000">
                  <a:schemeClr val="tx1">
                    <a:lumMod val="50000"/>
                    <a:lumOff val="50000"/>
                    <a:alpha val="10000"/>
                  </a:schemeClr>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84" name="直接连接符 183"/>
          <p:cNvCxnSpPr/>
          <p:nvPr userDrawn="1">
            <p:custDataLst>
              <p:tags r:id="rId25"/>
            </p:custDataLst>
          </p:nvPr>
        </p:nvCxnSpPr>
        <p:spPr>
          <a:xfrm flipV="1">
            <a:off x="-10795" y="3879215"/>
            <a:ext cx="5781040" cy="2734310"/>
          </a:xfrm>
          <a:prstGeom prst="line">
            <a:avLst/>
          </a:prstGeom>
          <a:ln w="6350">
            <a:gradFill>
              <a:gsLst>
                <a:gs pos="10000">
                  <a:schemeClr val="tx1">
                    <a:alpha val="0"/>
                  </a:schemeClr>
                </a:gs>
                <a:gs pos="40000">
                  <a:schemeClr val="tx1">
                    <a:lumMod val="50000"/>
                    <a:lumOff val="50000"/>
                    <a:alpha val="10000"/>
                  </a:schemeClr>
                </a:gs>
                <a:gs pos="100000">
                  <a:schemeClr val="tx1">
                    <a:lumMod val="50000"/>
                    <a:lumOff val="50000"/>
                    <a:alpha val="10000"/>
                  </a:schemeClr>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85" name="直接连接符 184"/>
          <p:cNvCxnSpPr/>
          <p:nvPr userDrawn="1">
            <p:custDataLst>
              <p:tags r:id="rId26"/>
            </p:custDataLst>
          </p:nvPr>
        </p:nvCxnSpPr>
        <p:spPr>
          <a:xfrm flipV="1">
            <a:off x="294640" y="3936365"/>
            <a:ext cx="5427980" cy="2985135"/>
          </a:xfrm>
          <a:prstGeom prst="line">
            <a:avLst/>
          </a:prstGeom>
          <a:ln w="6350">
            <a:gradFill>
              <a:gsLst>
                <a:gs pos="10000">
                  <a:schemeClr val="tx1">
                    <a:alpha val="0"/>
                  </a:schemeClr>
                </a:gs>
                <a:gs pos="40000">
                  <a:schemeClr val="tx1">
                    <a:lumMod val="50000"/>
                    <a:lumOff val="50000"/>
                    <a:alpha val="10000"/>
                  </a:schemeClr>
                </a:gs>
                <a:gs pos="100000">
                  <a:schemeClr val="tx1">
                    <a:lumMod val="50000"/>
                    <a:lumOff val="50000"/>
                    <a:alpha val="10000"/>
                  </a:schemeClr>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86" name="直接连接符 185"/>
          <p:cNvCxnSpPr/>
          <p:nvPr userDrawn="1">
            <p:custDataLst>
              <p:tags r:id="rId27"/>
            </p:custDataLst>
          </p:nvPr>
        </p:nvCxnSpPr>
        <p:spPr>
          <a:xfrm flipV="1">
            <a:off x="1295400" y="3982720"/>
            <a:ext cx="4395470" cy="2882265"/>
          </a:xfrm>
          <a:prstGeom prst="line">
            <a:avLst/>
          </a:prstGeom>
          <a:ln w="6350">
            <a:gradFill>
              <a:gsLst>
                <a:gs pos="10000">
                  <a:schemeClr val="tx1">
                    <a:alpha val="0"/>
                  </a:schemeClr>
                </a:gs>
                <a:gs pos="40000">
                  <a:schemeClr val="tx1">
                    <a:lumMod val="50000"/>
                    <a:lumOff val="50000"/>
                    <a:alpha val="10000"/>
                  </a:schemeClr>
                </a:gs>
                <a:gs pos="100000">
                  <a:schemeClr val="tx1">
                    <a:lumMod val="50000"/>
                    <a:lumOff val="50000"/>
                    <a:alpha val="10000"/>
                  </a:schemeClr>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87" name="直接连接符 186"/>
          <p:cNvCxnSpPr/>
          <p:nvPr userDrawn="1">
            <p:custDataLst>
              <p:tags r:id="rId28"/>
            </p:custDataLst>
          </p:nvPr>
        </p:nvCxnSpPr>
        <p:spPr>
          <a:xfrm flipV="1">
            <a:off x="2357120" y="3974465"/>
            <a:ext cx="3343275" cy="2889250"/>
          </a:xfrm>
          <a:prstGeom prst="line">
            <a:avLst/>
          </a:prstGeom>
          <a:ln w="6350">
            <a:gradFill>
              <a:gsLst>
                <a:gs pos="10000">
                  <a:schemeClr val="tx1">
                    <a:alpha val="0"/>
                  </a:schemeClr>
                </a:gs>
                <a:gs pos="40000">
                  <a:schemeClr val="tx1">
                    <a:lumMod val="50000"/>
                    <a:lumOff val="50000"/>
                    <a:alpha val="10000"/>
                  </a:schemeClr>
                </a:gs>
                <a:gs pos="100000">
                  <a:schemeClr val="tx1">
                    <a:lumMod val="50000"/>
                    <a:lumOff val="50000"/>
                    <a:alpha val="10000"/>
                  </a:schemeClr>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88" name="直接连接符 187"/>
          <p:cNvCxnSpPr/>
          <p:nvPr userDrawn="1">
            <p:custDataLst>
              <p:tags r:id="rId29"/>
            </p:custDataLst>
          </p:nvPr>
        </p:nvCxnSpPr>
        <p:spPr>
          <a:xfrm flipV="1">
            <a:off x="3281045" y="3925570"/>
            <a:ext cx="2473325" cy="2942590"/>
          </a:xfrm>
          <a:prstGeom prst="line">
            <a:avLst/>
          </a:prstGeom>
          <a:ln w="6350">
            <a:gradFill>
              <a:gsLst>
                <a:gs pos="10000">
                  <a:schemeClr val="tx1">
                    <a:alpha val="0"/>
                  </a:schemeClr>
                </a:gs>
                <a:gs pos="40000">
                  <a:schemeClr val="tx1">
                    <a:lumMod val="50000"/>
                    <a:lumOff val="50000"/>
                    <a:alpha val="10000"/>
                  </a:schemeClr>
                </a:gs>
                <a:gs pos="100000">
                  <a:schemeClr val="tx1">
                    <a:lumMod val="50000"/>
                    <a:lumOff val="50000"/>
                    <a:alpha val="10000"/>
                  </a:schemeClr>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89" name="直接连接符 188"/>
          <p:cNvCxnSpPr/>
          <p:nvPr userDrawn="1">
            <p:custDataLst>
              <p:tags r:id="rId30"/>
            </p:custDataLst>
          </p:nvPr>
        </p:nvCxnSpPr>
        <p:spPr>
          <a:xfrm flipV="1">
            <a:off x="4232910" y="3950335"/>
            <a:ext cx="1553210" cy="2910205"/>
          </a:xfrm>
          <a:prstGeom prst="line">
            <a:avLst/>
          </a:prstGeom>
          <a:ln w="6350">
            <a:gradFill>
              <a:gsLst>
                <a:gs pos="10000">
                  <a:schemeClr val="tx1">
                    <a:alpha val="0"/>
                  </a:schemeClr>
                </a:gs>
                <a:gs pos="40000">
                  <a:schemeClr val="tx1">
                    <a:lumMod val="50000"/>
                    <a:lumOff val="50000"/>
                    <a:alpha val="10000"/>
                  </a:schemeClr>
                </a:gs>
                <a:gs pos="100000">
                  <a:schemeClr val="tx1">
                    <a:lumMod val="50000"/>
                    <a:lumOff val="50000"/>
                    <a:alpha val="10000"/>
                  </a:schemeClr>
                </a:gs>
              </a:gsLst>
              <a:lin ang="13500000" scaled="1"/>
              <a:tileRect l="-100000" t="-100000"/>
            </a:gradFill>
          </a:ln>
        </p:spPr>
        <p:style>
          <a:lnRef idx="2">
            <a:schemeClr val="accent1"/>
          </a:lnRef>
          <a:fillRef idx="0">
            <a:srgbClr val="FFFFFF"/>
          </a:fillRef>
          <a:effectRef idx="0">
            <a:srgbClr val="FFFFFF"/>
          </a:effectRef>
          <a:fontRef idx="minor">
            <a:schemeClr val="tx1"/>
          </a:fontRef>
        </p:style>
      </p:cxnSp>
      <p:cxnSp>
        <p:nvCxnSpPr>
          <p:cNvPr id="190" name="直接连接符 189"/>
          <p:cNvCxnSpPr/>
          <p:nvPr userDrawn="1">
            <p:custDataLst>
              <p:tags r:id="rId31"/>
            </p:custDataLst>
          </p:nvPr>
        </p:nvCxnSpPr>
        <p:spPr>
          <a:xfrm flipV="1">
            <a:off x="5133340" y="3865245"/>
            <a:ext cx="733425" cy="3011805"/>
          </a:xfrm>
          <a:prstGeom prst="line">
            <a:avLst/>
          </a:prstGeom>
          <a:ln w="6350">
            <a:gradFill>
              <a:gsLst>
                <a:gs pos="10000">
                  <a:schemeClr val="tx1">
                    <a:alpha val="0"/>
                  </a:schemeClr>
                </a:gs>
                <a:gs pos="40000">
                  <a:schemeClr val="tx1">
                    <a:lumMod val="50000"/>
                    <a:lumOff val="50000"/>
                    <a:alpha val="10000"/>
                  </a:schemeClr>
                </a:gs>
                <a:gs pos="100000">
                  <a:schemeClr val="tx1">
                    <a:lumMod val="50000"/>
                    <a:lumOff val="50000"/>
                    <a:alpha val="10000"/>
                  </a:schemeClr>
                </a:gs>
              </a:gsLst>
              <a:lin ang="13500000" scaled="1"/>
              <a:tileRect l="-100000" t="-100000"/>
            </a:gradFill>
          </a:ln>
        </p:spPr>
        <p:style>
          <a:lnRef idx="2">
            <a:schemeClr val="accent1"/>
          </a:lnRef>
          <a:fillRef idx="0">
            <a:srgbClr val="FFFFFF"/>
          </a:fillRef>
          <a:effectRef idx="0">
            <a:srgbClr val="FFFFFF"/>
          </a:effectRef>
          <a:fontRef idx="minor">
            <a:schemeClr val="tx1"/>
          </a:fontRef>
        </p:style>
      </p:cxnSp>
      <p:sp>
        <p:nvSpPr>
          <p:cNvPr id="8" name="KSO_TEMPLATE" hidden="1"/>
          <p:cNvSpPr/>
          <p:nvPr userDrawn="1">
            <p:custDataLst>
              <p:tags r:id="rId3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gradFill>
            <a:gsLst>
              <a:gs pos="0">
                <a:schemeClr val="accent1"/>
              </a:gs>
              <a:gs pos="64000">
                <a:schemeClr val="accent2"/>
              </a:gs>
            </a:gsLst>
            <a:lin ang="15000000" scaled="0"/>
          </a:gra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10.xml.rels><?xml version="1.0" encoding="UTF-8" standalone="yes"?>
<Relationships xmlns="http://schemas.openxmlformats.org/package/2006/relationships"><Relationship Id="rId9" Type="http://schemas.openxmlformats.org/officeDocument/2006/relationships/tags" Target="../tags/tag391.xml"/><Relationship Id="rId8" Type="http://schemas.openxmlformats.org/officeDocument/2006/relationships/tags" Target="../tags/tag390.xml"/><Relationship Id="rId7" Type="http://schemas.openxmlformats.org/officeDocument/2006/relationships/tags" Target="../tags/tag389.xml"/><Relationship Id="rId6" Type="http://schemas.openxmlformats.org/officeDocument/2006/relationships/image" Target="../media/image8.jpeg"/><Relationship Id="rId5" Type="http://schemas.openxmlformats.org/officeDocument/2006/relationships/tags" Target="../tags/tag388.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tags" Target="../tags/tag385.xml"/><Relationship Id="rId14" Type="http://schemas.openxmlformats.org/officeDocument/2006/relationships/notesSlide" Target="../notesSlides/notesSlide6.xml"/><Relationship Id="rId13" Type="http://schemas.openxmlformats.org/officeDocument/2006/relationships/slideLayout" Target="../slideLayouts/slideLayout18.xml"/><Relationship Id="rId12" Type="http://schemas.openxmlformats.org/officeDocument/2006/relationships/tags" Target="../tags/tag393.xml"/><Relationship Id="rId11" Type="http://schemas.openxmlformats.org/officeDocument/2006/relationships/image" Target="../media/image9.jpeg"/><Relationship Id="rId10" Type="http://schemas.openxmlformats.org/officeDocument/2006/relationships/tags" Target="../tags/tag392.xml"/><Relationship Id="rId1" Type="http://schemas.openxmlformats.org/officeDocument/2006/relationships/tags" Target="../tags/tag384.xml"/></Relationships>
</file>

<file path=ppt/slides/_rels/slide11.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image" Target="../media/image11.jpeg"/><Relationship Id="rId4" Type="http://schemas.openxmlformats.org/officeDocument/2006/relationships/tags" Target="../tags/tag396.xml"/><Relationship Id="rId3" Type="http://schemas.openxmlformats.org/officeDocument/2006/relationships/image" Target="../media/image10.png"/><Relationship Id="rId2" Type="http://schemas.openxmlformats.org/officeDocument/2006/relationships/tags" Target="../tags/tag395.xml"/><Relationship Id="rId15" Type="http://schemas.openxmlformats.org/officeDocument/2006/relationships/slideLayout" Target="../slideLayouts/slideLayout18.xml"/><Relationship Id="rId14" Type="http://schemas.openxmlformats.org/officeDocument/2006/relationships/tags" Target="../tags/tag405.xml"/><Relationship Id="rId13" Type="http://schemas.openxmlformats.org/officeDocument/2006/relationships/tags" Target="../tags/tag404.xml"/><Relationship Id="rId12" Type="http://schemas.openxmlformats.org/officeDocument/2006/relationships/tags" Target="../tags/tag403.xml"/><Relationship Id="rId11" Type="http://schemas.openxmlformats.org/officeDocument/2006/relationships/tags" Target="../tags/tag402.xml"/><Relationship Id="rId10" Type="http://schemas.openxmlformats.org/officeDocument/2006/relationships/tags" Target="../tags/tag401.xml"/><Relationship Id="rId1" Type="http://schemas.openxmlformats.org/officeDocument/2006/relationships/tags" Target="../tags/tag394.xml"/></Relationships>
</file>

<file path=ppt/slides/_rels/slide12.xml.rels><?xml version="1.0" encoding="UTF-8" standalone="yes"?>
<Relationships xmlns="http://schemas.openxmlformats.org/package/2006/relationships"><Relationship Id="rId9" Type="http://schemas.openxmlformats.org/officeDocument/2006/relationships/tags" Target="../tags/tag413.xml"/><Relationship Id="rId8" Type="http://schemas.openxmlformats.org/officeDocument/2006/relationships/tags" Target="../tags/tag412.xml"/><Relationship Id="rId7" Type="http://schemas.openxmlformats.org/officeDocument/2006/relationships/tags" Target="../tags/tag411.xml"/><Relationship Id="rId6" Type="http://schemas.openxmlformats.org/officeDocument/2006/relationships/image" Target="../media/image12.jpeg"/><Relationship Id="rId5" Type="http://schemas.openxmlformats.org/officeDocument/2006/relationships/tags" Target="../tags/tag410.xml"/><Relationship Id="rId4" Type="http://schemas.openxmlformats.org/officeDocument/2006/relationships/tags" Target="../tags/tag409.xml"/><Relationship Id="rId3" Type="http://schemas.openxmlformats.org/officeDocument/2006/relationships/tags" Target="../tags/tag408.xml"/><Relationship Id="rId2" Type="http://schemas.openxmlformats.org/officeDocument/2006/relationships/tags" Target="../tags/tag407.xml"/><Relationship Id="rId14" Type="http://schemas.openxmlformats.org/officeDocument/2006/relationships/notesSlide" Target="../notesSlides/notesSlide7.xml"/><Relationship Id="rId13" Type="http://schemas.openxmlformats.org/officeDocument/2006/relationships/slideLayout" Target="../slideLayouts/slideLayout18.xml"/><Relationship Id="rId12" Type="http://schemas.openxmlformats.org/officeDocument/2006/relationships/tags" Target="../tags/tag415.xml"/><Relationship Id="rId11" Type="http://schemas.openxmlformats.org/officeDocument/2006/relationships/tags" Target="../tags/tag414.xml"/><Relationship Id="rId10" Type="http://schemas.openxmlformats.org/officeDocument/2006/relationships/image" Target="../media/image13.jpeg"/><Relationship Id="rId1" Type="http://schemas.openxmlformats.org/officeDocument/2006/relationships/tags" Target="../tags/tag406.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422.xml"/><Relationship Id="rId7" Type="http://schemas.openxmlformats.org/officeDocument/2006/relationships/tags" Target="../tags/tag421.xml"/><Relationship Id="rId6" Type="http://schemas.openxmlformats.org/officeDocument/2006/relationships/tags" Target="../tags/tag420.xml"/><Relationship Id="rId5" Type="http://schemas.openxmlformats.org/officeDocument/2006/relationships/tags" Target="../tags/tag419.xml"/><Relationship Id="rId4" Type="http://schemas.openxmlformats.org/officeDocument/2006/relationships/tags" Target="../tags/tag418.xml"/><Relationship Id="rId3" Type="http://schemas.openxmlformats.org/officeDocument/2006/relationships/tags" Target="../tags/tag417.xml"/><Relationship Id="rId2" Type="http://schemas.openxmlformats.org/officeDocument/2006/relationships/image" Target="../media/image14.jpeg"/><Relationship Id="rId1" Type="http://schemas.openxmlformats.org/officeDocument/2006/relationships/tags" Target="../tags/tag416.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429.xml"/><Relationship Id="rId7" Type="http://schemas.openxmlformats.org/officeDocument/2006/relationships/tags" Target="../tags/tag428.xml"/><Relationship Id="rId6" Type="http://schemas.openxmlformats.org/officeDocument/2006/relationships/tags" Target="../tags/tag427.xml"/><Relationship Id="rId5" Type="http://schemas.openxmlformats.org/officeDocument/2006/relationships/tags" Target="../tags/tag426.xml"/><Relationship Id="rId4" Type="http://schemas.openxmlformats.org/officeDocument/2006/relationships/tags" Target="../tags/tag425.xml"/><Relationship Id="rId3" Type="http://schemas.openxmlformats.org/officeDocument/2006/relationships/tags" Target="../tags/tag424.xml"/><Relationship Id="rId2" Type="http://schemas.openxmlformats.org/officeDocument/2006/relationships/image" Target="../media/image15.jpeg"/><Relationship Id="rId1" Type="http://schemas.openxmlformats.org/officeDocument/2006/relationships/tags" Target="../tags/tag423.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33.xml"/><Relationship Id="rId3" Type="http://schemas.openxmlformats.org/officeDocument/2006/relationships/tags" Target="../tags/tag432.xml"/><Relationship Id="rId2" Type="http://schemas.openxmlformats.org/officeDocument/2006/relationships/tags" Target="../tags/tag431.xml"/><Relationship Id="rId1" Type="http://schemas.openxmlformats.org/officeDocument/2006/relationships/tags" Target="../tags/tag430.xml"/></Relationships>
</file>

<file path=ppt/slides/_rels/slide16.xml.rels><?xml version="1.0" encoding="UTF-8" standalone="yes"?>
<Relationships xmlns="http://schemas.openxmlformats.org/package/2006/relationships"><Relationship Id="rId9" Type="http://schemas.openxmlformats.org/officeDocument/2006/relationships/tags" Target="../tags/tag440.xml"/><Relationship Id="rId8" Type="http://schemas.openxmlformats.org/officeDocument/2006/relationships/tags" Target="../tags/tag439.xml"/><Relationship Id="rId7" Type="http://schemas.openxmlformats.org/officeDocument/2006/relationships/tags" Target="../tags/tag438.xml"/><Relationship Id="rId6" Type="http://schemas.openxmlformats.org/officeDocument/2006/relationships/tags" Target="../tags/tag437.xml"/><Relationship Id="rId5" Type="http://schemas.openxmlformats.org/officeDocument/2006/relationships/image" Target="../media/image17.jpeg"/><Relationship Id="rId4" Type="http://schemas.openxmlformats.org/officeDocument/2006/relationships/tags" Target="../tags/tag436.xml"/><Relationship Id="rId3" Type="http://schemas.openxmlformats.org/officeDocument/2006/relationships/image" Target="../media/image16.png"/><Relationship Id="rId2" Type="http://schemas.openxmlformats.org/officeDocument/2006/relationships/tags" Target="../tags/tag435.xml"/><Relationship Id="rId14" Type="http://schemas.openxmlformats.org/officeDocument/2006/relationships/slideLayout" Target="../slideLayouts/slideLayout18.xml"/><Relationship Id="rId13" Type="http://schemas.openxmlformats.org/officeDocument/2006/relationships/tags" Target="../tags/tag442.xml"/><Relationship Id="rId12" Type="http://schemas.openxmlformats.org/officeDocument/2006/relationships/image" Target="../media/image19.svg"/><Relationship Id="rId11" Type="http://schemas.openxmlformats.org/officeDocument/2006/relationships/image" Target="../media/image18.png"/><Relationship Id="rId10" Type="http://schemas.openxmlformats.org/officeDocument/2006/relationships/tags" Target="../tags/tag441.xml"/><Relationship Id="rId1" Type="http://schemas.openxmlformats.org/officeDocument/2006/relationships/tags" Target="../tags/tag434.xml"/></Relationships>
</file>

<file path=ppt/slides/_rels/slide17.xml.rels><?xml version="1.0" encoding="UTF-8" standalone="yes"?>
<Relationships xmlns="http://schemas.openxmlformats.org/package/2006/relationships"><Relationship Id="rId9" Type="http://schemas.openxmlformats.org/officeDocument/2006/relationships/tags" Target="../tags/tag451.xml"/><Relationship Id="rId8" Type="http://schemas.openxmlformats.org/officeDocument/2006/relationships/tags" Target="../tags/tag450.xml"/><Relationship Id="rId7" Type="http://schemas.openxmlformats.org/officeDocument/2006/relationships/tags" Target="../tags/tag449.xml"/><Relationship Id="rId6" Type="http://schemas.openxmlformats.org/officeDocument/2006/relationships/tags" Target="../tags/tag448.xml"/><Relationship Id="rId5" Type="http://schemas.openxmlformats.org/officeDocument/2006/relationships/tags" Target="../tags/tag447.xml"/><Relationship Id="rId4" Type="http://schemas.openxmlformats.org/officeDocument/2006/relationships/tags" Target="../tags/tag446.xml"/><Relationship Id="rId3" Type="http://schemas.openxmlformats.org/officeDocument/2006/relationships/tags" Target="../tags/tag445.xml"/><Relationship Id="rId2" Type="http://schemas.openxmlformats.org/officeDocument/2006/relationships/tags" Target="../tags/tag444.xml"/><Relationship Id="rId15" Type="http://schemas.openxmlformats.org/officeDocument/2006/relationships/slideLayout" Target="../slideLayouts/slideLayout18.xml"/><Relationship Id="rId14" Type="http://schemas.openxmlformats.org/officeDocument/2006/relationships/tags" Target="../tags/tag456.xml"/><Relationship Id="rId13" Type="http://schemas.openxmlformats.org/officeDocument/2006/relationships/tags" Target="../tags/tag455.xml"/><Relationship Id="rId12" Type="http://schemas.openxmlformats.org/officeDocument/2006/relationships/tags" Target="../tags/tag454.xml"/><Relationship Id="rId11" Type="http://schemas.openxmlformats.org/officeDocument/2006/relationships/tags" Target="../tags/tag453.xml"/><Relationship Id="rId10" Type="http://schemas.openxmlformats.org/officeDocument/2006/relationships/tags" Target="../tags/tag452.xml"/><Relationship Id="rId1" Type="http://schemas.openxmlformats.org/officeDocument/2006/relationships/tags" Target="../tags/tag443.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463.xml"/><Relationship Id="rId7" Type="http://schemas.openxmlformats.org/officeDocument/2006/relationships/tags" Target="../tags/tag462.xml"/><Relationship Id="rId6" Type="http://schemas.openxmlformats.org/officeDocument/2006/relationships/tags" Target="../tags/tag461.xml"/><Relationship Id="rId5" Type="http://schemas.openxmlformats.org/officeDocument/2006/relationships/tags" Target="../tags/tag460.xml"/><Relationship Id="rId4" Type="http://schemas.openxmlformats.org/officeDocument/2006/relationships/tags" Target="../tags/tag459.xml"/><Relationship Id="rId3" Type="http://schemas.openxmlformats.org/officeDocument/2006/relationships/tags" Target="../tags/tag458.xml"/><Relationship Id="rId2" Type="http://schemas.openxmlformats.org/officeDocument/2006/relationships/image" Target="../media/image20.jpeg"/><Relationship Id="rId10" Type="http://schemas.openxmlformats.org/officeDocument/2006/relationships/notesSlide" Target="../notesSlides/notesSlide8.xml"/><Relationship Id="rId1" Type="http://schemas.openxmlformats.org/officeDocument/2006/relationships/tags" Target="../tags/tag457.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67.xml"/><Relationship Id="rId3" Type="http://schemas.openxmlformats.org/officeDocument/2006/relationships/tags" Target="../tags/tag466.xml"/><Relationship Id="rId2" Type="http://schemas.openxmlformats.org/officeDocument/2006/relationships/tags" Target="../tags/tag465.xml"/><Relationship Id="rId1" Type="http://schemas.openxmlformats.org/officeDocument/2006/relationships/tags" Target="../tags/tag464.xml"/></Relationships>
</file>

<file path=ppt/slides/_rels/slide2.xml.rels><?xml version="1.0" encoding="UTF-8" standalone="yes"?>
<Relationships xmlns="http://schemas.openxmlformats.org/package/2006/relationships"><Relationship Id="rId9" Type="http://schemas.openxmlformats.org/officeDocument/2006/relationships/tags" Target="../tags/tag319.xml"/><Relationship Id="rId8" Type="http://schemas.openxmlformats.org/officeDocument/2006/relationships/tags" Target="../tags/tag318.xml"/><Relationship Id="rId7" Type="http://schemas.openxmlformats.org/officeDocument/2006/relationships/tags" Target="../tags/tag317.xml"/><Relationship Id="rId6" Type="http://schemas.openxmlformats.org/officeDocument/2006/relationships/tags" Target="../tags/tag316.xml"/><Relationship Id="rId5" Type="http://schemas.openxmlformats.org/officeDocument/2006/relationships/tags" Target="../tags/tag315.xml"/><Relationship Id="rId4" Type="http://schemas.openxmlformats.org/officeDocument/2006/relationships/tags" Target="../tags/tag314.xml"/><Relationship Id="rId3" Type="http://schemas.openxmlformats.org/officeDocument/2006/relationships/tags" Target="../tags/tag313.xml"/><Relationship Id="rId2" Type="http://schemas.openxmlformats.org/officeDocument/2006/relationships/tags" Target="../tags/tag312.xml"/><Relationship Id="rId15" Type="http://schemas.openxmlformats.org/officeDocument/2006/relationships/slideLayout" Target="../slideLayouts/slideLayout14.xml"/><Relationship Id="rId14" Type="http://schemas.openxmlformats.org/officeDocument/2006/relationships/tags" Target="../tags/tag324.xml"/><Relationship Id="rId13" Type="http://schemas.openxmlformats.org/officeDocument/2006/relationships/tags" Target="../tags/tag323.xml"/><Relationship Id="rId12" Type="http://schemas.openxmlformats.org/officeDocument/2006/relationships/tags" Target="../tags/tag322.xml"/><Relationship Id="rId11" Type="http://schemas.openxmlformats.org/officeDocument/2006/relationships/tags" Target="../tags/tag321.xml"/><Relationship Id="rId10" Type="http://schemas.openxmlformats.org/officeDocument/2006/relationships/tags" Target="../tags/tag320.xml"/><Relationship Id="rId1" Type="http://schemas.openxmlformats.org/officeDocument/2006/relationships/tags" Target="../tags/tag311.xml"/></Relationships>
</file>

<file path=ppt/slides/_rels/slide20.xml.rels><?xml version="1.0" encoding="UTF-8" standalone="yes"?>
<Relationships xmlns="http://schemas.openxmlformats.org/package/2006/relationships"><Relationship Id="rId9" Type="http://schemas.openxmlformats.org/officeDocument/2006/relationships/tags" Target="../tags/tag476.xml"/><Relationship Id="rId8" Type="http://schemas.openxmlformats.org/officeDocument/2006/relationships/tags" Target="../tags/tag475.xml"/><Relationship Id="rId7" Type="http://schemas.openxmlformats.org/officeDocument/2006/relationships/tags" Target="../tags/tag474.xml"/><Relationship Id="rId6" Type="http://schemas.openxmlformats.org/officeDocument/2006/relationships/tags" Target="../tags/tag473.xml"/><Relationship Id="rId5" Type="http://schemas.openxmlformats.org/officeDocument/2006/relationships/tags" Target="../tags/tag472.xml"/><Relationship Id="rId4" Type="http://schemas.openxmlformats.org/officeDocument/2006/relationships/tags" Target="../tags/tag471.xml"/><Relationship Id="rId3" Type="http://schemas.openxmlformats.org/officeDocument/2006/relationships/tags" Target="../tags/tag470.xml"/><Relationship Id="rId2" Type="http://schemas.openxmlformats.org/officeDocument/2006/relationships/tags" Target="../tags/tag469.xml"/><Relationship Id="rId16" Type="http://schemas.openxmlformats.org/officeDocument/2006/relationships/notesSlide" Target="../notesSlides/notesSlide9.xml"/><Relationship Id="rId15" Type="http://schemas.openxmlformats.org/officeDocument/2006/relationships/slideLayout" Target="../slideLayouts/slideLayout18.xml"/><Relationship Id="rId14" Type="http://schemas.openxmlformats.org/officeDocument/2006/relationships/tags" Target="../tags/tag481.xml"/><Relationship Id="rId13" Type="http://schemas.openxmlformats.org/officeDocument/2006/relationships/tags" Target="../tags/tag480.xml"/><Relationship Id="rId12" Type="http://schemas.openxmlformats.org/officeDocument/2006/relationships/tags" Target="../tags/tag479.xml"/><Relationship Id="rId11" Type="http://schemas.openxmlformats.org/officeDocument/2006/relationships/tags" Target="../tags/tag478.xml"/><Relationship Id="rId10" Type="http://schemas.openxmlformats.org/officeDocument/2006/relationships/tags" Target="../tags/tag477.xml"/><Relationship Id="rId1" Type="http://schemas.openxmlformats.org/officeDocument/2006/relationships/tags" Target="../tags/tag468.xml"/></Relationships>
</file>

<file path=ppt/slides/_rels/slide21.xml.rels><?xml version="1.0" encoding="UTF-8" standalone="yes"?>
<Relationships xmlns="http://schemas.openxmlformats.org/package/2006/relationships"><Relationship Id="rId9" Type="http://schemas.openxmlformats.org/officeDocument/2006/relationships/tags" Target="../tags/tag490.xml"/><Relationship Id="rId8" Type="http://schemas.openxmlformats.org/officeDocument/2006/relationships/tags" Target="../tags/tag489.xml"/><Relationship Id="rId7" Type="http://schemas.openxmlformats.org/officeDocument/2006/relationships/tags" Target="../tags/tag488.xml"/><Relationship Id="rId6" Type="http://schemas.openxmlformats.org/officeDocument/2006/relationships/tags" Target="../tags/tag487.xml"/><Relationship Id="rId5" Type="http://schemas.openxmlformats.org/officeDocument/2006/relationships/tags" Target="../tags/tag486.xml"/><Relationship Id="rId4" Type="http://schemas.openxmlformats.org/officeDocument/2006/relationships/tags" Target="../tags/tag485.xml"/><Relationship Id="rId30" Type="http://schemas.openxmlformats.org/officeDocument/2006/relationships/notesSlide" Target="../notesSlides/notesSlide10.xml"/><Relationship Id="rId3" Type="http://schemas.openxmlformats.org/officeDocument/2006/relationships/tags" Target="../tags/tag484.xml"/><Relationship Id="rId29" Type="http://schemas.openxmlformats.org/officeDocument/2006/relationships/slideLayout" Target="../slideLayouts/slideLayout18.xml"/><Relationship Id="rId28" Type="http://schemas.openxmlformats.org/officeDocument/2006/relationships/tags" Target="../tags/tag509.xml"/><Relationship Id="rId27" Type="http://schemas.openxmlformats.org/officeDocument/2006/relationships/tags" Target="../tags/tag508.xml"/><Relationship Id="rId26" Type="http://schemas.openxmlformats.org/officeDocument/2006/relationships/tags" Target="../tags/tag507.xml"/><Relationship Id="rId25" Type="http://schemas.openxmlformats.org/officeDocument/2006/relationships/tags" Target="../tags/tag506.xml"/><Relationship Id="rId24" Type="http://schemas.openxmlformats.org/officeDocument/2006/relationships/tags" Target="../tags/tag505.xml"/><Relationship Id="rId23" Type="http://schemas.openxmlformats.org/officeDocument/2006/relationships/tags" Target="../tags/tag504.xml"/><Relationship Id="rId22" Type="http://schemas.openxmlformats.org/officeDocument/2006/relationships/tags" Target="../tags/tag503.xml"/><Relationship Id="rId21" Type="http://schemas.openxmlformats.org/officeDocument/2006/relationships/tags" Target="../tags/tag502.xml"/><Relationship Id="rId20" Type="http://schemas.openxmlformats.org/officeDocument/2006/relationships/tags" Target="../tags/tag501.xml"/><Relationship Id="rId2" Type="http://schemas.openxmlformats.org/officeDocument/2006/relationships/tags" Target="../tags/tag483.xml"/><Relationship Id="rId19" Type="http://schemas.openxmlformats.org/officeDocument/2006/relationships/tags" Target="../tags/tag500.xml"/><Relationship Id="rId18" Type="http://schemas.openxmlformats.org/officeDocument/2006/relationships/tags" Target="../tags/tag499.xml"/><Relationship Id="rId17" Type="http://schemas.openxmlformats.org/officeDocument/2006/relationships/tags" Target="../tags/tag498.xml"/><Relationship Id="rId16" Type="http://schemas.openxmlformats.org/officeDocument/2006/relationships/tags" Target="../tags/tag497.xml"/><Relationship Id="rId15" Type="http://schemas.openxmlformats.org/officeDocument/2006/relationships/tags" Target="../tags/tag496.xml"/><Relationship Id="rId14" Type="http://schemas.openxmlformats.org/officeDocument/2006/relationships/tags" Target="../tags/tag495.xml"/><Relationship Id="rId13" Type="http://schemas.openxmlformats.org/officeDocument/2006/relationships/tags" Target="../tags/tag494.xml"/><Relationship Id="rId12" Type="http://schemas.openxmlformats.org/officeDocument/2006/relationships/tags" Target="../tags/tag493.xml"/><Relationship Id="rId11" Type="http://schemas.openxmlformats.org/officeDocument/2006/relationships/tags" Target="../tags/tag492.xml"/><Relationship Id="rId10" Type="http://schemas.openxmlformats.org/officeDocument/2006/relationships/tags" Target="../tags/tag491.xml"/><Relationship Id="rId1" Type="http://schemas.openxmlformats.org/officeDocument/2006/relationships/tags" Target="../tags/tag482.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13.xml"/><Relationship Id="rId3" Type="http://schemas.openxmlformats.org/officeDocument/2006/relationships/tags" Target="../tags/tag512.xml"/><Relationship Id="rId2" Type="http://schemas.openxmlformats.org/officeDocument/2006/relationships/tags" Target="../tags/tag511.xml"/><Relationship Id="rId1" Type="http://schemas.openxmlformats.org/officeDocument/2006/relationships/tags" Target="../tags/tag510.xml"/></Relationships>
</file>

<file path=ppt/slides/_rels/slide23.xml.rels><?xml version="1.0" encoding="UTF-8" standalone="yes"?>
<Relationships xmlns="http://schemas.openxmlformats.org/package/2006/relationships"><Relationship Id="rId9" Type="http://schemas.openxmlformats.org/officeDocument/2006/relationships/tags" Target="../tags/tag520.xml"/><Relationship Id="rId8" Type="http://schemas.openxmlformats.org/officeDocument/2006/relationships/image" Target="../media/image22.svg"/><Relationship Id="rId7" Type="http://schemas.openxmlformats.org/officeDocument/2006/relationships/image" Target="../media/image21.png"/><Relationship Id="rId6" Type="http://schemas.openxmlformats.org/officeDocument/2006/relationships/tags" Target="../tags/tag519.xml"/><Relationship Id="rId5" Type="http://schemas.openxmlformats.org/officeDocument/2006/relationships/tags" Target="../tags/tag518.xml"/><Relationship Id="rId4" Type="http://schemas.openxmlformats.org/officeDocument/2006/relationships/tags" Target="../tags/tag517.xml"/><Relationship Id="rId33" Type="http://schemas.openxmlformats.org/officeDocument/2006/relationships/notesSlide" Target="../notesSlides/notesSlide11.xml"/><Relationship Id="rId32" Type="http://schemas.openxmlformats.org/officeDocument/2006/relationships/slideLayout" Target="../slideLayouts/slideLayout18.xml"/><Relationship Id="rId31" Type="http://schemas.openxmlformats.org/officeDocument/2006/relationships/tags" Target="../tags/tag532.xml"/><Relationship Id="rId30" Type="http://schemas.openxmlformats.org/officeDocument/2006/relationships/tags" Target="../tags/tag531.xml"/><Relationship Id="rId3" Type="http://schemas.openxmlformats.org/officeDocument/2006/relationships/tags" Target="../tags/tag516.xml"/><Relationship Id="rId29" Type="http://schemas.openxmlformats.org/officeDocument/2006/relationships/image" Target="../media/image32.svg"/><Relationship Id="rId28" Type="http://schemas.openxmlformats.org/officeDocument/2006/relationships/image" Target="../media/image31.png"/><Relationship Id="rId27" Type="http://schemas.openxmlformats.org/officeDocument/2006/relationships/tags" Target="../tags/tag530.xml"/><Relationship Id="rId26" Type="http://schemas.openxmlformats.org/officeDocument/2006/relationships/image" Target="../media/image30.svg"/><Relationship Id="rId25" Type="http://schemas.openxmlformats.org/officeDocument/2006/relationships/image" Target="../media/image29.png"/><Relationship Id="rId24" Type="http://schemas.openxmlformats.org/officeDocument/2006/relationships/tags" Target="../tags/tag529.xml"/><Relationship Id="rId23" Type="http://schemas.openxmlformats.org/officeDocument/2006/relationships/tags" Target="../tags/tag528.xml"/><Relationship Id="rId22" Type="http://schemas.openxmlformats.org/officeDocument/2006/relationships/tags" Target="../tags/tag527.xml"/><Relationship Id="rId21" Type="http://schemas.openxmlformats.org/officeDocument/2006/relationships/tags" Target="../tags/tag526.xml"/><Relationship Id="rId20" Type="http://schemas.openxmlformats.org/officeDocument/2006/relationships/tags" Target="../tags/tag525.xml"/><Relationship Id="rId2" Type="http://schemas.openxmlformats.org/officeDocument/2006/relationships/tags" Target="../tags/tag515.xml"/><Relationship Id="rId19" Type="http://schemas.openxmlformats.org/officeDocument/2006/relationships/tags" Target="../tags/tag524.xml"/><Relationship Id="rId18" Type="http://schemas.openxmlformats.org/officeDocument/2006/relationships/image" Target="../media/image28.svg"/><Relationship Id="rId17" Type="http://schemas.openxmlformats.org/officeDocument/2006/relationships/image" Target="../media/image27.png"/><Relationship Id="rId16" Type="http://schemas.openxmlformats.org/officeDocument/2006/relationships/tags" Target="../tags/tag523.xml"/><Relationship Id="rId15" Type="http://schemas.openxmlformats.org/officeDocument/2006/relationships/image" Target="../media/image26.svg"/><Relationship Id="rId14" Type="http://schemas.openxmlformats.org/officeDocument/2006/relationships/image" Target="../media/image25.png"/><Relationship Id="rId13" Type="http://schemas.openxmlformats.org/officeDocument/2006/relationships/tags" Target="../tags/tag522.xml"/><Relationship Id="rId12" Type="http://schemas.openxmlformats.org/officeDocument/2006/relationships/image" Target="../media/image24.svg"/><Relationship Id="rId11" Type="http://schemas.openxmlformats.org/officeDocument/2006/relationships/image" Target="../media/image23.png"/><Relationship Id="rId10" Type="http://schemas.openxmlformats.org/officeDocument/2006/relationships/tags" Target="../tags/tag521.xml"/><Relationship Id="rId1" Type="http://schemas.openxmlformats.org/officeDocument/2006/relationships/tags" Target="../tags/tag514.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540.xml"/><Relationship Id="rId7" Type="http://schemas.openxmlformats.org/officeDocument/2006/relationships/tags" Target="../tags/tag539.xml"/><Relationship Id="rId6" Type="http://schemas.openxmlformats.org/officeDocument/2006/relationships/tags" Target="../tags/tag538.xml"/><Relationship Id="rId5" Type="http://schemas.openxmlformats.org/officeDocument/2006/relationships/tags" Target="../tags/tag537.xml"/><Relationship Id="rId4" Type="http://schemas.openxmlformats.org/officeDocument/2006/relationships/tags" Target="../tags/tag536.xml"/><Relationship Id="rId3" Type="http://schemas.openxmlformats.org/officeDocument/2006/relationships/tags" Target="../tags/tag535.xml"/><Relationship Id="rId2" Type="http://schemas.openxmlformats.org/officeDocument/2006/relationships/tags" Target="../tags/tag534.xml"/><Relationship Id="rId1" Type="http://schemas.openxmlformats.org/officeDocument/2006/relationships/tags" Target="../tags/tag533.xml"/></Relationships>
</file>

<file path=ppt/slides/_rels/slide25.xml.rels><?xml version="1.0" encoding="UTF-8" standalone="yes"?>
<Relationships xmlns="http://schemas.openxmlformats.org/package/2006/relationships"><Relationship Id="rId9" Type="http://schemas.openxmlformats.org/officeDocument/2006/relationships/tags" Target="../tags/tag549.xml"/><Relationship Id="rId8" Type="http://schemas.openxmlformats.org/officeDocument/2006/relationships/tags" Target="../tags/tag548.xml"/><Relationship Id="rId7" Type="http://schemas.openxmlformats.org/officeDocument/2006/relationships/tags" Target="../tags/tag547.xml"/><Relationship Id="rId6" Type="http://schemas.openxmlformats.org/officeDocument/2006/relationships/tags" Target="../tags/tag546.xml"/><Relationship Id="rId5" Type="http://schemas.openxmlformats.org/officeDocument/2006/relationships/tags" Target="../tags/tag545.xml"/><Relationship Id="rId4" Type="http://schemas.openxmlformats.org/officeDocument/2006/relationships/tags" Target="../tags/tag544.xml"/><Relationship Id="rId3" Type="http://schemas.openxmlformats.org/officeDocument/2006/relationships/tags" Target="../tags/tag543.xml"/><Relationship Id="rId29" Type="http://schemas.openxmlformats.org/officeDocument/2006/relationships/slideLayout" Target="../slideLayouts/slideLayout18.xml"/><Relationship Id="rId28" Type="http://schemas.openxmlformats.org/officeDocument/2006/relationships/tags" Target="../tags/tag560.xml"/><Relationship Id="rId27" Type="http://schemas.openxmlformats.org/officeDocument/2006/relationships/tags" Target="../tags/tag559.xml"/><Relationship Id="rId26" Type="http://schemas.openxmlformats.org/officeDocument/2006/relationships/tags" Target="../tags/tag558.xml"/><Relationship Id="rId25" Type="http://schemas.openxmlformats.org/officeDocument/2006/relationships/tags" Target="../tags/tag557.xml"/><Relationship Id="rId24" Type="http://schemas.openxmlformats.org/officeDocument/2006/relationships/tags" Target="../tags/tag556.xml"/><Relationship Id="rId23" Type="http://schemas.openxmlformats.org/officeDocument/2006/relationships/image" Target="../media/image40.svg"/><Relationship Id="rId22" Type="http://schemas.openxmlformats.org/officeDocument/2006/relationships/image" Target="../media/image39.png"/><Relationship Id="rId21" Type="http://schemas.openxmlformats.org/officeDocument/2006/relationships/tags" Target="../tags/tag555.xml"/><Relationship Id="rId20" Type="http://schemas.openxmlformats.org/officeDocument/2006/relationships/image" Target="../media/image38.svg"/><Relationship Id="rId2" Type="http://schemas.openxmlformats.org/officeDocument/2006/relationships/tags" Target="../tags/tag542.xml"/><Relationship Id="rId19" Type="http://schemas.openxmlformats.org/officeDocument/2006/relationships/image" Target="../media/image37.png"/><Relationship Id="rId18" Type="http://schemas.openxmlformats.org/officeDocument/2006/relationships/tags" Target="../tags/tag554.xml"/><Relationship Id="rId17" Type="http://schemas.openxmlformats.org/officeDocument/2006/relationships/image" Target="../media/image36.svg"/><Relationship Id="rId16" Type="http://schemas.openxmlformats.org/officeDocument/2006/relationships/image" Target="../media/image35.png"/><Relationship Id="rId15" Type="http://schemas.openxmlformats.org/officeDocument/2006/relationships/tags" Target="../tags/tag553.xml"/><Relationship Id="rId14" Type="http://schemas.openxmlformats.org/officeDocument/2006/relationships/image" Target="../media/image34.svg"/><Relationship Id="rId13" Type="http://schemas.openxmlformats.org/officeDocument/2006/relationships/image" Target="../media/image33.png"/><Relationship Id="rId12" Type="http://schemas.openxmlformats.org/officeDocument/2006/relationships/tags" Target="../tags/tag552.xml"/><Relationship Id="rId11" Type="http://schemas.openxmlformats.org/officeDocument/2006/relationships/tags" Target="../tags/tag551.xml"/><Relationship Id="rId10" Type="http://schemas.openxmlformats.org/officeDocument/2006/relationships/tags" Target="../tags/tag550.xml"/><Relationship Id="rId1" Type="http://schemas.openxmlformats.org/officeDocument/2006/relationships/tags" Target="../tags/tag541.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64.xml"/><Relationship Id="rId3" Type="http://schemas.openxmlformats.org/officeDocument/2006/relationships/tags" Target="../tags/tag563.xml"/><Relationship Id="rId2" Type="http://schemas.openxmlformats.org/officeDocument/2006/relationships/tags" Target="../tags/tag562.xml"/><Relationship Id="rId1" Type="http://schemas.openxmlformats.org/officeDocument/2006/relationships/tags" Target="../tags/tag561.xml"/></Relationships>
</file>

<file path=ppt/slides/_rels/slide27.xml.rels><?xml version="1.0" encoding="UTF-8" standalone="yes"?>
<Relationships xmlns="http://schemas.openxmlformats.org/package/2006/relationships"><Relationship Id="rId9" Type="http://schemas.openxmlformats.org/officeDocument/2006/relationships/tags" Target="../tags/tag573.xml"/><Relationship Id="rId8" Type="http://schemas.openxmlformats.org/officeDocument/2006/relationships/tags" Target="../tags/tag572.xml"/><Relationship Id="rId7" Type="http://schemas.openxmlformats.org/officeDocument/2006/relationships/tags" Target="../tags/tag571.xml"/><Relationship Id="rId6" Type="http://schemas.openxmlformats.org/officeDocument/2006/relationships/tags" Target="../tags/tag570.xml"/><Relationship Id="rId5" Type="http://schemas.openxmlformats.org/officeDocument/2006/relationships/tags" Target="../tags/tag569.xml"/><Relationship Id="rId4" Type="http://schemas.openxmlformats.org/officeDocument/2006/relationships/tags" Target="../tags/tag568.xml"/><Relationship Id="rId3" Type="http://schemas.openxmlformats.org/officeDocument/2006/relationships/tags" Target="../tags/tag567.xml"/><Relationship Id="rId2" Type="http://schemas.openxmlformats.org/officeDocument/2006/relationships/tags" Target="../tags/tag566.xml"/><Relationship Id="rId11" Type="http://schemas.openxmlformats.org/officeDocument/2006/relationships/slideLayout" Target="../slideLayouts/slideLayout18.xml"/><Relationship Id="rId10" Type="http://schemas.openxmlformats.org/officeDocument/2006/relationships/tags" Target="../tags/tag574.xml"/><Relationship Id="rId1" Type="http://schemas.openxmlformats.org/officeDocument/2006/relationships/tags" Target="../tags/tag565.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577.xml"/><Relationship Id="rId2" Type="http://schemas.openxmlformats.org/officeDocument/2006/relationships/tags" Target="../tags/tag576.xml"/><Relationship Id="rId1" Type="http://schemas.openxmlformats.org/officeDocument/2006/relationships/tags" Target="../tags/tag575.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328.xml"/><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s>
</file>

<file path=ppt/slides/_rels/slide4.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image" Target="../media/image1.jpeg"/><Relationship Id="rId14" Type="http://schemas.openxmlformats.org/officeDocument/2006/relationships/notesSlide" Target="../notesSlides/notesSlide1.xml"/><Relationship Id="rId13" Type="http://schemas.openxmlformats.org/officeDocument/2006/relationships/slideLayout" Target="../slideLayouts/slideLayout18.xml"/><Relationship Id="rId12" Type="http://schemas.openxmlformats.org/officeDocument/2006/relationships/tags" Target="../tags/tag339.xml"/><Relationship Id="rId11" Type="http://schemas.openxmlformats.org/officeDocument/2006/relationships/tags" Target="../tags/tag338.xml"/><Relationship Id="rId10" Type="http://schemas.openxmlformats.org/officeDocument/2006/relationships/tags" Target="../tags/tag337.xml"/><Relationship Id="rId1" Type="http://schemas.openxmlformats.org/officeDocument/2006/relationships/tags" Target="../tags/tag329.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343.xml"/><Relationship Id="rId3" Type="http://schemas.openxmlformats.org/officeDocument/2006/relationships/tags" Target="../tags/tag342.xml"/><Relationship Id="rId2" Type="http://schemas.openxmlformats.org/officeDocument/2006/relationships/tags" Target="../tags/tag341.xml"/><Relationship Id="rId1" Type="http://schemas.openxmlformats.org/officeDocument/2006/relationships/tags" Target="../tags/tag340.xml"/></Relationships>
</file>

<file path=ppt/slides/_rels/slide6.xml.rels><?xml version="1.0" encoding="UTF-8" standalone="yes"?>
<Relationships xmlns="http://schemas.openxmlformats.org/package/2006/relationships"><Relationship Id="rId9" Type="http://schemas.openxmlformats.org/officeDocument/2006/relationships/tags" Target="../tags/tag350.xml"/><Relationship Id="rId8" Type="http://schemas.openxmlformats.org/officeDocument/2006/relationships/image" Target="../media/image3.jpeg"/><Relationship Id="rId7" Type="http://schemas.openxmlformats.org/officeDocument/2006/relationships/tags" Target="../tags/tag349.xml"/><Relationship Id="rId6" Type="http://schemas.openxmlformats.org/officeDocument/2006/relationships/tags" Target="../tags/tag348.xml"/><Relationship Id="rId5" Type="http://schemas.openxmlformats.org/officeDocument/2006/relationships/image" Target="../media/image2.jpeg"/><Relationship Id="rId4" Type="http://schemas.openxmlformats.org/officeDocument/2006/relationships/tags" Target="../tags/tag347.xml"/><Relationship Id="rId3" Type="http://schemas.openxmlformats.org/officeDocument/2006/relationships/tags" Target="../tags/tag346.xml"/><Relationship Id="rId2" Type="http://schemas.openxmlformats.org/officeDocument/2006/relationships/tags" Target="../tags/tag345.xml"/><Relationship Id="rId14" Type="http://schemas.openxmlformats.org/officeDocument/2006/relationships/notesSlide" Target="../notesSlides/notesSlide2.xml"/><Relationship Id="rId13" Type="http://schemas.openxmlformats.org/officeDocument/2006/relationships/slideLayout" Target="../slideLayouts/slideLayout18.xml"/><Relationship Id="rId12" Type="http://schemas.openxmlformats.org/officeDocument/2006/relationships/tags" Target="../tags/tag353.xml"/><Relationship Id="rId11" Type="http://schemas.openxmlformats.org/officeDocument/2006/relationships/tags" Target="../tags/tag352.xml"/><Relationship Id="rId10" Type="http://schemas.openxmlformats.org/officeDocument/2006/relationships/tags" Target="../tags/tag351.xml"/><Relationship Id="rId1" Type="http://schemas.openxmlformats.org/officeDocument/2006/relationships/tags" Target="../tags/tag344.xml"/></Relationships>
</file>

<file path=ppt/slides/_rels/slide7.xml.rels><?xml version="1.0" encoding="UTF-8" standalone="yes"?>
<Relationships xmlns="http://schemas.openxmlformats.org/package/2006/relationships"><Relationship Id="rId9" Type="http://schemas.openxmlformats.org/officeDocument/2006/relationships/tags" Target="../tags/tag361.xml"/><Relationship Id="rId8" Type="http://schemas.openxmlformats.org/officeDocument/2006/relationships/tags" Target="../tags/tag360.xml"/><Relationship Id="rId7" Type="http://schemas.openxmlformats.org/officeDocument/2006/relationships/tags" Target="../tags/tag359.xml"/><Relationship Id="rId6" Type="http://schemas.openxmlformats.org/officeDocument/2006/relationships/tags" Target="../tags/tag358.xml"/><Relationship Id="rId5" Type="http://schemas.openxmlformats.org/officeDocument/2006/relationships/tags" Target="../tags/tag357.xml"/><Relationship Id="rId4" Type="http://schemas.openxmlformats.org/officeDocument/2006/relationships/tags" Target="../tags/tag356.xml"/><Relationship Id="rId3" Type="http://schemas.openxmlformats.org/officeDocument/2006/relationships/image" Target="../media/image4.jpeg"/><Relationship Id="rId2" Type="http://schemas.openxmlformats.org/officeDocument/2006/relationships/tags" Target="../tags/tag355.xml"/><Relationship Id="rId12" Type="http://schemas.openxmlformats.org/officeDocument/2006/relationships/notesSlide" Target="../notesSlides/notesSlide3.xml"/><Relationship Id="rId11" Type="http://schemas.openxmlformats.org/officeDocument/2006/relationships/slideLayout" Target="../slideLayouts/slideLayout18.xml"/><Relationship Id="rId10" Type="http://schemas.openxmlformats.org/officeDocument/2006/relationships/tags" Target="../tags/tag362.xml"/><Relationship Id="rId1" Type="http://schemas.openxmlformats.org/officeDocument/2006/relationships/tags" Target="../tags/tag354.xml"/></Relationships>
</file>

<file path=ppt/slides/_rels/slide8.xml.rels><?xml version="1.0" encoding="UTF-8" standalone="yes"?>
<Relationships xmlns="http://schemas.openxmlformats.org/package/2006/relationships"><Relationship Id="rId9" Type="http://schemas.openxmlformats.org/officeDocument/2006/relationships/tags" Target="../tags/tag369.xml"/><Relationship Id="rId8" Type="http://schemas.openxmlformats.org/officeDocument/2006/relationships/tags" Target="../tags/tag368.xml"/><Relationship Id="rId7" Type="http://schemas.openxmlformats.org/officeDocument/2006/relationships/image" Target="../media/image6.jpeg"/><Relationship Id="rId6" Type="http://schemas.openxmlformats.org/officeDocument/2006/relationships/tags" Target="../tags/tag367.xml"/><Relationship Id="rId5" Type="http://schemas.openxmlformats.org/officeDocument/2006/relationships/image" Target="../media/image5.jpeg"/><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6" Type="http://schemas.openxmlformats.org/officeDocument/2006/relationships/notesSlide" Target="../notesSlides/notesSlide4.xml"/><Relationship Id="rId15" Type="http://schemas.openxmlformats.org/officeDocument/2006/relationships/slideLayout" Target="../slideLayouts/slideLayout18.xml"/><Relationship Id="rId14" Type="http://schemas.openxmlformats.org/officeDocument/2006/relationships/tags" Target="../tags/tag374.xml"/><Relationship Id="rId13" Type="http://schemas.openxmlformats.org/officeDocument/2006/relationships/tags" Target="../tags/tag373.xml"/><Relationship Id="rId12" Type="http://schemas.openxmlformats.org/officeDocument/2006/relationships/tags" Target="../tags/tag372.xml"/><Relationship Id="rId11" Type="http://schemas.openxmlformats.org/officeDocument/2006/relationships/tags" Target="../tags/tag371.xml"/><Relationship Id="rId10" Type="http://schemas.openxmlformats.org/officeDocument/2006/relationships/tags" Target="../tags/tag370.xml"/><Relationship Id="rId1" Type="http://schemas.openxmlformats.org/officeDocument/2006/relationships/tags" Target="../tags/tag363.xml"/></Relationships>
</file>

<file path=ppt/slides/_rels/slide9.xml.rels><?xml version="1.0" encoding="UTF-8" standalone="yes"?>
<Relationships xmlns="http://schemas.openxmlformats.org/package/2006/relationships"><Relationship Id="rId9" Type="http://schemas.openxmlformats.org/officeDocument/2006/relationships/tags" Target="../tags/tag382.xml"/><Relationship Id="rId8" Type="http://schemas.openxmlformats.org/officeDocument/2006/relationships/tags" Target="../tags/tag381.xml"/><Relationship Id="rId7" Type="http://schemas.openxmlformats.org/officeDocument/2006/relationships/tags" Target="../tags/tag380.xml"/><Relationship Id="rId6" Type="http://schemas.openxmlformats.org/officeDocument/2006/relationships/tags" Target="../tags/tag379.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image" Target="../media/image7.jpeg"/><Relationship Id="rId12" Type="http://schemas.openxmlformats.org/officeDocument/2006/relationships/notesSlide" Target="../notesSlides/notesSlide5.xml"/><Relationship Id="rId11" Type="http://schemas.openxmlformats.org/officeDocument/2006/relationships/slideLayout" Target="../slideLayouts/slideLayout18.xml"/><Relationship Id="rId10" Type="http://schemas.openxmlformats.org/officeDocument/2006/relationships/tags" Target="../tags/tag383.xml"/><Relationship Id="rId1" Type="http://schemas.openxmlformats.org/officeDocument/2006/relationships/tags" Target="../tags/tag3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p:txBody>
          <a:bodyPr/>
          <a:lstStyle/>
          <a:p>
            <a:r>
              <a:rPr lang="zh-CN" altLang="en-US"/>
              <a:t>教师签到系统</a:t>
            </a:r>
            <a:endParaRPr lang="zh-CN" altLang="en-US"/>
          </a:p>
        </p:txBody>
      </p:sp>
      <p:sp>
        <p:nvSpPr>
          <p:cNvPr id="8" name="年份"/>
          <p:cNvSpPr>
            <a:spLocks noGrp="1"/>
          </p:cNvSpPr>
          <p:nvPr>
            <p:ph type="body" sz="quarter" idx="15"/>
            <p:custDataLst>
              <p:tags r:id="rId2"/>
            </p:custDataLst>
          </p:nvPr>
        </p:nvSpPr>
        <p:spPr/>
        <p:txBody>
          <a:bodyPr/>
          <a:lstStyle/>
          <a:p>
            <a:r>
              <a:rPr lang="en-US" altLang="zh-CN"/>
              <a:t>2024</a:t>
            </a:r>
            <a:endParaRPr lang="en-US" altLang="zh-CN"/>
          </a:p>
        </p:txBody>
      </p:sp>
      <p:sp>
        <p:nvSpPr>
          <p:cNvPr id="10" name="署名"/>
          <p:cNvSpPr>
            <a:spLocks noGrp="1"/>
          </p:cNvSpPr>
          <p:nvPr>
            <p:ph type="body" sz="quarter" idx="17"/>
            <p:custDataLst>
              <p:tags r:id="rId3"/>
            </p:custDataLst>
          </p:nvPr>
        </p:nvSpPr>
        <p:spPr/>
        <p:txBody>
          <a:bodyPr/>
          <a:lstStyle/>
          <a:p>
            <a:r>
              <a:rPr lang="zh-CN" altLang="en-US"/>
              <a:t>汇报人: 尹杨</a:t>
            </a:r>
            <a:r>
              <a:rPr lang="en-US" altLang="zh-CN"/>
              <a:t> </a:t>
            </a:r>
            <a:r>
              <a:rPr lang="zh-CN" altLang="en-US"/>
              <a:t>彭博</a:t>
            </a:r>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zh-CN" altLang="en-US"/>
              <a:t>实时签到</a:t>
            </a:r>
            <a:endParaRPr lang="zh-CN" altLang="en-US"/>
          </a:p>
        </p:txBody>
      </p:sp>
      <p:sp>
        <p:nvSpPr>
          <p:cNvPr id="2" name="Union_#color_$accent1_$accent2-804&amp;11218"/>
          <p:cNvSpPr/>
          <p:nvPr>
            <p:custDataLst>
              <p:tags r:id="rId2"/>
            </p:custDataLst>
          </p:nvPr>
        </p:nvSpPr>
        <p:spPr>
          <a:xfrm>
            <a:off x="1226185" y="1888490"/>
            <a:ext cx="4572000" cy="2532888"/>
          </a:xfrm>
          <a:custGeom>
            <a:avLst/>
            <a:gdLst/>
            <a:ahLst/>
            <a:cxnLst/>
            <a:rect l="l" t="t" r="r" b="b"/>
            <a:pathLst>
              <a:path w="4572000" h="2532888">
                <a:moveTo>
                  <a:pt x="256032" y="0"/>
                </a:moveTo>
                <a:cubicBezTo>
                  <a:pt x="109728" y="0"/>
                  <a:pt x="0" y="109728"/>
                  <a:pt x="0" y="256032"/>
                </a:cubicBezTo>
                <a:lnTo>
                  <a:pt x="0" y="2057400"/>
                </a:lnTo>
                <a:cubicBezTo>
                  <a:pt x="0" y="2194560"/>
                  <a:pt x="109728" y="2313432"/>
                  <a:pt x="256032" y="2313432"/>
                </a:cubicBezTo>
                <a:lnTo>
                  <a:pt x="649224" y="2313432"/>
                </a:lnTo>
                <a:lnTo>
                  <a:pt x="832104" y="2496312"/>
                </a:lnTo>
                <a:cubicBezTo>
                  <a:pt x="886968" y="2551176"/>
                  <a:pt x="960120" y="2551176"/>
                  <a:pt x="1014984" y="2496312"/>
                </a:cubicBezTo>
                <a:lnTo>
                  <a:pt x="1197864" y="2313432"/>
                </a:lnTo>
                <a:lnTo>
                  <a:pt x="4315968" y="2313432"/>
                </a:lnTo>
                <a:cubicBezTo>
                  <a:pt x="4462272" y="2313432"/>
                  <a:pt x="4572000" y="2194560"/>
                  <a:pt x="4572000" y="2057400"/>
                </a:cubicBezTo>
                <a:lnTo>
                  <a:pt x="4572000" y="256032"/>
                </a:lnTo>
                <a:cubicBezTo>
                  <a:pt x="4572000" y="109728"/>
                  <a:pt x="4462272" y="0"/>
                  <a:pt x="4315968" y="0"/>
                </a:cubicBezTo>
                <a:lnTo>
                  <a:pt x="256032" y="0"/>
                </a:lnTo>
              </a:path>
            </a:pathLst>
          </a:custGeom>
          <a:gradFill>
            <a:gsLst>
              <a:gs pos="0">
                <a:schemeClr val="accent1">
                  <a:lumMod val="75000"/>
                </a:schemeClr>
              </a:gs>
              <a:gs pos="100000">
                <a:schemeClr val="accent1"/>
              </a:gs>
            </a:gsLst>
            <a:lin ang="20750833"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wrap="square" lIns="439200" tIns="396000" rIns="439200" bIns="0">
            <a:noAutofit/>
          </a:bodyPr>
          <a:p>
            <a:pPr algn="just">
              <a:lnSpc>
                <a:spcPct val="150000"/>
              </a:lnSpc>
            </a:pPr>
            <a:r>
              <a:rPr lang="zh-CN" altLang="en-US" sz="1600">
                <a:solidFill>
                  <a:srgbClr val="FFFFFF"/>
                </a:solidFill>
                <a:latin typeface="+mn-ea"/>
                <a:cs typeface="+mn-ea"/>
                <a:sym typeface="+mn-ea"/>
              </a:rPr>
              <a:t>功能描述：教师端显示学生实时签到状态。
需求规格：系统后端需实时处理数据，前端实时更新显示。</a:t>
            </a:r>
            <a:endParaRPr lang="zh-CN" altLang="en-US" sz="1600">
              <a:solidFill>
                <a:srgbClr val="FFFFFF"/>
              </a:solidFill>
              <a:latin typeface="+mn-ea"/>
              <a:cs typeface="+mn-ea"/>
              <a:sym typeface="+mn-ea"/>
            </a:endParaRPr>
          </a:p>
        </p:txBody>
      </p:sp>
      <p:sp>
        <p:nvSpPr>
          <p:cNvPr id="4" name="“_#color-824&amp;2665"/>
          <p:cNvSpPr/>
          <p:nvPr>
            <p:custDataLst>
              <p:tags r:id="rId3"/>
            </p:custDataLst>
          </p:nvPr>
        </p:nvSpPr>
        <p:spPr>
          <a:xfrm>
            <a:off x="4892675" y="3598545"/>
            <a:ext cx="448056" cy="384048"/>
          </a:xfrm>
          <a:custGeom>
            <a:avLst/>
            <a:gdLst/>
            <a:ahLst/>
            <a:cxnLst/>
            <a:rect l="l" t="t" r="r" b="b"/>
            <a:pathLst>
              <a:path w="448056" h="384048">
                <a:moveTo>
                  <a:pt x="448056" y="192024"/>
                </a:moveTo>
                <a:cubicBezTo>
                  <a:pt x="448056" y="228600"/>
                  <a:pt x="438912" y="256032"/>
                  <a:pt x="420624" y="283464"/>
                </a:cubicBezTo>
                <a:cubicBezTo>
                  <a:pt x="411480" y="310896"/>
                  <a:pt x="384048" y="338328"/>
                  <a:pt x="356616" y="356616"/>
                </a:cubicBezTo>
                <a:cubicBezTo>
                  <a:pt x="329184" y="365760"/>
                  <a:pt x="301752" y="374904"/>
                  <a:pt x="265176" y="384048"/>
                </a:cubicBezTo>
                <a:cubicBezTo>
                  <a:pt x="265176" y="384048"/>
                  <a:pt x="256032" y="374904"/>
                  <a:pt x="256032" y="365760"/>
                </a:cubicBezTo>
                <a:lnTo>
                  <a:pt x="256032" y="310896"/>
                </a:lnTo>
                <a:cubicBezTo>
                  <a:pt x="256032" y="301752"/>
                  <a:pt x="265176" y="301752"/>
                  <a:pt x="265176" y="292608"/>
                </a:cubicBezTo>
                <a:cubicBezTo>
                  <a:pt x="292608" y="292608"/>
                  <a:pt x="320040" y="283464"/>
                  <a:pt x="329184" y="265176"/>
                </a:cubicBezTo>
                <a:cubicBezTo>
                  <a:pt x="347472" y="246888"/>
                  <a:pt x="356616" y="219456"/>
                  <a:pt x="356616" y="192024"/>
                </a:cubicBezTo>
                <a:lnTo>
                  <a:pt x="356616" y="182880"/>
                </a:lnTo>
                <a:cubicBezTo>
                  <a:pt x="356616" y="173736"/>
                  <a:pt x="347472" y="173736"/>
                  <a:pt x="338328" y="173736"/>
                </a:cubicBezTo>
                <a:lnTo>
                  <a:pt x="274320" y="173736"/>
                </a:lnTo>
                <a:cubicBezTo>
                  <a:pt x="265176" y="173736"/>
                  <a:pt x="265176" y="164592"/>
                  <a:pt x="265176" y="155448"/>
                </a:cubicBezTo>
                <a:lnTo>
                  <a:pt x="265176" y="9144"/>
                </a:lnTo>
                <a:cubicBezTo>
                  <a:pt x="265176" y="9144"/>
                  <a:pt x="265176" y="0"/>
                  <a:pt x="274320" y="0"/>
                </a:cubicBezTo>
                <a:lnTo>
                  <a:pt x="429768" y="0"/>
                </a:lnTo>
                <a:cubicBezTo>
                  <a:pt x="438912" y="0"/>
                  <a:pt x="448056" y="9144"/>
                  <a:pt x="448056" y="9144"/>
                </a:cubicBezTo>
                <a:lnTo>
                  <a:pt x="448056" y="192024"/>
                </a:lnTo>
                <a:moveTo>
                  <a:pt x="0" y="310896"/>
                </a:moveTo>
                <a:cubicBezTo>
                  <a:pt x="0" y="301752"/>
                  <a:pt x="9144" y="301752"/>
                  <a:pt x="9144" y="292608"/>
                </a:cubicBezTo>
                <a:cubicBezTo>
                  <a:pt x="36576" y="292608"/>
                  <a:pt x="64008" y="283464"/>
                  <a:pt x="73152" y="265176"/>
                </a:cubicBezTo>
                <a:cubicBezTo>
                  <a:pt x="91440" y="246888"/>
                  <a:pt x="100584" y="219456"/>
                  <a:pt x="100584" y="192024"/>
                </a:cubicBezTo>
                <a:lnTo>
                  <a:pt x="100584" y="182880"/>
                </a:lnTo>
                <a:cubicBezTo>
                  <a:pt x="100584" y="173736"/>
                  <a:pt x="91440" y="173736"/>
                  <a:pt x="82296" y="173736"/>
                </a:cubicBezTo>
                <a:lnTo>
                  <a:pt x="18288" y="173736"/>
                </a:lnTo>
                <a:cubicBezTo>
                  <a:pt x="9144" y="173736"/>
                  <a:pt x="9144" y="164592"/>
                  <a:pt x="9144" y="155448"/>
                </a:cubicBezTo>
                <a:lnTo>
                  <a:pt x="9144" y="9144"/>
                </a:lnTo>
                <a:cubicBezTo>
                  <a:pt x="9144" y="9144"/>
                  <a:pt x="9144" y="0"/>
                  <a:pt x="18288" y="0"/>
                </a:cubicBezTo>
                <a:lnTo>
                  <a:pt x="173736" y="0"/>
                </a:lnTo>
                <a:cubicBezTo>
                  <a:pt x="182880" y="0"/>
                  <a:pt x="192024" y="9144"/>
                  <a:pt x="192024" y="9144"/>
                </a:cubicBezTo>
                <a:lnTo>
                  <a:pt x="192024" y="192024"/>
                </a:lnTo>
                <a:cubicBezTo>
                  <a:pt x="192024" y="228600"/>
                  <a:pt x="182880" y="256032"/>
                  <a:pt x="164592" y="283464"/>
                </a:cubicBezTo>
                <a:cubicBezTo>
                  <a:pt x="155448" y="310896"/>
                  <a:pt x="128016" y="338328"/>
                  <a:pt x="100584" y="356616"/>
                </a:cubicBezTo>
                <a:cubicBezTo>
                  <a:pt x="73152" y="365760"/>
                  <a:pt x="45720" y="374904"/>
                  <a:pt x="9144" y="384048"/>
                </a:cubicBezTo>
                <a:cubicBezTo>
                  <a:pt x="9144" y="384048"/>
                  <a:pt x="0" y="374904"/>
                  <a:pt x="0" y="365760"/>
                </a:cubicBezTo>
                <a:lnTo>
                  <a:pt x="0" y="310896"/>
                </a:lnTo>
              </a:path>
            </a:pathLst>
          </a:custGeom>
          <a:solidFill>
            <a:schemeClr val="lt2">
              <a:alpha val="50000"/>
            </a:schemeClr>
          </a:solidFill>
        </p:spPr>
        <p:txBody>
          <a:bodyPr>
            <a:noAutofit/>
          </a:bodyPr>
          <a:p>
            <a:endParaRPr lang="zh-CN" altLang="en-US"/>
          </a:p>
        </p:txBody>
      </p:sp>
      <p:sp>
        <p:nvSpPr>
          <p:cNvPr id="7" name="Union_#color_$accent1_$accent2-824&amp;2655"/>
          <p:cNvSpPr/>
          <p:nvPr>
            <p:custDataLst>
              <p:tags r:id="rId4"/>
            </p:custDataLst>
          </p:nvPr>
        </p:nvSpPr>
        <p:spPr>
          <a:xfrm>
            <a:off x="6393815" y="1888490"/>
            <a:ext cx="4572000" cy="2532888"/>
          </a:xfrm>
          <a:custGeom>
            <a:avLst/>
            <a:gdLst/>
            <a:ahLst/>
            <a:cxnLst/>
            <a:rect l="l" t="t" r="r" b="b"/>
            <a:pathLst>
              <a:path w="4572000" h="2532888">
                <a:moveTo>
                  <a:pt x="256032" y="0"/>
                </a:moveTo>
                <a:cubicBezTo>
                  <a:pt x="109728" y="0"/>
                  <a:pt x="0" y="109728"/>
                  <a:pt x="0" y="256032"/>
                </a:cubicBezTo>
                <a:lnTo>
                  <a:pt x="0" y="2057400"/>
                </a:lnTo>
                <a:cubicBezTo>
                  <a:pt x="0" y="2194560"/>
                  <a:pt x="109728" y="2313432"/>
                  <a:pt x="256032" y="2313432"/>
                </a:cubicBezTo>
                <a:lnTo>
                  <a:pt x="649224" y="2313432"/>
                </a:lnTo>
                <a:lnTo>
                  <a:pt x="832104" y="2496312"/>
                </a:lnTo>
                <a:cubicBezTo>
                  <a:pt x="886968" y="2551176"/>
                  <a:pt x="960120" y="2551176"/>
                  <a:pt x="1014984" y="2496312"/>
                </a:cubicBezTo>
                <a:lnTo>
                  <a:pt x="1197864" y="2313432"/>
                </a:lnTo>
                <a:lnTo>
                  <a:pt x="4315968" y="2313432"/>
                </a:lnTo>
                <a:cubicBezTo>
                  <a:pt x="4462272" y="2313432"/>
                  <a:pt x="4572000" y="2194560"/>
                  <a:pt x="4572000" y="2057400"/>
                </a:cubicBezTo>
                <a:lnTo>
                  <a:pt x="4572000" y="256032"/>
                </a:lnTo>
                <a:cubicBezTo>
                  <a:pt x="4572000" y="109728"/>
                  <a:pt x="4462272" y="0"/>
                  <a:pt x="4315968" y="0"/>
                </a:cubicBezTo>
                <a:lnTo>
                  <a:pt x="256032" y="0"/>
                </a:lnTo>
              </a:path>
            </a:pathLst>
          </a:custGeom>
          <a:gradFill>
            <a:gsLst>
              <a:gs pos="0">
                <a:schemeClr val="accent1">
                  <a:lumMod val="75000"/>
                </a:schemeClr>
              </a:gs>
              <a:gs pos="100000">
                <a:schemeClr val="accent1"/>
              </a:gs>
            </a:gsLst>
            <a:lin ang="20750833"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txBody>
          <a:bodyPr wrap="square" lIns="439200" tIns="396000" rIns="439200" bIns="0">
            <a:noAutofit/>
          </a:bodyPr>
          <a:p>
            <a:pPr algn="just">
              <a:lnSpc>
                <a:spcPct val="150000"/>
              </a:lnSpc>
            </a:pPr>
            <a:r>
              <a:rPr lang="zh-CN" altLang="en-US" sz="1600">
                <a:solidFill>
                  <a:srgbClr val="FFFFFF"/>
                </a:solidFill>
                <a:latin typeface="+mn-ea"/>
                <a:cs typeface="+mn-ea"/>
                <a:sym typeface="+mn-ea"/>
              </a:rPr>
              <a:t>功能描述：学生签到后，教师端立即更新状态。
需求规格：系统后端需快速响应签到请求。</a:t>
            </a:r>
            <a:endParaRPr lang="zh-CN" altLang="en-US" sz="1600">
              <a:solidFill>
                <a:srgbClr val="FFFFFF"/>
              </a:solidFill>
              <a:latin typeface="+mn-ea"/>
              <a:cs typeface="+mn-ea"/>
              <a:sym typeface="+mn-ea"/>
            </a:endParaRPr>
          </a:p>
        </p:txBody>
      </p:sp>
      <p:pic>
        <p:nvPicPr>
          <p:cNvPr id="8" name="图片 7" descr="/data/temp/cbea349b-b112-11ef-bdf6-16e0199b81f5.jpg@base@tag=imgScale&amp;m=1&amp;w=247&amp;h=247&amp;q=95cbea349b-b112-11ef-bdf6-16e0199b81f5"/>
          <p:cNvPicPr>
            <a:picLocks noChangeAspect="1"/>
          </p:cNvPicPr>
          <p:nvPr>
            <p:custDataLst>
              <p:tags r:id="rId5"/>
            </p:custDataLst>
          </p:nvPr>
        </p:nvPicPr>
        <p:blipFill>
          <a:blip r:embed="rId6"/>
          <a:srcRect l="16320" r="10386"/>
          <a:stretch>
            <a:fillRect/>
          </a:stretch>
        </p:blipFill>
        <p:spPr>
          <a:xfrm>
            <a:off x="1708785" y="4637405"/>
            <a:ext cx="889000" cy="889000"/>
          </a:xfrm>
          <a:custGeom>
            <a:avLst/>
            <a:gdLst>
              <a:gd name="connsiteX0" fmla="*/ 516600 w 1033200"/>
              <a:gd name="connsiteY0" fmla="*/ 0 h 1033200"/>
              <a:gd name="connsiteX1" fmla="*/ 1033200 w 1033200"/>
              <a:gd name="connsiteY1" fmla="*/ 516600 h 1033200"/>
              <a:gd name="connsiteX2" fmla="*/ 516600 w 1033200"/>
              <a:gd name="connsiteY2" fmla="*/ 1033200 h 1033200"/>
              <a:gd name="connsiteX3" fmla="*/ 0 w 1033200"/>
              <a:gd name="connsiteY3" fmla="*/ 516600 h 1033200"/>
              <a:gd name="connsiteX4" fmla="*/ 516600 w 1033200"/>
              <a:gd name="connsiteY4" fmla="*/ 0 h 103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200" h="1033200">
                <a:moveTo>
                  <a:pt x="516600" y="0"/>
                </a:moveTo>
                <a:cubicBezTo>
                  <a:pt x="801910" y="0"/>
                  <a:pt x="1033200" y="231290"/>
                  <a:pt x="1033200" y="516600"/>
                </a:cubicBezTo>
                <a:cubicBezTo>
                  <a:pt x="1033200" y="801910"/>
                  <a:pt x="801910" y="1033200"/>
                  <a:pt x="516600" y="1033200"/>
                </a:cubicBezTo>
                <a:cubicBezTo>
                  <a:pt x="231290" y="1033200"/>
                  <a:pt x="0" y="801910"/>
                  <a:pt x="0" y="516600"/>
                </a:cubicBezTo>
                <a:cubicBezTo>
                  <a:pt x="0" y="231290"/>
                  <a:pt x="231290" y="0"/>
                  <a:pt x="516600" y="0"/>
                </a:cubicBezTo>
                <a:close/>
              </a:path>
            </a:pathLst>
          </a:custGeom>
          <a:ln w="9525" cap="flat" cmpd="sng" algn="ctr">
            <a:solidFill>
              <a:schemeClr val="dk1">
                <a:lumMod val="40000"/>
                <a:lumOff val="60000"/>
                <a:alpha val="20000"/>
              </a:schemeClr>
            </a:solidFill>
            <a:prstDash val="solid"/>
            <a:round/>
            <a:headEnd type="none" w="med" len="med"/>
            <a:tailEnd type="none" w="med" len="med"/>
          </a:ln>
        </p:spPr>
      </p:pic>
      <p:sp>
        <p:nvSpPr>
          <p:cNvPr id="9" name="矩形 8"/>
          <p:cNvSpPr/>
          <p:nvPr>
            <p:custDataLst>
              <p:tags r:id="rId7"/>
            </p:custDataLst>
          </p:nvPr>
        </p:nvSpPr>
        <p:spPr>
          <a:xfrm>
            <a:off x="2826385" y="4703445"/>
            <a:ext cx="2876268" cy="756338"/>
          </a:xfrm>
          <a:prstGeom prst="rect">
            <a:avLst/>
          </a:prstGeom>
          <a:noFill/>
        </p:spPr>
        <p:txBody>
          <a:bodyPr wrap="square" lIns="0" tIns="0" rIns="0" bIns="0" rtlCol="0" anchor="ctr" anchorCtr="0">
            <a:noAutofit/>
          </a:bodyPr>
          <a:p>
            <a:pPr>
              <a:spcBef>
                <a:spcPct val="0"/>
              </a:spcBef>
              <a:spcAft>
                <a:spcPct val="0"/>
              </a:spcAft>
            </a:pPr>
            <a:r>
              <a:rPr lang="zh-CN" altLang="en-US" sz="2400" b="1" dirty="0">
                <a:solidFill>
                  <a:schemeClr val="accent1"/>
                </a:solidFill>
                <a:latin typeface="+mn-ea"/>
                <a:cs typeface="+mn-ea"/>
                <a:sym typeface="+mn-ea"/>
              </a:rPr>
              <a:t>实时显示签到情况</a:t>
            </a:r>
            <a:endParaRPr lang="zh-CN" altLang="en-US" sz="2400" b="1" dirty="0">
              <a:solidFill>
                <a:schemeClr val="accent1"/>
              </a:solidFill>
              <a:latin typeface="+mn-ea"/>
              <a:cs typeface="+mn-ea"/>
              <a:sym typeface="+mn-ea"/>
            </a:endParaRPr>
          </a:p>
        </p:txBody>
      </p:sp>
      <p:sp>
        <p:nvSpPr>
          <p:cNvPr id="10" name="“_#color-824&amp;2668"/>
          <p:cNvSpPr/>
          <p:nvPr>
            <p:custDataLst>
              <p:tags r:id="rId8"/>
            </p:custDataLst>
          </p:nvPr>
        </p:nvSpPr>
        <p:spPr>
          <a:xfrm>
            <a:off x="10060941" y="3598545"/>
            <a:ext cx="448056" cy="384048"/>
          </a:xfrm>
          <a:custGeom>
            <a:avLst/>
            <a:gdLst/>
            <a:ahLst/>
            <a:cxnLst/>
            <a:rect l="l" t="t" r="r" b="b"/>
            <a:pathLst>
              <a:path w="448056" h="384048">
                <a:moveTo>
                  <a:pt x="448056" y="192024"/>
                </a:moveTo>
                <a:cubicBezTo>
                  <a:pt x="448056" y="228600"/>
                  <a:pt x="438912" y="256032"/>
                  <a:pt x="420624" y="283464"/>
                </a:cubicBezTo>
                <a:cubicBezTo>
                  <a:pt x="411480" y="310896"/>
                  <a:pt x="384048" y="338328"/>
                  <a:pt x="356616" y="356616"/>
                </a:cubicBezTo>
                <a:cubicBezTo>
                  <a:pt x="329184" y="365760"/>
                  <a:pt x="301752" y="374904"/>
                  <a:pt x="265176" y="384048"/>
                </a:cubicBezTo>
                <a:cubicBezTo>
                  <a:pt x="265176" y="384048"/>
                  <a:pt x="256032" y="374904"/>
                  <a:pt x="256032" y="365760"/>
                </a:cubicBezTo>
                <a:lnTo>
                  <a:pt x="256032" y="310896"/>
                </a:lnTo>
                <a:cubicBezTo>
                  <a:pt x="256032" y="301752"/>
                  <a:pt x="265176" y="301752"/>
                  <a:pt x="265176" y="292608"/>
                </a:cubicBezTo>
                <a:cubicBezTo>
                  <a:pt x="292608" y="292608"/>
                  <a:pt x="320040" y="283464"/>
                  <a:pt x="329184" y="265176"/>
                </a:cubicBezTo>
                <a:cubicBezTo>
                  <a:pt x="347472" y="246888"/>
                  <a:pt x="356616" y="219456"/>
                  <a:pt x="356616" y="192024"/>
                </a:cubicBezTo>
                <a:lnTo>
                  <a:pt x="356616" y="182880"/>
                </a:lnTo>
                <a:cubicBezTo>
                  <a:pt x="356616" y="173736"/>
                  <a:pt x="347472" y="173736"/>
                  <a:pt x="338328" y="173736"/>
                </a:cubicBezTo>
                <a:lnTo>
                  <a:pt x="274320" y="173736"/>
                </a:lnTo>
                <a:cubicBezTo>
                  <a:pt x="265176" y="173736"/>
                  <a:pt x="265176" y="164592"/>
                  <a:pt x="265176" y="155448"/>
                </a:cubicBezTo>
                <a:lnTo>
                  <a:pt x="265176" y="9144"/>
                </a:lnTo>
                <a:cubicBezTo>
                  <a:pt x="265176" y="9144"/>
                  <a:pt x="265176" y="0"/>
                  <a:pt x="274320" y="0"/>
                </a:cubicBezTo>
                <a:lnTo>
                  <a:pt x="429768" y="0"/>
                </a:lnTo>
                <a:cubicBezTo>
                  <a:pt x="438912" y="0"/>
                  <a:pt x="448056" y="9144"/>
                  <a:pt x="448056" y="9144"/>
                </a:cubicBezTo>
                <a:lnTo>
                  <a:pt x="448056" y="192024"/>
                </a:lnTo>
                <a:moveTo>
                  <a:pt x="0" y="310896"/>
                </a:moveTo>
                <a:cubicBezTo>
                  <a:pt x="0" y="301752"/>
                  <a:pt x="9144" y="301752"/>
                  <a:pt x="9144" y="292608"/>
                </a:cubicBezTo>
                <a:cubicBezTo>
                  <a:pt x="36576" y="292608"/>
                  <a:pt x="64008" y="283464"/>
                  <a:pt x="73152" y="265176"/>
                </a:cubicBezTo>
                <a:cubicBezTo>
                  <a:pt x="91440" y="246888"/>
                  <a:pt x="100584" y="219456"/>
                  <a:pt x="100584" y="192024"/>
                </a:cubicBezTo>
                <a:lnTo>
                  <a:pt x="100584" y="182880"/>
                </a:lnTo>
                <a:cubicBezTo>
                  <a:pt x="100584" y="173736"/>
                  <a:pt x="91440" y="173736"/>
                  <a:pt x="82296" y="173736"/>
                </a:cubicBezTo>
                <a:lnTo>
                  <a:pt x="18288" y="173736"/>
                </a:lnTo>
                <a:cubicBezTo>
                  <a:pt x="9144" y="173736"/>
                  <a:pt x="9144" y="164592"/>
                  <a:pt x="9144" y="155448"/>
                </a:cubicBezTo>
                <a:lnTo>
                  <a:pt x="9144" y="9144"/>
                </a:lnTo>
                <a:cubicBezTo>
                  <a:pt x="9144" y="9144"/>
                  <a:pt x="9144" y="0"/>
                  <a:pt x="18288" y="0"/>
                </a:cubicBezTo>
                <a:lnTo>
                  <a:pt x="173736" y="0"/>
                </a:lnTo>
                <a:cubicBezTo>
                  <a:pt x="182880" y="0"/>
                  <a:pt x="192024" y="9144"/>
                  <a:pt x="192024" y="9144"/>
                </a:cubicBezTo>
                <a:lnTo>
                  <a:pt x="192024" y="192024"/>
                </a:lnTo>
                <a:cubicBezTo>
                  <a:pt x="192024" y="228600"/>
                  <a:pt x="182880" y="256032"/>
                  <a:pt x="164592" y="283464"/>
                </a:cubicBezTo>
                <a:cubicBezTo>
                  <a:pt x="155448" y="310896"/>
                  <a:pt x="128016" y="338328"/>
                  <a:pt x="100584" y="356616"/>
                </a:cubicBezTo>
                <a:cubicBezTo>
                  <a:pt x="73152" y="365760"/>
                  <a:pt x="45720" y="374904"/>
                  <a:pt x="9144" y="384048"/>
                </a:cubicBezTo>
                <a:cubicBezTo>
                  <a:pt x="9144" y="384048"/>
                  <a:pt x="0" y="374904"/>
                  <a:pt x="0" y="365760"/>
                </a:cubicBezTo>
                <a:lnTo>
                  <a:pt x="0" y="310896"/>
                </a:lnTo>
              </a:path>
            </a:pathLst>
          </a:custGeom>
          <a:solidFill>
            <a:schemeClr val="lt2">
              <a:alpha val="50000"/>
            </a:schemeClr>
          </a:solidFill>
        </p:spPr>
        <p:txBody>
          <a:bodyPr>
            <a:noAutofit/>
          </a:bodyPr>
          <a:p>
            <a:endParaRPr lang="zh-CN" altLang="en-US"/>
          </a:p>
        </p:txBody>
      </p:sp>
      <p:sp>
        <p:nvSpPr>
          <p:cNvPr id="11" name="矩形 10"/>
          <p:cNvSpPr/>
          <p:nvPr>
            <p:custDataLst>
              <p:tags r:id="rId9"/>
            </p:custDataLst>
          </p:nvPr>
        </p:nvSpPr>
        <p:spPr>
          <a:xfrm>
            <a:off x="7994016" y="4703445"/>
            <a:ext cx="2876268" cy="756338"/>
          </a:xfrm>
          <a:prstGeom prst="rect">
            <a:avLst/>
          </a:prstGeom>
          <a:noFill/>
        </p:spPr>
        <p:txBody>
          <a:bodyPr wrap="square" lIns="0" tIns="0" rIns="0" bIns="0" rtlCol="0" anchor="ctr" anchorCtr="0">
            <a:noAutofit/>
          </a:bodyPr>
          <a:p>
            <a:pPr>
              <a:spcBef>
                <a:spcPct val="0"/>
              </a:spcBef>
              <a:spcAft>
                <a:spcPct val="0"/>
              </a:spcAft>
            </a:pPr>
            <a:r>
              <a:rPr lang="zh-CN" altLang="en-US" sz="2400" b="1">
                <a:solidFill>
                  <a:schemeClr val="accent1"/>
                </a:solidFill>
                <a:latin typeface="+mn-ea"/>
                <a:cs typeface="+mn-ea"/>
                <a:sym typeface="+mn-ea"/>
              </a:rPr>
              <a:t>更新签到状态</a:t>
            </a:r>
            <a:endParaRPr lang="zh-CN" altLang="en-US" sz="2400" b="1">
              <a:solidFill>
                <a:schemeClr val="accent1"/>
              </a:solidFill>
              <a:latin typeface="+mn-ea"/>
              <a:cs typeface="+mn-ea"/>
              <a:sym typeface="+mn-ea"/>
            </a:endParaRPr>
          </a:p>
        </p:txBody>
      </p:sp>
      <p:pic>
        <p:nvPicPr>
          <p:cNvPr id="12" name="图片 11" descr="/data/temp/cbea35f3-b112-11ef-bdf6-16e0199b81f5.jpg@base@tag=imgScale&amp;m=1&amp;w=247&amp;h=247&amp;q=95cbea35f3-b112-11ef-bdf6-16e0199b81f5"/>
          <p:cNvPicPr>
            <a:picLocks noChangeAspect="1"/>
          </p:cNvPicPr>
          <p:nvPr>
            <p:custDataLst>
              <p:tags r:id="rId10"/>
            </p:custDataLst>
          </p:nvPr>
        </p:nvPicPr>
        <p:blipFill>
          <a:blip r:embed="rId11"/>
          <a:srcRect/>
          <a:stretch>
            <a:fillRect/>
          </a:stretch>
        </p:blipFill>
        <p:spPr>
          <a:xfrm>
            <a:off x="6908801" y="4638040"/>
            <a:ext cx="888365" cy="888365"/>
          </a:xfrm>
          <a:custGeom>
            <a:avLst/>
            <a:gdLst>
              <a:gd name="connsiteX0" fmla="*/ 516600 w 1033200"/>
              <a:gd name="connsiteY0" fmla="*/ 0 h 1033200"/>
              <a:gd name="connsiteX1" fmla="*/ 1033200 w 1033200"/>
              <a:gd name="connsiteY1" fmla="*/ 516600 h 1033200"/>
              <a:gd name="connsiteX2" fmla="*/ 516600 w 1033200"/>
              <a:gd name="connsiteY2" fmla="*/ 1033200 h 1033200"/>
              <a:gd name="connsiteX3" fmla="*/ 0 w 1033200"/>
              <a:gd name="connsiteY3" fmla="*/ 516600 h 1033200"/>
              <a:gd name="connsiteX4" fmla="*/ 516600 w 1033200"/>
              <a:gd name="connsiteY4" fmla="*/ 0 h 103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3200" h="1033200">
                <a:moveTo>
                  <a:pt x="516600" y="0"/>
                </a:moveTo>
                <a:cubicBezTo>
                  <a:pt x="801910" y="0"/>
                  <a:pt x="1033200" y="231290"/>
                  <a:pt x="1033200" y="516600"/>
                </a:cubicBezTo>
                <a:cubicBezTo>
                  <a:pt x="1033200" y="801910"/>
                  <a:pt x="801910" y="1033200"/>
                  <a:pt x="516600" y="1033200"/>
                </a:cubicBezTo>
                <a:cubicBezTo>
                  <a:pt x="231290" y="1033200"/>
                  <a:pt x="0" y="801910"/>
                  <a:pt x="0" y="516600"/>
                </a:cubicBezTo>
                <a:cubicBezTo>
                  <a:pt x="0" y="231290"/>
                  <a:pt x="231290" y="0"/>
                  <a:pt x="516600" y="0"/>
                </a:cubicBezTo>
                <a:close/>
              </a:path>
            </a:pathLst>
          </a:custGeom>
          <a:ln w="9525" cap="flat" cmpd="sng" algn="ctr">
            <a:solidFill>
              <a:schemeClr val="dk1">
                <a:lumMod val="40000"/>
                <a:lumOff val="60000"/>
                <a:alpha val="20000"/>
              </a:schemeClr>
            </a:solidFill>
            <a:prstDash val="solid"/>
            <a:round/>
            <a:headEnd type="none" w="med" len="med"/>
            <a:tailEnd type="none" w="med" len="med"/>
          </a:ln>
        </p:spPr>
      </p:pic>
    </p:spTree>
    <p:custDataLst>
      <p:tags r:id="rId12"/>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签到记录</a:t>
            </a:r>
            <a:endParaRPr lang="zh-CN" altLang="en-US"/>
          </a:p>
        </p:txBody>
      </p:sp>
      <p:pic>
        <p:nvPicPr>
          <p:cNvPr id="2" name="图片 1" descr="424228647\74a8cc855e2cbe53b0a84ed7aaffe598"/>
          <p:cNvPicPr>
            <a:picLocks noChangeAspect="1"/>
          </p:cNvPicPr>
          <p:nvPr>
            <p:custDataLst>
              <p:tags r:id="rId2"/>
            </p:custDataLst>
          </p:nvPr>
        </p:nvPicPr>
        <p:blipFill rotWithShape="1">
          <a:blip r:embed="rId3"/>
          <a:srcRect l="35243"/>
          <a:stretch>
            <a:fillRect/>
          </a:stretch>
        </p:blipFill>
        <p:spPr>
          <a:xfrm>
            <a:off x="0" y="1713865"/>
            <a:ext cx="4317365" cy="4118610"/>
          </a:xfrm>
          <a:prstGeom prst="rect">
            <a:avLst/>
          </a:prstGeom>
          <a:ln w="9525" cap="flat" cmpd="sng" algn="ctr">
            <a:noFill/>
            <a:prstDash val="solid"/>
            <a:round/>
            <a:headEnd type="none" w="med" len="med"/>
            <a:tailEnd type="none" w="med" len="med"/>
          </a:ln>
        </p:spPr>
      </p:pic>
      <p:pic>
        <p:nvPicPr>
          <p:cNvPr id="10" name="https://photo-static-api.fotomore.com/creative/vcg/400/new/VCG41N1483048616.jpg?uid=386&amp;timestamp=1686143016&amp;sign=b560353de4fbf26a5b3939bf07f1bf22" descr="/data/temp/cbed82d5-b112-11ef-aef0-eea42ac67865.jpg@base@tag=imgScale&amp;m=1&amp;w=952&amp;h=855&amp;q=95cbed82d5-b112-11ef-aef0-eea42ac67865"/>
          <p:cNvPicPr>
            <a:picLocks noChangeAspect="1"/>
          </p:cNvPicPr>
          <p:nvPr>
            <p:custDataLst>
              <p:tags r:id="rId4"/>
            </p:custDataLst>
          </p:nvPr>
        </p:nvPicPr>
        <p:blipFill rotWithShape="1">
          <a:blip r:embed="rId5"/>
          <a:srcRect t="5101" b="5101"/>
          <a:stretch>
            <a:fillRect/>
          </a:stretch>
        </p:blipFill>
        <p:spPr>
          <a:xfrm>
            <a:off x="0" y="2141855"/>
            <a:ext cx="3429635" cy="3079750"/>
          </a:xfrm>
          <a:prstGeom prst="rect">
            <a:avLst/>
          </a:prstGeom>
          <a:ln w="9525" cap="flat" cmpd="sng" algn="ctr">
            <a:noFill/>
            <a:prstDash val="solid"/>
            <a:round/>
            <a:headEnd type="none" w="med" len="med"/>
            <a:tailEnd type="none" w="med" len="med"/>
          </a:ln>
        </p:spPr>
      </p:pic>
      <p:sp>
        <p:nvSpPr>
          <p:cNvPr id="4" name="矩形 3"/>
          <p:cNvSpPr/>
          <p:nvPr>
            <p:custDataLst>
              <p:tags r:id="rId6"/>
            </p:custDataLst>
          </p:nvPr>
        </p:nvSpPr>
        <p:spPr>
          <a:xfrm>
            <a:off x="4668842" y="1706505"/>
            <a:ext cx="3039388" cy="1015500"/>
          </a:xfrm>
          <a:prstGeom prst="rect">
            <a:avLst/>
          </a:prstGeom>
          <a:noFill/>
        </p:spPr>
        <p:txBody>
          <a:bodyPr wrap="none" lIns="0" tIns="0" rIns="0" bIns="0" rtlCol="0" anchor="b" anchorCtr="0">
            <a:noAutofit/>
          </a:bodyPr>
          <a:p>
            <a:pPr>
              <a:spcBef>
                <a:spcPct val="0"/>
              </a:spcBef>
              <a:spcAft>
                <a:spcPct val="0"/>
              </a:spcAft>
            </a:pPr>
            <a:r>
              <a:rPr lang="en-US" altLang="zh-CN" sz="6600" dirty="0">
                <a:solidFill>
                  <a:schemeClr val="accent1">
                    <a:alpha val="42000"/>
                  </a:schemeClr>
                </a:solidFill>
                <a:latin typeface="+mn-ea"/>
                <a:cs typeface="+mn-ea"/>
                <a:sym typeface="+mn-ea"/>
              </a:rPr>
              <a:t>01</a:t>
            </a:r>
            <a:endParaRPr lang="zh-CN" altLang="en-US" sz="6600" dirty="0">
              <a:solidFill>
                <a:schemeClr val="accent1">
                  <a:alpha val="42000"/>
                </a:schemeClr>
              </a:solidFill>
              <a:latin typeface="+mn-ea"/>
              <a:cs typeface="+mn-ea"/>
              <a:sym typeface="+mn-ea"/>
            </a:endParaRPr>
          </a:p>
        </p:txBody>
      </p:sp>
      <p:cxnSp>
        <p:nvCxnSpPr>
          <p:cNvPr id="20" name="直接连接符 19"/>
          <p:cNvCxnSpPr/>
          <p:nvPr>
            <p:custDataLst>
              <p:tags r:id="rId7"/>
            </p:custDataLst>
          </p:nvPr>
        </p:nvCxnSpPr>
        <p:spPr>
          <a:xfrm>
            <a:off x="4669512" y="2755845"/>
            <a:ext cx="3039090" cy="0"/>
          </a:xfrm>
          <a:prstGeom prst="line">
            <a:avLst/>
          </a:prstGeom>
          <a:ln w="12700">
            <a:solidFill>
              <a:schemeClr val="accent1">
                <a:alpha val="40000"/>
              </a:schemeClr>
            </a:solidFill>
          </a:ln>
        </p:spPr>
        <p:style>
          <a:lnRef idx="2">
            <a:schemeClr val="accent1"/>
          </a:lnRef>
          <a:fillRef idx="0">
            <a:srgbClr val="FFFFFF"/>
          </a:fillRef>
          <a:effectRef idx="0">
            <a:srgbClr val="FFFFFF"/>
          </a:effectRef>
          <a:fontRef idx="minor">
            <a:schemeClr val="tx1"/>
          </a:fontRef>
        </p:style>
      </p:cxnSp>
      <p:sp>
        <p:nvSpPr>
          <p:cNvPr id="6" name="矩形 5"/>
          <p:cNvSpPr/>
          <p:nvPr>
            <p:custDataLst>
              <p:tags r:id="rId8"/>
            </p:custDataLst>
          </p:nvPr>
        </p:nvSpPr>
        <p:spPr>
          <a:xfrm>
            <a:off x="4669512" y="2889191"/>
            <a:ext cx="3039388" cy="599261"/>
          </a:xfrm>
          <a:prstGeom prst="rect">
            <a:avLst/>
          </a:prstGeom>
          <a:noFill/>
        </p:spPr>
        <p:txBody>
          <a:bodyPr wrap="square" lIns="0" tIns="0" rIns="0" bIns="0" rtlCol="0" anchor="ctr">
            <a:noAutofit/>
          </a:bodyPr>
          <a:p>
            <a:pPr>
              <a:spcBef>
                <a:spcPct val="0"/>
              </a:spcBef>
              <a:spcAft>
                <a:spcPct val="0"/>
              </a:spcAft>
            </a:pPr>
            <a:r>
              <a:rPr lang="zh-CN" altLang="en-US" sz="2000" b="1">
                <a:solidFill>
                  <a:schemeClr val="accent1"/>
                </a:solidFill>
                <a:latin typeface="+mn-ea"/>
                <a:cs typeface="+mn-ea"/>
                <a:sym typeface="+mn-ea"/>
              </a:rPr>
              <a:t>记录详细信息</a:t>
            </a:r>
            <a:endParaRPr lang="zh-CN" altLang="en-US" sz="2000" b="1">
              <a:solidFill>
                <a:schemeClr val="accent1"/>
              </a:solidFill>
              <a:latin typeface="+mn-ea"/>
              <a:cs typeface="+mn-ea"/>
              <a:sym typeface="+mn-ea"/>
            </a:endParaRPr>
          </a:p>
        </p:txBody>
      </p:sp>
      <p:sp>
        <p:nvSpPr>
          <p:cNvPr id="7" name="矩形 6"/>
          <p:cNvSpPr/>
          <p:nvPr>
            <p:custDataLst>
              <p:tags r:id="rId9"/>
            </p:custDataLst>
          </p:nvPr>
        </p:nvSpPr>
        <p:spPr>
          <a:xfrm>
            <a:off x="4669512" y="3556588"/>
            <a:ext cx="3039090" cy="2431040"/>
          </a:xfrm>
          <a:prstGeom prst="rect">
            <a:avLst/>
          </a:prstGeom>
          <a:ln>
            <a:noFill/>
            <a:prstDash val="sysDash"/>
          </a:ln>
        </p:spPr>
        <p:txBody>
          <a:bodyPr vert="horz" wrap="square" lIns="0" tIns="0" rIns="0" bIns="0" rtlCol="0">
            <a:noAutofit/>
          </a:bodyPr>
          <a:p>
            <a:pPr algn="just">
              <a:lnSpc>
                <a:spcPct val="150000"/>
              </a:lnSpc>
              <a:spcBef>
                <a:spcPct val="0"/>
              </a:spcBef>
              <a:spcAft>
                <a:spcPct val="0"/>
              </a:spcAft>
            </a:pPr>
            <a:r>
              <a:rPr lang="zh-CN" altLang="en-US" sz="1400" kern="0" dirty="0">
                <a:ln>
                  <a:noFill/>
                  <a:prstDash val="sysDot"/>
                </a:ln>
                <a:solidFill>
                  <a:schemeClr val="tx1">
                    <a:lumMod val="85000"/>
                    <a:lumOff val="15000"/>
                  </a:schemeClr>
                </a:solidFill>
                <a:uFillTx/>
                <a:latin typeface="+中文正文" charset="0"/>
                <a:sym typeface="+mn-ea"/>
              </a:rPr>
              <a:t>功能描述：系统记录每次签到的详细信息。
需求规格：详细信息包括签到时间、地点等，并在数据库中持久化。</a:t>
            </a:r>
            <a:endParaRPr lang="zh-CN" altLang="en-US" sz="1400" kern="0" dirty="0">
              <a:ln>
                <a:noFill/>
                <a:prstDash val="sysDot"/>
              </a:ln>
              <a:solidFill>
                <a:schemeClr val="tx1">
                  <a:lumMod val="85000"/>
                  <a:lumOff val="15000"/>
                </a:schemeClr>
              </a:solidFill>
              <a:uFillTx/>
              <a:latin typeface="+中文正文" charset="0"/>
              <a:sym typeface="+mn-ea"/>
            </a:endParaRPr>
          </a:p>
        </p:txBody>
      </p:sp>
      <p:sp>
        <p:nvSpPr>
          <p:cNvPr id="8" name="矩形 7"/>
          <p:cNvSpPr/>
          <p:nvPr>
            <p:custDataLst>
              <p:tags r:id="rId10"/>
            </p:custDataLst>
          </p:nvPr>
        </p:nvSpPr>
        <p:spPr>
          <a:xfrm>
            <a:off x="8738220" y="1706505"/>
            <a:ext cx="3039388" cy="1015500"/>
          </a:xfrm>
          <a:prstGeom prst="rect">
            <a:avLst/>
          </a:prstGeom>
          <a:noFill/>
        </p:spPr>
        <p:txBody>
          <a:bodyPr wrap="none" lIns="0" tIns="0" rIns="0" bIns="0" rtlCol="0" anchor="b" anchorCtr="0">
            <a:noAutofit/>
          </a:bodyPr>
          <a:p>
            <a:pPr>
              <a:spcBef>
                <a:spcPct val="0"/>
              </a:spcBef>
              <a:spcAft>
                <a:spcPct val="0"/>
              </a:spcAft>
            </a:pPr>
            <a:r>
              <a:rPr lang="en-US" altLang="zh-CN" sz="6600">
                <a:solidFill>
                  <a:schemeClr val="accent1">
                    <a:alpha val="42000"/>
                  </a:schemeClr>
                </a:solidFill>
                <a:latin typeface="+mn-ea"/>
                <a:cs typeface="+mn-ea"/>
                <a:sym typeface="+mn-ea"/>
              </a:rPr>
              <a:t>02</a:t>
            </a:r>
            <a:endParaRPr lang="zh-CN" altLang="en-US" sz="6600">
              <a:solidFill>
                <a:schemeClr val="accent1">
                  <a:alpha val="42000"/>
                </a:schemeClr>
              </a:solidFill>
              <a:latin typeface="+mn-ea"/>
              <a:cs typeface="+mn-ea"/>
              <a:sym typeface="+mn-ea"/>
            </a:endParaRPr>
          </a:p>
        </p:txBody>
      </p:sp>
      <p:cxnSp>
        <p:nvCxnSpPr>
          <p:cNvPr id="11" name="直接连接符 10"/>
          <p:cNvCxnSpPr/>
          <p:nvPr>
            <p:custDataLst>
              <p:tags r:id="rId11"/>
            </p:custDataLst>
          </p:nvPr>
        </p:nvCxnSpPr>
        <p:spPr>
          <a:xfrm>
            <a:off x="8738890" y="2755845"/>
            <a:ext cx="3039090" cy="0"/>
          </a:xfrm>
          <a:prstGeom prst="line">
            <a:avLst/>
          </a:prstGeom>
          <a:ln w="12700">
            <a:solidFill>
              <a:schemeClr val="accent1">
                <a:alpha val="40000"/>
              </a:schemeClr>
            </a:solidFill>
          </a:ln>
        </p:spPr>
        <p:style>
          <a:lnRef idx="2">
            <a:schemeClr val="accent1"/>
          </a:lnRef>
          <a:fillRef idx="0">
            <a:srgbClr val="FFFFFF"/>
          </a:fillRef>
          <a:effectRef idx="0">
            <a:srgbClr val="FFFFFF"/>
          </a:effectRef>
          <a:fontRef idx="minor">
            <a:schemeClr val="tx1"/>
          </a:fontRef>
        </p:style>
      </p:cxnSp>
      <p:sp>
        <p:nvSpPr>
          <p:cNvPr id="5" name="矩形 4"/>
          <p:cNvSpPr/>
          <p:nvPr>
            <p:custDataLst>
              <p:tags r:id="rId12"/>
            </p:custDataLst>
          </p:nvPr>
        </p:nvSpPr>
        <p:spPr>
          <a:xfrm>
            <a:off x="8738220" y="2889191"/>
            <a:ext cx="3039386" cy="599261"/>
          </a:xfrm>
          <a:prstGeom prst="rect">
            <a:avLst/>
          </a:prstGeom>
          <a:noFill/>
        </p:spPr>
        <p:txBody>
          <a:bodyPr wrap="square" lIns="0" tIns="0" rIns="0" bIns="0" rtlCol="0" anchor="ctr">
            <a:noAutofit/>
          </a:bodyPr>
          <a:p>
            <a:pPr>
              <a:spcBef>
                <a:spcPct val="0"/>
              </a:spcBef>
              <a:spcAft>
                <a:spcPct val="0"/>
              </a:spcAft>
            </a:pPr>
            <a:r>
              <a:rPr lang="zh-CN" altLang="en-US" sz="2000" b="1">
                <a:solidFill>
                  <a:schemeClr val="accent1"/>
                </a:solidFill>
                <a:latin typeface="+mn-ea"/>
                <a:cs typeface="+mn-ea"/>
                <a:sym typeface="+mn-ea"/>
              </a:rPr>
              <a:t>查看和导出记录</a:t>
            </a:r>
            <a:endParaRPr lang="zh-CN" altLang="en-US" sz="2000" b="1">
              <a:solidFill>
                <a:schemeClr val="accent1"/>
              </a:solidFill>
              <a:latin typeface="+mn-ea"/>
              <a:cs typeface="+mn-ea"/>
              <a:sym typeface="+mn-ea"/>
            </a:endParaRPr>
          </a:p>
        </p:txBody>
      </p:sp>
      <p:sp>
        <p:nvSpPr>
          <p:cNvPr id="14" name="矩形 13"/>
          <p:cNvSpPr/>
          <p:nvPr>
            <p:custDataLst>
              <p:tags r:id="rId13"/>
            </p:custDataLst>
          </p:nvPr>
        </p:nvSpPr>
        <p:spPr>
          <a:xfrm>
            <a:off x="8738890" y="3556588"/>
            <a:ext cx="3039089" cy="2431040"/>
          </a:xfrm>
          <a:prstGeom prst="rect">
            <a:avLst/>
          </a:prstGeom>
          <a:ln>
            <a:noFill/>
            <a:prstDash val="sysDash"/>
          </a:ln>
        </p:spPr>
        <p:txBody>
          <a:bodyPr vert="horz" wrap="square" lIns="0" tIns="0" rIns="0" bIns="0" rtlCol="0">
            <a:noAutofit/>
          </a:bodyPr>
          <a:p>
            <a:pPr algn="just">
              <a:lnSpc>
                <a:spcPct val="150000"/>
              </a:lnSpc>
              <a:spcBef>
                <a:spcPct val="0"/>
              </a:spcBef>
              <a:spcAft>
                <a:spcPct val="0"/>
              </a:spcAft>
            </a:pPr>
            <a:r>
              <a:rPr lang="zh-CN" altLang="en-US" sz="1400" kern="0" dirty="0">
                <a:ln>
                  <a:noFill/>
                  <a:prstDash val="sysDot"/>
                </a:ln>
                <a:solidFill>
                  <a:schemeClr val="tx1">
                    <a:lumMod val="85000"/>
                    <a:lumOff val="15000"/>
                  </a:schemeClr>
                </a:solidFill>
                <a:uFillTx/>
                <a:latin typeface="+中文正文" charset="0"/>
                <a:sym typeface="+mn-ea"/>
              </a:rPr>
              <a:t>功能描述：教师可以查看和导出签到记录。
需求规格：系统提供查询和导出功能，支持常见文件格式。</a:t>
            </a:r>
            <a:endParaRPr lang="zh-CN" altLang="en-US" sz="1400" kern="0" dirty="0">
              <a:ln>
                <a:noFill/>
                <a:prstDash val="sysDot"/>
              </a:ln>
              <a:solidFill>
                <a:schemeClr val="tx1">
                  <a:lumMod val="85000"/>
                  <a:lumOff val="15000"/>
                </a:schemeClr>
              </a:solidFill>
              <a:uFillTx/>
              <a:latin typeface="+中文正文" charset="0"/>
              <a:sym typeface="+mn-ea"/>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696000" y="394405"/>
            <a:ext cx="10800000" cy="792000"/>
          </a:xfrm>
        </p:spPr>
        <p:txBody>
          <a:bodyPr lIns="0" tIns="0" rIns="0" bIns="0">
            <a:noAutofit/>
          </a:bodyPr>
          <a:lstStyle/>
          <a:p>
            <a:r>
              <a:rPr lang="zh-CN" altLang="en-US" dirty="0">
                <a:sym typeface="+mn-ea"/>
              </a:rPr>
              <a:t>考勤统计</a:t>
            </a:r>
            <a:endParaRPr lang="zh-CN" altLang="en-US" dirty="0">
              <a:sym typeface="+mn-ea"/>
            </a:endParaRPr>
          </a:p>
        </p:txBody>
      </p:sp>
      <p:sp>
        <p:nvSpPr>
          <p:cNvPr id="5" name="矩形: 圆角 2"/>
          <p:cNvSpPr/>
          <p:nvPr>
            <p:custDataLst>
              <p:tags r:id="rId2"/>
            </p:custDataLst>
          </p:nvPr>
        </p:nvSpPr>
        <p:spPr>
          <a:xfrm>
            <a:off x="1576280" y="2862135"/>
            <a:ext cx="3734896" cy="2371615"/>
          </a:xfrm>
          <a:prstGeom prst="roundRect">
            <a:avLst>
              <a:gd name="adj" fmla="val 5768"/>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custDataLst>
              <p:tags r:id="rId3"/>
            </p:custDataLst>
          </p:nvPr>
        </p:nvSpPr>
        <p:spPr>
          <a:xfrm>
            <a:off x="1576280" y="5407097"/>
            <a:ext cx="3734261" cy="1127708"/>
          </a:xfrm>
          <a:prstGeom prst="rect">
            <a:avLst/>
          </a:prstGeom>
        </p:spPr>
        <p:txBody>
          <a:bodyPr wrap="square" lIns="0" tIns="0" rIns="0" bIns="0">
            <a:noAutofit/>
          </a:bodyPr>
          <a:p>
            <a:pPr algn="ctr">
              <a:lnSpc>
                <a:spcPct val="150000"/>
              </a:lnSpc>
              <a:spcBef>
                <a:spcPct val="0"/>
              </a:spcBef>
              <a:spcAft>
                <a:spcPct val="0"/>
              </a:spcAft>
            </a:pPr>
            <a:r>
              <a:rPr lang="zh-CN" altLang="en-US" sz="1500">
                <a:ln>
                  <a:noFill/>
                  <a:prstDash val="sysDot"/>
                </a:ln>
                <a:solidFill>
                  <a:schemeClr val="tx1">
                    <a:lumMod val="85000"/>
                    <a:lumOff val="15000"/>
                  </a:schemeClr>
                </a:solidFill>
                <a:latin typeface="+mn-ea"/>
                <a:cs typeface="+mn-ea"/>
              </a:rPr>
              <a:t>功能描述：系统自动统计学生出勤情况。
需求规格：系统包含统计逻辑，计算出勤率等指标。</a:t>
            </a:r>
            <a:endParaRPr lang="zh-CN" altLang="en-US" sz="1500">
              <a:ln>
                <a:noFill/>
                <a:prstDash val="sysDot"/>
              </a:ln>
              <a:solidFill>
                <a:schemeClr val="tx1">
                  <a:lumMod val="85000"/>
                  <a:lumOff val="15000"/>
                </a:schemeClr>
              </a:solidFill>
              <a:latin typeface="+mn-ea"/>
              <a:cs typeface="+mn-ea"/>
            </a:endParaRPr>
          </a:p>
        </p:txBody>
      </p:sp>
      <p:sp>
        <p:nvSpPr>
          <p:cNvPr id="15" name="矩形 14"/>
          <p:cNvSpPr/>
          <p:nvPr>
            <p:custDataLst>
              <p:tags r:id="rId4"/>
            </p:custDataLst>
          </p:nvPr>
        </p:nvSpPr>
        <p:spPr>
          <a:xfrm>
            <a:off x="6882093" y="5407097"/>
            <a:ext cx="3734261" cy="1127708"/>
          </a:xfrm>
          <a:prstGeom prst="rect">
            <a:avLst/>
          </a:prstGeom>
        </p:spPr>
        <p:txBody>
          <a:bodyPr wrap="square" lIns="0" tIns="0" rIns="0" bIns="0">
            <a:noAutofit/>
          </a:bodyPr>
          <a:p>
            <a:pPr algn="ctr">
              <a:lnSpc>
                <a:spcPct val="150000"/>
              </a:lnSpc>
              <a:spcBef>
                <a:spcPct val="0"/>
              </a:spcBef>
              <a:spcAft>
                <a:spcPct val="0"/>
              </a:spcAft>
            </a:pPr>
            <a:r>
              <a:rPr lang="zh-CN" altLang="en-US" sz="1500">
                <a:ln>
                  <a:noFill/>
                  <a:prstDash val="sysDot"/>
                </a:ln>
                <a:solidFill>
                  <a:schemeClr val="tx1">
                    <a:lumMod val="85000"/>
                    <a:lumOff val="15000"/>
                  </a:schemeClr>
                </a:solidFill>
                <a:latin typeface="+mn-ea"/>
                <a:cs typeface="+mn-ea"/>
              </a:rPr>
              <a:t>功能描述：系统生成考勤报告。
需求规格：报告包含详细统计数据，易于阅读和打印。
</a:t>
            </a:r>
            <a:endParaRPr lang="zh-CN" altLang="en-US" sz="1500">
              <a:ln>
                <a:noFill/>
                <a:prstDash val="sysDot"/>
              </a:ln>
              <a:solidFill>
                <a:schemeClr val="tx1">
                  <a:lumMod val="85000"/>
                  <a:lumOff val="15000"/>
                </a:schemeClr>
              </a:solidFill>
              <a:latin typeface="+mn-ea"/>
              <a:cs typeface="+mn-ea"/>
            </a:endParaRPr>
          </a:p>
        </p:txBody>
      </p:sp>
      <p:pic>
        <p:nvPicPr>
          <p:cNvPr id="16" name="图片 15" descr="/data/temp/cc4482a9-b112-11ef-8865-66ee8f4be8dc.jpg@base@tag=imgScale&amp;m=1&amp;w=723&amp;h=652&amp;q=95cc4482a9-b112-11ef-8865-66ee8f4be8dc"/>
          <p:cNvPicPr>
            <a:picLocks noChangeAspect="1"/>
          </p:cNvPicPr>
          <p:nvPr>
            <p:custDataLst>
              <p:tags r:id="rId5"/>
            </p:custDataLst>
          </p:nvPr>
        </p:nvPicPr>
        <p:blipFill rotWithShape="1">
          <a:blip r:embed="rId6"/>
          <a:srcRect r="803"/>
          <a:stretch>
            <a:fillRect/>
          </a:stretch>
        </p:blipFill>
        <p:spPr>
          <a:xfrm>
            <a:off x="2142039" y="1703949"/>
            <a:ext cx="2603335" cy="2350436"/>
          </a:xfrm>
          <a:custGeom>
            <a:avLst/>
            <a:gdLst>
              <a:gd name="connsiteX0" fmla="*/ 128742 w 2232000"/>
              <a:gd name="connsiteY0" fmla="*/ 0 h 2232000"/>
              <a:gd name="connsiteX1" fmla="*/ 2103258 w 2232000"/>
              <a:gd name="connsiteY1" fmla="*/ 0 h 2232000"/>
              <a:gd name="connsiteX2" fmla="*/ 2232000 w 2232000"/>
              <a:gd name="connsiteY2" fmla="*/ 128742 h 2232000"/>
              <a:gd name="connsiteX3" fmla="*/ 2232000 w 2232000"/>
              <a:gd name="connsiteY3" fmla="*/ 2103258 h 2232000"/>
              <a:gd name="connsiteX4" fmla="*/ 2103258 w 2232000"/>
              <a:gd name="connsiteY4" fmla="*/ 2232000 h 2232000"/>
              <a:gd name="connsiteX5" fmla="*/ 128742 w 2232000"/>
              <a:gd name="connsiteY5" fmla="*/ 2232000 h 2232000"/>
              <a:gd name="connsiteX6" fmla="*/ 0 w 2232000"/>
              <a:gd name="connsiteY6" fmla="*/ 2103258 h 2232000"/>
              <a:gd name="connsiteX7" fmla="*/ 0 w 2232000"/>
              <a:gd name="connsiteY7" fmla="*/ 128742 h 2232000"/>
              <a:gd name="connsiteX8" fmla="*/ 128742 w 2232000"/>
              <a:gd name="connsiteY8" fmla="*/ 0 h 22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00" h="2232000">
                <a:moveTo>
                  <a:pt x="128742" y="0"/>
                </a:moveTo>
                <a:lnTo>
                  <a:pt x="2103258" y="0"/>
                </a:lnTo>
                <a:cubicBezTo>
                  <a:pt x="2174360" y="0"/>
                  <a:pt x="2232000" y="57640"/>
                  <a:pt x="2232000" y="128742"/>
                </a:cubicBezTo>
                <a:lnTo>
                  <a:pt x="2232000" y="2103258"/>
                </a:lnTo>
                <a:cubicBezTo>
                  <a:pt x="2232000" y="2174360"/>
                  <a:pt x="2174360" y="2232000"/>
                  <a:pt x="2103258" y="2232000"/>
                </a:cubicBezTo>
                <a:lnTo>
                  <a:pt x="128742" y="2232000"/>
                </a:lnTo>
                <a:cubicBezTo>
                  <a:pt x="57640" y="2232000"/>
                  <a:pt x="0" y="2174360"/>
                  <a:pt x="0" y="2103258"/>
                </a:cubicBezTo>
                <a:lnTo>
                  <a:pt x="0" y="128742"/>
                </a:lnTo>
                <a:cubicBezTo>
                  <a:pt x="0" y="57640"/>
                  <a:pt x="57640" y="0"/>
                  <a:pt x="128742" y="0"/>
                </a:cubicBezTo>
                <a:close/>
              </a:path>
            </a:pathLst>
          </a:custGeom>
          <a:ln>
            <a:solidFill>
              <a:schemeClr val="accent1"/>
            </a:solidFill>
          </a:ln>
        </p:spPr>
      </p:pic>
      <p:sp>
        <p:nvSpPr>
          <p:cNvPr id="18" name="矩形 17"/>
          <p:cNvSpPr/>
          <p:nvPr>
            <p:custDataLst>
              <p:tags r:id="rId7"/>
            </p:custDataLst>
          </p:nvPr>
        </p:nvSpPr>
        <p:spPr>
          <a:xfrm>
            <a:off x="1541357" y="4140965"/>
            <a:ext cx="3803473" cy="962615"/>
          </a:xfrm>
          <a:prstGeom prst="rect">
            <a:avLst/>
          </a:prstGeom>
          <a:noFill/>
        </p:spPr>
        <p:txBody>
          <a:bodyPr wrap="square" lIns="0" tIns="0" rIns="0" bIns="0" rtlCol="0" anchor="ctr">
            <a:noAutofit/>
          </a:bodyPr>
          <a:p>
            <a:pPr algn="ctr">
              <a:spcBef>
                <a:spcPct val="0"/>
              </a:spcBef>
              <a:spcAft>
                <a:spcPct val="0"/>
              </a:spcAft>
            </a:pPr>
            <a:r>
              <a:rPr kumimoji="1" lang="zh-CN" altLang="en-US" sz="2400" b="1" dirty="0">
                <a:solidFill>
                  <a:srgbClr val="FFFFFF"/>
                </a:solidFill>
                <a:latin typeface="+mn-ea"/>
                <a:cs typeface="+mn-ea"/>
              </a:rPr>
              <a:t>自动统计出勤情况</a:t>
            </a:r>
            <a:endParaRPr kumimoji="1" lang="zh-CN" altLang="en-US" sz="2400" b="1" dirty="0">
              <a:solidFill>
                <a:srgbClr val="FFFFFF"/>
              </a:solidFill>
              <a:latin typeface="+mn-ea"/>
              <a:cs typeface="+mn-ea"/>
            </a:endParaRPr>
          </a:p>
        </p:txBody>
      </p:sp>
      <p:sp>
        <p:nvSpPr>
          <p:cNvPr id="19" name="矩形: 圆角 1"/>
          <p:cNvSpPr/>
          <p:nvPr>
            <p:custDataLst>
              <p:tags r:id="rId8"/>
            </p:custDataLst>
          </p:nvPr>
        </p:nvSpPr>
        <p:spPr>
          <a:xfrm>
            <a:off x="6881458" y="2862135"/>
            <a:ext cx="3734896" cy="2371615"/>
          </a:xfrm>
          <a:prstGeom prst="roundRect">
            <a:avLst>
              <a:gd name="adj" fmla="val 5768"/>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 name="图片 19" descr="/data/temp/cc448396-b112-11ef-8865-66ee8f4be8dc.jpg@base@tag=imgScale&amp;m=1&amp;w=723&amp;h=652&amp;q=95cc448396-b112-11ef-8865-66ee8f4be8dc"/>
          <p:cNvPicPr>
            <a:picLocks noChangeAspect="1"/>
          </p:cNvPicPr>
          <p:nvPr>
            <p:custDataLst>
              <p:tags r:id="rId9"/>
            </p:custDataLst>
          </p:nvPr>
        </p:nvPicPr>
        <p:blipFill>
          <a:blip r:embed="rId10"/>
          <a:srcRect t="4857" b="4857"/>
          <a:stretch>
            <a:fillRect/>
          </a:stretch>
        </p:blipFill>
        <p:spPr>
          <a:xfrm>
            <a:off x="7447217" y="1703949"/>
            <a:ext cx="2603335" cy="2350436"/>
          </a:xfrm>
          <a:custGeom>
            <a:avLst/>
            <a:gdLst>
              <a:gd name="connsiteX0" fmla="*/ 128742 w 2232000"/>
              <a:gd name="connsiteY0" fmla="*/ 0 h 2232000"/>
              <a:gd name="connsiteX1" fmla="*/ 2103258 w 2232000"/>
              <a:gd name="connsiteY1" fmla="*/ 0 h 2232000"/>
              <a:gd name="connsiteX2" fmla="*/ 2232000 w 2232000"/>
              <a:gd name="connsiteY2" fmla="*/ 128742 h 2232000"/>
              <a:gd name="connsiteX3" fmla="*/ 2232000 w 2232000"/>
              <a:gd name="connsiteY3" fmla="*/ 2103258 h 2232000"/>
              <a:gd name="connsiteX4" fmla="*/ 2103258 w 2232000"/>
              <a:gd name="connsiteY4" fmla="*/ 2232000 h 2232000"/>
              <a:gd name="connsiteX5" fmla="*/ 128742 w 2232000"/>
              <a:gd name="connsiteY5" fmla="*/ 2232000 h 2232000"/>
              <a:gd name="connsiteX6" fmla="*/ 0 w 2232000"/>
              <a:gd name="connsiteY6" fmla="*/ 2103258 h 2232000"/>
              <a:gd name="connsiteX7" fmla="*/ 0 w 2232000"/>
              <a:gd name="connsiteY7" fmla="*/ 128742 h 2232000"/>
              <a:gd name="connsiteX8" fmla="*/ 128742 w 2232000"/>
              <a:gd name="connsiteY8" fmla="*/ 0 h 22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00" h="2232000">
                <a:moveTo>
                  <a:pt x="128742" y="0"/>
                </a:moveTo>
                <a:lnTo>
                  <a:pt x="2103258" y="0"/>
                </a:lnTo>
                <a:cubicBezTo>
                  <a:pt x="2174360" y="0"/>
                  <a:pt x="2232000" y="57640"/>
                  <a:pt x="2232000" y="128742"/>
                </a:cubicBezTo>
                <a:lnTo>
                  <a:pt x="2232000" y="2103258"/>
                </a:lnTo>
                <a:cubicBezTo>
                  <a:pt x="2232000" y="2174360"/>
                  <a:pt x="2174360" y="2232000"/>
                  <a:pt x="2103258" y="2232000"/>
                </a:cubicBezTo>
                <a:lnTo>
                  <a:pt x="128742" y="2232000"/>
                </a:lnTo>
                <a:cubicBezTo>
                  <a:pt x="57640" y="2232000"/>
                  <a:pt x="0" y="2174360"/>
                  <a:pt x="0" y="2103258"/>
                </a:cubicBezTo>
                <a:lnTo>
                  <a:pt x="0" y="128742"/>
                </a:lnTo>
                <a:cubicBezTo>
                  <a:pt x="0" y="57640"/>
                  <a:pt x="57640" y="0"/>
                  <a:pt x="128742" y="0"/>
                </a:cubicBezTo>
                <a:close/>
              </a:path>
            </a:pathLst>
          </a:custGeom>
          <a:ln>
            <a:solidFill>
              <a:schemeClr val="accent1"/>
            </a:solidFill>
          </a:ln>
        </p:spPr>
      </p:pic>
      <p:sp>
        <p:nvSpPr>
          <p:cNvPr id="22" name="矩形 21"/>
          <p:cNvSpPr/>
          <p:nvPr>
            <p:custDataLst>
              <p:tags r:id="rId11"/>
            </p:custDataLst>
          </p:nvPr>
        </p:nvSpPr>
        <p:spPr>
          <a:xfrm>
            <a:off x="6847170" y="4140965"/>
            <a:ext cx="3803473" cy="962615"/>
          </a:xfrm>
          <a:prstGeom prst="rect">
            <a:avLst/>
          </a:prstGeom>
          <a:noFill/>
        </p:spPr>
        <p:txBody>
          <a:bodyPr wrap="square" lIns="0" tIns="0" rIns="0" bIns="0" rtlCol="0" anchor="ctr">
            <a:noAutofit/>
          </a:bodyPr>
          <a:p>
            <a:pPr algn="ctr">
              <a:spcBef>
                <a:spcPct val="0"/>
              </a:spcBef>
              <a:spcAft>
                <a:spcPct val="0"/>
              </a:spcAft>
            </a:pPr>
            <a:r>
              <a:rPr kumimoji="1" lang="zh-CN" altLang="en-US" sz="2400" b="1">
                <a:solidFill>
                  <a:srgbClr val="FFFFFF"/>
                </a:solidFill>
                <a:latin typeface="+mn-ea"/>
                <a:cs typeface="+mn-ea"/>
              </a:rPr>
              <a:t>生成考勤报告</a:t>
            </a:r>
            <a:endParaRPr kumimoji="1" lang="zh-CN" altLang="en-US" sz="2400" b="1">
              <a:solidFill>
                <a:srgbClr val="FFFFFF"/>
              </a:solidFill>
              <a:latin typeface="+mn-ea"/>
              <a:cs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data/temp/cc65bc02-b112-11ef-8a24-d21c49582f77.jpg@base@tag=imgScale&amp;m=1&amp;w=1003&amp;h=1369&amp;q=95cc65bc02-b112-11ef-8a24-d21c49582f77"/>
          <p:cNvPicPr>
            <a:picLocks noChangeAspect="1"/>
          </p:cNvPicPr>
          <p:nvPr>
            <p:custDataLst>
              <p:tags r:id="rId1"/>
            </p:custDataLst>
          </p:nvPr>
        </p:nvPicPr>
        <p:blipFill>
          <a:blip r:embed="rId2"/>
          <a:srcRect l="19284" r="19284"/>
          <a:stretch>
            <a:fillRect/>
          </a:stretch>
        </p:blipFill>
        <p:spPr>
          <a:xfrm>
            <a:off x="7738393" y="1233489"/>
            <a:ext cx="3614383" cy="4932362"/>
          </a:xfrm>
          <a:prstGeom prst="rect">
            <a:avLst/>
          </a:prstGeom>
          <a:ln w="9525" cap="flat" cmpd="sng" algn="ctr">
            <a:solidFill>
              <a:schemeClr val="dk1">
                <a:lumMod val="40000"/>
                <a:lumOff val="60000"/>
                <a:alpha val="50000"/>
              </a:schemeClr>
            </a:solidFill>
            <a:prstDash val="solid"/>
            <a:round/>
            <a:headEnd type="none" w="med" len="med"/>
            <a:tailEnd type="none" w="med" len="med"/>
          </a:ln>
        </p:spPr>
      </p:pic>
      <p:sp>
        <p:nvSpPr>
          <p:cNvPr id="11" name="矩形 10"/>
          <p:cNvSpPr/>
          <p:nvPr>
            <p:custDataLst>
              <p:tags r:id="rId3"/>
            </p:custDataLst>
          </p:nvPr>
        </p:nvSpPr>
        <p:spPr>
          <a:xfrm>
            <a:off x="0" y="2244437"/>
            <a:ext cx="8546995" cy="3514016"/>
          </a:xfrm>
          <a:prstGeom prst="rect">
            <a:avLst/>
          </a:prstGeom>
          <a:solidFill>
            <a:srgbClr val="F2F2F2"/>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AEAEA"/>
              </a:solidFill>
            </a:endParaRPr>
          </a:p>
        </p:txBody>
      </p:sp>
      <p:sp>
        <p:nvSpPr>
          <p:cNvPr id="7" name="标题 6"/>
          <p:cNvSpPr>
            <a:spLocks noGrp="1"/>
          </p:cNvSpPr>
          <p:nvPr>
            <p:ph type="title"/>
            <p:custDataLst>
              <p:tags r:id="rId4"/>
            </p:custDataLst>
          </p:nvPr>
        </p:nvSpPr>
        <p:spPr/>
        <p:txBody>
          <a:bodyPr/>
          <a:lstStyle/>
          <a:p>
            <a:r>
              <a:rPr lang="zh-CN"/>
              <a:t>异常处理</a:t>
            </a:r>
            <a:endParaRPr lang="zh-CN"/>
          </a:p>
        </p:txBody>
      </p:sp>
      <p:sp>
        <p:nvSpPr>
          <p:cNvPr id="3" name="矩形 2"/>
          <p:cNvSpPr/>
          <p:nvPr>
            <p:custDataLst>
              <p:tags r:id="rId5"/>
            </p:custDataLst>
          </p:nvPr>
        </p:nvSpPr>
        <p:spPr>
          <a:xfrm>
            <a:off x="3621848" y="3112370"/>
            <a:ext cx="3917041" cy="705616"/>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400">
                <a:ln>
                  <a:noFill/>
                  <a:prstDash val="sysDot"/>
                </a:ln>
                <a:solidFill>
                  <a:srgbClr val="262626"/>
                </a:solidFill>
                <a:latin typeface="+mn-ea"/>
                <a:cs typeface="+mn-ea"/>
                <a:sym typeface="+mn-ea"/>
              </a:rPr>
              <a:t>功能描述：教师可以修正签到记录。</a:t>
            </a:r>
            <a:endParaRPr lang="zh-CN" altLang="en-US" sz="1400">
              <a:ln>
                <a:noFill/>
                <a:prstDash val="sysDot"/>
              </a:ln>
              <a:solidFill>
                <a:srgbClr val="262626"/>
              </a:solidFill>
              <a:latin typeface="+mn-ea"/>
              <a:cs typeface="+mn-ea"/>
              <a:sym typeface="+mn-ea"/>
            </a:endParaRPr>
          </a:p>
        </p:txBody>
      </p:sp>
      <p:sp>
        <p:nvSpPr>
          <p:cNvPr id="5" name="矩形 4"/>
          <p:cNvSpPr/>
          <p:nvPr>
            <p:custDataLst>
              <p:tags r:id="rId6"/>
            </p:custDataLst>
          </p:nvPr>
        </p:nvSpPr>
        <p:spPr>
          <a:xfrm>
            <a:off x="1244355" y="3112370"/>
            <a:ext cx="1830783" cy="1823171"/>
          </a:xfrm>
          <a:prstGeom prst="rect">
            <a:avLst/>
          </a:prstGeom>
          <a:noFill/>
        </p:spPr>
        <p:txBody>
          <a:bodyPr wrap="square" lIns="0" tIns="0" rIns="0" bIns="0" rtlCol="0" anchor="t" anchorCtr="0">
            <a:noAutofit/>
          </a:bodyPr>
          <a:p>
            <a:pPr>
              <a:spcBef>
                <a:spcPct val="0"/>
              </a:spcBef>
              <a:spcAft>
                <a:spcPct val="0"/>
              </a:spcAft>
            </a:pPr>
            <a:r>
              <a:rPr lang="zh-CN" altLang="en-US" sz="2800" b="1" dirty="0">
                <a:solidFill>
                  <a:srgbClr val="000000"/>
                </a:solidFill>
                <a:latin typeface="+mn-ea"/>
                <a:cs typeface="+mn-ea"/>
                <a:sym typeface="+mn-ea"/>
              </a:rPr>
              <a:t>手动调整签到记录</a:t>
            </a:r>
            <a:endParaRPr lang="zh-CN" altLang="en-US" sz="2800" b="1" dirty="0">
              <a:solidFill>
                <a:srgbClr val="000000"/>
              </a:solidFill>
              <a:latin typeface="+mn-ea"/>
              <a:cs typeface="+mn-ea"/>
              <a:sym typeface="+mn-ea"/>
            </a:endParaRPr>
          </a:p>
        </p:txBody>
      </p:sp>
      <p:sp>
        <p:nvSpPr>
          <p:cNvPr id="6" name="矩形 5"/>
          <p:cNvSpPr/>
          <p:nvPr>
            <p:custDataLst>
              <p:tags r:id="rId7"/>
            </p:custDataLst>
          </p:nvPr>
        </p:nvSpPr>
        <p:spPr>
          <a:xfrm>
            <a:off x="3621848" y="4024250"/>
            <a:ext cx="3917041" cy="705616"/>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400" dirty="0">
                <a:ln>
                  <a:noFill/>
                  <a:prstDash val="sysDot"/>
                </a:ln>
                <a:solidFill>
                  <a:srgbClr val="262626"/>
                </a:solidFill>
                <a:latin typeface="+mn-ea"/>
                <a:cs typeface="+mn-ea"/>
                <a:sym typeface="+mn-ea"/>
              </a:rPr>
              <a:t>需求规格：系统提供手动调整功能，并记录调整历史。</a:t>
            </a:r>
            <a:endParaRPr lang="zh-CN" altLang="en-US" sz="1400" dirty="0">
              <a:ln>
                <a:noFill/>
                <a:prstDash val="sysDot"/>
              </a:ln>
              <a:solidFill>
                <a:srgbClr val="262626"/>
              </a:solidFill>
              <a:latin typeface="+mn-ea"/>
              <a:cs typeface="+mn-ea"/>
              <a:sym typeface="+mn-ea"/>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ata/temp/ce1130d8-b112-11ef-859b-36daf7563e22.jpg@base@tag=imgScale&amp;m=1&amp;w=2271&amp;h=1903&amp;q=95ce1130d8-b112-11ef-859b-36daf7563e22"/>
          <p:cNvPicPr>
            <a:picLocks noChangeAspect="1"/>
          </p:cNvPicPr>
          <p:nvPr>
            <p:custDataLst>
              <p:tags r:id="rId1"/>
            </p:custDataLst>
          </p:nvPr>
        </p:nvPicPr>
        <p:blipFill rotWithShape="1">
          <a:blip r:embed="rId2"/>
          <a:srcRect l="5562" r="4973"/>
          <a:stretch>
            <a:fillRect/>
          </a:stretch>
        </p:blipFill>
        <p:spPr>
          <a:xfrm>
            <a:off x="4011306" y="-1"/>
            <a:ext cx="8180693" cy="6857999"/>
          </a:xfrm>
          <a:prstGeom prst="rect">
            <a:avLst/>
          </a:prstGeom>
          <a:ln w="9525" cap="flat" cmpd="sng" algn="ctr">
            <a:solidFill>
              <a:schemeClr val="dk1">
                <a:lumMod val="40000"/>
                <a:lumOff val="60000"/>
                <a:alpha val="50000"/>
              </a:schemeClr>
            </a:solidFill>
            <a:prstDash val="solid"/>
            <a:round/>
            <a:headEnd type="none" w="med" len="med"/>
            <a:tailEnd type="none" w="med" len="med"/>
          </a:ln>
        </p:spPr>
      </p:pic>
      <p:sp>
        <p:nvSpPr>
          <p:cNvPr id="7" name="标题 6"/>
          <p:cNvSpPr>
            <a:spLocks noGrp="1"/>
          </p:cNvSpPr>
          <p:nvPr>
            <p:ph type="title"/>
            <p:custDataLst>
              <p:tags r:id="rId3"/>
            </p:custDataLst>
          </p:nvPr>
        </p:nvSpPr>
        <p:spPr>
          <a:xfrm>
            <a:off x="6666554" y="1570131"/>
            <a:ext cx="4051803" cy="3717739"/>
          </a:xfrm>
          <a:solidFill>
            <a:schemeClr val="accent1">
              <a:alpha val="85000"/>
            </a:schemeClr>
          </a:solidFill>
        </p:spPr>
        <p:txBody>
          <a:bodyPr lIns="360045" tIns="360045" rIns="360045" bIns="360045" anchor="ctr">
            <a:normAutofit/>
          </a:bodyPr>
          <a:lstStyle/>
          <a:p>
            <a:pPr algn="ctr"/>
            <a:r>
              <a:rPr lang="zh-CN" sz="4400" dirty="0">
                <a:solidFill>
                  <a:srgbClr val="FFFFFF"/>
                </a:solidFill>
              </a:rPr>
              <a:t>权限管理</a:t>
            </a:r>
            <a:endParaRPr lang="zh-CN" sz="4400" dirty="0">
              <a:solidFill>
                <a:srgbClr val="FFFFFF"/>
              </a:solidFill>
            </a:endParaRPr>
          </a:p>
        </p:txBody>
      </p:sp>
      <p:sp>
        <p:nvSpPr>
          <p:cNvPr id="3" name="矩形 2"/>
          <p:cNvSpPr/>
          <p:nvPr>
            <p:custDataLst>
              <p:tags r:id="rId4"/>
            </p:custDataLst>
          </p:nvPr>
        </p:nvSpPr>
        <p:spPr>
          <a:xfrm>
            <a:off x="0" y="205"/>
            <a:ext cx="4911772" cy="6857589"/>
          </a:xfrm>
          <a:prstGeom prst="rect">
            <a:avLst/>
          </a:prstGeom>
          <a:solidFill>
            <a:schemeClr val="accent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solidFill>
                <a:srgbClr val="FFFFFF"/>
              </a:solidFill>
            </a:endParaRPr>
          </a:p>
        </p:txBody>
      </p:sp>
      <p:sp>
        <p:nvSpPr>
          <p:cNvPr id="2" name="矩形 1"/>
          <p:cNvSpPr/>
          <p:nvPr>
            <p:custDataLst>
              <p:tags r:id="rId5"/>
            </p:custDataLst>
          </p:nvPr>
        </p:nvSpPr>
        <p:spPr>
          <a:xfrm>
            <a:off x="906726" y="2863248"/>
            <a:ext cx="3098652" cy="1488167"/>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600">
                <a:ln>
                  <a:noFill/>
                  <a:prstDash val="sysDot"/>
                </a:ln>
                <a:solidFill>
                  <a:srgbClr val="FFFFFF"/>
                </a:solidFill>
                <a:latin typeface="+mn-ea"/>
                <a:cs typeface="+mn-ea"/>
                <a:sym typeface="+mn-ea"/>
              </a:rPr>
              <a:t>功能描述：系统管理员设置用户访问权限。</a:t>
            </a:r>
            <a:endParaRPr lang="zh-CN" altLang="en-US" sz="1600">
              <a:ln>
                <a:noFill/>
                <a:prstDash val="sysDot"/>
              </a:ln>
              <a:solidFill>
                <a:srgbClr val="FFFFFF"/>
              </a:solidFill>
              <a:latin typeface="+mn-ea"/>
              <a:cs typeface="+mn-ea"/>
              <a:sym typeface="+mn-ea"/>
            </a:endParaRPr>
          </a:p>
        </p:txBody>
      </p:sp>
      <p:sp>
        <p:nvSpPr>
          <p:cNvPr id="4" name="矩形 3"/>
          <p:cNvSpPr/>
          <p:nvPr>
            <p:custDataLst>
              <p:tags r:id="rId6"/>
            </p:custDataLst>
          </p:nvPr>
        </p:nvSpPr>
        <p:spPr>
          <a:xfrm>
            <a:off x="906726" y="4626538"/>
            <a:ext cx="3098652" cy="1488167"/>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600">
                <a:ln>
                  <a:noFill/>
                  <a:prstDash val="sysDot"/>
                </a:ln>
                <a:solidFill>
                  <a:srgbClr val="FFFFFF"/>
                </a:solidFill>
                <a:latin typeface="+mn-ea"/>
                <a:cs typeface="+mn-ea"/>
                <a:sym typeface="+mn-ea"/>
              </a:rPr>
              <a:t>需求规格：实现基于角色的访问控制。</a:t>
            </a:r>
            <a:endParaRPr lang="zh-CN" altLang="en-US" sz="1600">
              <a:ln>
                <a:noFill/>
                <a:prstDash val="sysDot"/>
              </a:ln>
              <a:solidFill>
                <a:srgbClr val="FFFFFF"/>
              </a:solidFill>
              <a:latin typeface="+mn-ea"/>
              <a:cs typeface="+mn-ea"/>
              <a:sym typeface="+mn-ea"/>
            </a:endParaRPr>
          </a:p>
        </p:txBody>
      </p:sp>
      <p:sp>
        <p:nvSpPr>
          <p:cNvPr id="5" name="矩形 4"/>
          <p:cNvSpPr/>
          <p:nvPr>
            <p:custDataLst>
              <p:tags r:id="rId7"/>
            </p:custDataLst>
          </p:nvPr>
        </p:nvSpPr>
        <p:spPr>
          <a:xfrm>
            <a:off x="901011" y="1186314"/>
            <a:ext cx="3104329" cy="1474382"/>
          </a:xfrm>
          <a:prstGeom prst="rect">
            <a:avLst/>
          </a:prstGeom>
          <a:noFill/>
        </p:spPr>
        <p:txBody>
          <a:bodyPr wrap="square" lIns="0" tIns="0" rIns="0" bIns="0" rtlCol="0" anchor="b" anchorCtr="0">
            <a:noAutofit/>
          </a:bodyPr>
          <a:p>
            <a:pPr>
              <a:spcBef>
                <a:spcPct val="0"/>
              </a:spcBef>
              <a:spcAft>
                <a:spcPct val="0"/>
              </a:spcAft>
            </a:pPr>
            <a:r>
              <a:rPr lang="zh-CN" altLang="en-US" sz="2800" b="1">
                <a:solidFill>
                  <a:srgbClr val="F9FBFA"/>
                </a:solidFill>
                <a:latin typeface="+mn-ea"/>
                <a:cs typeface="+mn-ea"/>
                <a:sym typeface="+mn-ea"/>
              </a:rPr>
              <a:t>设置访问权限</a:t>
            </a:r>
            <a:endParaRPr lang="zh-CN" altLang="en-US" sz="2800" b="1">
              <a:solidFill>
                <a:srgbClr val="F9FBFA"/>
              </a:solidFill>
              <a:latin typeface="+mn-ea"/>
              <a:cs typeface="+mn-ea"/>
              <a:sym typeface="+mn-ea"/>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zh-CN" altLang="en-US"/>
              <a:t>性能需求</a:t>
            </a:r>
            <a:endParaRPr lang="zh-CN" altLang="en-US"/>
          </a:p>
        </p:txBody>
      </p:sp>
      <p:sp>
        <p:nvSpPr>
          <p:cNvPr id="5" name="副标题"/>
          <p:cNvSpPr>
            <a:spLocks noGrp="1"/>
          </p:cNvSpPr>
          <p:nvPr>
            <p:ph type="body" idx="1"/>
            <p:custDataLst>
              <p:tags r:id="rId2"/>
            </p:custDataLst>
          </p:nvPr>
        </p:nvSpPr>
        <p:spPr>
          <a:xfrm>
            <a:off x="5342255" y="3755390"/>
            <a:ext cx="6497320" cy="1162685"/>
          </a:xfrm>
        </p:spPr>
        <p:txBody>
          <a:bodyPr>
            <a:normAutofit lnSpcReduction="10000"/>
          </a:bodyPr>
          <a:lstStyle/>
          <a:p>
            <a:r>
              <a:rPr lang="en-US" altLang="zh-CN"/>
              <a:t>3.1 </a:t>
            </a:r>
            <a:r>
              <a:rPr lang="zh-CN" altLang="en-US"/>
              <a:t>系统响应时间</a:t>
            </a:r>
            <a:r>
              <a:rPr lang="en-US" altLang="zh-CN"/>
              <a:t> 3.2 </a:t>
            </a:r>
            <a:r>
              <a:rPr lang="zh-CN" altLang="en-US"/>
              <a:t>并发用户支持</a:t>
            </a:r>
            <a:endParaRPr lang="zh-CN" altLang="en-US"/>
          </a:p>
          <a:p>
            <a:r>
              <a:rPr lang="en-US" altLang="zh-CN"/>
              <a:t>3.3 </a:t>
            </a:r>
            <a:r>
              <a:rPr lang="zh-CN" altLang="en-US"/>
              <a:t>数据库性能</a:t>
            </a:r>
            <a:endParaRPr lang="zh-CN" altLang="en-US"/>
          </a:p>
        </p:txBody>
      </p:sp>
      <p:sp>
        <p:nvSpPr>
          <p:cNvPr id="6" name="节编号"/>
          <p:cNvSpPr>
            <a:spLocks noGrp="1"/>
          </p:cNvSpPr>
          <p:nvPr>
            <p:ph type="body" sz="quarter" idx="13"/>
            <p:custDataLst>
              <p:tags r:id="rId3"/>
            </p:custDataLst>
          </p:nvPr>
        </p:nvSpPr>
        <p:spPr/>
        <p:txBody>
          <a:bodyPr>
            <a:normAutofit fontScale="97500" lnSpcReduction="10000"/>
          </a:bodyPr>
          <a:lstStyle/>
          <a:p>
            <a:r>
              <a:rPr lang="en-US" altLang="zh-CN"/>
              <a:t>03</a:t>
            </a:r>
            <a:endParaRPr lang="en-US" altLang="zh-CN"/>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custDataLst>
              <p:tags r:id="rId1"/>
            </p:custDataLst>
          </p:nvPr>
        </p:nvSpPr>
        <p:spPr>
          <a:xfrm>
            <a:off x="0" y="2330783"/>
            <a:ext cx="12192635" cy="3024000"/>
          </a:xfrm>
          <a:prstGeom prst="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3" name="图片 1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077543" y="1246305"/>
            <a:ext cx="2468848" cy="5046109"/>
          </a:xfrm>
          <a:prstGeom prst="rect">
            <a:avLst/>
          </a:prstGeom>
          <a:ln w="9525" cap="flat" cmpd="sng" algn="ctr">
            <a:noFill/>
            <a:prstDash val="solid"/>
            <a:round/>
            <a:headEnd type="none" w="med" len="med"/>
            <a:tailEnd type="none" w="med" len="med"/>
          </a:ln>
        </p:spPr>
      </p:pic>
      <p:pic>
        <p:nvPicPr>
          <p:cNvPr id="25" name="图片 24" descr="/data/temp/d0fd5c24-b112-11ef-a5a0-aa1c94b72b84.jpgd0fd5c24-b112-11ef-a5a0-aa1c94b72b84"/>
          <p:cNvPicPr>
            <a:picLocks noChangeAspect="1"/>
          </p:cNvPicPr>
          <p:nvPr>
            <p:custDataLst>
              <p:tags r:id="rId4"/>
            </p:custDataLst>
          </p:nvPr>
        </p:nvPicPr>
        <p:blipFill>
          <a:blip r:embed="rId5"/>
          <a:srcRect t="486" b="486"/>
          <a:stretch>
            <a:fillRect/>
          </a:stretch>
        </p:blipFill>
        <p:spPr>
          <a:xfrm>
            <a:off x="1193005" y="1346558"/>
            <a:ext cx="2238375" cy="4845600"/>
          </a:xfrm>
          <a:custGeom>
            <a:avLst/>
            <a:gdLst>
              <a:gd name="connsiteX0" fmla="*/ 840582 w 2238375"/>
              <a:gd name="connsiteY0" fmla="*/ 59648 h 4845600"/>
              <a:gd name="connsiteX1" fmla="*/ 737458 w 2238375"/>
              <a:gd name="connsiteY1" fmla="*/ 128003 h 4845600"/>
              <a:gd name="connsiteX2" fmla="*/ 728663 w 2238375"/>
              <a:gd name="connsiteY2" fmla="*/ 171567 h 4845600"/>
              <a:gd name="connsiteX3" fmla="*/ 737458 w 2238375"/>
              <a:gd name="connsiteY3" fmla="*/ 215130 h 4845600"/>
              <a:gd name="connsiteX4" fmla="*/ 840582 w 2238375"/>
              <a:gd name="connsiteY4" fmla="*/ 283485 h 4845600"/>
              <a:gd name="connsiteX5" fmla="*/ 1390649 w 2238375"/>
              <a:gd name="connsiteY5" fmla="*/ 283486 h 4845600"/>
              <a:gd name="connsiteX6" fmla="*/ 1502568 w 2238375"/>
              <a:gd name="connsiteY6" fmla="*/ 171567 h 4845600"/>
              <a:gd name="connsiteX7" fmla="*/ 1502569 w 2238375"/>
              <a:gd name="connsiteY7" fmla="*/ 171567 h 4845600"/>
              <a:gd name="connsiteX8" fmla="*/ 1390650 w 2238375"/>
              <a:gd name="connsiteY8" fmla="*/ 59648 h 4845600"/>
              <a:gd name="connsiteX9" fmla="*/ 265628 w 2238375"/>
              <a:gd name="connsiteY9" fmla="*/ 0 h 4845600"/>
              <a:gd name="connsiteX10" fmla="*/ 1972747 w 2238375"/>
              <a:gd name="connsiteY10" fmla="*/ 0 h 4845600"/>
              <a:gd name="connsiteX11" fmla="*/ 2238375 w 2238375"/>
              <a:gd name="connsiteY11" fmla="*/ 265628 h 4845600"/>
              <a:gd name="connsiteX12" fmla="*/ 2238375 w 2238375"/>
              <a:gd name="connsiteY12" fmla="*/ 4579972 h 4845600"/>
              <a:gd name="connsiteX13" fmla="*/ 1972747 w 2238375"/>
              <a:gd name="connsiteY13" fmla="*/ 4845600 h 4845600"/>
              <a:gd name="connsiteX14" fmla="*/ 265628 w 2238375"/>
              <a:gd name="connsiteY14" fmla="*/ 4845600 h 4845600"/>
              <a:gd name="connsiteX15" fmla="*/ 0 w 2238375"/>
              <a:gd name="connsiteY15" fmla="*/ 4579972 h 4845600"/>
              <a:gd name="connsiteX16" fmla="*/ 0 w 2238375"/>
              <a:gd name="connsiteY16" fmla="*/ 265628 h 4845600"/>
              <a:gd name="connsiteX17" fmla="*/ 265628 w 2238375"/>
              <a:gd name="connsiteY17" fmla="*/ 0 h 484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8375" h="4845600">
                <a:moveTo>
                  <a:pt x="840582" y="59648"/>
                </a:moveTo>
                <a:cubicBezTo>
                  <a:pt x="794224" y="59648"/>
                  <a:pt x="754449" y="87834"/>
                  <a:pt x="737458" y="128003"/>
                </a:cubicBezTo>
                <a:lnTo>
                  <a:pt x="728663" y="171567"/>
                </a:lnTo>
                <a:lnTo>
                  <a:pt x="737458" y="215130"/>
                </a:lnTo>
                <a:cubicBezTo>
                  <a:pt x="754449" y="255299"/>
                  <a:pt x="794224" y="283485"/>
                  <a:pt x="840582" y="283485"/>
                </a:cubicBezTo>
                <a:lnTo>
                  <a:pt x="1390649" y="283486"/>
                </a:lnTo>
                <a:cubicBezTo>
                  <a:pt x="1452460" y="283486"/>
                  <a:pt x="1502568" y="233378"/>
                  <a:pt x="1502568" y="171567"/>
                </a:cubicBezTo>
                <a:lnTo>
                  <a:pt x="1502569" y="171567"/>
                </a:lnTo>
                <a:cubicBezTo>
                  <a:pt x="1502569" y="109756"/>
                  <a:pt x="1452461" y="59648"/>
                  <a:pt x="1390650" y="59648"/>
                </a:cubicBezTo>
                <a:close/>
                <a:moveTo>
                  <a:pt x="265628" y="0"/>
                </a:moveTo>
                <a:lnTo>
                  <a:pt x="1972747" y="0"/>
                </a:lnTo>
                <a:cubicBezTo>
                  <a:pt x="2119449" y="0"/>
                  <a:pt x="2238375" y="118926"/>
                  <a:pt x="2238375" y="265628"/>
                </a:cubicBezTo>
                <a:lnTo>
                  <a:pt x="2238375" y="4579972"/>
                </a:lnTo>
                <a:cubicBezTo>
                  <a:pt x="2238375" y="4726674"/>
                  <a:pt x="2119449" y="4845600"/>
                  <a:pt x="1972747" y="4845600"/>
                </a:cubicBezTo>
                <a:lnTo>
                  <a:pt x="265628" y="4845600"/>
                </a:lnTo>
                <a:cubicBezTo>
                  <a:pt x="118926" y="4845600"/>
                  <a:pt x="0" y="4726674"/>
                  <a:pt x="0" y="4579972"/>
                </a:cubicBezTo>
                <a:lnTo>
                  <a:pt x="0" y="265628"/>
                </a:lnTo>
                <a:cubicBezTo>
                  <a:pt x="0" y="118926"/>
                  <a:pt x="118926" y="0"/>
                  <a:pt x="265628" y="0"/>
                </a:cubicBezTo>
                <a:close/>
              </a:path>
            </a:pathLst>
          </a:custGeom>
          <a:solidFill>
            <a:srgbClr val="FFFFFF"/>
          </a:solidFill>
          <a:ln w="9525" cap="flat" cmpd="sng" algn="ctr">
            <a:solidFill>
              <a:schemeClr val="dk1">
                <a:lumMod val="40000"/>
                <a:lumOff val="60000"/>
                <a:alpha val="50000"/>
              </a:schemeClr>
            </a:solidFill>
            <a:prstDash val="solid"/>
            <a:round/>
            <a:headEnd type="none" w="med" len="med"/>
            <a:tailEnd type="none" w="med" len="med"/>
          </a:ln>
        </p:spPr>
      </p:pic>
      <p:sp>
        <p:nvSpPr>
          <p:cNvPr id="17" name="标题 16"/>
          <p:cNvSpPr>
            <a:spLocks noGrp="1"/>
          </p:cNvSpPr>
          <p:nvPr>
            <p:ph type="title"/>
            <p:custDataLst>
              <p:tags r:id="rId6"/>
            </p:custDataLst>
          </p:nvPr>
        </p:nvSpPr>
        <p:spPr/>
        <p:txBody>
          <a:bodyPr/>
          <a:lstStyle/>
          <a:p>
            <a:r>
              <a:rPr lang="zh-CN" altLang="en-US"/>
              <a:t>系统响应时间</a:t>
            </a:r>
            <a:endParaRPr lang="zh-CN" altLang="en-US"/>
          </a:p>
        </p:txBody>
      </p:sp>
      <p:sp>
        <p:nvSpPr>
          <p:cNvPr id="2" name="矩形 1"/>
          <p:cNvSpPr/>
          <p:nvPr>
            <p:custDataLst>
              <p:tags r:id="rId7"/>
            </p:custDataLst>
          </p:nvPr>
        </p:nvSpPr>
        <p:spPr>
          <a:xfrm>
            <a:off x="5269256" y="3586029"/>
            <a:ext cx="6326159" cy="905221"/>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600">
                <a:ln>
                  <a:noFill/>
                  <a:prstDash val="sysDot"/>
                </a:ln>
                <a:solidFill>
                  <a:srgbClr val="FFFFFF"/>
                </a:solidFill>
                <a:latin typeface="+mn-ea"/>
                <a:cs typeface="+mn-ea"/>
              </a:rPr>
              <a:t>所有用户操作的系统响应时间不得超过2秒。</a:t>
            </a:r>
            <a:endParaRPr lang="zh-CN" altLang="en-US" sz="1600">
              <a:ln>
                <a:noFill/>
                <a:prstDash val="sysDot"/>
              </a:ln>
              <a:solidFill>
                <a:srgbClr val="FFFFFF"/>
              </a:solidFill>
              <a:latin typeface="+mn-ea"/>
              <a:cs typeface="+mn-ea"/>
            </a:endParaRPr>
          </a:p>
        </p:txBody>
      </p:sp>
      <p:sp>
        <p:nvSpPr>
          <p:cNvPr id="3" name="矩形 2"/>
          <p:cNvSpPr/>
          <p:nvPr>
            <p:custDataLst>
              <p:tags r:id="rId8"/>
            </p:custDataLst>
          </p:nvPr>
        </p:nvSpPr>
        <p:spPr>
          <a:xfrm>
            <a:off x="5269256" y="3056994"/>
            <a:ext cx="6326159" cy="416253"/>
          </a:xfrm>
          <a:prstGeom prst="rect">
            <a:avLst/>
          </a:prstGeom>
          <a:noFill/>
        </p:spPr>
        <p:txBody>
          <a:bodyPr wrap="square" lIns="0" tIns="0" rIns="0" bIns="0" rtlCol="0" anchor="b">
            <a:noAutofit/>
          </a:bodyPr>
          <a:p>
            <a:pPr>
              <a:spcBef>
                <a:spcPct val="0"/>
              </a:spcBef>
              <a:spcAft>
                <a:spcPct val="0"/>
              </a:spcAft>
            </a:pPr>
            <a:r>
              <a:rPr lang="zh-CN" altLang="en-US" sz="2000" b="1">
                <a:solidFill>
                  <a:srgbClr val="FFFFFF"/>
                </a:solidFill>
                <a:latin typeface="+mn-ea"/>
                <a:cs typeface="+mn-ea"/>
              </a:rPr>
              <a:t>需求规格</a:t>
            </a:r>
            <a:endParaRPr lang="zh-CN" altLang="en-US" sz="2000" b="1">
              <a:solidFill>
                <a:srgbClr val="FFFFFF"/>
              </a:solidFill>
              <a:latin typeface="+mn-ea"/>
              <a:cs typeface="+mn-ea"/>
            </a:endParaRPr>
          </a:p>
        </p:txBody>
      </p:sp>
      <p:sp>
        <p:nvSpPr>
          <p:cNvPr id="15" name="圆角矩形 14"/>
          <p:cNvSpPr/>
          <p:nvPr>
            <p:custDataLst>
              <p:tags r:id="rId9"/>
            </p:custDataLst>
          </p:nvPr>
        </p:nvSpPr>
        <p:spPr>
          <a:xfrm>
            <a:off x="3888423" y="3257330"/>
            <a:ext cx="845862" cy="845862"/>
          </a:xfrm>
          <a:prstGeom prst="roundRect">
            <a:avLst/>
          </a:prstGeom>
          <a:noFill/>
          <a:ln w="25400">
            <a:solidFill>
              <a:srgbClr val="FFFFFF"/>
            </a:solid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0" name="图片 29" descr="343439383331313b343532303033323bd3a6d3c3b9dcc0ed"/>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a:off x="4118438" y="3487345"/>
            <a:ext cx="385832" cy="385832"/>
          </a:xfrm>
          <a:prstGeom prst="rect">
            <a:avLst/>
          </a:prstGeom>
          <a:effectLst/>
        </p:spPr>
      </p:pic>
    </p:spTree>
    <p:custDataLst>
      <p:tags r:id="rId1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zh-CN" altLang="en-US"/>
              <a:t>并发用户支持</a:t>
            </a:r>
            <a:endParaRPr lang="zh-CN" altLang="en-US"/>
          </a:p>
        </p:txBody>
      </p:sp>
      <p:sp>
        <p:nvSpPr>
          <p:cNvPr id="11" name="Freeform 10"/>
          <p:cNvSpPr>
            <a:spLocks noEditPoints="1"/>
          </p:cNvSpPr>
          <p:nvPr>
            <p:custDataLst>
              <p:tags r:id="rId2"/>
            </p:custDataLst>
          </p:nvPr>
        </p:nvSpPr>
        <p:spPr bwMode="auto">
          <a:xfrm>
            <a:off x="2971165" y="3691890"/>
            <a:ext cx="2248535" cy="2240915"/>
          </a:xfrm>
          <a:custGeom>
            <a:avLst/>
            <a:gdLst>
              <a:gd name="T0" fmla="*/ 109 w 615"/>
              <a:gd name="T1" fmla="*/ 156 h 613"/>
              <a:gd name="T2" fmla="*/ 50 w 615"/>
              <a:gd name="T3" fmla="*/ 137 h 613"/>
              <a:gd name="T4" fmla="*/ 70 w 615"/>
              <a:gd name="T5" fmla="*/ 231 h 613"/>
              <a:gd name="T6" fmla="*/ 59 w 615"/>
              <a:gd name="T7" fmla="*/ 270 h 613"/>
              <a:gd name="T8" fmla="*/ 1 w 615"/>
              <a:gd name="T9" fmla="*/ 344 h 613"/>
              <a:gd name="T10" fmla="*/ 73 w 615"/>
              <a:gd name="T11" fmla="*/ 393 h 613"/>
              <a:gd name="T12" fmla="*/ 26 w 615"/>
              <a:gd name="T13" fmla="*/ 432 h 613"/>
              <a:gd name="T14" fmla="*/ 116 w 615"/>
              <a:gd name="T15" fmla="*/ 466 h 613"/>
              <a:gd name="T16" fmla="*/ 144 w 615"/>
              <a:gd name="T17" fmla="*/ 496 h 613"/>
              <a:gd name="T18" fmla="*/ 175 w 615"/>
              <a:gd name="T19" fmla="*/ 583 h 613"/>
              <a:gd name="T20" fmla="*/ 267 w 615"/>
              <a:gd name="T21" fmla="*/ 553 h 613"/>
              <a:gd name="T22" fmla="*/ 277 w 615"/>
              <a:gd name="T23" fmla="*/ 613 h 613"/>
              <a:gd name="T24" fmla="*/ 351 w 615"/>
              <a:gd name="T25" fmla="*/ 552 h 613"/>
              <a:gd name="T26" fmla="*/ 409 w 615"/>
              <a:gd name="T27" fmla="*/ 536 h 613"/>
              <a:gd name="T28" fmla="*/ 503 w 615"/>
              <a:gd name="T29" fmla="*/ 545 h 613"/>
              <a:gd name="T30" fmla="*/ 479 w 615"/>
              <a:gd name="T31" fmla="*/ 487 h 613"/>
              <a:gd name="T32" fmla="*/ 507 w 615"/>
              <a:gd name="T33" fmla="*/ 458 h 613"/>
              <a:gd name="T34" fmla="*/ 593 w 615"/>
              <a:gd name="T35" fmla="*/ 421 h 613"/>
              <a:gd name="T36" fmla="*/ 544 w 615"/>
              <a:gd name="T37" fmla="*/ 382 h 613"/>
              <a:gd name="T38" fmla="*/ 555 w 615"/>
              <a:gd name="T39" fmla="*/ 344 h 613"/>
              <a:gd name="T40" fmla="*/ 613 w 615"/>
              <a:gd name="T41" fmla="*/ 270 h 613"/>
              <a:gd name="T42" fmla="*/ 551 w 615"/>
              <a:gd name="T43" fmla="*/ 259 h 613"/>
              <a:gd name="T44" fmla="*/ 542 w 615"/>
              <a:gd name="T45" fmla="*/ 220 h 613"/>
              <a:gd name="T46" fmla="*/ 558 w 615"/>
              <a:gd name="T47" fmla="*/ 127 h 613"/>
              <a:gd name="T48" fmla="*/ 494 w 615"/>
              <a:gd name="T49" fmla="*/ 145 h 613"/>
              <a:gd name="T50" fmla="*/ 464 w 615"/>
              <a:gd name="T51" fmla="*/ 113 h 613"/>
              <a:gd name="T52" fmla="*/ 437 w 615"/>
              <a:gd name="T53" fmla="*/ 35 h 613"/>
              <a:gd name="T54" fmla="*/ 397 w 615"/>
              <a:gd name="T55" fmla="*/ 77 h 613"/>
              <a:gd name="T56" fmla="*/ 348 w 615"/>
              <a:gd name="T57" fmla="*/ 60 h 613"/>
              <a:gd name="T58" fmla="*/ 275 w 615"/>
              <a:gd name="T59" fmla="*/ 0 h 613"/>
              <a:gd name="T60" fmla="*/ 264 w 615"/>
              <a:gd name="T61" fmla="*/ 62 h 613"/>
              <a:gd name="T62" fmla="*/ 205 w 615"/>
              <a:gd name="T63" fmla="*/ 78 h 613"/>
              <a:gd name="T64" fmla="*/ 112 w 615"/>
              <a:gd name="T65" fmla="*/ 69 h 613"/>
              <a:gd name="T66" fmla="*/ 414 w 615"/>
              <a:gd name="T67" fmla="*/ 131 h 613"/>
              <a:gd name="T68" fmla="*/ 200 w 615"/>
              <a:gd name="T69" fmla="*/ 484 h 613"/>
              <a:gd name="T70" fmla="*/ 414 w 615"/>
              <a:gd name="T71" fmla="*/ 131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5" h="613">
                <a:moveTo>
                  <a:pt x="136" y="126"/>
                </a:moveTo>
                <a:cubicBezTo>
                  <a:pt x="126" y="135"/>
                  <a:pt x="117" y="145"/>
                  <a:pt x="109" y="156"/>
                </a:cubicBezTo>
                <a:cubicBezTo>
                  <a:pt x="108" y="155"/>
                  <a:pt x="108" y="155"/>
                  <a:pt x="108" y="155"/>
                </a:cubicBezTo>
                <a:cubicBezTo>
                  <a:pt x="50" y="137"/>
                  <a:pt x="50" y="137"/>
                  <a:pt x="50" y="137"/>
                </a:cubicBezTo>
                <a:cubicBezTo>
                  <a:pt x="21" y="192"/>
                  <a:pt x="21" y="192"/>
                  <a:pt x="21" y="192"/>
                </a:cubicBezTo>
                <a:cubicBezTo>
                  <a:pt x="70" y="231"/>
                  <a:pt x="70" y="231"/>
                  <a:pt x="70" y="231"/>
                </a:cubicBezTo>
                <a:cubicBezTo>
                  <a:pt x="66" y="244"/>
                  <a:pt x="63" y="257"/>
                  <a:pt x="61" y="270"/>
                </a:cubicBezTo>
                <a:cubicBezTo>
                  <a:pt x="59" y="270"/>
                  <a:pt x="59" y="270"/>
                  <a:pt x="59" y="270"/>
                </a:cubicBezTo>
                <a:cubicBezTo>
                  <a:pt x="0" y="281"/>
                  <a:pt x="0" y="281"/>
                  <a:pt x="0" y="281"/>
                </a:cubicBezTo>
                <a:cubicBezTo>
                  <a:pt x="1" y="344"/>
                  <a:pt x="1" y="344"/>
                  <a:pt x="1" y="344"/>
                </a:cubicBezTo>
                <a:cubicBezTo>
                  <a:pt x="62" y="354"/>
                  <a:pt x="62" y="354"/>
                  <a:pt x="62" y="354"/>
                </a:cubicBezTo>
                <a:cubicBezTo>
                  <a:pt x="65" y="367"/>
                  <a:pt x="69" y="380"/>
                  <a:pt x="73" y="393"/>
                </a:cubicBezTo>
                <a:cubicBezTo>
                  <a:pt x="72" y="394"/>
                  <a:pt x="72" y="394"/>
                  <a:pt x="72" y="394"/>
                </a:cubicBezTo>
                <a:cubicBezTo>
                  <a:pt x="26" y="432"/>
                  <a:pt x="26" y="432"/>
                  <a:pt x="26" y="432"/>
                </a:cubicBezTo>
                <a:cubicBezTo>
                  <a:pt x="57" y="486"/>
                  <a:pt x="57" y="486"/>
                  <a:pt x="57" y="486"/>
                </a:cubicBezTo>
                <a:cubicBezTo>
                  <a:pt x="116" y="466"/>
                  <a:pt x="116" y="466"/>
                  <a:pt x="116" y="466"/>
                </a:cubicBezTo>
                <a:cubicBezTo>
                  <a:pt x="124" y="477"/>
                  <a:pt x="128" y="483"/>
                  <a:pt x="144" y="495"/>
                </a:cubicBezTo>
                <a:cubicBezTo>
                  <a:pt x="144" y="496"/>
                  <a:pt x="144" y="496"/>
                  <a:pt x="144" y="496"/>
                </a:cubicBezTo>
                <a:cubicBezTo>
                  <a:pt x="122" y="551"/>
                  <a:pt x="122" y="551"/>
                  <a:pt x="122" y="551"/>
                </a:cubicBezTo>
                <a:cubicBezTo>
                  <a:pt x="175" y="583"/>
                  <a:pt x="175" y="583"/>
                  <a:pt x="175" y="583"/>
                </a:cubicBezTo>
                <a:cubicBezTo>
                  <a:pt x="216" y="538"/>
                  <a:pt x="216" y="538"/>
                  <a:pt x="216" y="538"/>
                </a:cubicBezTo>
                <a:cubicBezTo>
                  <a:pt x="233" y="545"/>
                  <a:pt x="249" y="550"/>
                  <a:pt x="267" y="553"/>
                </a:cubicBezTo>
                <a:cubicBezTo>
                  <a:pt x="266" y="554"/>
                  <a:pt x="266" y="554"/>
                  <a:pt x="266" y="554"/>
                </a:cubicBezTo>
                <a:cubicBezTo>
                  <a:pt x="277" y="613"/>
                  <a:pt x="277" y="613"/>
                  <a:pt x="277" y="613"/>
                </a:cubicBezTo>
                <a:cubicBezTo>
                  <a:pt x="339" y="613"/>
                  <a:pt x="339" y="613"/>
                  <a:pt x="339" y="613"/>
                </a:cubicBezTo>
                <a:cubicBezTo>
                  <a:pt x="351" y="552"/>
                  <a:pt x="351" y="552"/>
                  <a:pt x="351" y="552"/>
                </a:cubicBezTo>
                <a:cubicBezTo>
                  <a:pt x="371" y="549"/>
                  <a:pt x="390" y="543"/>
                  <a:pt x="409" y="534"/>
                </a:cubicBezTo>
                <a:cubicBezTo>
                  <a:pt x="409" y="536"/>
                  <a:pt x="409" y="536"/>
                  <a:pt x="409" y="536"/>
                </a:cubicBezTo>
                <a:cubicBezTo>
                  <a:pt x="451" y="579"/>
                  <a:pt x="451" y="579"/>
                  <a:pt x="451" y="579"/>
                </a:cubicBezTo>
                <a:cubicBezTo>
                  <a:pt x="503" y="545"/>
                  <a:pt x="503" y="545"/>
                  <a:pt x="503" y="545"/>
                </a:cubicBezTo>
                <a:cubicBezTo>
                  <a:pt x="479" y="487"/>
                  <a:pt x="479" y="487"/>
                  <a:pt x="479" y="487"/>
                </a:cubicBezTo>
                <a:cubicBezTo>
                  <a:pt x="479" y="487"/>
                  <a:pt x="479" y="487"/>
                  <a:pt x="479" y="487"/>
                </a:cubicBezTo>
                <a:cubicBezTo>
                  <a:pt x="488" y="478"/>
                  <a:pt x="497" y="468"/>
                  <a:pt x="506" y="458"/>
                </a:cubicBezTo>
                <a:cubicBezTo>
                  <a:pt x="507" y="458"/>
                  <a:pt x="507" y="458"/>
                  <a:pt x="507" y="458"/>
                </a:cubicBezTo>
                <a:cubicBezTo>
                  <a:pt x="565" y="477"/>
                  <a:pt x="565" y="477"/>
                  <a:pt x="565" y="477"/>
                </a:cubicBezTo>
                <a:cubicBezTo>
                  <a:pt x="593" y="421"/>
                  <a:pt x="593" y="421"/>
                  <a:pt x="593" y="421"/>
                </a:cubicBezTo>
                <a:cubicBezTo>
                  <a:pt x="545" y="382"/>
                  <a:pt x="545" y="382"/>
                  <a:pt x="545" y="382"/>
                </a:cubicBezTo>
                <a:cubicBezTo>
                  <a:pt x="544" y="382"/>
                  <a:pt x="544" y="382"/>
                  <a:pt x="544" y="382"/>
                </a:cubicBezTo>
                <a:cubicBezTo>
                  <a:pt x="548" y="370"/>
                  <a:pt x="551" y="357"/>
                  <a:pt x="553" y="344"/>
                </a:cubicBezTo>
                <a:cubicBezTo>
                  <a:pt x="555" y="344"/>
                  <a:pt x="555" y="344"/>
                  <a:pt x="555" y="344"/>
                </a:cubicBezTo>
                <a:cubicBezTo>
                  <a:pt x="615" y="332"/>
                  <a:pt x="615" y="332"/>
                  <a:pt x="615" y="332"/>
                </a:cubicBezTo>
                <a:cubicBezTo>
                  <a:pt x="613" y="270"/>
                  <a:pt x="613" y="270"/>
                  <a:pt x="613" y="270"/>
                </a:cubicBezTo>
                <a:cubicBezTo>
                  <a:pt x="552" y="259"/>
                  <a:pt x="552" y="259"/>
                  <a:pt x="552" y="259"/>
                </a:cubicBezTo>
                <a:cubicBezTo>
                  <a:pt x="551" y="259"/>
                  <a:pt x="551" y="259"/>
                  <a:pt x="551" y="259"/>
                </a:cubicBezTo>
                <a:cubicBezTo>
                  <a:pt x="548" y="246"/>
                  <a:pt x="545" y="233"/>
                  <a:pt x="540" y="221"/>
                </a:cubicBezTo>
                <a:cubicBezTo>
                  <a:pt x="542" y="220"/>
                  <a:pt x="542" y="220"/>
                  <a:pt x="542" y="220"/>
                </a:cubicBezTo>
                <a:cubicBezTo>
                  <a:pt x="589" y="181"/>
                  <a:pt x="589" y="181"/>
                  <a:pt x="589" y="181"/>
                </a:cubicBezTo>
                <a:cubicBezTo>
                  <a:pt x="558" y="127"/>
                  <a:pt x="558" y="127"/>
                  <a:pt x="558" y="127"/>
                </a:cubicBezTo>
                <a:cubicBezTo>
                  <a:pt x="499" y="147"/>
                  <a:pt x="499" y="147"/>
                  <a:pt x="499" y="147"/>
                </a:cubicBezTo>
                <a:cubicBezTo>
                  <a:pt x="494" y="145"/>
                  <a:pt x="494" y="145"/>
                  <a:pt x="494" y="145"/>
                </a:cubicBezTo>
                <a:cubicBezTo>
                  <a:pt x="486" y="135"/>
                  <a:pt x="479" y="127"/>
                  <a:pt x="463" y="115"/>
                </a:cubicBezTo>
                <a:cubicBezTo>
                  <a:pt x="464" y="113"/>
                  <a:pt x="464" y="113"/>
                  <a:pt x="464" y="113"/>
                </a:cubicBezTo>
                <a:cubicBezTo>
                  <a:pt x="490" y="68"/>
                  <a:pt x="490" y="68"/>
                  <a:pt x="490" y="68"/>
                </a:cubicBezTo>
                <a:cubicBezTo>
                  <a:pt x="437" y="35"/>
                  <a:pt x="437" y="35"/>
                  <a:pt x="437" y="35"/>
                </a:cubicBezTo>
                <a:cubicBezTo>
                  <a:pt x="396" y="78"/>
                  <a:pt x="396" y="78"/>
                  <a:pt x="396" y="78"/>
                </a:cubicBezTo>
                <a:cubicBezTo>
                  <a:pt x="397" y="77"/>
                  <a:pt x="397" y="77"/>
                  <a:pt x="397" y="77"/>
                </a:cubicBezTo>
                <a:cubicBezTo>
                  <a:pt x="381" y="71"/>
                  <a:pt x="365" y="65"/>
                  <a:pt x="348" y="62"/>
                </a:cubicBezTo>
                <a:cubicBezTo>
                  <a:pt x="348" y="60"/>
                  <a:pt x="348" y="60"/>
                  <a:pt x="348" y="60"/>
                </a:cubicBezTo>
                <a:cubicBezTo>
                  <a:pt x="337" y="0"/>
                  <a:pt x="337" y="0"/>
                  <a:pt x="337" y="0"/>
                </a:cubicBezTo>
                <a:cubicBezTo>
                  <a:pt x="275" y="0"/>
                  <a:pt x="275" y="0"/>
                  <a:pt x="275" y="0"/>
                </a:cubicBezTo>
                <a:cubicBezTo>
                  <a:pt x="264" y="62"/>
                  <a:pt x="264" y="62"/>
                  <a:pt x="264" y="62"/>
                </a:cubicBezTo>
                <a:cubicBezTo>
                  <a:pt x="264" y="62"/>
                  <a:pt x="264" y="62"/>
                  <a:pt x="264" y="62"/>
                </a:cubicBezTo>
                <a:cubicBezTo>
                  <a:pt x="244" y="66"/>
                  <a:pt x="225" y="71"/>
                  <a:pt x="206" y="79"/>
                </a:cubicBezTo>
                <a:cubicBezTo>
                  <a:pt x="205" y="78"/>
                  <a:pt x="205" y="78"/>
                  <a:pt x="205" y="78"/>
                </a:cubicBezTo>
                <a:cubicBezTo>
                  <a:pt x="163" y="34"/>
                  <a:pt x="163" y="34"/>
                  <a:pt x="163" y="34"/>
                </a:cubicBezTo>
                <a:cubicBezTo>
                  <a:pt x="112" y="69"/>
                  <a:pt x="112" y="69"/>
                  <a:pt x="112" y="69"/>
                </a:cubicBezTo>
                <a:cubicBezTo>
                  <a:pt x="136" y="126"/>
                  <a:pt x="136" y="126"/>
                  <a:pt x="136" y="126"/>
                </a:cubicBezTo>
                <a:close/>
                <a:moveTo>
                  <a:pt x="414" y="131"/>
                </a:moveTo>
                <a:cubicBezTo>
                  <a:pt x="512" y="190"/>
                  <a:pt x="543" y="317"/>
                  <a:pt x="483" y="414"/>
                </a:cubicBezTo>
                <a:cubicBezTo>
                  <a:pt x="424" y="512"/>
                  <a:pt x="297" y="543"/>
                  <a:pt x="200" y="484"/>
                </a:cubicBezTo>
                <a:cubicBezTo>
                  <a:pt x="102" y="425"/>
                  <a:pt x="71" y="298"/>
                  <a:pt x="130" y="200"/>
                </a:cubicBezTo>
                <a:cubicBezTo>
                  <a:pt x="189" y="102"/>
                  <a:pt x="317" y="71"/>
                  <a:pt x="414" y="131"/>
                </a:cubicBezTo>
                <a:close/>
              </a:path>
            </a:pathLst>
          </a:custGeom>
          <a:solidFill>
            <a:schemeClr val="accent1"/>
          </a:solidFill>
          <a:ln>
            <a:noFill/>
          </a:ln>
        </p:spPr>
        <p:txBody>
          <a:bodyPr vert="horz" wrap="square" lIns="91440" tIns="45720" rIns="91440" bIns="45720" numCol="1" anchor="t" anchorCtr="0" compatLnSpc="1"/>
          <a:lstStyle/>
          <a:p>
            <a:endParaRPr lang="en-US">
              <a:solidFill>
                <a:schemeClr val="accent1"/>
              </a:solidFill>
            </a:endParaRPr>
          </a:p>
        </p:txBody>
      </p:sp>
      <p:sp>
        <p:nvSpPr>
          <p:cNvPr id="6" name="环形箭头 5"/>
          <p:cNvSpPr/>
          <p:nvPr>
            <p:custDataLst>
              <p:tags r:id="rId3"/>
            </p:custDataLst>
          </p:nvPr>
        </p:nvSpPr>
        <p:spPr>
          <a:xfrm>
            <a:off x="2170430" y="1423670"/>
            <a:ext cx="2428240" cy="2428240"/>
          </a:xfrm>
          <a:prstGeom prst="circularArrow">
            <a:avLst>
              <a:gd name="adj1" fmla="val 5781"/>
              <a:gd name="adj2" fmla="val 579983"/>
              <a:gd name="adj3" fmla="val 15894856"/>
              <a:gd name="adj4" fmla="val 11562717"/>
              <a:gd name="adj5" fmla="val 5674"/>
            </a:avLst>
          </a:prstGeom>
          <a:solidFill>
            <a:schemeClr val="accent1">
              <a:alpha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15" name="Freeform 15"/>
          <p:cNvSpPr>
            <a:spLocks noEditPoints="1"/>
          </p:cNvSpPr>
          <p:nvPr>
            <p:custDataLst>
              <p:tags r:id="rId4"/>
            </p:custDataLst>
          </p:nvPr>
        </p:nvSpPr>
        <p:spPr bwMode="auto">
          <a:xfrm>
            <a:off x="2626995" y="1881505"/>
            <a:ext cx="1514475" cy="1514475"/>
          </a:xfrm>
          <a:custGeom>
            <a:avLst/>
            <a:gdLst>
              <a:gd name="T0" fmla="*/ 57 w 325"/>
              <a:gd name="T1" fmla="*/ 82 h 325"/>
              <a:gd name="T2" fmla="*/ 26 w 325"/>
              <a:gd name="T3" fmla="*/ 72 h 325"/>
              <a:gd name="T4" fmla="*/ 37 w 325"/>
              <a:gd name="T5" fmla="*/ 122 h 325"/>
              <a:gd name="T6" fmla="*/ 31 w 325"/>
              <a:gd name="T7" fmla="*/ 143 h 325"/>
              <a:gd name="T8" fmla="*/ 0 w 325"/>
              <a:gd name="T9" fmla="*/ 182 h 325"/>
              <a:gd name="T10" fmla="*/ 38 w 325"/>
              <a:gd name="T11" fmla="*/ 208 h 325"/>
              <a:gd name="T12" fmla="*/ 13 w 325"/>
              <a:gd name="T13" fmla="*/ 229 h 325"/>
              <a:gd name="T14" fmla="*/ 61 w 325"/>
              <a:gd name="T15" fmla="*/ 247 h 325"/>
              <a:gd name="T16" fmla="*/ 76 w 325"/>
              <a:gd name="T17" fmla="*/ 263 h 325"/>
              <a:gd name="T18" fmla="*/ 92 w 325"/>
              <a:gd name="T19" fmla="*/ 309 h 325"/>
              <a:gd name="T20" fmla="*/ 141 w 325"/>
              <a:gd name="T21" fmla="*/ 292 h 325"/>
              <a:gd name="T22" fmla="*/ 147 w 325"/>
              <a:gd name="T23" fmla="*/ 325 h 325"/>
              <a:gd name="T24" fmla="*/ 186 w 325"/>
              <a:gd name="T25" fmla="*/ 292 h 325"/>
              <a:gd name="T26" fmla="*/ 217 w 325"/>
              <a:gd name="T27" fmla="*/ 283 h 325"/>
              <a:gd name="T28" fmla="*/ 266 w 325"/>
              <a:gd name="T29" fmla="*/ 288 h 325"/>
              <a:gd name="T30" fmla="*/ 253 w 325"/>
              <a:gd name="T31" fmla="*/ 258 h 325"/>
              <a:gd name="T32" fmla="*/ 268 w 325"/>
              <a:gd name="T33" fmla="*/ 242 h 325"/>
              <a:gd name="T34" fmla="*/ 314 w 325"/>
              <a:gd name="T35" fmla="*/ 223 h 325"/>
              <a:gd name="T36" fmla="*/ 288 w 325"/>
              <a:gd name="T37" fmla="*/ 202 h 325"/>
              <a:gd name="T38" fmla="*/ 294 w 325"/>
              <a:gd name="T39" fmla="*/ 182 h 325"/>
              <a:gd name="T40" fmla="*/ 325 w 325"/>
              <a:gd name="T41" fmla="*/ 143 h 325"/>
              <a:gd name="T42" fmla="*/ 292 w 325"/>
              <a:gd name="T43" fmla="*/ 137 h 325"/>
              <a:gd name="T44" fmla="*/ 287 w 325"/>
              <a:gd name="T45" fmla="*/ 116 h 325"/>
              <a:gd name="T46" fmla="*/ 295 w 325"/>
              <a:gd name="T47" fmla="*/ 67 h 325"/>
              <a:gd name="T48" fmla="*/ 262 w 325"/>
              <a:gd name="T49" fmla="*/ 77 h 325"/>
              <a:gd name="T50" fmla="*/ 246 w 325"/>
              <a:gd name="T51" fmla="*/ 59 h 325"/>
              <a:gd name="T52" fmla="*/ 231 w 325"/>
              <a:gd name="T53" fmla="*/ 18 h 325"/>
              <a:gd name="T54" fmla="*/ 210 w 325"/>
              <a:gd name="T55" fmla="*/ 41 h 325"/>
              <a:gd name="T56" fmla="*/ 184 w 325"/>
              <a:gd name="T57" fmla="*/ 31 h 325"/>
              <a:gd name="T58" fmla="*/ 146 w 325"/>
              <a:gd name="T59" fmla="*/ 0 h 325"/>
              <a:gd name="T60" fmla="*/ 139 w 325"/>
              <a:gd name="T61" fmla="*/ 33 h 325"/>
              <a:gd name="T62" fmla="*/ 108 w 325"/>
              <a:gd name="T63" fmla="*/ 41 h 325"/>
              <a:gd name="T64" fmla="*/ 59 w 325"/>
              <a:gd name="T65" fmla="*/ 36 h 325"/>
              <a:gd name="T66" fmla="*/ 72 w 325"/>
              <a:gd name="T67" fmla="*/ 67 h 325"/>
              <a:gd name="T68" fmla="*/ 256 w 325"/>
              <a:gd name="T69" fmla="*/ 219 h 325"/>
              <a:gd name="T70" fmla="*/ 69 w 325"/>
              <a:gd name="T71" fmla="*/ 106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5" h="325">
                <a:moveTo>
                  <a:pt x="72" y="67"/>
                </a:moveTo>
                <a:cubicBezTo>
                  <a:pt x="67" y="71"/>
                  <a:pt x="62" y="77"/>
                  <a:pt x="57" y="82"/>
                </a:cubicBezTo>
                <a:cubicBezTo>
                  <a:pt x="57" y="82"/>
                  <a:pt x="57" y="82"/>
                  <a:pt x="57" y="82"/>
                </a:cubicBezTo>
                <a:cubicBezTo>
                  <a:pt x="26" y="72"/>
                  <a:pt x="26" y="72"/>
                  <a:pt x="26" y="72"/>
                </a:cubicBezTo>
                <a:cubicBezTo>
                  <a:pt x="11" y="101"/>
                  <a:pt x="11" y="101"/>
                  <a:pt x="11" y="101"/>
                </a:cubicBezTo>
                <a:cubicBezTo>
                  <a:pt x="37" y="122"/>
                  <a:pt x="37" y="122"/>
                  <a:pt x="37" y="122"/>
                </a:cubicBezTo>
                <a:cubicBezTo>
                  <a:pt x="35" y="129"/>
                  <a:pt x="33" y="136"/>
                  <a:pt x="32" y="143"/>
                </a:cubicBezTo>
                <a:cubicBezTo>
                  <a:pt x="31" y="143"/>
                  <a:pt x="31" y="143"/>
                  <a:pt x="31" y="143"/>
                </a:cubicBezTo>
                <a:cubicBezTo>
                  <a:pt x="0" y="149"/>
                  <a:pt x="0" y="149"/>
                  <a:pt x="0" y="149"/>
                </a:cubicBezTo>
                <a:cubicBezTo>
                  <a:pt x="0" y="182"/>
                  <a:pt x="0" y="182"/>
                  <a:pt x="0" y="182"/>
                </a:cubicBezTo>
                <a:cubicBezTo>
                  <a:pt x="33" y="187"/>
                  <a:pt x="33" y="187"/>
                  <a:pt x="33" y="187"/>
                </a:cubicBezTo>
                <a:cubicBezTo>
                  <a:pt x="34" y="194"/>
                  <a:pt x="36" y="201"/>
                  <a:pt x="38" y="208"/>
                </a:cubicBezTo>
                <a:cubicBezTo>
                  <a:pt x="38" y="208"/>
                  <a:pt x="38" y="208"/>
                  <a:pt x="38" y="208"/>
                </a:cubicBezTo>
                <a:cubicBezTo>
                  <a:pt x="13" y="229"/>
                  <a:pt x="13" y="229"/>
                  <a:pt x="13" y="229"/>
                </a:cubicBezTo>
                <a:cubicBezTo>
                  <a:pt x="30" y="257"/>
                  <a:pt x="30" y="257"/>
                  <a:pt x="30" y="257"/>
                </a:cubicBezTo>
                <a:cubicBezTo>
                  <a:pt x="61" y="247"/>
                  <a:pt x="61" y="247"/>
                  <a:pt x="61" y="247"/>
                </a:cubicBezTo>
                <a:cubicBezTo>
                  <a:pt x="66" y="252"/>
                  <a:pt x="68" y="256"/>
                  <a:pt x="76" y="262"/>
                </a:cubicBezTo>
                <a:cubicBezTo>
                  <a:pt x="76" y="263"/>
                  <a:pt x="76" y="263"/>
                  <a:pt x="76" y="263"/>
                </a:cubicBezTo>
                <a:cubicBezTo>
                  <a:pt x="64" y="292"/>
                  <a:pt x="64" y="292"/>
                  <a:pt x="64" y="292"/>
                </a:cubicBezTo>
                <a:cubicBezTo>
                  <a:pt x="92" y="309"/>
                  <a:pt x="92" y="309"/>
                  <a:pt x="92" y="309"/>
                </a:cubicBezTo>
                <a:cubicBezTo>
                  <a:pt x="114" y="285"/>
                  <a:pt x="114" y="285"/>
                  <a:pt x="114" y="285"/>
                </a:cubicBezTo>
                <a:cubicBezTo>
                  <a:pt x="123" y="288"/>
                  <a:pt x="132" y="291"/>
                  <a:pt x="141" y="292"/>
                </a:cubicBezTo>
                <a:cubicBezTo>
                  <a:pt x="141" y="293"/>
                  <a:pt x="141" y="293"/>
                  <a:pt x="141" y="293"/>
                </a:cubicBezTo>
                <a:cubicBezTo>
                  <a:pt x="147" y="325"/>
                  <a:pt x="147" y="325"/>
                  <a:pt x="147" y="325"/>
                </a:cubicBezTo>
                <a:cubicBezTo>
                  <a:pt x="179" y="324"/>
                  <a:pt x="179" y="324"/>
                  <a:pt x="179" y="324"/>
                </a:cubicBezTo>
                <a:cubicBezTo>
                  <a:pt x="186" y="292"/>
                  <a:pt x="186" y="292"/>
                  <a:pt x="186" y="292"/>
                </a:cubicBezTo>
                <a:cubicBezTo>
                  <a:pt x="196" y="290"/>
                  <a:pt x="206" y="287"/>
                  <a:pt x="216" y="283"/>
                </a:cubicBezTo>
                <a:cubicBezTo>
                  <a:pt x="217" y="283"/>
                  <a:pt x="217" y="283"/>
                  <a:pt x="217" y="283"/>
                </a:cubicBezTo>
                <a:cubicBezTo>
                  <a:pt x="239" y="307"/>
                  <a:pt x="239" y="307"/>
                  <a:pt x="239" y="307"/>
                </a:cubicBezTo>
                <a:cubicBezTo>
                  <a:pt x="266" y="288"/>
                  <a:pt x="266" y="288"/>
                  <a:pt x="266" y="288"/>
                </a:cubicBezTo>
                <a:cubicBezTo>
                  <a:pt x="253" y="258"/>
                  <a:pt x="253" y="258"/>
                  <a:pt x="253" y="258"/>
                </a:cubicBezTo>
                <a:cubicBezTo>
                  <a:pt x="253" y="258"/>
                  <a:pt x="253" y="258"/>
                  <a:pt x="253" y="258"/>
                </a:cubicBezTo>
                <a:cubicBezTo>
                  <a:pt x="258" y="253"/>
                  <a:pt x="263" y="248"/>
                  <a:pt x="268" y="242"/>
                </a:cubicBezTo>
                <a:cubicBezTo>
                  <a:pt x="268" y="242"/>
                  <a:pt x="268" y="242"/>
                  <a:pt x="268" y="242"/>
                </a:cubicBezTo>
                <a:cubicBezTo>
                  <a:pt x="299" y="252"/>
                  <a:pt x="299" y="252"/>
                  <a:pt x="299" y="252"/>
                </a:cubicBezTo>
                <a:cubicBezTo>
                  <a:pt x="314" y="223"/>
                  <a:pt x="314" y="223"/>
                  <a:pt x="314" y="223"/>
                </a:cubicBezTo>
                <a:cubicBezTo>
                  <a:pt x="288" y="202"/>
                  <a:pt x="288" y="202"/>
                  <a:pt x="288" y="202"/>
                </a:cubicBezTo>
                <a:cubicBezTo>
                  <a:pt x="288" y="202"/>
                  <a:pt x="288" y="202"/>
                  <a:pt x="288" y="202"/>
                </a:cubicBezTo>
                <a:cubicBezTo>
                  <a:pt x="290" y="195"/>
                  <a:pt x="292" y="189"/>
                  <a:pt x="293" y="182"/>
                </a:cubicBezTo>
                <a:cubicBezTo>
                  <a:pt x="294" y="182"/>
                  <a:pt x="294" y="182"/>
                  <a:pt x="294" y="182"/>
                </a:cubicBezTo>
                <a:cubicBezTo>
                  <a:pt x="325" y="175"/>
                  <a:pt x="325" y="175"/>
                  <a:pt x="325" y="175"/>
                </a:cubicBezTo>
                <a:cubicBezTo>
                  <a:pt x="325" y="143"/>
                  <a:pt x="325" y="143"/>
                  <a:pt x="325" y="143"/>
                </a:cubicBezTo>
                <a:cubicBezTo>
                  <a:pt x="292" y="137"/>
                  <a:pt x="292" y="137"/>
                  <a:pt x="292" y="137"/>
                </a:cubicBezTo>
                <a:cubicBezTo>
                  <a:pt x="292" y="137"/>
                  <a:pt x="292" y="137"/>
                  <a:pt x="292" y="137"/>
                </a:cubicBezTo>
                <a:cubicBezTo>
                  <a:pt x="290" y="130"/>
                  <a:pt x="288" y="123"/>
                  <a:pt x="286" y="117"/>
                </a:cubicBezTo>
                <a:cubicBezTo>
                  <a:pt x="287" y="116"/>
                  <a:pt x="287" y="116"/>
                  <a:pt x="287" y="116"/>
                </a:cubicBezTo>
                <a:cubicBezTo>
                  <a:pt x="312" y="96"/>
                  <a:pt x="312" y="96"/>
                  <a:pt x="312" y="96"/>
                </a:cubicBezTo>
                <a:cubicBezTo>
                  <a:pt x="295" y="67"/>
                  <a:pt x="295" y="67"/>
                  <a:pt x="295" y="67"/>
                </a:cubicBezTo>
                <a:cubicBezTo>
                  <a:pt x="264" y="78"/>
                  <a:pt x="264" y="78"/>
                  <a:pt x="264" y="78"/>
                </a:cubicBezTo>
                <a:cubicBezTo>
                  <a:pt x="262" y="77"/>
                  <a:pt x="262" y="77"/>
                  <a:pt x="262" y="77"/>
                </a:cubicBezTo>
                <a:cubicBezTo>
                  <a:pt x="257" y="71"/>
                  <a:pt x="253" y="67"/>
                  <a:pt x="245" y="61"/>
                </a:cubicBezTo>
                <a:cubicBezTo>
                  <a:pt x="246" y="59"/>
                  <a:pt x="246" y="59"/>
                  <a:pt x="246" y="59"/>
                </a:cubicBezTo>
                <a:cubicBezTo>
                  <a:pt x="259" y="36"/>
                  <a:pt x="259" y="36"/>
                  <a:pt x="259" y="36"/>
                </a:cubicBezTo>
                <a:cubicBezTo>
                  <a:pt x="231" y="18"/>
                  <a:pt x="231" y="18"/>
                  <a:pt x="231" y="18"/>
                </a:cubicBezTo>
                <a:cubicBezTo>
                  <a:pt x="210" y="41"/>
                  <a:pt x="210" y="41"/>
                  <a:pt x="210" y="41"/>
                </a:cubicBezTo>
                <a:cubicBezTo>
                  <a:pt x="210" y="41"/>
                  <a:pt x="210" y="41"/>
                  <a:pt x="210" y="41"/>
                </a:cubicBezTo>
                <a:cubicBezTo>
                  <a:pt x="201" y="37"/>
                  <a:pt x="193" y="34"/>
                  <a:pt x="184" y="33"/>
                </a:cubicBezTo>
                <a:cubicBezTo>
                  <a:pt x="184" y="31"/>
                  <a:pt x="184" y="31"/>
                  <a:pt x="184" y="31"/>
                </a:cubicBezTo>
                <a:cubicBezTo>
                  <a:pt x="178" y="0"/>
                  <a:pt x="178" y="0"/>
                  <a:pt x="178" y="0"/>
                </a:cubicBezTo>
                <a:cubicBezTo>
                  <a:pt x="146" y="0"/>
                  <a:pt x="146" y="0"/>
                  <a:pt x="146" y="0"/>
                </a:cubicBezTo>
                <a:cubicBezTo>
                  <a:pt x="139" y="32"/>
                  <a:pt x="139" y="32"/>
                  <a:pt x="139" y="32"/>
                </a:cubicBezTo>
                <a:cubicBezTo>
                  <a:pt x="139" y="33"/>
                  <a:pt x="139" y="33"/>
                  <a:pt x="139" y="33"/>
                </a:cubicBezTo>
                <a:cubicBezTo>
                  <a:pt x="129" y="34"/>
                  <a:pt x="119" y="37"/>
                  <a:pt x="109" y="42"/>
                </a:cubicBezTo>
                <a:cubicBezTo>
                  <a:pt x="108" y="41"/>
                  <a:pt x="108" y="41"/>
                  <a:pt x="108" y="41"/>
                </a:cubicBezTo>
                <a:cubicBezTo>
                  <a:pt x="86" y="18"/>
                  <a:pt x="86" y="18"/>
                  <a:pt x="86" y="18"/>
                </a:cubicBezTo>
                <a:cubicBezTo>
                  <a:pt x="59" y="36"/>
                  <a:pt x="59" y="36"/>
                  <a:pt x="59" y="36"/>
                </a:cubicBezTo>
                <a:cubicBezTo>
                  <a:pt x="72" y="66"/>
                  <a:pt x="72" y="66"/>
                  <a:pt x="72" y="66"/>
                </a:cubicBezTo>
                <a:lnTo>
                  <a:pt x="72" y="67"/>
                </a:lnTo>
                <a:close/>
                <a:moveTo>
                  <a:pt x="219" y="69"/>
                </a:moveTo>
                <a:cubicBezTo>
                  <a:pt x="271" y="100"/>
                  <a:pt x="287" y="167"/>
                  <a:pt x="256" y="219"/>
                </a:cubicBezTo>
                <a:cubicBezTo>
                  <a:pt x="224" y="271"/>
                  <a:pt x="157" y="287"/>
                  <a:pt x="106" y="256"/>
                </a:cubicBezTo>
                <a:cubicBezTo>
                  <a:pt x="54" y="225"/>
                  <a:pt x="37" y="157"/>
                  <a:pt x="69" y="106"/>
                </a:cubicBezTo>
                <a:cubicBezTo>
                  <a:pt x="100" y="54"/>
                  <a:pt x="167" y="38"/>
                  <a:pt x="219" y="69"/>
                </a:cubicBezTo>
                <a:close/>
              </a:path>
            </a:pathLst>
          </a:custGeom>
          <a:solidFill>
            <a:schemeClr val="accent1">
              <a:alpha val="60000"/>
            </a:schemeClr>
          </a:solidFill>
          <a:ln>
            <a:noFill/>
          </a:ln>
        </p:spPr>
        <p:txBody>
          <a:bodyPr vert="horz" wrap="square" lIns="91440" tIns="45720" rIns="91440" bIns="45720" numCol="1" anchor="t" anchorCtr="0" compatLnSpc="1"/>
          <a:lstStyle/>
          <a:p>
            <a:endParaRPr lang="en-US">
              <a:solidFill>
                <a:schemeClr val="accent1"/>
              </a:solidFill>
            </a:endParaRPr>
          </a:p>
        </p:txBody>
      </p:sp>
      <p:sp>
        <p:nvSpPr>
          <p:cNvPr id="13" name="Freeform 12"/>
          <p:cNvSpPr>
            <a:spLocks noEditPoints="1"/>
          </p:cNvSpPr>
          <p:nvPr>
            <p:custDataLst>
              <p:tags r:id="rId5"/>
            </p:custDataLst>
          </p:nvPr>
        </p:nvSpPr>
        <p:spPr bwMode="auto">
          <a:xfrm>
            <a:off x="1241425" y="3044190"/>
            <a:ext cx="1829435" cy="1828165"/>
          </a:xfrm>
          <a:custGeom>
            <a:avLst/>
            <a:gdLst>
              <a:gd name="T0" fmla="*/ 97 w 547"/>
              <a:gd name="T1" fmla="*/ 139 h 547"/>
              <a:gd name="T2" fmla="*/ 44 w 547"/>
              <a:gd name="T3" fmla="*/ 122 h 547"/>
              <a:gd name="T4" fmla="*/ 62 w 547"/>
              <a:gd name="T5" fmla="*/ 206 h 547"/>
              <a:gd name="T6" fmla="*/ 52 w 547"/>
              <a:gd name="T7" fmla="*/ 240 h 547"/>
              <a:gd name="T8" fmla="*/ 1 w 547"/>
              <a:gd name="T9" fmla="*/ 306 h 547"/>
              <a:gd name="T10" fmla="*/ 65 w 547"/>
              <a:gd name="T11" fmla="*/ 350 h 547"/>
              <a:gd name="T12" fmla="*/ 23 w 547"/>
              <a:gd name="T13" fmla="*/ 385 h 547"/>
              <a:gd name="T14" fmla="*/ 103 w 547"/>
              <a:gd name="T15" fmla="*/ 416 h 547"/>
              <a:gd name="T16" fmla="*/ 128 w 547"/>
              <a:gd name="T17" fmla="*/ 442 h 547"/>
              <a:gd name="T18" fmla="*/ 155 w 547"/>
              <a:gd name="T19" fmla="*/ 520 h 547"/>
              <a:gd name="T20" fmla="*/ 237 w 547"/>
              <a:gd name="T21" fmla="*/ 492 h 547"/>
              <a:gd name="T22" fmla="*/ 247 w 547"/>
              <a:gd name="T23" fmla="*/ 547 h 547"/>
              <a:gd name="T24" fmla="*/ 312 w 547"/>
              <a:gd name="T25" fmla="*/ 492 h 547"/>
              <a:gd name="T26" fmla="*/ 364 w 547"/>
              <a:gd name="T27" fmla="*/ 477 h 547"/>
              <a:gd name="T28" fmla="*/ 448 w 547"/>
              <a:gd name="T29" fmla="*/ 486 h 547"/>
              <a:gd name="T30" fmla="*/ 426 w 547"/>
              <a:gd name="T31" fmla="*/ 434 h 547"/>
              <a:gd name="T32" fmla="*/ 451 w 547"/>
              <a:gd name="T33" fmla="*/ 408 h 547"/>
              <a:gd name="T34" fmla="*/ 528 w 547"/>
              <a:gd name="T35" fmla="*/ 376 h 547"/>
              <a:gd name="T36" fmla="*/ 484 w 547"/>
              <a:gd name="T37" fmla="*/ 341 h 547"/>
              <a:gd name="T38" fmla="*/ 494 w 547"/>
              <a:gd name="T39" fmla="*/ 306 h 547"/>
              <a:gd name="T40" fmla="*/ 546 w 547"/>
              <a:gd name="T41" fmla="*/ 240 h 547"/>
              <a:gd name="T42" fmla="*/ 491 w 547"/>
              <a:gd name="T43" fmla="*/ 231 h 547"/>
              <a:gd name="T44" fmla="*/ 483 w 547"/>
              <a:gd name="T45" fmla="*/ 196 h 547"/>
              <a:gd name="T46" fmla="*/ 497 w 547"/>
              <a:gd name="T47" fmla="*/ 113 h 547"/>
              <a:gd name="T48" fmla="*/ 440 w 547"/>
              <a:gd name="T49" fmla="*/ 130 h 547"/>
              <a:gd name="T50" fmla="*/ 413 w 547"/>
              <a:gd name="T51" fmla="*/ 101 h 547"/>
              <a:gd name="T52" fmla="*/ 389 w 547"/>
              <a:gd name="T53" fmla="*/ 32 h 547"/>
              <a:gd name="T54" fmla="*/ 353 w 547"/>
              <a:gd name="T55" fmla="*/ 69 h 547"/>
              <a:gd name="T56" fmla="*/ 310 w 547"/>
              <a:gd name="T57" fmla="*/ 53 h 547"/>
              <a:gd name="T58" fmla="*/ 245 w 547"/>
              <a:gd name="T59" fmla="*/ 0 h 547"/>
              <a:gd name="T60" fmla="*/ 235 w 547"/>
              <a:gd name="T61" fmla="*/ 55 h 547"/>
              <a:gd name="T62" fmla="*/ 182 w 547"/>
              <a:gd name="T63" fmla="*/ 69 h 547"/>
              <a:gd name="T64" fmla="*/ 99 w 547"/>
              <a:gd name="T65" fmla="*/ 61 h 547"/>
              <a:gd name="T66" fmla="*/ 121 w 547"/>
              <a:gd name="T67" fmla="*/ 113 h 547"/>
              <a:gd name="T68" fmla="*/ 430 w 547"/>
              <a:gd name="T69" fmla="*/ 369 h 547"/>
              <a:gd name="T70" fmla="*/ 116 w 547"/>
              <a:gd name="T71" fmla="*/ 178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7" h="547">
                <a:moveTo>
                  <a:pt x="121" y="113"/>
                </a:moveTo>
                <a:cubicBezTo>
                  <a:pt x="112" y="121"/>
                  <a:pt x="104" y="129"/>
                  <a:pt x="97" y="139"/>
                </a:cubicBezTo>
                <a:cubicBezTo>
                  <a:pt x="95" y="138"/>
                  <a:pt x="95" y="138"/>
                  <a:pt x="95" y="138"/>
                </a:cubicBezTo>
                <a:cubicBezTo>
                  <a:pt x="44" y="122"/>
                  <a:pt x="44" y="122"/>
                  <a:pt x="44" y="122"/>
                </a:cubicBezTo>
                <a:cubicBezTo>
                  <a:pt x="19" y="171"/>
                  <a:pt x="19" y="171"/>
                  <a:pt x="19" y="171"/>
                </a:cubicBezTo>
                <a:cubicBezTo>
                  <a:pt x="62" y="206"/>
                  <a:pt x="62" y="206"/>
                  <a:pt x="62" y="206"/>
                </a:cubicBezTo>
                <a:cubicBezTo>
                  <a:pt x="58" y="217"/>
                  <a:pt x="55" y="229"/>
                  <a:pt x="53" y="240"/>
                </a:cubicBezTo>
                <a:cubicBezTo>
                  <a:pt x="52" y="240"/>
                  <a:pt x="52" y="240"/>
                  <a:pt x="52" y="240"/>
                </a:cubicBezTo>
                <a:cubicBezTo>
                  <a:pt x="0" y="251"/>
                  <a:pt x="0" y="251"/>
                  <a:pt x="0" y="251"/>
                </a:cubicBezTo>
                <a:cubicBezTo>
                  <a:pt x="1" y="306"/>
                  <a:pt x="1" y="306"/>
                  <a:pt x="1" y="306"/>
                </a:cubicBezTo>
                <a:cubicBezTo>
                  <a:pt x="55" y="316"/>
                  <a:pt x="55" y="316"/>
                  <a:pt x="55" y="316"/>
                </a:cubicBezTo>
                <a:cubicBezTo>
                  <a:pt x="57" y="328"/>
                  <a:pt x="61" y="339"/>
                  <a:pt x="65" y="350"/>
                </a:cubicBezTo>
                <a:cubicBezTo>
                  <a:pt x="64" y="351"/>
                  <a:pt x="64" y="351"/>
                  <a:pt x="64" y="351"/>
                </a:cubicBezTo>
                <a:cubicBezTo>
                  <a:pt x="23" y="385"/>
                  <a:pt x="23" y="385"/>
                  <a:pt x="23" y="385"/>
                </a:cubicBezTo>
                <a:cubicBezTo>
                  <a:pt x="50" y="433"/>
                  <a:pt x="50" y="433"/>
                  <a:pt x="50" y="433"/>
                </a:cubicBezTo>
                <a:cubicBezTo>
                  <a:pt x="103" y="416"/>
                  <a:pt x="103" y="416"/>
                  <a:pt x="103" y="416"/>
                </a:cubicBezTo>
                <a:cubicBezTo>
                  <a:pt x="110" y="425"/>
                  <a:pt x="114" y="431"/>
                  <a:pt x="128" y="442"/>
                </a:cubicBezTo>
                <a:cubicBezTo>
                  <a:pt x="128" y="442"/>
                  <a:pt x="128" y="442"/>
                  <a:pt x="128" y="442"/>
                </a:cubicBezTo>
                <a:cubicBezTo>
                  <a:pt x="108" y="491"/>
                  <a:pt x="108" y="491"/>
                  <a:pt x="108" y="491"/>
                </a:cubicBezTo>
                <a:cubicBezTo>
                  <a:pt x="155" y="520"/>
                  <a:pt x="155" y="520"/>
                  <a:pt x="155" y="520"/>
                </a:cubicBezTo>
                <a:cubicBezTo>
                  <a:pt x="192" y="480"/>
                  <a:pt x="192" y="480"/>
                  <a:pt x="192" y="480"/>
                </a:cubicBezTo>
                <a:cubicBezTo>
                  <a:pt x="207" y="485"/>
                  <a:pt x="222" y="490"/>
                  <a:pt x="237" y="492"/>
                </a:cubicBezTo>
                <a:cubicBezTo>
                  <a:pt x="237" y="494"/>
                  <a:pt x="237" y="494"/>
                  <a:pt x="237" y="494"/>
                </a:cubicBezTo>
                <a:cubicBezTo>
                  <a:pt x="247" y="547"/>
                  <a:pt x="247" y="547"/>
                  <a:pt x="247" y="547"/>
                </a:cubicBezTo>
                <a:cubicBezTo>
                  <a:pt x="302" y="546"/>
                  <a:pt x="302" y="546"/>
                  <a:pt x="302" y="546"/>
                </a:cubicBezTo>
                <a:cubicBezTo>
                  <a:pt x="312" y="492"/>
                  <a:pt x="312" y="492"/>
                  <a:pt x="312" y="492"/>
                </a:cubicBezTo>
                <a:cubicBezTo>
                  <a:pt x="330" y="489"/>
                  <a:pt x="347" y="484"/>
                  <a:pt x="364" y="476"/>
                </a:cubicBezTo>
                <a:cubicBezTo>
                  <a:pt x="364" y="477"/>
                  <a:pt x="364" y="477"/>
                  <a:pt x="364" y="477"/>
                </a:cubicBezTo>
                <a:cubicBezTo>
                  <a:pt x="402" y="516"/>
                  <a:pt x="402" y="516"/>
                  <a:pt x="402" y="516"/>
                </a:cubicBezTo>
                <a:cubicBezTo>
                  <a:pt x="448" y="486"/>
                  <a:pt x="448" y="486"/>
                  <a:pt x="448" y="486"/>
                </a:cubicBezTo>
                <a:cubicBezTo>
                  <a:pt x="426" y="434"/>
                  <a:pt x="426" y="434"/>
                  <a:pt x="426" y="434"/>
                </a:cubicBezTo>
                <a:cubicBezTo>
                  <a:pt x="426" y="434"/>
                  <a:pt x="426" y="434"/>
                  <a:pt x="426" y="434"/>
                </a:cubicBezTo>
                <a:cubicBezTo>
                  <a:pt x="435" y="426"/>
                  <a:pt x="443" y="417"/>
                  <a:pt x="450" y="408"/>
                </a:cubicBezTo>
                <a:cubicBezTo>
                  <a:pt x="451" y="408"/>
                  <a:pt x="451" y="408"/>
                  <a:pt x="451" y="408"/>
                </a:cubicBezTo>
                <a:cubicBezTo>
                  <a:pt x="503" y="425"/>
                  <a:pt x="503" y="425"/>
                  <a:pt x="503" y="425"/>
                </a:cubicBezTo>
                <a:cubicBezTo>
                  <a:pt x="528" y="376"/>
                  <a:pt x="528" y="376"/>
                  <a:pt x="528" y="376"/>
                </a:cubicBezTo>
                <a:cubicBezTo>
                  <a:pt x="485" y="341"/>
                  <a:pt x="485" y="341"/>
                  <a:pt x="485" y="341"/>
                </a:cubicBezTo>
                <a:cubicBezTo>
                  <a:pt x="484" y="341"/>
                  <a:pt x="484" y="341"/>
                  <a:pt x="484" y="341"/>
                </a:cubicBezTo>
                <a:cubicBezTo>
                  <a:pt x="488" y="329"/>
                  <a:pt x="491" y="318"/>
                  <a:pt x="493" y="306"/>
                </a:cubicBezTo>
                <a:cubicBezTo>
                  <a:pt x="494" y="306"/>
                  <a:pt x="494" y="306"/>
                  <a:pt x="494" y="306"/>
                </a:cubicBezTo>
                <a:cubicBezTo>
                  <a:pt x="547" y="296"/>
                  <a:pt x="547" y="296"/>
                  <a:pt x="547" y="296"/>
                </a:cubicBezTo>
                <a:cubicBezTo>
                  <a:pt x="546" y="240"/>
                  <a:pt x="546" y="240"/>
                  <a:pt x="546" y="240"/>
                </a:cubicBezTo>
                <a:cubicBezTo>
                  <a:pt x="491" y="231"/>
                  <a:pt x="491" y="231"/>
                  <a:pt x="491" y="231"/>
                </a:cubicBezTo>
                <a:cubicBezTo>
                  <a:pt x="491" y="231"/>
                  <a:pt x="491" y="231"/>
                  <a:pt x="491" y="231"/>
                </a:cubicBezTo>
                <a:cubicBezTo>
                  <a:pt x="488" y="219"/>
                  <a:pt x="485" y="208"/>
                  <a:pt x="481" y="197"/>
                </a:cubicBezTo>
                <a:cubicBezTo>
                  <a:pt x="483" y="196"/>
                  <a:pt x="483" y="196"/>
                  <a:pt x="483" y="196"/>
                </a:cubicBezTo>
                <a:cubicBezTo>
                  <a:pt x="524" y="161"/>
                  <a:pt x="524" y="161"/>
                  <a:pt x="524" y="161"/>
                </a:cubicBezTo>
                <a:cubicBezTo>
                  <a:pt x="497" y="113"/>
                  <a:pt x="497" y="113"/>
                  <a:pt x="497" y="113"/>
                </a:cubicBezTo>
                <a:cubicBezTo>
                  <a:pt x="444" y="131"/>
                  <a:pt x="444" y="131"/>
                  <a:pt x="444" y="131"/>
                </a:cubicBezTo>
                <a:cubicBezTo>
                  <a:pt x="440" y="130"/>
                  <a:pt x="440" y="130"/>
                  <a:pt x="440" y="130"/>
                </a:cubicBezTo>
                <a:cubicBezTo>
                  <a:pt x="433" y="121"/>
                  <a:pt x="426" y="113"/>
                  <a:pt x="412" y="102"/>
                </a:cubicBezTo>
                <a:cubicBezTo>
                  <a:pt x="413" y="101"/>
                  <a:pt x="413" y="101"/>
                  <a:pt x="413" y="101"/>
                </a:cubicBezTo>
                <a:cubicBezTo>
                  <a:pt x="436" y="60"/>
                  <a:pt x="436" y="60"/>
                  <a:pt x="436" y="60"/>
                </a:cubicBezTo>
                <a:cubicBezTo>
                  <a:pt x="389" y="32"/>
                  <a:pt x="389" y="32"/>
                  <a:pt x="389" y="32"/>
                </a:cubicBezTo>
                <a:cubicBezTo>
                  <a:pt x="353" y="70"/>
                  <a:pt x="353" y="70"/>
                  <a:pt x="353" y="70"/>
                </a:cubicBezTo>
                <a:cubicBezTo>
                  <a:pt x="353" y="69"/>
                  <a:pt x="353" y="69"/>
                  <a:pt x="353" y="69"/>
                </a:cubicBezTo>
                <a:cubicBezTo>
                  <a:pt x="339" y="63"/>
                  <a:pt x="324" y="58"/>
                  <a:pt x="309" y="56"/>
                </a:cubicBezTo>
                <a:cubicBezTo>
                  <a:pt x="310" y="53"/>
                  <a:pt x="310" y="53"/>
                  <a:pt x="310" y="53"/>
                </a:cubicBezTo>
                <a:cubicBezTo>
                  <a:pt x="300" y="0"/>
                  <a:pt x="300" y="0"/>
                  <a:pt x="300" y="0"/>
                </a:cubicBezTo>
                <a:cubicBezTo>
                  <a:pt x="245" y="0"/>
                  <a:pt x="245" y="0"/>
                  <a:pt x="245" y="0"/>
                </a:cubicBezTo>
                <a:cubicBezTo>
                  <a:pt x="234" y="55"/>
                  <a:pt x="234" y="55"/>
                  <a:pt x="234" y="55"/>
                </a:cubicBezTo>
                <a:cubicBezTo>
                  <a:pt x="235" y="55"/>
                  <a:pt x="235" y="55"/>
                  <a:pt x="235" y="55"/>
                </a:cubicBezTo>
                <a:cubicBezTo>
                  <a:pt x="217" y="58"/>
                  <a:pt x="200" y="64"/>
                  <a:pt x="183" y="71"/>
                </a:cubicBezTo>
                <a:cubicBezTo>
                  <a:pt x="182" y="69"/>
                  <a:pt x="182" y="69"/>
                  <a:pt x="182" y="69"/>
                </a:cubicBezTo>
                <a:cubicBezTo>
                  <a:pt x="145" y="30"/>
                  <a:pt x="145" y="30"/>
                  <a:pt x="145" y="30"/>
                </a:cubicBezTo>
                <a:cubicBezTo>
                  <a:pt x="99" y="61"/>
                  <a:pt x="99" y="61"/>
                  <a:pt x="99" y="61"/>
                </a:cubicBezTo>
                <a:cubicBezTo>
                  <a:pt x="121" y="112"/>
                  <a:pt x="121" y="112"/>
                  <a:pt x="121" y="112"/>
                </a:cubicBezTo>
                <a:lnTo>
                  <a:pt x="121" y="113"/>
                </a:lnTo>
                <a:close/>
                <a:moveTo>
                  <a:pt x="369" y="116"/>
                </a:moveTo>
                <a:cubicBezTo>
                  <a:pt x="455" y="169"/>
                  <a:pt x="483" y="282"/>
                  <a:pt x="430" y="369"/>
                </a:cubicBezTo>
                <a:cubicBezTo>
                  <a:pt x="378" y="456"/>
                  <a:pt x="264" y="484"/>
                  <a:pt x="177" y="431"/>
                </a:cubicBezTo>
                <a:cubicBezTo>
                  <a:pt x="91" y="378"/>
                  <a:pt x="63" y="265"/>
                  <a:pt x="116" y="178"/>
                </a:cubicBezTo>
                <a:cubicBezTo>
                  <a:pt x="168" y="91"/>
                  <a:pt x="282" y="64"/>
                  <a:pt x="369" y="116"/>
                </a:cubicBezTo>
                <a:close/>
              </a:path>
            </a:pathLst>
          </a:custGeom>
          <a:solidFill>
            <a:schemeClr val="accent1">
              <a:alpha val="80000"/>
            </a:schemeClr>
          </a:solidFill>
          <a:ln>
            <a:noFill/>
          </a:ln>
        </p:spPr>
        <p:txBody>
          <a:bodyPr vert="horz" wrap="square" lIns="91440" tIns="45720" rIns="91440" bIns="45720" numCol="1" anchor="t" anchorCtr="0" compatLnSpc="1"/>
          <a:lstStyle/>
          <a:p>
            <a:endParaRPr lang="en-US">
              <a:solidFill>
                <a:schemeClr val="accent1"/>
              </a:solidFill>
            </a:endParaRPr>
          </a:p>
        </p:txBody>
      </p:sp>
      <p:sp>
        <p:nvSpPr>
          <p:cNvPr id="18" name="环形箭头 17"/>
          <p:cNvSpPr/>
          <p:nvPr>
            <p:custDataLst>
              <p:tags r:id="rId6"/>
            </p:custDataLst>
          </p:nvPr>
        </p:nvSpPr>
        <p:spPr>
          <a:xfrm flipH="1">
            <a:off x="848360" y="2597150"/>
            <a:ext cx="2725420" cy="2725420"/>
          </a:xfrm>
          <a:prstGeom prst="circularArrow">
            <a:avLst>
              <a:gd name="adj1" fmla="val 4672"/>
              <a:gd name="adj2" fmla="val 688138"/>
              <a:gd name="adj3" fmla="val 824476"/>
              <a:gd name="adj4" fmla="val 16616669"/>
              <a:gd name="adj5" fmla="val 6514"/>
            </a:avLst>
          </a:prstGeom>
          <a:solidFill>
            <a:schemeClr val="accent1">
              <a:alpha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31" name="环形箭头 30"/>
          <p:cNvSpPr/>
          <p:nvPr>
            <p:custDataLst>
              <p:tags r:id="rId7"/>
            </p:custDataLst>
          </p:nvPr>
        </p:nvSpPr>
        <p:spPr>
          <a:xfrm>
            <a:off x="2489835" y="3207385"/>
            <a:ext cx="3212465" cy="3211830"/>
          </a:xfrm>
          <a:prstGeom prst="circularArrow">
            <a:avLst>
              <a:gd name="adj1" fmla="val 5068"/>
              <a:gd name="adj2" fmla="val 670356"/>
              <a:gd name="adj3" fmla="val 1731422"/>
              <a:gd name="adj4" fmla="val 16417229"/>
              <a:gd name="adj5" fmla="val 6055"/>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2" name="图片 13" descr="343439383331313b343532303032343bb7a2b2bcb9dcc0ed"/>
          <p:cNvSpPr/>
          <p:nvPr>
            <p:custDataLst>
              <p:tags r:id="rId8"/>
            </p:custDataLst>
          </p:nvPr>
        </p:nvSpPr>
        <p:spPr>
          <a:xfrm>
            <a:off x="3792855" y="4606925"/>
            <a:ext cx="606425" cy="411480"/>
          </a:xfrm>
          <a:custGeom>
            <a:avLst/>
            <a:gdLst>
              <a:gd name="connsiteX0" fmla="*/ 454748 w 539114"/>
              <a:gd name="connsiteY0" fmla="*/ 160944 h 365828"/>
              <a:gd name="connsiteX1" fmla="*/ 338707 w 539114"/>
              <a:gd name="connsiteY1" fmla="*/ 996 h 365828"/>
              <a:gd name="connsiteX2" fmla="*/ 197515 w 539114"/>
              <a:gd name="connsiteY2" fmla="*/ 94259 h 365828"/>
              <a:gd name="connsiteX3" fmla="*/ 120784 w 539114"/>
              <a:gd name="connsiteY3" fmla="*/ 88392 h 365828"/>
              <a:gd name="connsiteX4" fmla="*/ 88109 w 539114"/>
              <a:gd name="connsiteY4" fmla="*/ 160638 h 365828"/>
              <a:gd name="connsiteX5" fmla="*/ 114 w 539114"/>
              <a:gd name="connsiteY5" fmla="*/ 271677 h 365828"/>
              <a:gd name="connsiteX6" fmla="*/ 95631 w 539114"/>
              <a:gd name="connsiteY6" fmla="*/ 365947 h 365828"/>
              <a:gd name="connsiteX7" fmla="*/ 242920 w 539114"/>
              <a:gd name="connsiteY7" fmla="*/ 365947 h 365828"/>
              <a:gd name="connsiteX8" fmla="*/ 242920 w 539114"/>
              <a:gd name="connsiteY8" fmla="*/ 268394 h 365828"/>
              <a:gd name="connsiteX9" fmla="*/ 196627 w 539114"/>
              <a:gd name="connsiteY9" fmla="*/ 268394 h 365828"/>
              <a:gd name="connsiteX10" fmla="*/ 274476 w 539114"/>
              <a:gd name="connsiteY10" fmla="*/ 180954 h 365828"/>
              <a:gd name="connsiteX11" fmla="*/ 352326 w 539114"/>
              <a:gd name="connsiteY11" fmla="*/ 268394 h 365828"/>
              <a:gd name="connsiteX12" fmla="*/ 306031 w 539114"/>
              <a:gd name="connsiteY12" fmla="*/ 268394 h 365828"/>
              <a:gd name="connsiteX13" fmla="*/ 306031 w 539114"/>
              <a:gd name="connsiteY13" fmla="*/ 365947 h 365828"/>
              <a:gd name="connsiteX14" fmla="*/ 439703 w 539114"/>
              <a:gd name="connsiteY14" fmla="*/ 365947 h 365828"/>
              <a:gd name="connsiteX15" fmla="*/ 538962 w 539114"/>
              <a:gd name="connsiteY15" fmla="*/ 277237 h 365828"/>
              <a:gd name="connsiteX16" fmla="*/ 454748 w 539114"/>
              <a:gd name="connsiteY16" fmla="*/ 160944 h 36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9114" h="365828">
                <a:moveTo>
                  <a:pt x="454748" y="160944"/>
                </a:moveTo>
                <a:cubicBezTo>
                  <a:pt x="454748" y="160944"/>
                  <a:pt x="464893" y="17416"/>
                  <a:pt x="338707" y="996"/>
                </a:cubicBezTo>
                <a:cubicBezTo>
                  <a:pt x="230459" y="-10475"/>
                  <a:pt x="197515" y="94259"/>
                  <a:pt x="197515" y="94259"/>
                </a:cubicBezTo>
                <a:cubicBezTo>
                  <a:pt x="197515" y="94259"/>
                  <a:pt x="164762" y="61420"/>
                  <a:pt x="120784" y="88392"/>
                </a:cubicBezTo>
                <a:cubicBezTo>
                  <a:pt x="81126" y="113656"/>
                  <a:pt x="88109" y="160638"/>
                  <a:pt x="88109" y="160638"/>
                </a:cubicBezTo>
                <a:cubicBezTo>
                  <a:pt x="88109" y="160638"/>
                  <a:pt x="114" y="178064"/>
                  <a:pt x="114" y="271677"/>
                </a:cubicBezTo>
                <a:cubicBezTo>
                  <a:pt x="2159" y="364940"/>
                  <a:pt x="95631" y="365947"/>
                  <a:pt x="95631" y="365947"/>
                </a:cubicBezTo>
                <a:lnTo>
                  <a:pt x="242920" y="365947"/>
                </a:lnTo>
                <a:lnTo>
                  <a:pt x="242920" y="268394"/>
                </a:lnTo>
                <a:lnTo>
                  <a:pt x="196627" y="268394"/>
                </a:lnTo>
                <a:lnTo>
                  <a:pt x="274476" y="180954"/>
                </a:lnTo>
                <a:lnTo>
                  <a:pt x="352326" y="268394"/>
                </a:lnTo>
                <a:lnTo>
                  <a:pt x="306031" y="268394"/>
                </a:lnTo>
                <a:lnTo>
                  <a:pt x="306031" y="365947"/>
                </a:lnTo>
                <a:lnTo>
                  <a:pt x="439703" y="365947"/>
                </a:lnTo>
                <a:cubicBezTo>
                  <a:pt x="439703" y="365947"/>
                  <a:pt x="526810" y="365947"/>
                  <a:pt x="538962" y="277237"/>
                </a:cubicBezTo>
                <a:cubicBezTo>
                  <a:pt x="544747" y="180035"/>
                  <a:pt x="454748" y="160944"/>
                  <a:pt x="454748" y="160944"/>
                </a:cubicBezTo>
                <a:close/>
              </a:path>
            </a:pathLst>
          </a:custGeom>
          <a:solidFill>
            <a:schemeClr val="accent1"/>
          </a:solidFill>
          <a:ln w="19054" cap="flat">
            <a:noFill/>
            <a:prstDash val="solid"/>
            <a:miter/>
          </a:ln>
        </p:spPr>
        <p:txBody>
          <a:bodyPr rtlCol="0" anchor="ctr"/>
          <a:lstStyle/>
          <a:p>
            <a:endParaRPr lang="zh-CN" altLang="en-US"/>
          </a:p>
        </p:txBody>
      </p:sp>
      <p:sp>
        <p:nvSpPr>
          <p:cNvPr id="3" name="图片 9" descr="343435383038363b343532323339303bbacfcdacc7a9caf0"/>
          <p:cNvSpPr/>
          <p:nvPr>
            <p:custDataLst>
              <p:tags r:id="rId9"/>
            </p:custDataLst>
          </p:nvPr>
        </p:nvSpPr>
        <p:spPr>
          <a:xfrm>
            <a:off x="3214370" y="2437130"/>
            <a:ext cx="338455" cy="402590"/>
          </a:xfrm>
          <a:custGeom>
            <a:avLst/>
            <a:gdLst>
              <a:gd name="connsiteX0" fmla="*/ 195160 w 300837"/>
              <a:gd name="connsiteY0" fmla="*/ 3917 h 358140"/>
              <a:gd name="connsiteX1" fmla="*/ 265994 w 300837"/>
              <a:gd name="connsiteY1" fmla="*/ 59853 h 358140"/>
              <a:gd name="connsiteX2" fmla="*/ 195160 w 300837"/>
              <a:gd name="connsiteY2" fmla="*/ 59853 h 358140"/>
              <a:gd name="connsiteX3" fmla="*/ 195160 w 300837"/>
              <a:gd name="connsiteY3" fmla="*/ 3917 h 358140"/>
              <a:gd name="connsiteX4" fmla="*/ 144070 w 300837"/>
              <a:gd name="connsiteY4" fmla="*/ 311419 h 358140"/>
              <a:gd name="connsiteX5" fmla="*/ 135730 w 300837"/>
              <a:gd name="connsiteY5" fmla="*/ 344671 h 358140"/>
              <a:gd name="connsiteX6" fmla="*/ 136334 w 300837"/>
              <a:gd name="connsiteY6" fmla="*/ 357740 h 358140"/>
              <a:gd name="connsiteX7" fmla="*/ 7119 w 300837"/>
              <a:gd name="connsiteY7" fmla="*/ 357740 h 358140"/>
              <a:gd name="connsiteX8" fmla="*/ -416 w 300837"/>
              <a:gd name="connsiteY8" fmla="*/ 350268 h 358140"/>
              <a:gd name="connsiteX9" fmla="*/ -416 w 300837"/>
              <a:gd name="connsiteY9" fmla="*/ 7074 h 358140"/>
              <a:gd name="connsiteX10" fmla="*/ 7119 w 300837"/>
              <a:gd name="connsiteY10" fmla="*/ -400 h 358140"/>
              <a:gd name="connsiteX11" fmla="*/ 180090 w 300837"/>
              <a:gd name="connsiteY11" fmla="*/ -400 h 358140"/>
              <a:gd name="connsiteX12" fmla="*/ 180090 w 300837"/>
              <a:gd name="connsiteY12" fmla="*/ 67325 h 358140"/>
              <a:gd name="connsiteX13" fmla="*/ 187625 w 300837"/>
              <a:gd name="connsiteY13" fmla="*/ 74799 h 358140"/>
              <a:gd name="connsiteX14" fmla="*/ 270385 w 300837"/>
              <a:gd name="connsiteY14" fmla="*/ 74799 h 358140"/>
              <a:gd name="connsiteX15" fmla="*/ 270385 w 300837"/>
              <a:gd name="connsiteY15" fmla="*/ 194037 h 358140"/>
              <a:gd name="connsiteX16" fmla="*/ 246613 w 300837"/>
              <a:gd name="connsiteY16" fmla="*/ 205309 h 358140"/>
              <a:gd name="connsiteX17" fmla="*/ 150397 w 300837"/>
              <a:gd name="connsiteY17" fmla="*/ 300669 h 358140"/>
              <a:gd name="connsiteX18" fmla="*/ 144070 w 300837"/>
              <a:gd name="connsiteY18" fmla="*/ 311419 h 358140"/>
              <a:gd name="connsiteX19" fmla="*/ 160631 w 300837"/>
              <a:gd name="connsiteY19" fmla="*/ 311659 h 358140"/>
              <a:gd name="connsiteX20" fmla="*/ 239320 w 300837"/>
              <a:gd name="connsiteY20" fmla="*/ 233564 h 358140"/>
              <a:gd name="connsiteX21" fmla="*/ 275098 w 300837"/>
              <a:gd name="connsiteY21" fmla="*/ 269054 h 358140"/>
              <a:gd name="connsiteX22" fmla="*/ 196449 w 300837"/>
              <a:gd name="connsiteY22" fmla="*/ 347110 h 358140"/>
              <a:gd name="connsiteX23" fmla="*/ 192985 w 300837"/>
              <a:gd name="connsiteY23" fmla="*/ 349068 h 358140"/>
              <a:gd name="connsiteX24" fmla="*/ 159382 w 300837"/>
              <a:gd name="connsiteY24" fmla="*/ 357420 h 358140"/>
              <a:gd name="connsiteX25" fmla="*/ 157568 w 300837"/>
              <a:gd name="connsiteY25" fmla="*/ 357660 h 358140"/>
              <a:gd name="connsiteX26" fmla="*/ 152209 w 300837"/>
              <a:gd name="connsiteY26" fmla="*/ 355501 h 358140"/>
              <a:gd name="connsiteX27" fmla="*/ 150236 w 300837"/>
              <a:gd name="connsiteY27" fmla="*/ 348427 h 358140"/>
              <a:gd name="connsiteX28" fmla="*/ 158656 w 300837"/>
              <a:gd name="connsiteY28" fmla="*/ 315096 h 358140"/>
              <a:gd name="connsiteX29" fmla="*/ 160631 w 300837"/>
              <a:gd name="connsiteY29" fmla="*/ 311659 h 358140"/>
              <a:gd name="connsiteX30" fmla="*/ 292988 w 300837"/>
              <a:gd name="connsiteY30" fmla="*/ 215859 h 358140"/>
              <a:gd name="connsiteX31" fmla="*/ 292988 w 300837"/>
              <a:gd name="connsiteY31" fmla="*/ 251350 h 358140"/>
              <a:gd name="connsiteX32" fmla="*/ 285695 w 300837"/>
              <a:gd name="connsiteY32" fmla="*/ 258582 h 358140"/>
              <a:gd name="connsiteX33" fmla="*/ 249916 w 300837"/>
              <a:gd name="connsiteY33" fmla="*/ 223093 h 358140"/>
              <a:gd name="connsiteX34" fmla="*/ 257210 w 300837"/>
              <a:gd name="connsiteY34" fmla="*/ 215859 h 358140"/>
              <a:gd name="connsiteX35" fmla="*/ 292988 w 300837"/>
              <a:gd name="connsiteY35" fmla="*/ 215859 h 358140"/>
              <a:gd name="connsiteX36" fmla="*/ 71212 w 300837"/>
              <a:gd name="connsiteY36" fmla="*/ 107042 h 358140"/>
              <a:gd name="connsiteX37" fmla="*/ 64049 w 300837"/>
              <a:gd name="connsiteY37" fmla="*/ 114205 h 358140"/>
              <a:gd name="connsiteX38" fmla="*/ 64049 w 300837"/>
              <a:gd name="connsiteY38" fmla="*/ 121368 h 358140"/>
              <a:gd name="connsiteX39" fmla="*/ 71212 w 300837"/>
              <a:gd name="connsiteY39" fmla="*/ 128530 h 358140"/>
              <a:gd name="connsiteX40" fmla="*/ 200142 w 300837"/>
              <a:gd name="connsiteY40" fmla="*/ 128530 h 358140"/>
              <a:gd name="connsiteX41" fmla="*/ 207305 w 300837"/>
              <a:gd name="connsiteY41" fmla="*/ 121368 h 358140"/>
              <a:gd name="connsiteX42" fmla="*/ 207305 w 300837"/>
              <a:gd name="connsiteY42" fmla="*/ 114205 h 358140"/>
              <a:gd name="connsiteX43" fmla="*/ 200142 w 300837"/>
              <a:gd name="connsiteY43" fmla="*/ 107042 h 358140"/>
              <a:gd name="connsiteX44" fmla="*/ 71212 w 300837"/>
              <a:gd name="connsiteY44" fmla="*/ 107042 h 358140"/>
              <a:gd name="connsiteX45" fmla="*/ 71212 w 300837"/>
              <a:gd name="connsiteY45" fmla="*/ 164344 h 358140"/>
              <a:gd name="connsiteX46" fmla="*/ 64049 w 300837"/>
              <a:gd name="connsiteY46" fmla="*/ 171507 h 358140"/>
              <a:gd name="connsiteX47" fmla="*/ 64049 w 300837"/>
              <a:gd name="connsiteY47" fmla="*/ 178670 h 358140"/>
              <a:gd name="connsiteX48" fmla="*/ 71212 w 300837"/>
              <a:gd name="connsiteY48" fmla="*/ 185833 h 358140"/>
              <a:gd name="connsiteX49" fmla="*/ 185817 w 300837"/>
              <a:gd name="connsiteY49" fmla="*/ 185833 h 358140"/>
              <a:gd name="connsiteX50" fmla="*/ 192980 w 300837"/>
              <a:gd name="connsiteY50" fmla="*/ 178670 h 358140"/>
              <a:gd name="connsiteX51" fmla="*/ 192980 w 300837"/>
              <a:gd name="connsiteY51" fmla="*/ 171507 h 358140"/>
              <a:gd name="connsiteX52" fmla="*/ 185817 w 300837"/>
              <a:gd name="connsiteY52" fmla="*/ 164344 h 358140"/>
              <a:gd name="connsiteX53" fmla="*/ 71212 w 300837"/>
              <a:gd name="connsiteY53" fmla="*/ 164344 h 358140"/>
              <a:gd name="connsiteX54" fmla="*/ 71212 w 300837"/>
              <a:gd name="connsiteY54" fmla="*/ 221647 h 358140"/>
              <a:gd name="connsiteX55" fmla="*/ 64049 w 300837"/>
              <a:gd name="connsiteY55" fmla="*/ 228810 h 358140"/>
              <a:gd name="connsiteX56" fmla="*/ 64049 w 300837"/>
              <a:gd name="connsiteY56" fmla="*/ 235972 h 358140"/>
              <a:gd name="connsiteX57" fmla="*/ 71212 w 300837"/>
              <a:gd name="connsiteY57" fmla="*/ 243135 h 358140"/>
              <a:gd name="connsiteX58" fmla="*/ 157166 w 300837"/>
              <a:gd name="connsiteY58" fmla="*/ 243135 h 358140"/>
              <a:gd name="connsiteX59" fmla="*/ 164328 w 300837"/>
              <a:gd name="connsiteY59" fmla="*/ 235972 h 358140"/>
              <a:gd name="connsiteX60" fmla="*/ 164328 w 300837"/>
              <a:gd name="connsiteY60" fmla="*/ 228810 h 358140"/>
              <a:gd name="connsiteX61" fmla="*/ 157166 w 300837"/>
              <a:gd name="connsiteY61" fmla="*/ 221647 h 358140"/>
              <a:gd name="connsiteX62" fmla="*/ 71212 w 300837"/>
              <a:gd name="connsiteY62" fmla="*/ 221647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00837" h="358140">
                <a:moveTo>
                  <a:pt x="195160" y="3917"/>
                </a:moveTo>
                <a:lnTo>
                  <a:pt x="265994" y="59853"/>
                </a:lnTo>
                <a:lnTo>
                  <a:pt x="195160" y="59853"/>
                </a:lnTo>
                <a:lnTo>
                  <a:pt x="195160" y="3917"/>
                </a:lnTo>
                <a:moveTo>
                  <a:pt x="144070" y="311419"/>
                </a:moveTo>
                <a:lnTo>
                  <a:pt x="135730" y="344671"/>
                </a:lnTo>
                <a:cubicBezTo>
                  <a:pt x="134601" y="349028"/>
                  <a:pt x="134762" y="353583"/>
                  <a:pt x="136334" y="357740"/>
                </a:cubicBezTo>
                <a:lnTo>
                  <a:pt x="7119" y="357740"/>
                </a:lnTo>
                <a:cubicBezTo>
                  <a:pt x="2968" y="357740"/>
                  <a:pt x="-416" y="354383"/>
                  <a:pt x="-416" y="350268"/>
                </a:cubicBezTo>
                <a:lnTo>
                  <a:pt x="-416" y="7074"/>
                </a:lnTo>
                <a:cubicBezTo>
                  <a:pt x="-416" y="2957"/>
                  <a:pt x="2968" y="-400"/>
                  <a:pt x="7119" y="-400"/>
                </a:cubicBezTo>
                <a:lnTo>
                  <a:pt x="180090" y="-400"/>
                </a:lnTo>
                <a:lnTo>
                  <a:pt x="180090" y="67325"/>
                </a:lnTo>
                <a:cubicBezTo>
                  <a:pt x="180090" y="71442"/>
                  <a:pt x="183476" y="74799"/>
                  <a:pt x="187625" y="74799"/>
                </a:cubicBezTo>
                <a:lnTo>
                  <a:pt x="270385" y="74799"/>
                </a:lnTo>
                <a:lnTo>
                  <a:pt x="270385" y="194037"/>
                </a:lnTo>
                <a:cubicBezTo>
                  <a:pt x="261280" y="195077"/>
                  <a:pt x="252857" y="199033"/>
                  <a:pt x="246613" y="205309"/>
                </a:cubicBezTo>
                <a:lnTo>
                  <a:pt x="150397" y="300669"/>
                </a:lnTo>
                <a:cubicBezTo>
                  <a:pt x="147294" y="303506"/>
                  <a:pt x="145038" y="307462"/>
                  <a:pt x="144070" y="311419"/>
                </a:cubicBezTo>
                <a:moveTo>
                  <a:pt x="160631" y="311659"/>
                </a:moveTo>
                <a:lnTo>
                  <a:pt x="239320" y="233564"/>
                </a:lnTo>
                <a:lnTo>
                  <a:pt x="275098" y="269054"/>
                </a:lnTo>
                <a:lnTo>
                  <a:pt x="196449" y="347110"/>
                </a:lnTo>
                <a:cubicBezTo>
                  <a:pt x="195483" y="348110"/>
                  <a:pt x="194273" y="348748"/>
                  <a:pt x="192985" y="349068"/>
                </a:cubicBezTo>
                <a:lnTo>
                  <a:pt x="159382" y="357420"/>
                </a:lnTo>
                <a:cubicBezTo>
                  <a:pt x="158776" y="357580"/>
                  <a:pt x="158172" y="357660"/>
                  <a:pt x="157568" y="357660"/>
                </a:cubicBezTo>
                <a:cubicBezTo>
                  <a:pt x="155595" y="357660"/>
                  <a:pt x="153661" y="356901"/>
                  <a:pt x="152209" y="355501"/>
                </a:cubicBezTo>
                <a:cubicBezTo>
                  <a:pt x="150316" y="353663"/>
                  <a:pt x="149551" y="350985"/>
                  <a:pt x="150236" y="348427"/>
                </a:cubicBezTo>
                <a:lnTo>
                  <a:pt x="158656" y="315096"/>
                </a:lnTo>
                <a:cubicBezTo>
                  <a:pt x="158978" y="313818"/>
                  <a:pt x="159663" y="312537"/>
                  <a:pt x="160631" y="311659"/>
                </a:cubicBezTo>
                <a:moveTo>
                  <a:pt x="292988" y="215859"/>
                </a:moveTo>
                <a:cubicBezTo>
                  <a:pt x="302899" y="225651"/>
                  <a:pt x="302899" y="241597"/>
                  <a:pt x="292988" y="251350"/>
                </a:cubicBezTo>
                <a:lnTo>
                  <a:pt x="285695" y="258582"/>
                </a:lnTo>
                <a:lnTo>
                  <a:pt x="249916" y="223093"/>
                </a:lnTo>
                <a:lnTo>
                  <a:pt x="257210" y="215859"/>
                </a:lnTo>
                <a:cubicBezTo>
                  <a:pt x="266718" y="206308"/>
                  <a:pt x="283440" y="206308"/>
                  <a:pt x="292988" y="215859"/>
                </a:cubicBezTo>
                <a:moveTo>
                  <a:pt x="71212" y="107042"/>
                </a:moveTo>
                <a:cubicBezTo>
                  <a:pt x="67256" y="107042"/>
                  <a:pt x="64049" y="110249"/>
                  <a:pt x="64049" y="114205"/>
                </a:cubicBezTo>
                <a:lnTo>
                  <a:pt x="64049" y="121368"/>
                </a:lnTo>
                <a:cubicBezTo>
                  <a:pt x="64049" y="125324"/>
                  <a:pt x="67256" y="128530"/>
                  <a:pt x="71212" y="128530"/>
                </a:cubicBezTo>
                <a:lnTo>
                  <a:pt x="200142" y="128530"/>
                </a:lnTo>
                <a:cubicBezTo>
                  <a:pt x="204099" y="128530"/>
                  <a:pt x="207305" y="125324"/>
                  <a:pt x="207305" y="121368"/>
                </a:cubicBezTo>
                <a:lnTo>
                  <a:pt x="207305" y="114205"/>
                </a:lnTo>
                <a:cubicBezTo>
                  <a:pt x="207305" y="110249"/>
                  <a:pt x="204099" y="107042"/>
                  <a:pt x="200142" y="107042"/>
                </a:cubicBezTo>
                <a:lnTo>
                  <a:pt x="71212" y="107042"/>
                </a:lnTo>
                <a:moveTo>
                  <a:pt x="71212" y="164344"/>
                </a:moveTo>
                <a:cubicBezTo>
                  <a:pt x="67256" y="164344"/>
                  <a:pt x="64049" y="167551"/>
                  <a:pt x="64049" y="171507"/>
                </a:cubicBezTo>
                <a:lnTo>
                  <a:pt x="64049" y="178670"/>
                </a:lnTo>
                <a:cubicBezTo>
                  <a:pt x="64049" y="182626"/>
                  <a:pt x="67256" y="185833"/>
                  <a:pt x="71212" y="185833"/>
                </a:cubicBezTo>
                <a:lnTo>
                  <a:pt x="185817" y="185833"/>
                </a:lnTo>
                <a:cubicBezTo>
                  <a:pt x="189773" y="185833"/>
                  <a:pt x="192980" y="182626"/>
                  <a:pt x="192980" y="178670"/>
                </a:cubicBezTo>
                <a:lnTo>
                  <a:pt x="192980" y="171507"/>
                </a:lnTo>
                <a:cubicBezTo>
                  <a:pt x="192980" y="167551"/>
                  <a:pt x="189773" y="164344"/>
                  <a:pt x="185817" y="164344"/>
                </a:cubicBezTo>
                <a:lnTo>
                  <a:pt x="71212" y="164344"/>
                </a:lnTo>
                <a:moveTo>
                  <a:pt x="71212" y="221647"/>
                </a:moveTo>
                <a:cubicBezTo>
                  <a:pt x="67256" y="221647"/>
                  <a:pt x="64049" y="224854"/>
                  <a:pt x="64049" y="228810"/>
                </a:cubicBezTo>
                <a:lnTo>
                  <a:pt x="64049" y="235972"/>
                </a:lnTo>
                <a:cubicBezTo>
                  <a:pt x="64049" y="239929"/>
                  <a:pt x="67256" y="243135"/>
                  <a:pt x="71212" y="243135"/>
                </a:cubicBezTo>
                <a:lnTo>
                  <a:pt x="157166" y="243135"/>
                </a:lnTo>
                <a:cubicBezTo>
                  <a:pt x="161122" y="243135"/>
                  <a:pt x="164328" y="239929"/>
                  <a:pt x="164328" y="235972"/>
                </a:cubicBezTo>
                <a:lnTo>
                  <a:pt x="164328" y="228810"/>
                </a:lnTo>
                <a:cubicBezTo>
                  <a:pt x="164328" y="224854"/>
                  <a:pt x="161122" y="221647"/>
                  <a:pt x="157166" y="221647"/>
                </a:cubicBezTo>
                <a:lnTo>
                  <a:pt x="71212" y="221647"/>
                </a:lnTo>
              </a:path>
            </a:pathLst>
          </a:custGeom>
          <a:solidFill>
            <a:schemeClr val="accent1">
              <a:alpha val="60000"/>
            </a:schemeClr>
          </a:solidFill>
          <a:ln w="441" cap="flat">
            <a:noFill/>
            <a:prstDash val="solid"/>
            <a:miter/>
          </a:ln>
        </p:spPr>
        <p:txBody>
          <a:bodyPr rtlCol="0" anchor="ctr"/>
          <a:lstStyle/>
          <a:p>
            <a:endParaRPr lang="zh-CN" altLang="en-US"/>
          </a:p>
        </p:txBody>
      </p:sp>
      <p:sp>
        <p:nvSpPr>
          <p:cNvPr id="4" name="图片 11" descr="343435383037343b343532333834333bb9a4d7f7"/>
          <p:cNvSpPr/>
          <p:nvPr>
            <p:custDataLst>
              <p:tags r:id="rId10"/>
            </p:custDataLst>
          </p:nvPr>
        </p:nvSpPr>
        <p:spPr>
          <a:xfrm>
            <a:off x="1940560" y="3757930"/>
            <a:ext cx="431165" cy="400685"/>
          </a:xfrm>
          <a:custGeom>
            <a:avLst/>
            <a:gdLst>
              <a:gd name="connsiteX0" fmla="*/ 238674 w 383540"/>
              <a:gd name="connsiteY0" fmla="*/ 214735 h 356048"/>
              <a:gd name="connsiteX1" fmla="*/ 238674 w 383540"/>
              <a:gd name="connsiteY1" fmla="*/ 220977 h 356048"/>
              <a:gd name="connsiteX2" fmla="*/ 231178 w 383540"/>
              <a:gd name="connsiteY2" fmla="*/ 228512 h 356048"/>
              <a:gd name="connsiteX3" fmla="*/ 153443 w 383540"/>
              <a:gd name="connsiteY3" fmla="*/ 228512 h 356048"/>
              <a:gd name="connsiteX4" fmla="*/ 145948 w 383540"/>
              <a:gd name="connsiteY4" fmla="*/ 220977 h 356048"/>
              <a:gd name="connsiteX5" fmla="*/ 145948 w 383540"/>
              <a:gd name="connsiteY5" fmla="*/ 214735 h 356048"/>
              <a:gd name="connsiteX6" fmla="*/ 114 w 383540"/>
              <a:gd name="connsiteY6" fmla="*/ 214735 h 356048"/>
              <a:gd name="connsiteX7" fmla="*/ 114 w 383540"/>
              <a:gd name="connsiteY7" fmla="*/ 325381 h 356048"/>
              <a:gd name="connsiteX8" fmla="*/ 30523 w 383540"/>
              <a:gd name="connsiteY8" fmla="*/ 356164 h 356048"/>
              <a:gd name="connsiteX9" fmla="*/ 353243 w 383540"/>
              <a:gd name="connsiteY9" fmla="*/ 356164 h 356048"/>
              <a:gd name="connsiteX10" fmla="*/ 383651 w 383540"/>
              <a:gd name="connsiteY10" fmla="*/ 325381 h 356048"/>
              <a:gd name="connsiteX11" fmla="*/ 383651 w 383540"/>
              <a:gd name="connsiteY11" fmla="*/ 214735 h 356048"/>
              <a:gd name="connsiteX12" fmla="*/ 238674 w 383540"/>
              <a:gd name="connsiteY12" fmla="*/ 214735 h 356048"/>
              <a:gd name="connsiteX13" fmla="*/ 145948 w 383540"/>
              <a:gd name="connsiteY13" fmla="*/ 191917 h 356048"/>
              <a:gd name="connsiteX14" fmla="*/ 145948 w 383540"/>
              <a:gd name="connsiteY14" fmla="*/ 185673 h 356048"/>
              <a:gd name="connsiteX15" fmla="*/ 153443 w 383540"/>
              <a:gd name="connsiteY15" fmla="*/ 178140 h 356048"/>
              <a:gd name="connsiteX16" fmla="*/ 231178 w 383540"/>
              <a:gd name="connsiteY16" fmla="*/ 178140 h 356048"/>
              <a:gd name="connsiteX17" fmla="*/ 238674 w 383540"/>
              <a:gd name="connsiteY17" fmla="*/ 185673 h 356048"/>
              <a:gd name="connsiteX18" fmla="*/ 238674 w 383540"/>
              <a:gd name="connsiteY18" fmla="*/ 191917 h 356048"/>
              <a:gd name="connsiteX19" fmla="*/ 383654 w 383540"/>
              <a:gd name="connsiteY19" fmla="*/ 191917 h 356048"/>
              <a:gd name="connsiteX20" fmla="*/ 383651 w 383540"/>
              <a:gd name="connsiteY20" fmla="*/ 84284 h 356048"/>
              <a:gd name="connsiteX21" fmla="*/ 353457 w 383540"/>
              <a:gd name="connsiteY21" fmla="*/ 53501 h 356048"/>
              <a:gd name="connsiteX22" fmla="*/ 264372 w 383540"/>
              <a:gd name="connsiteY22" fmla="*/ 53501 h 356048"/>
              <a:gd name="connsiteX23" fmla="*/ 264372 w 383540"/>
              <a:gd name="connsiteY23" fmla="*/ 24870 h 356048"/>
              <a:gd name="connsiteX24" fmla="*/ 241887 w 383540"/>
              <a:gd name="connsiteY24" fmla="*/ 115 h 356048"/>
              <a:gd name="connsiteX25" fmla="*/ 142308 w 383540"/>
              <a:gd name="connsiteY25" fmla="*/ 115 h 356048"/>
              <a:gd name="connsiteX26" fmla="*/ 119822 w 383540"/>
              <a:gd name="connsiteY26" fmla="*/ 24870 h 356048"/>
              <a:gd name="connsiteX27" fmla="*/ 119822 w 383540"/>
              <a:gd name="connsiteY27" fmla="*/ 53501 h 356048"/>
              <a:gd name="connsiteX28" fmla="*/ 30523 w 383540"/>
              <a:gd name="connsiteY28" fmla="*/ 53501 h 356048"/>
              <a:gd name="connsiteX29" fmla="*/ 114 w 383540"/>
              <a:gd name="connsiteY29" fmla="*/ 84284 h 356048"/>
              <a:gd name="connsiteX30" fmla="*/ 114 w 383540"/>
              <a:gd name="connsiteY30" fmla="*/ 191917 h 356048"/>
              <a:gd name="connsiteX31" fmla="*/ 145948 w 383540"/>
              <a:gd name="connsiteY31" fmla="*/ 191917 h 356048"/>
              <a:gd name="connsiteX32" fmla="*/ 146805 w 383540"/>
              <a:gd name="connsiteY32" fmla="*/ 31113 h 356048"/>
              <a:gd name="connsiteX33" fmla="*/ 152372 w 383540"/>
              <a:gd name="connsiteY33" fmla="*/ 25516 h 356048"/>
              <a:gd name="connsiteX34" fmla="*/ 231608 w 383540"/>
              <a:gd name="connsiteY34" fmla="*/ 25516 h 356048"/>
              <a:gd name="connsiteX35" fmla="*/ 237175 w 383540"/>
              <a:gd name="connsiteY35" fmla="*/ 31113 h 356048"/>
              <a:gd name="connsiteX36" fmla="*/ 237175 w 383540"/>
              <a:gd name="connsiteY36" fmla="*/ 53286 h 356048"/>
              <a:gd name="connsiteX37" fmla="*/ 146805 w 383540"/>
              <a:gd name="connsiteY37" fmla="*/ 53286 h 356048"/>
              <a:gd name="connsiteX38" fmla="*/ 146805 w 383540"/>
              <a:gd name="connsiteY38" fmla="*/ 31113 h 3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83540" h="356048">
                <a:moveTo>
                  <a:pt x="238674" y="214735"/>
                </a:moveTo>
                <a:lnTo>
                  <a:pt x="238674" y="220977"/>
                </a:lnTo>
                <a:cubicBezTo>
                  <a:pt x="238674" y="225068"/>
                  <a:pt x="235247" y="228512"/>
                  <a:pt x="231178" y="228512"/>
                </a:cubicBezTo>
                <a:lnTo>
                  <a:pt x="153443" y="228512"/>
                </a:lnTo>
                <a:cubicBezTo>
                  <a:pt x="149375" y="228512"/>
                  <a:pt x="145948" y="225068"/>
                  <a:pt x="145948" y="220977"/>
                </a:cubicBezTo>
                <a:lnTo>
                  <a:pt x="145948" y="214735"/>
                </a:lnTo>
                <a:lnTo>
                  <a:pt x="114" y="214735"/>
                </a:lnTo>
                <a:lnTo>
                  <a:pt x="114" y="325381"/>
                </a:lnTo>
                <a:cubicBezTo>
                  <a:pt x="114" y="342388"/>
                  <a:pt x="13819" y="356164"/>
                  <a:pt x="30523" y="356164"/>
                </a:cubicBezTo>
                <a:lnTo>
                  <a:pt x="353243" y="356164"/>
                </a:lnTo>
                <a:cubicBezTo>
                  <a:pt x="370161" y="356164"/>
                  <a:pt x="383651" y="342388"/>
                  <a:pt x="383651" y="325381"/>
                </a:cubicBezTo>
                <a:lnTo>
                  <a:pt x="383651" y="214735"/>
                </a:lnTo>
                <a:lnTo>
                  <a:pt x="238674" y="214735"/>
                </a:lnTo>
                <a:moveTo>
                  <a:pt x="145948" y="191917"/>
                </a:moveTo>
                <a:lnTo>
                  <a:pt x="145948" y="185673"/>
                </a:lnTo>
                <a:cubicBezTo>
                  <a:pt x="145948" y="181584"/>
                  <a:pt x="149375" y="178140"/>
                  <a:pt x="153443" y="178140"/>
                </a:cubicBezTo>
                <a:lnTo>
                  <a:pt x="231178" y="178140"/>
                </a:lnTo>
                <a:cubicBezTo>
                  <a:pt x="235247" y="178140"/>
                  <a:pt x="238674" y="181584"/>
                  <a:pt x="238674" y="185673"/>
                </a:cubicBezTo>
                <a:lnTo>
                  <a:pt x="238674" y="191917"/>
                </a:lnTo>
                <a:lnTo>
                  <a:pt x="383654" y="191917"/>
                </a:lnTo>
                <a:lnTo>
                  <a:pt x="383651" y="84284"/>
                </a:lnTo>
                <a:cubicBezTo>
                  <a:pt x="383865" y="67278"/>
                  <a:pt x="370161" y="53501"/>
                  <a:pt x="353457" y="53501"/>
                </a:cubicBezTo>
                <a:lnTo>
                  <a:pt x="264372" y="53501"/>
                </a:lnTo>
                <a:lnTo>
                  <a:pt x="264372" y="24870"/>
                </a:lnTo>
                <a:cubicBezTo>
                  <a:pt x="264372" y="12385"/>
                  <a:pt x="254306" y="115"/>
                  <a:pt x="241887" y="115"/>
                </a:cubicBezTo>
                <a:lnTo>
                  <a:pt x="142308" y="115"/>
                </a:lnTo>
                <a:cubicBezTo>
                  <a:pt x="129887" y="115"/>
                  <a:pt x="119822" y="12385"/>
                  <a:pt x="119822" y="24870"/>
                </a:cubicBezTo>
                <a:lnTo>
                  <a:pt x="119822" y="53501"/>
                </a:lnTo>
                <a:lnTo>
                  <a:pt x="30523" y="53501"/>
                </a:lnTo>
                <a:cubicBezTo>
                  <a:pt x="13819" y="53501"/>
                  <a:pt x="114" y="67278"/>
                  <a:pt x="114" y="84284"/>
                </a:cubicBezTo>
                <a:lnTo>
                  <a:pt x="114" y="191917"/>
                </a:lnTo>
                <a:lnTo>
                  <a:pt x="145948" y="191917"/>
                </a:lnTo>
                <a:moveTo>
                  <a:pt x="146805" y="31113"/>
                </a:moveTo>
                <a:cubicBezTo>
                  <a:pt x="146805" y="28100"/>
                  <a:pt x="149161" y="25516"/>
                  <a:pt x="152372" y="25516"/>
                </a:cubicBezTo>
                <a:lnTo>
                  <a:pt x="231608" y="25516"/>
                </a:lnTo>
                <a:cubicBezTo>
                  <a:pt x="234605" y="25516"/>
                  <a:pt x="237175" y="27884"/>
                  <a:pt x="237175" y="31113"/>
                </a:cubicBezTo>
                <a:lnTo>
                  <a:pt x="237175" y="53286"/>
                </a:lnTo>
                <a:lnTo>
                  <a:pt x="146805" y="53286"/>
                </a:lnTo>
                <a:lnTo>
                  <a:pt x="146805" y="31113"/>
                </a:lnTo>
              </a:path>
            </a:pathLst>
          </a:custGeom>
          <a:solidFill>
            <a:schemeClr val="accent1">
              <a:alpha val="80000"/>
            </a:schemeClr>
          </a:solidFill>
          <a:ln w="13619" cap="flat">
            <a:noFill/>
            <a:prstDash val="solid"/>
            <a:miter/>
          </a:ln>
        </p:spPr>
        <p:txBody>
          <a:bodyPr rtlCol="0" anchor="ctr"/>
          <a:lstStyle/>
          <a:p>
            <a:endParaRPr lang="zh-CN" altLang="en-US"/>
          </a:p>
        </p:txBody>
      </p:sp>
      <p:sp>
        <p:nvSpPr>
          <p:cNvPr id="9" name="矩形 8"/>
          <p:cNvSpPr/>
          <p:nvPr>
            <p:custDataLst>
              <p:tags r:id="rId11"/>
            </p:custDataLst>
          </p:nvPr>
        </p:nvSpPr>
        <p:spPr>
          <a:xfrm>
            <a:off x="6778282" y="2456974"/>
            <a:ext cx="4452548" cy="3239544"/>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600" kern="0" dirty="0">
                <a:ln>
                  <a:noFill/>
                  <a:prstDash val="sysDot"/>
                </a:ln>
                <a:solidFill>
                  <a:schemeClr val="tx1">
                    <a:lumMod val="85000"/>
                    <a:lumOff val="15000"/>
                  </a:schemeClr>
                </a:solidFill>
                <a:latin typeface="+mn-ea"/>
                <a:cs typeface="+mn-ea"/>
              </a:rPr>
              <a:t>系统应能够在至少1000名用户同时在线的情况下稳定运行。</a:t>
            </a:r>
            <a:endParaRPr lang="zh-CN" altLang="en-US" sz="1600" kern="0" dirty="0">
              <a:ln>
                <a:noFill/>
                <a:prstDash val="sysDot"/>
              </a:ln>
              <a:solidFill>
                <a:schemeClr val="tx1">
                  <a:lumMod val="85000"/>
                  <a:lumOff val="15000"/>
                </a:schemeClr>
              </a:solidFill>
              <a:latin typeface="+mn-ea"/>
              <a:cs typeface="+mn-ea"/>
            </a:endParaRPr>
          </a:p>
        </p:txBody>
      </p:sp>
      <p:sp>
        <p:nvSpPr>
          <p:cNvPr id="21" name="矩形 20"/>
          <p:cNvSpPr/>
          <p:nvPr>
            <p:custDataLst>
              <p:tags r:id="rId12"/>
            </p:custDataLst>
          </p:nvPr>
        </p:nvSpPr>
        <p:spPr>
          <a:xfrm>
            <a:off x="6770661" y="1973678"/>
            <a:ext cx="4452548" cy="379778"/>
          </a:xfrm>
          <a:prstGeom prst="rect">
            <a:avLst/>
          </a:prstGeom>
          <a:noFill/>
        </p:spPr>
        <p:txBody>
          <a:bodyPr wrap="square" lIns="0" tIns="0" rIns="0" bIns="0" rtlCol="0" anchor="b">
            <a:noAutofit/>
          </a:bodyPr>
          <a:p>
            <a:pPr>
              <a:spcBef>
                <a:spcPct val="0"/>
              </a:spcBef>
              <a:spcAft>
                <a:spcPct val="0"/>
              </a:spcAft>
            </a:pPr>
            <a:r>
              <a:rPr lang="zh-CN" altLang="en-US" sz="2000" b="1" dirty="0">
                <a:solidFill>
                  <a:schemeClr val="accent1"/>
                </a:solidFill>
                <a:latin typeface="+mn-ea"/>
                <a:cs typeface="+mn-ea"/>
              </a:rPr>
              <a:t>需求规格</a:t>
            </a:r>
            <a:endParaRPr lang="zh-CN" altLang="en-US" sz="2000" b="1" dirty="0">
              <a:solidFill>
                <a:schemeClr val="accent1"/>
              </a:solidFill>
              <a:latin typeface="+mn-ea"/>
              <a:cs typeface="+mn-ea"/>
            </a:endParaRPr>
          </a:p>
        </p:txBody>
      </p:sp>
      <p:sp>
        <p:nvSpPr>
          <p:cNvPr id="22" name="椭圆 21"/>
          <p:cNvSpPr/>
          <p:nvPr>
            <p:custDataLst>
              <p:tags r:id="rId13"/>
            </p:custDataLst>
          </p:nvPr>
        </p:nvSpPr>
        <p:spPr>
          <a:xfrm>
            <a:off x="6206074" y="1973043"/>
            <a:ext cx="466149" cy="466149"/>
          </a:xfrm>
          <a:prstGeom prst="ellipse">
            <a:avLst/>
          </a:prstGeom>
          <a:solidFill>
            <a:schemeClr val="accent1"/>
          </a:solidFill>
          <a:effectLst/>
        </p:spPr>
        <p:txBody>
          <a:bodyPr wrap="none" lIns="0" tIns="0" rIns="0" bIns="0" rtlCol="0" anchor="ctr" anchorCtr="0">
            <a:noAutofit/>
          </a:bodyPr>
          <a:p>
            <a:pPr algn="ctr">
              <a:spcBef>
                <a:spcPct val="0"/>
              </a:spcBef>
              <a:spcAft>
                <a:spcPct val="0"/>
              </a:spcAft>
            </a:pPr>
            <a:r>
              <a:rPr lang="en-US" altLang="zh-CN" sz="1600" b="1" dirty="0">
                <a:solidFill>
                  <a:srgbClr val="FFFFFF"/>
                </a:solidFill>
                <a:latin typeface="+mn-ea"/>
                <a:cs typeface="+mn-ea"/>
              </a:rPr>
              <a:t>01</a:t>
            </a:r>
            <a:endParaRPr lang="en-US" altLang="zh-CN" sz="1600" b="1" dirty="0">
              <a:solidFill>
                <a:srgbClr val="FFFFFF"/>
              </a:solidFill>
              <a:latin typeface="+mn-ea"/>
              <a:cs typeface="+mn-ea"/>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data/temp/cd0d602a-b112-11ef-b318-12692d2fc591.jpg@base@tag=imgScale&amp;m=1&amp;w=1742&amp;h=1903&amp;q=95cd0d602a-b112-11ef-b318-12692d2fc591"/>
          <p:cNvPicPr>
            <a:picLocks noChangeAspect="1"/>
          </p:cNvPicPr>
          <p:nvPr>
            <p:custDataLst>
              <p:tags r:id="rId1"/>
            </p:custDataLst>
          </p:nvPr>
        </p:nvPicPr>
        <p:blipFill>
          <a:blip r:embed="rId2"/>
          <a:srcRect l="10178" r="10178"/>
          <a:stretch>
            <a:fillRect/>
          </a:stretch>
        </p:blipFill>
        <p:spPr>
          <a:xfrm>
            <a:off x="5920740" y="0"/>
            <a:ext cx="6277610" cy="6857365"/>
          </a:xfrm>
          <a:custGeom>
            <a:avLst/>
            <a:gdLst/>
            <a:ahLst/>
            <a:cxnLst>
              <a:cxn ang="3">
                <a:pos x="hc" y="t"/>
              </a:cxn>
              <a:cxn ang="cd2">
                <a:pos x="l" y="vc"/>
              </a:cxn>
              <a:cxn ang="cd4">
                <a:pos x="hc" y="b"/>
              </a:cxn>
              <a:cxn ang="0">
                <a:pos x="r" y="vc"/>
              </a:cxn>
            </a:cxnLst>
            <a:rect l="l" t="t" r="r" b="b"/>
            <a:pathLst>
              <a:path w="9886" h="10799">
                <a:moveTo>
                  <a:pt x="2361" y="0"/>
                </a:moveTo>
                <a:lnTo>
                  <a:pt x="9886" y="0"/>
                </a:lnTo>
                <a:lnTo>
                  <a:pt x="9886" y="10799"/>
                </a:lnTo>
                <a:lnTo>
                  <a:pt x="2232" y="10798"/>
                </a:lnTo>
                <a:lnTo>
                  <a:pt x="0" y="5399"/>
                </a:lnTo>
                <a:lnTo>
                  <a:pt x="2361" y="0"/>
                </a:lnTo>
                <a:close/>
              </a:path>
            </a:pathLst>
          </a:custGeom>
          <a:solidFill>
            <a:schemeClr val="accent1"/>
          </a:solidFill>
          <a:ln>
            <a:solidFill>
              <a:schemeClr val="accent1">
                <a:alpha val="20000"/>
              </a:schemeClr>
            </a:solidFill>
          </a:ln>
        </p:spPr>
      </p:pic>
      <p:sp>
        <p:nvSpPr>
          <p:cNvPr id="3" name="标题 2"/>
          <p:cNvSpPr>
            <a:spLocks noGrp="1"/>
          </p:cNvSpPr>
          <p:nvPr>
            <p:ph type="title"/>
            <p:custDataLst>
              <p:tags r:id="rId3"/>
            </p:custDataLst>
          </p:nvPr>
        </p:nvSpPr>
        <p:spPr>
          <a:xfrm>
            <a:off x="907732" y="1591309"/>
            <a:ext cx="4014787" cy="1462088"/>
          </a:xfrm>
        </p:spPr>
        <p:txBody>
          <a:bodyPr lIns="0" tIns="0" rIns="0" bIns="0" anchor="t" anchorCtr="0">
            <a:noAutofit/>
          </a:bodyPr>
          <a:lstStyle/>
          <a:p>
            <a:pPr algn="l"/>
            <a:r>
              <a:rPr lang="zh-CN" altLang="en-US" sz="4400" dirty="0"/>
              <a:t>数据库性能</a:t>
            </a:r>
            <a:endParaRPr lang="zh-CN" altLang="en-US" sz="4400" dirty="0"/>
          </a:p>
        </p:txBody>
      </p:sp>
      <p:sp>
        <p:nvSpPr>
          <p:cNvPr id="6" name="图形 4"/>
          <p:cNvSpPr/>
          <p:nvPr>
            <p:custDataLst>
              <p:tags r:id="rId4"/>
            </p:custDataLst>
          </p:nvPr>
        </p:nvSpPr>
        <p:spPr>
          <a:xfrm rot="10800000">
            <a:off x="5753735" y="0"/>
            <a:ext cx="1983740" cy="6858635"/>
          </a:xfrm>
          <a:custGeom>
            <a:avLst/>
            <a:gdLst>
              <a:gd name="connsiteX0" fmla="*/ 0 w 4532499"/>
              <a:gd name="connsiteY0" fmla="*/ 0 h 6847690"/>
              <a:gd name="connsiteX1" fmla="*/ 1343436 w 4532499"/>
              <a:gd name="connsiteY1" fmla="*/ 0 h 6847690"/>
              <a:gd name="connsiteX2" fmla="*/ 4532500 w 4532499"/>
              <a:gd name="connsiteY2" fmla="*/ 3423846 h 6847690"/>
              <a:gd name="connsiteX3" fmla="*/ 1343436 w 4532499"/>
              <a:gd name="connsiteY3" fmla="*/ 6847691 h 6847690"/>
              <a:gd name="connsiteX4" fmla="*/ 0 w 4532499"/>
              <a:gd name="connsiteY4" fmla="*/ 6847691 h 6847690"/>
              <a:gd name="connsiteX5" fmla="*/ 3205041 w 4532499"/>
              <a:gd name="connsiteY5" fmla="*/ 3423846 h 684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2499" h="6847690">
                <a:moveTo>
                  <a:pt x="0" y="0"/>
                </a:moveTo>
                <a:lnTo>
                  <a:pt x="1343436" y="0"/>
                </a:lnTo>
                <a:lnTo>
                  <a:pt x="4532500" y="3423846"/>
                </a:lnTo>
                <a:lnTo>
                  <a:pt x="1343436" y="6847691"/>
                </a:lnTo>
                <a:lnTo>
                  <a:pt x="0" y="6847691"/>
                </a:lnTo>
                <a:lnTo>
                  <a:pt x="3205041" y="3423846"/>
                </a:lnTo>
                <a:close/>
              </a:path>
            </a:pathLst>
          </a:custGeom>
          <a:gradFill>
            <a:gsLst>
              <a:gs pos="0">
                <a:schemeClr val="accent1">
                  <a:lumMod val="75000"/>
                </a:schemeClr>
              </a:gs>
              <a:gs pos="100000">
                <a:schemeClr val="accent1">
                  <a:lumMod val="60000"/>
                  <a:lumOff val="40000"/>
                </a:schemeClr>
              </a:gs>
            </a:gsLst>
            <a:lin ang="5400000" scaled="1"/>
          </a:gradFill>
          <a:ln w="16801" cap="flat">
            <a:noFill/>
            <a:prstDash val="solid"/>
            <a:miter/>
          </a:ln>
        </p:spPr>
        <p:txBody>
          <a:bodyPr rtlCol="0" anchor="ctr"/>
          <a:lstStyle/>
          <a:p>
            <a:endParaRPr lang="zh-CN" altLang="en-US" dirty="0">
              <a:solidFill>
                <a:schemeClr val="accent6"/>
              </a:solidFill>
            </a:endParaRPr>
          </a:p>
        </p:txBody>
      </p:sp>
      <p:sp>
        <p:nvSpPr>
          <p:cNvPr id="7" name="任意多边形: 形状 6"/>
          <p:cNvSpPr/>
          <p:nvPr>
            <p:custDataLst>
              <p:tags r:id="rId5"/>
            </p:custDataLst>
          </p:nvPr>
        </p:nvSpPr>
        <p:spPr>
          <a:xfrm>
            <a:off x="5519420" y="-635"/>
            <a:ext cx="1508125" cy="6858635"/>
          </a:xfrm>
          <a:custGeom>
            <a:avLst/>
            <a:gdLst>
              <a:gd name="connsiteX0" fmla="*/ 1410247 w 1508125"/>
              <a:gd name="connsiteY0" fmla="*/ 0 h 6858635"/>
              <a:gd name="connsiteX1" fmla="*/ 1508125 w 1508125"/>
              <a:gd name="connsiteY1" fmla="*/ 0 h 6858635"/>
              <a:gd name="connsiteX2" fmla="*/ 109273 w 1508125"/>
              <a:gd name="connsiteY2" fmla="*/ 3441458 h 6858635"/>
              <a:gd name="connsiteX3" fmla="*/ 108509 w 1508125"/>
              <a:gd name="connsiteY3" fmla="*/ 3441471 h 6858635"/>
              <a:gd name="connsiteX4" fmla="*/ 1493656 w 1508125"/>
              <a:gd name="connsiteY4" fmla="*/ 6858635 h 6858635"/>
              <a:gd name="connsiteX5" fmla="*/ 1400449 w 1508125"/>
              <a:gd name="connsiteY5" fmla="*/ 6858635 h 6858635"/>
              <a:gd name="connsiteX6" fmla="*/ 1881 w 1508125"/>
              <a:gd name="connsiteY6" fmla="*/ 3443337 h 6858635"/>
              <a:gd name="connsiteX7" fmla="*/ 0 w 1508125"/>
              <a:gd name="connsiteY7" fmla="*/ 3443370 h 6858635"/>
              <a:gd name="connsiteX8" fmla="*/ 1410247 w 1508125"/>
              <a:gd name="connsiteY8" fmla="*/ 0 h 6858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8125" h="6858635">
                <a:moveTo>
                  <a:pt x="1410247" y="0"/>
                </a:moveTo>
                <a:lnTo>
                  <a:pt x="1508125" y="0"/>
                </a:lnTo>
                <a:lnTo>
                  <a:pt x="109273" y="3441458"/>
                </a:lnTo>
                <a:lnTo>
                  <a:pt x="108509" y="3441471"/>
                </a:lnTo>
                <a:lnTo>
                  <a:pt x="1493656" y="6858635"/>
                </a:lnTo>
                <a:lnTo>
                  <a:pt x="1400449" y="6858635"/>
                </a:lnTo>
                <a:lnTo>
                  <a:pt x="1881" y="3443337"/>
                </a:lnTo>
                <a:lnTo>
                  <a:pt x="0" y="3443370"/>
                </a:lnTo>
                <a:lnTo>
                  <a:pt x="1410247"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1"/>
          <p:cNvSpPr/>
          <p:nvPr>
            <p:custDataLst>
              <p:tags r:id="rId6"/>
            </p:custDataLst>
          </p:nvPr>
        </p:nvSpPr>
        <p:spPr>
          <a:xfrm>
            <a:off x="924037" y="4116895"/>
            <a:ext cx="3385596" cy="1796037"/>
          </a:xfrm>
          <a:prstGeom prst="rect">
            <a:avLst/>
          </a:prstGeom>
          <a:noFill/>
        </p:spPr>
        <p:txBody>
          <a:bodyPr wrap="square" lIns="0" tIns="0" rIns="0" bIns="0" rtlCol="0" anchor="t" anchorCtr="0">
            <a:noAutofit/>
          </a:bodyPr>
          <a:p>
            <a:pPr marL="0" algn="l" rtl="0" eaLnBrk="1" latinLnBrk="0" hangingPunct="1">
              <a:lnSpc>
                <a:spcPct val="150000"/>
              </a:lnSpc>
              <a:spcBef>
                <a:spcPts val="0"/>
              </a:spcBef>
              <a:spcAft>
                <a:spcPts val="0"/>
              </a:spcAft>
            </a:pPr>
            <a:r>
              <a:rPr lang="zh-CN" altLang="en-US" kern="0" dirty="0">
                <a:ln>
                  <a:noFill/>
                  <a:prstDash val="sysDot"/>
                </a:ln>
                <a:solidFill>
                  <a:schemeClr val="tx1">
                    <a:lumMod val="85000"/>
                    <a:lumOff val="15000"/>
                  </a:schemeClr>
                </a:solidFill>
                <a:latin typeface="+mn-ea"/>
                <a:sym typeface="+mn-ea"/>
              </a:rPr>
              <a:t>数据库设计需优化，确保在高并发情况下查询和写入操作的高效性。</a:t>
            </a:r>
            <a:endParaRPr lang="zh-CN" altLang="en-US" kern="0" dirty="0">
              <a:ln>
                <a:noFill/>
                <a:prstDash val="sysDot"/>
              </a:ln>
              <a:solidFill>
                <a:schemeClr val="tx1">
                  <a:lumMod val="85000"/>
                  <a:lumOff val="15000"/>
                </a:schemeClr>
              </a:solidFill>
              <a:latin typeface="+mn-ea"/>
              <a:sym typeface="+mn-ea"/>
            </a:endParaRPr>
          </a:p>
        </p:txBody>
      </p:sp>
      <p:sp>
        <p:nvSpPr>
          <p:cNvPr id="4" name="圆角矩形 13"/>
          <p:cNvSpPr/>
          <p:nvPr>
            <p:custDataLst>
              <p:tags r:id="rId7"/>
            </p:custDataLst>
          </p:nvPr>
        </p:nvSpPr>
        <p:spPr>
          <a:xfrm>
            <a:off x="924037" y="3474591"/>
            <a:ext cx="1827468" cy="527629"/>
          </a:xfrm>
          <a:prstGeom prst="roundRect">
            <a:avLst>
              <a:gd name="adj" fmla="val 20150"/>
            </a:avLst>
          </a:prstGeom>
          <a:gradFill>
            <a:gsLst>
              <a:gs pos="0">
                <a:schemeClr val="accent1"/>
              </a:gs>
              <a:gs pos="100000">
                <a:schemeClr val="accent1">
                  <a:lumMod val="60000"/>
                  <a:lumOff val="40000"/>
                </a:schemeClr>
              </a:gs>
            </a:gsLst>
            <a:lin ang="0" scaled="0"/>
          </a:gradFill>
          <a:ln>
            <a:noFill/>
          </a:ln>
          <a:effectLst>
            <a:outerShdw blurRad="127000" dist="38100" dir="2700000" algn="tl" rotWithShape="0">
              <a:schemeClr val="accent1">
                <a:alpha val="25000"/>
              </a:schemeClr>
            </a:outerShdw>
          </a:effectLst>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lIns="0" tIns="0" rIns="0" bIns="0" numCol="1" spcCol="0" rtlCol="0" fromWordArt="0" anchor="ctr" anchorCtr="0" forceAA="0" compatLnSpc="1">
            <a:noAutofit/>
          </a:bodyPr>
          <a:p>
            <a:pPr algn="ctr">
              <a:spcBef>
                <a:spcPct val="0"/>
              </a:spcBef>
              <a:spcAft>
                <a:spcPct val="0"/>
              </a:spcAft>
            </a:pPr>
            <a:r>
              <a:rPr lang="zh-CN" altLang="en-US" sz="2000" b="1" dirty="0">
                <a:uFillTx/>
                <a:latin typeface="+mn-ea"/>
                <a:cs typeface="+mn-ea"/>
                <a:sym typeface="+mn-ea"/>
              </a:rPr>
              <a:t>需求规格</a:t>
            </a:r>
            <a:endParaRPr lang="zh-CN" altLang="en-US" sz="2000" b="1" dirty="0">
              <a:uFillTx/>
              <a:latin typeface="+mn-ea"/>
              <a:cs typeface="+mn-ea"/>
              <a:sym typeface="+mn-ea"/>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zh-CN" altLang="en-US"/>
              <a:t>界面需求</a:t>
            </a:r>
            <a:endParaRPr lang="zh-CN" altLang="en-US"/>
          </a:p>
        </p:txBody>
      </p:sp>
      <p:sp>
        <p:nvSpPr>
          <p:cNvPr id="5" name="副标题"/>
          <p:cNvSpPr>
            <a:spLocks noGrp="1"/>
          </p:cNvSpPr>
          <p:nvPr>
            <p:ph type="body" idx="1"/>
            <p:custDataLst>
              <p:tags r:id="rId2"/>
            </p:custDataLst>
          </p:nvPr>
        </p:nvSpPr>
        <p:spPr/>
        <p:txBody>
          <a:bodyPr/>
          <a:lstStyle/>
          <a:p>
            <a:r>
              <a:rPr lang="en-US" altLang="zh-CN"/>
              <a:t>4.1 </a:t>
            </a:r>
            <a:r>
              <a:rPr lang="zh-CN" altLang="en-US"/>
              <a:t>用户界面</a:t>
            </a:r>
            <a:r>
              <a:rPr lang="en-US" altLang="zh-CN"/>
              <a:t> 4.2 </a:t>
            </a:r>
            <a:r>
              <a:rPr lang="zh-CN" altLang="en-US"/>
              <a:t>管理界面</a:t>
            </a:r>
            <a:r>
              <a:rPr lang="en-US" altLang="zh-CN"/>
              <a:t> </a:t>
            </a:r>
            <a:endParaRPr lang="en-US" altLang="zh-CN"/>
          </a:p>
        </p:txBody>
      </p:sp>
      <p:sp>
        <p:nvSpPr>
          <p:cNvPr id="6" name="节编号"/>
          <p:cNvSpPr>
            <a:spLocks noGrp="1"/>
          </p:cNvSpPr>
          <p:nvPr>
            <p:ph type="body" sz="quarter" idx="13"/>
            <p:custDataLst>
              <p:tags r:id="rId3"/>
            </p:custDataLst>
          </p:nvPr>
        </p:nvSpPr>
        <p:spPr/>
        <p:txBody>
          <a:bodyPr>
            <a:normAutofit fontScale="97500" lnSpcReduction="10000"/>
          </a:bodyPr>
          <a:lstStyle/>
          <a:p>
            <a:r>
              <a:rPr lang="en-US" altLang="zh-CN"/>
              <a:t>04</a:t>
            </a:r>
            <a:endParaRPr lang="en-US" altLang="zh-CN"/>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pPr lvl="0"/>
            <a:r>
              <a:rPr lang="zh-CN" altLang="en-US"/>
              <a:t>需求分析</a:t>
            </a:r>
            <a:endParaRPr lang="zh-CN" altLang="en-US"/>
          </a:p>
        </p:txBody>
      </p:sp>
      <p:sp>
        <p:nvSpPr>
          <p:cNvPr id="6" name="序号"/>
          <p:cNvSpPr txBox="1"/>
          <p:nvPr>
            <p:custDataLst>
              <p:tags r:id="rId2"/>
            </p:custDataLst>
          </p:nvPr>
        </p:nvSpPr>
        <p:spPr>
          <a:xfrm>
            <a:off x="617737" y="2819400"/>
            <a:ext cx="1352550" cy="857249"/>
          </a:xfrm>
          <a:prstGeom prst="rect">
            <a:avLst/>
          </a:prstGeom>
          <a:noFill/>
        </p:spPr>
        <p:txBody>
          <a:bodyPr wrap="none" lIns="0" tIns="0" rIns="0" bIns="0" rtlCol="0" anchor="b" anchorCtr="0">
            <a:noAutofit/>
          </a:bodyPr>
          <a:lstStyle/>
          <a:p>
            <a:pPr algn="ctr">
              <a:lnSpc>
                <a:spcPct val="100000"/>
              </a:lnSpc>
            </a:pPr>
            <a:r>
              <a:rPr lang="en-US" sz="3800" b="1" dirty="0">
                <a:solidFill>
                  <a:schemeClr val="tx1">
                    <a:alpha val="25000"/>
                  </a:schemeClr>
                </a:solidFill>
                <a:latin typeface="+mn-ea"/>
              </a:rPr>
              <a:t>01</a:t>
            </a:r>
            <a:endParaRPr lang="en-US" sz="3800" b="1" dirty="0">
              <a:solidFill>
                <a:schemeClr val="tx1">
                  <a:alpha val="25000"/>
                </a:schemeClr>
              </a:solidFill>
              <a:latin typeface="+mn-ea"/>
            </a:endParaRPr>
          </a:p>
        </p:txBody>
      </p:sp>
      <p:sp>
        <p:nvSpPr>
          <p:cNvPr id="7" name="项标题"/>
          <p:cNvSpPr txBox="1"/>
          <p:nvPr>
            <p:custDataLst>
              <p:tags r:id="rId3"/>
            </p:custDataLst>
          </p:nvPr>
        </p:nvSpPr>
        <p:spPr>
          <a:xfrm>
            <a:off x="358012" y="3831584"/>
            <a:ext cx="1872000" cy="1332000"/>
          </a:xfrm>
          <a:prstGeom prst="rect">
            <a:avLst/>
          </a:prstGeom>
          <a:noFill/>
        </p:spPr>
        <p:txBody>
          <a:bodyPr wrap="square" lIns="0" tIns="0" rIns="0" bIns="0" rtlCol="0" anchor="t">
            <a:noAutofit/>
          </a:bodyPr>
          <a:lstStyle/>
          <a:p>
            <a:pPr algn="ctr">
              <a:lnSpc>
                <a:spcPct val="100000"/>
              </a:lnSpc>
            </a:pPr>
            <a:r>
              <a:rPr lang="zh-CN" altLang="en-US" sz="2400" b="1" spc="300" dirty="0">
                <a:solidFill>
                  <a:schemeClr val="tx1">
                    <a:lumMod val="85000"/>
                    <a:lumOff val="15000"/>
                  </a:schemeClr>
                </a:solidFill>
                <a:latin typeface="+mn-ea"/>
              </a:rPr>
              <a:t>引言</a:t>
            </a:r>
            <a:endParaRPr lang="zh-CN" altLang="en-US" sz="2400" b="1" spc="300" dirty="0">
              <a:solidFill>
                <a:schemeClr val="tx1">
                  <a:lumMod val="85000"/>
                  <a:lumOff val="15000"/>
                </a:schemeClr>
              </a:solidFill>
              <a:latin typeface="+mn-ea"/>
            </a:endParaRPr>
          </a:p>
        </p:txBody>
      </p:sp>
      <p:sp>
        <p:nvSpPr>
          <p:cNvPr id="9" name="序号"/>
          <p:cNvSpPr txBox="1"/>
          <p:nvPr>
            <p:custDataLst>
              <p:tags r:id="rId4"/>
            </p:custDataLst>
          </p:nvPr>
        </p:nvSpPr>
        <p:spPr>
          <a:xfrm>
            <a:off x="2542561" y="2819400"/>
            <a:ext cx="1352550" cy="857249"/>
          </a:xfrm>
          <a:prstGeom prst="rect">
            <a:avLst/>
          </a:prstGeom>
          <a:noFill/>
        </p:spPr>
        <p:txBody>
          <a:bodyPr wrap="none" lIns="0" tIns="0" rIns="0" bIns="0" rtlCol="0" anchor="b" anchorCtr="0">
            <a:noAutofit/>
          </a:bodyPr>
          <a:lstStyle/>
          <a:p>
            <a:pPr algn="ctr">
              <a:lnSpc>
                <a:spcPct val="100000"/>
              </a:lnSpc>
            </a:pPr>
            <a:r>
              <a:rPr lang="en-US" sz="3800" b="1" dirty="0">
                <a:solidFill>
                  <a:schemeClr val="tx1">
                    <a:alpha val="25000"/>
                  </a:schemeClr>
                </a:solidFill>
                <a:latin typeface="+mn-ea"/>
              </a:rPr>
              <a:t>02</a:t>
            </a:r>
            <a:endParaRPr lang="en-US" sz="3800" b="1" dirty="0">
              <a:solidFill>
                <a:schemeClr val="tx1">
                  <a:alpha val="25000"/>
                </a:schemeClr>
              </a:solidFill>
              <a:latin typeface="+mn-ea"/>
            </a:endParaRPr>
          </a:p>
        </p:txBody>
      </p:sp>
      <p:sp>
        <p:nvSpPr>
          <p:cNvPr id="10" name="项标题"/>
          <p:cNvSpPr txBox="1"/>
          <p:nvPr>
            <p:custDataLst>
              <p:tags r:id="rId5"/>
            </p:custDataLst>
          </p:nvPr>
        </p:nvSpPr>
        <p:spPr>
          <a:xfrm>
            <a:off x="2282836" y="3820792"/>
            <a:ext cx="1872000" cy="1332000"/>
          </a:xfrm>
          <a:prstGeom prst="rect">
            <a:avLst/>
          </a:prstGeom>
          <a:noFill/>
        </p:spPr>
        <p:txBody>
          <a:bodyPr wrap="square" lIns="0" tIns="0" rIns="0" bIns="0" rtlCol="0" anchor="t">
            <a:noAutofit/>
          </a:bodyPr>
          <a:lstStyle/>
          <a:p>
            <a:pPr algn="ctr">
              <a:lnSpc>
                <a:spcPct val="100000"/>
              </a:lnSpc>
            </a:pPr>
            <a:r>
              <a:rPr lang="zh-CN" altLang="en-US" sz="2400" b="1" spc="300" dirty="0">
                <a:solidFill>
                  <a:schemeClr val="tx1">
                    <a:lumMod val="85000"/>
                    <a:lumOff val="15000"/>
                  </a:schemeClr>
                </a:solidFill>
                <a:latin typeface="+mn-ea"/>
              </a:rPr>
              <a:t>功能需求</a:t>
            </a:r>
            <a:endParaRPr lang="zh-CN" altLang="en-US" sz="2400" b="1" spc="300" dirty="0">
              <a:solidFill>
                <a:schemeClr val="tx1">
                  <a:lumMod val="85000"/>
                  <a:lumOff val="15000"/>
                </a:schemeClr>
              </a:solidFill>
              <a:latin typeface="+mn-ea"/>
            </a:endParaRPr>
          </a:p>
        </p:txBody>
      </p:sp>
      <p:sp>
        <p:nvSpPr>
          <p:cNvPr id="11" name="序号"/>
          <p:cNvSpPr txBox="1"/>
          <p:nvPr>
            <p:custDataLst>
              <p:tags r:id="rId6"/>
            </p:custDataLst>
          </p:nvPr>
        </p:nvSpPr>
        <p:spPr>
          <a:xfrm>
            <a:off x="4467385" y="2819400"/>
            <a:ext cx="1352550" cy="857249"/>
          </a:xfrm>
          <a:prstGeom prst="rect">
            <a:avLst/>
          </a:prstGeom>
          <a:noFill/>
        </p:spPr>
        <p:txBody>
          <a:bodyPr wrap="none" lIns="0" tIns="0" rIns="0" bIns="0" rtlCol="0" anchor="b" anchorCtr="0">
            <a:noAutofit/>
          </a:bodyPr>
          <a:lstStyle/>
          <a:p>
            <a:pPr algn="ctr">
              <a:lnSpc>
                <a:spcPct val="100000"/>
              </a:lnSpc>
            </a:pPr>
            <a:r>
              <a:rPr lang="en-US" sz="3800" b="1" dirty="0">
                <a:solidFill>
                  <a:schemeClr val="tx1">
                    <a:alpha val="25000"/>
                  </a:schemeClr>
                </a:solidFill>
                <a:latin typeface="+mn-ea"/>
              </a:rPr>
              <a:t>03</a:t>
            </a:r>
            <a:endParaRPr lang="en-US" sz="3800" b="1" dirty="0">
              <a:solidFill>
                <a:schemeClr val="tx1">
                  <a:alpha val="25000"/>
                </a:schemeClr>
              </a:solidFill>
              <a:latin typeface="+mn-ea"/>
            </a:endParaRPr>
          </a:p>
        </p:txBody>
      </p:sp>
      <p:sp>
        <p:nvSpPr>
          <p:cNvPr id="12" name="项标题"/>
          <p:cNvSpPr txBox="1"/>
          <p:nvPr>
            <p:custDataLst>
              <p:tags r:id="rId7"/>
            </p:custDataLst>
          </p:nvPr>
        </p:nvSpPr>
        <p:spPr>
          <a:xfrm>
            <a:off x="4207660" y="3831584"/>
            <a:ext cx="1872000" cy="1332000"/>
          </a:xfrm>
          <a:prstGeom prst="rect">
            <a:avLst/>
          </a:prstGeom>
          <a:noFill/>
        </p:spPr>
        <p:txBody>
          <a:bodyPr wrap="square" lIns="0" tIns="0" rIns="0" bIns="0" rtlCol="0" anchor="t">
            <a:noAutofit/>
          </a:bodyPr>
          <a:lstStyle/>
          <a:p>
            <a:pPr algn="ctr">
              <a:lnSpc>
                <a:spcPct val="100000"/>
              </a:lnSpc>
            </a:pPr>
            <a:r>
              <a:rPr lang="zh-CN" altLang="en-US" sz="2400" b="1" spc="300" dirty="0">
                <a:solidFill>
                  <a:schemeClr val="tx1">
                    <a:lumMod val="85000"/>
                    <a:lumOff val="15000"/>
                  </a:schemeClr>
                </a:solidFill>
                <a:latin typeface="+mn-ea"/>
              </a:rPr>
              <a:t>性能需求</a:t>
            </a:r>
            <a:endParaRPr lang="zh-CN" altLang="en-US" sz="2400" b="1" spc="300" dirty="0">
              <a:solidFill>
                <a:schemeClr val="tx1">
                  <a:lumMod val="85000"/>
                  <a:lumOff val="15000"/>
                </a:schemeClr>
              </a:solidFill>
              <a:latin typeface="+mn-ea"/>
            </a:endParaRPr>
          </a:p>
        </p:txBody>
      </p:sp>
      <p:sp>
        <p:nvSpPr>
          <p:cNvPr id="13" name="序号"/>
          <p:cNvSpPr txBox="1"/>
          <p:nvPr>
            <p:custDataLst>
              <p:tags r:id="rId8"/>
            </p:custDataLst>
          </p:nvPr>
        </p:nvSpPr>
        <p:spPr>
          <a:xfrm>
            <a:off x="6373681" y="2819400"/>
            <a:ext cx="1352550" cy="857249"/>
          </a:xfrm>
          <a:prstGeom prst="rect">
            <a:avLst/>
          </a:prstGeom>
          <a:noFill/>
        </p:spPr>
        <p:txBody>
          <a:bodyPr wrap="none" lIns="0" tIns="0" rIns="0" bIns="0" rtlCol="0" anchor="b" anchorCtr="0">
            <a:noAutofit/>
          </a:bodyPr>
          <a:lstStyle/>
          <a:p>
            <a:pPr algn="ctr">
              <a:lnSpc>
                <a:spcPct val="100000"/>
              </a:lnSpc>
            </a:pPr>
            <a:r>
              <a:rPr lang="en-US" sz="3800" b="1" dirty="0">
                <a:solidFill>
                  <a:schemeClr val="tx1">
                    <a:alpha val="25000"/>
                  </a:schemeClr>
                </a:solidFill>
                <a:latin typeface="+mn-ea"/>
              </a:rPr>
              <a:t>04</a:t>
            </a:r>
            <a:endParaRPr lang="en-US" sz="3800" b="1" dirty="0">
              <a:solidFill>
                <a:schemeClr val="tx1">
                  <a:alpha val="25000"/>
                </a:schemeClr>
              </a:solidFill>
              <a:latin typeface="+mn-ea"/>
            </a:endParaRPr>
          </a:p>
        </p:txBody>
      </p:sp>
      <p:sp>
        <p:nvSpPr>
          <p:cNvPr id="14" name="项标题"/>
          <p:cNvSpPr txBox="1"/>
          <p:nvPr>
            <p:custDataLst>
              <p:tags r:id="rId9"/>
            </p:custDataLst>
          </p:nvPr>
        </p:nvSpPr>
        <p:spPr>
          <a:xfrm>
            <a:off x="6112164" y="3820792"/>
            <a:ext cx="1872000" cy="1332000"/>
          </a:xfrm>
          <a:prstGeom prst="rect">
            <a:avLst/>
          </a:prstGeom>
          <a:noFill/>
        </p:spPr>
        <p:txBody>
          <a:bodyPr wrap="square" lIns="0" tIns="0" rIns="0" bIns="0" rtlCol="0" anchor="t">
            <a:noAutofit/>
          </a:bodyPr>
          <a:lstStyle/>
          <a:p>
            <a:pPr algn="ctr">
              <a:lnSpc>
                <a:spcPct val="100000"/>
              </a:lnSpc>
            </a:pPr>
            <a:r>
              <a:rPr lang="zh-CN" altLang="en-US" sz="2400" b="1" spc="300" dirty="0">
                <a:solidFill>
                  <a:schemeClr val="tx1">
                    <a:lumMod val="85000"/>
                    <a:lumOff val="15000"/>
                  </a:schemeClr>
                </a:solidFill>
                <a:latin typeface="+mn-ea"/>
              </a:rPr>
              <a:t>界面需求</a:t>
            </a:r>
            <a:endParaRPr lang="zh-CN" altLang="en-US" sz="2400" b="1" spc="300" dirty="0">
              <a:solidFill>
                <a:schemeClr val="tx1">
                  <a:lumMod val="85000"/>
                  <a:lumOff val="15000"/>
                </a:schemeClr>
              </a:solidFill>
              <a:latin typeface="+mn-ea"/>
            </a:endParaRPr>
          </a:p>
        </p:txBody>
      </p:sp>
      <p:sp>
        <p:nvSpPr>
          <p:cNvPr id="2" name="序号"/>
          <p:cNvSpPr txBox="1"/>
          <p:nvPr>
            <p:custDataLst>
              <p:tags r:id="rId10"/>
            </p:custDataLst>
          </p:nvPr>
        </p:nvSpPr>
        <p:spPr>
          <a:xfrm>
            <a:off x="8300297" y="2819400"/>
            <a:ext cx="1352550" cy="857249"/>
          </a:xfrm>
          <a:prstGeom prst="rect">
            <a:avLst/>
          </a:prstGeom>
          <a:noFill/>
        </p:spPr>
        <p:txBody>
          <a:bodyPr wrap="none" lIns="0" tIns="0" rIns="0" bIns="0" rtlCol="0" anchor="b" anchorCtr="0">
            <a:noAutofit/>
          </a:bodyPr>
          <a:lstStyle/>
          <a:p>
            <a:pPr algn="ctr">
              <a:lnSpc>
                <a:spcPct val="100000"/>
              </a:lnSpc>
            </a:pPr>
            <a:r>
              <a:rPr lang="en-US" sz="3800" b="1" dirty="0">
                <a:solidFill>
                  <a:schemeClr val="tx1">
                    <a:alpha val="25000"/>
                  </a:schemeClr>
                </a:solidFill>
                <a:latin typeface="+mn-ea"/>
              </a:rPr>
              <a:t>05</a:t>
            </a:r>
            <a:endParaRPr lang="en-US" sz="3800" b="1" dirty="0">
              <a:solidFill>
                <a:schemeClr val="tx1">
                  <a:alpha val="25000"/>
                </a:schemeClr>
              </a:solidFill>
              <a:latin typeface="+mn-ea"/>
            </a:endParaRPr>
          </a:p>
        </p:txBody>
      </p:sp>
      <p:sp>
        <p:nvSpPr>
          <p:cNvPr id="3" name="项标题"/>
          <p:cNvSpPr txBox="1"/>
          <p:nvPr>
            <p:custDataLst>
              <p:tags r:id="rId11"/>
            </p:custDataLst>
          </p:nvPr>
        </p:nvSpPr>
        <p:spPr>
          <a:xfrm>
            <a:off x="8036988" y="3820792"/>
            <a:ext cx="1872000" cy="1332000"/>
          </a:xfrm>
          <a:prstGeom prst="rect">
            <a:avLst/>
          </a:prstGeom>
          <a:noFill/>
        </p:spPr>
        <p:txBody>
          <a:bodyPr wrap="square" lIns="0" tIns="0" rIns="0" bIns="0" rtlCol="0" anchor="t">
            <a:noAutofit/>
          </a:bodyPr>
          <a:lstStyle/>
          <a:p>
            <a:pPr algn="ctr">
              <a:lnSpc>
                <a:spcPct val="100000"/>
              </a:lnSpc>
            </a:pPr>
            <a:r>
              <a:rPr lang="zh-CN" altLang="en-US" sz="2400" b="1" spc="300" dirty="0">
                <a:solidFill>
                  <a:schemeClr val="tx1">
                    <a:lumMod val="85000"/>
                    <a:lumOff val="15000"/>
                  </a:schemeClr>
                </a:solidFill>
                <a:latin typeface="+mn-ea"/>
              </a:rPr>
              <a:t>安全需求</a:t>
            </a:r>
            <a:endParaRPr lang="zh-CN" altLang="en-US" sz="2400" b="1" spc="300" dirty="0">
              <a:solidFill>
                <a:schemeClr val="tx1">
                  <a:lumMod val="85000"/>
                  <a:lumOff val="15000"/>
                </a:schemeClr>
              </a:solidFill>
              <a:latin typeface="+mn-ea"/>
            </a:endParaRPr>
          </a:p>
        </p:txBody>
      </p:sp>
      <p:sp>
        <p:nvSpPr>
          <p:cNvPr id="5" name="序号"/>
          <p:cNvSpPr txBox="1"/>
          <p:nvPr>
            <p:custDataLst>
              <p:tags r:id="rId12"/>
            </p:custDataLst>
          </p:nvPr>
        </p:nvSpPr>
        <p:spPr>
          <a:xfrm>
            <a:off x="10225121" y="2819400"/>
            <a:ext cx="1352550" cy="857249"/>
          </a:xfrm>
          <a:prstGeom prst="rect">
            <a:avLst/>
          </a:prstGeom>
          <a:noFill/>
        </p:spPr>
        <p:txBody>
          <a:bodyPr wrap="none" lIns="0" tIns="0" rIns="0" bIns="0" rtlCol="0" anchor="b" anchorCtr="0">
            <a:noAutofit/>
          </a:bodyPr>
          <a:lstStyle/>
          <a:p>
            <a:pPr algn="ctr">
              <a:lnSpc>
                <a:spcPct val="100000"/>
              </a:lnSpc>
            </a:pPr>
            <a:r>
              <a:rPr lang="en-US" sz="3800" b="1" dirty="0">
                <a:solidFill>
                  <a:schemeClr val="tx1">
                    <a:alpha val="25000"/>
                  </a:schemeClr>
                </a:solidFill>
                <a:latin typeface="+mn-ea"/>
              </a:rPr>
              <a:t>06</a:t>
            </a:r>
            <a:endParaRPr lang="en-US" sz="3800" b="1" dirty="0">
              <a:solidFill>
                <a:schemeClr val="tx1">
                  <a:alpha val="25000"/>
                </a:schemeClr>
              </a:solidFill>
              <a:latin typeface="+mn-ea"/>
            </a:endParaRPr>
          </a:p>
        </p:txBody>
      </p:sp>
      <p:sp>
        <p:nvSpPr>
          <p:cNvPr id="8" name="项标题"/>
          <p:cNvSpPr txBox="1"/>
          <p:nvPr>
            <p:custDataLst>
              <p:tags r:id="rId13"/>
            </p:custDataLst>
          </p:nvPr>
        </p:nvSpPr>
        <p:spPr>
          <a:xfrm>
            <a:off x="9961812" y="3820792"/>
            <a:ext cx="1872000" cy="1332000"/>
          </a:xfrm>
          <a:prstGeom prst="rect">
            <a:avLst/>
          </a:prstGeom>
          <a:noFill/>
        </p:spPr>
        <p:txBody>
          <a:bodyPr wrap="square" lIns="0" tIns="0" rIns="0" bIns="0" rtlCol="0" anchor="t">
            <a:noAutofit/>
          </a:bodyPr>
          <a:lstStyle/>
          <a:p>
            <a:pPr algn="ctr">
              <a:lnSpc>
                <a:spcPct val="100000"/>
              </a:lnSpc>
            </a:pPr>
            <a:r>
              <a:rPr lang="zh-CN" altLang="en-US" sz="2400" b="1" spc="300" dirty="0">
                <a:solidFill>
                  <a:schemeClr val="tx1">
                    <a:lumMod val="85000"/>
                    <a:lumOff val="15000"/>
                  </a:schemeClr>
                </a:solidFill>
                <a:latin typeface="+mn-ea"/>
              </a:rPr>
              <a:t>用户故事/用例</a:t>
            </a:r>
            <a:endParaRPr lang="zh-CN" altLang="en-US" sz="2400" b="1" spc="300" dirty="0">
              <a:solidFill>
                <a:schemeClr val="tx1">
                  <a:lumMod val="85000"/>
                  <a:lumOff val="15000"/>
                </a:schemeClr>
              </a:solidFill>
              <a:latin typeface="+mn-ea"/>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vert="horz" wrap="square" lIns="0" tIns="0" rIns="0" bIns="0" rtlCol="0" anchor="ctr" anchorCtr="0">
            <a:normAutofit/>
          </a:bodyPr>
          <a:lstStyle/>
          <a:p>
            <a:r>
              <a:rPr lang="zh-CN" altLang="en-US" dirty="0">
                <a:latin typeface="+mj-ea"/>
                <a:ea typeface="+mj-ea"/>
              </a:rPr>
              <a:t>用户界面</a:t>
            </a:r>
            <a:endParaRPr lang="zh-CN" altLang="en-US" dirty="0">
              <a:latin typeface="+mj-ea"/>
              <a:ea typeface="+mj-ea"/>
            </a:endParaRPr>
          </a:p>
        </p:txBody>
      </p:sp>
      <p:sp>
        <p:nvSpPr>
          <p:cNvPr id="20" name="对象6"/>
          <p:cNvSpPr/>
          <p:nvPr>
            <p:custDataLst>
              <p:tags r:id="rId2"/>
            </p:custDataLst>
          </p:nvPr>
        </p:nvSpPr>
        <p:spPr>
          <a:xfrm>
            <a:off x="4251974" y="2057527"/>
            <a:ext cx="3718566" cy="3684676"/>
          </a:xfrm>
          <a:custGeom>
            <a:avLst/>
            <a:gdLst/>
            <a:ahLst/>
            <a:cxnLst/>
            <a:rect l="l" t="t" r="r" b="b"/>
            <a:pathLst>
              <a:path w="4059936" h="4059936">
                <a:moveTo>
                  <a:pt x="137160" y="2359152"/>
                </a:moveTo>
                <a:cubicBezTo>
                  <a:pt x="-45720" y="2176272"/>
                  <a:pt x="-45720" y="1883664"/>
                  <a:pt x="137160" y="1700784"/>
                </a:cubicBezTo>
                <a:lnTo>
                  <a:pt x="1700784" y="137160"/>
                </a:lnTo>
                <a:cubicBezTo>
                  <a:pt x="1883664" y="-45720"/>
                  <a:pt x="2176272" y="-45720"/>
                  <a:pt x="2359152" y="137160"/>
                </a:cubicBezTo>
                <a:lnTo>
                  <a:pt x="3931920" y="1700784"/>
                </a:lnTo>
                <a:cubicBezTo>
                  <a:pt x="4105656" y="1883664"/>
                  <a:pt x="4105656" y="2176272"/>
                  <a:pt x="3931920" y="2359152"/>
                </a:cubicBezTo>
                <a:lnTo>
                  <a:pt x="2359152" y="3931920"/>
                </a:lnTo>
                <a:cubicBezTo>
                  <a:pt x="2176272" y="4105656"/>
                  <a:pt x="1883664" y="4105656"/>
                  <a:pt x="1700784" y="3931920"/>
                </a:cubicBezTo>
                <a:lnTo>
                  <a:pt x="137160" y="2359152"/>
                </a:lnTo>
              </a:path>
            </a:pathLst>
          </a:custGeom>
          <a:solidFill>
            <a:schemeClr val="accent1">
              <a:lumMod val="30000"/>
              <a:lumOff val="70000"/>
              <a:alpha val="15000"/>
            </a:schemeClr>
          </a:solidFill>
        </p:spPr>
        <p:txBody>
          <a:bodyPr lIns="0" tIns="0" rIns="0" bIns="0">
            <a:noAutofit/>
          </a:bodyPr>
          <a:p>
            <a:endParaRPr lang="zh-CN" altLang="en-US" dirty="0">
              <a:latin typeface="+mn-ea"/>
            </a:endParaRPr>
          </a:p>
        </p:txBody>
      </p:sp>
      <p:sp>
        <p:nvSpPr>
          <p:cNvPr id="21" name="对象12"/>
          <p:cNvSpPr>
            <a:spLocks noChangeAspect="1"/>
          </p:cNvSpPr>
          <p:nvPr>
            <p:custDataLst>
              <p:tags r:id="rId3"/>
            </p:custDataLst>
          </p:nvPr>
        </p:nvSpPr>
        <p:spPr>
          <a:xfrm>
            <a:off x="4660889" y="2474709"/>
            <a:ext cx="2901663" cy="2850889"/>
          </a:xfrm>
          <a:custGeom>
            <a:avLst/>
            <a:gdLst/>
            <a:ahLst/>
            <a:cxnLst/>
            <a:rect l="l" t="t" r="r" b="b"/>
            <a:pathLst>
              <a:path w="2340864" h="2340864">
                <a:moveTo>
                  <a:pt x="987552" y="73152"/>
                </a:moveTo>
                <a:lnTo>
                  <a:pt x="73152" y="987552"/>
                </a:lnTo>
                <a:cubicBezTo>
                  <a:pt x="-27432" y="1088136"/>
                  <a:pt x="-27432" y="1252728"/>
                  <a:pt x="73152" y="1353312"/>
                </a:cubicBezTo>
                <a:lnTo>
                  <a:pt x="987552" y="2267712"/>
                </a:lnTo>
                <a:cubicBezTo>
                  <a:pt x="1088136" y="2368296"/>
                  <a:pt x="1252728" y="2368296"/>
                  <a:pt x="1353312" y="2267712"/>
                </a:cubicBezTo>
                <a:lnTo>
                  <a:pt x="2267712" y="1353312"/>
                </a:lnTo>
                <a:cubicBezTo>
                  <a:pt x="2368296" y="1252728"/>
                  <a:pt x="2368296" y="1088136"/>
                  <a:pt x="2267712" y="987552"/>
                </a:cubicBezTo>
                <a:lnTo>
                  <a:pt x="1353312" y="73152"/>
                </a:lnTo>
                <a:cubicBezTo>
                  <a:pt x="1252728" y="-27432"/>
                  <a:pt x="1088136" y="-27432"/>
                  <a:pt x="987552" y="73152"/>
                </a:cubicBezTo>
              </a:path>
            </a:pathLst>
          </a:custGeom>
          <a:noFill/>
          <a:ln w="53975">
            <a:solidFill>
              <a:schemeClr val="accent1"/>
            </a:solidFill>
          </a:ln>
        </p:spPr>
        <p:txBody>
          <a:bodyPr wrap="square" lIns="360000" tIns="0" rIns="360000" bIns="0" anchor="ctr" anchorCtr="0">
            <a:noAutofit/>
          </a:bodyPr>
          <a:p>
            <a:pPr algn="ctr">
              <a:spcBef>
                <a:spcPct val="0"/>
              </a:spcBef>
              <a:spcAft>
                <a:spcPct val="0"/>
              </a:spcAft>
            </a:pPr>
            <a:r>
              <a:rPr lang="zh-CN" altLang="en-US" sz="2700" b="1">
                <a:solidFill>
                  <a:schemeClr val="accent1"/>
                </a:solidFill>
                <a:latin typeface="+mn-ea"/>
                <a:cs typeface="+mn-ea"/>
                <a:sym typeface="+mn-ea"/>
              </a:rPr>
              <a:t>添加项标题</a:t>
            </a:r>
            <a:endParaRPr lang="zh-CN" altLang="en-US" sz="2700" b="1">
              <a:solidFill>
                <a:schemeClr val="accent1"/>
              </a:solidFill>
              <a:latin typeface="+mn-ea"/>
              <a:cs typeface="+mn-ea"/>
              <a:sym typeface="+mn-ea"/>
            </a:endParaRPr>
          </a:p>
        </p:txBody>
      </p:sp>
      <p:sp>
        <p:nvSpPr>
          <p:cNvPr id="43" name="对象1"/>
          <p:cNvSpPr/>
          <p:nvPr>
            <p:custDataLst>
              <p:tags r:id="rId4"/>
            </p:custDataLst>
          </p:nvPr>
        </p:nvSpPr>
        <p:spPr>
          <a:xfrm>
            <a:off x="6781144" y="4245828"/>
            <a:ext cx="4738323" cy="1551335"/>
          </a:xfrm>
          <a:custGeom>
            <a:avLst/>
            <a:gdLst>
              <a:gd name="connsiteX0" fmla="*/ 2345 w 7584"/>
              <a:gd name="connsiteY0" fmla="*/ 20 h 2439"/>
              <a:gd name="connsiteX1" fmla="*/ 2273 w 7584"/>
              <a:gd name="connsiteY1" fmla="*/ 49 h 2439"/>
              <a:gd name="connsiteX2" fmla="*/ 2259 w 7584"/>
              <a:gd name="connsiteY2" fmla="*/ 63 h 2439"/>
              <a:gd name="connsiteX3" fmla="*/ 27 w 7584"/>
              <a:gd name="connsiteY3" fmla="*/ 2310 h 2439"/>
              <a:gd name="connsiteX4" fmla="*/ 84 w 7584"/>
              <a:gd name="connsiteY4" fmla="*/ 2439 h 2439"/>
              <a:gd name="connsiteX5" fmla="*/ 7474 w 7584"/>
              <a:gd name="connsiteY5" fmla="*/ 2422 h 2439"/>
              <a:gd name="connsiteX6" fmla="*/ 7565 w 7584"/>
              <a:gd name="connsiteY6" fmla="*/ 2404 h 2439"/>
              <a:gd name="connsiteX7" fmla="*/ 7584 w 7584"/>
              <a:gd name="connsiteY7" fmla="*/ 40 h 2439"/>
              <a:gd name="connsiteX8" fmla="*/ 7474 w 7584"/>
              <a:gd name="connsiteY8" fmla="*/ 3 h 2439"/>
              <a:gd name="connsiteX9" fmla="*/ 2345 w 7584"/>
              <a:gd name="connsiteY9" fmla="*/ 20 h 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84" h="2439">
                <a:moveTo>
                  <a:pt x="2345" y="20"/>
                </a:moveTo>
                <a:cubicBezTo>
                  <a:pt x="2316" y="20"/>
                  <a:pt x="2288" y="34"/>
                  <a:pt x="2273" y="49"/>
                </a:cubicBezTo>
                <a:cubicBezTo>
                  <a:pt x="2273" y="49"/>
                  <a:pt x="2273" y="63"/>
                  <a:pt x="2259" y="63"/>
                </a:cubicBezTo>
                <a:lnTo>
                  <a:pt x="27" y="2310"/>
                </a:lnTo>
                <a:cubicBezTo>
                  <a:pt x="-31" y="2353"/>
                  <a:pt x="12" y="2439"/>
                  <a:pt x="84" y="2439"/>
                </a:cubicBezTo>
                <a:lnTo>
                  <a:pt x="7474" y="2422"/>
                </a:lnTo>
                <a:cubicBezTo>
                  <a:pt x="7518" y="2422"/>
                  <a:pt x="7565" y="2447"/>
                  <a:pt x="7565" y="2404"/>
                </a:cubicBezTo>
                <a:lnTo>
                  <a:pt x="7584" y="40"/>
                </a:lnTo>
                <a:cubicBezTo>
                  <a:pt x="7584" y="-17"/>
                  <a:pt x="7518" y="3"/>
                  <a:pt x="7474" y="3"/>
                </a:cubicBezTo>
                <a:lnTo>
                  <a:pt x="2345" y="20"/>
                </a:lnTo>
              </a:path>
            </a:pathLst>
          </a:custGeom>
          <a:noFill/>
          <a:ln w="12700">
            <a:gradFill>
              <a:gsLst>
                <a:gs pos="100000">
                  <a:schemeClr val="accent2">
                    <a:lumMod val="20000"/>
                    <a:lumOff val="80000"/>
                    <a:alpha val="0"/>
                  </a:schemeClr>
                </a:gs>
                <a:gs pos="2000">
                  <a:schemeClr val="accent1"/>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1296000" tIns="0" rIns="0" bIns="0" numCol="1" spcCol="0" rtlCol="0" fromWordArt="0" anchor="ctr" anchorCtr="0" forceAA="0" compatLnSpc="1">
            <a:noAutofit/>
          </a:bodyPr>
          <a:p>
            <a:pPr>
              <a:lnSpc>
                <a:spcPct val="150000"/>
              </a:lnSpc>
              <a:spcBef>
                <a:spcPct val="0"/>
              </a:spcBef>
              <a:spcAft>
                <a:spcPct val="0"/>
              </a:spcAft>
            </a:pPr>
            <a:r>
              <a:rPr lang="zh-CN" altLang="en-US" sz="1400">
                <a:solidFill>
                  <a:schemeClr val="tx1">
                    <a:lumMod val="85000"/>
                    <a:lumOff val="15000"/>
                  </a:schemeClr>
                </a:solidFill>
                <a:latin typeface="+mn-ea"/>
                <a:cs typeface="+mn-ea"/>
                <a:sym typeface="+mn-ea"/>
              </a:rPr>
              <a:t>支持多种分辨率和屏幕尺寸。</a:t>
            </a:r>
            <a:endParaRPr lang="zh-CN" altLang="en-US" sz="1400">
              <a:solidFill>
                <a:schemeClr val="tx1">
                  <a:lumMod val="85000"/>
                  <a:lumOff val="15000"/>
                </a:schemeClr>
              </a:solidFill>
              <a:latin typeface="+mn-ea"/>
              <a:cs typeface="+mn-ea"/>
              <a:sym typeface="+mn-ea"/>
            </a:endParaRPr>
          </a:p>
        </p:txBody>
      </p:sp>
      <p:sp>
        <p:nvSpPr>
          <p:cNvPr id="13" name="对象2"/>
          <p:cNvSpPr/>
          <p:nvPr>
            <p:custDataLst>
              <p:tags r:id="rId5"/>
            </p:custDataLst>
          </p:nvPr>
        </p:nvSpPr>
        <p:spPr>
          <a:xfrm>
            <a:off x="960937" y="4655379"/>
            <a:ext cx="4505573" cy="1272916"/>
          </a:xfrm>
          <a:custGeom>
            <a:avLst/>
            <a:gdLst/>
            <a:ahLst/>
            <a:cxnLst/>
            <a:rect l="l" t="t" r="r" b="b"/>
            <a:pathLst>
              <a:path w="4498848" h="1271016">
                <a:moveTo>
                  <a:pt x="4315968" y="1271016"/>
                </a:moveTo>
                <a:lnTo>
                  <a:pt x="54864" y="1271016"/>
                </a:lnTo>
                <a:cubicBezTo>
                  <a:pt x="18288" y="1271016"/>
                  <a:pt x="0" y="1243584"/>
                  <a:pt x="0" y="1216152"/>
                </a:cubicBezTo>
                <a:lnTo>
                  <a:pt x="0" y="54864"/>
                </a:lnTo>
                <a:cubicBezTo>
                  <a:pt x="0" y="18288"/>
                  <a:pt x="18288" y="0"/>
                  <a:pt x="54864" y="0"/>
                </a:cubicBezTo>
                <a:lnTo>
                  <a:pt x="3447288" y="0"/>
                </a:lnTo>
                <a:cubicBezTo>
                  <a:pt x="3465576" y="0"/>
                  <a:pt x="3474720" y="9144"/>
                  <a:pt x="3483864" y="18288"/>
                </a:cubicBezTo>
                <a:lnTo>
                  <a:pt x="4443984" y="969264"/>
                </a:lnTo>
                <a:cubicBezTo>
                  <a:pt x="4553712" y="1078992"/>
                  <a:pt x="4480560" y="1271016"/>
                  <a:pt x="4315968" y="1271016"/>
                </a:cubicBezTo>
              </a:path>
            </a:pathLst>
          </a:custGeom>
          <a:noFill/>
          <a:ln w="12700">
            <a:gradFill>
              <a:gsLst>
                <a:gs pos="0">
                  <a:schemeClr val="accent2">
                    <a:lumMod val="20000"/>
                    <a:lumOff val="80000"/>
                    <a:alpha val="0"/>
                  </a:schemeClr>
                </a:gs>
                <a:gs pos="100000">
                  <a:schemeClr val="accent1"/>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0" tIns="0" rIns="1080135" bIns="0" numCol="1" spcCol="0" rtlCol="0" fromWordArt="0" anchor="ctr" anchorCtr="0" forceAA="0" compatLnSpc="1">
            <a:noAutofit/>
          </a:bodyPr>
          <a:p>
            <a:pPr algn="r">
              <a:lnSpc>
                <a:spcPct val="150000"/>
              </a:lnSpc>
              <a:spcBef>
                <a:spcPct val="0"/>
              </a:spcBef>
              <a:spcAft>
                <a:spcPct val="0"/>
              </a:spcAft>
            </a:pPr>
            <a:r>
              <a:rPr lang="zh-CN" altLang="en-US" sz="1400">
                <a:solidFill>
                  <a:schemeClr val="tx1">
                    <a:lumMod val="85000"/>
                    <a:lumOff val="15000"/>
                  </a:schemeClr>
                </a:solidFill>
                <a:latin typeface="+mn-ea"/>
                <a:cs typeface="+mn-ea"/>
                <a:sym typeface="+mn-ea"/>
              </a:rPr>
              <a:t>界面设计应符合用户习惯，操作流程简洁明了。</a:t>
            </a:r>
            <a:endParaRPr lang="zh-CN" altLang="en-US" sz="1400">
              <a:solidFill>
                <a:schemeClr val="tx1">
                  <a:lumMod val="85000"/>
                  <a:lumOff val="15000"/>
                </a:schemeClr>
              </a:solidFill>
              <a:latin typeface="+mn-ea"/>
              <a:cs typeface="+mn-ea"/>
              <a:sym typeface="+mn-ea"/>
            </a:endParaRPr>
          </a:p>
        </p:txBody>
      </p:sp>
      <p:sp>
        <p:nvSpPr>
          <p:cNvPr id="10" name="对象4"/>
          <p:cNvSpPr/>
          <p:nvPr>
            <p:custDataLst>
              <p:tags r:id="rId6"/>
            </p:custDataLst>
          </p:nvPr>
        </p:nvSpPr>
        <p:spPr>
          <a:xfrm>
            <a:off x="972384" y="1850843"/>
            <a:ext cx="4505573" cy="1272916"/>
          </a:xfrm>
          <a:custGeom>
            <a:avLst/>
            <a:gdLst/>
            <a:ahLst/>
            <a:cxnLst/>
            <a:rect l="l" t="t" r="r" b="b"/>
            <a:pathLst>
              <a:path w="4498848" h="1271016">
                <a:moveTo>
                  <a:pt x="4315968" y="0"/>
                </a:moveTo>
                <a:lnTo>
                  <a:pt x="54864" y="0"/>
                </a:lnTo>
                <a:cubicBezTo>
                  <a:pt x="18288" y="0"/>
                  <a:pt x="0" y="18288"/>
                  <a:pt x="0" y="54864"/>
                </a:cubicBezTo>
                <a:lnTo>
                  <a:pt x="0" y="1216152"/>
                </a:lnTo>
                <a:cubicBezTo>
                  <a:pt x="0" y="1243584"/>
                  <a:pt x="18288" y="1271016"/>
                  <a:pt x="54864" y="1271016"/>
                </a:cubicBezTo>
                <a:lnTo>
                  <a:pt x="3447288" y="1271016"/>
                </a:lnTo>
                <a:cubicBezTo>
                  <a:pt x="3465576" y="1271016"/>
                  <a:pt x="3474720" y="1261872"/>
                  <a:pt x="3483864" y="1252728"/>
                </a:cubicBezTo>
                <a:lnTo>
                  <a:pt x="4443984" y="301752"/>
                </a:lnTo>
                <a:cubicBezTo>
                  <a:pt x="4553712" y="192024"/>
                  <a:pt x="4480560" y="0"/>
                  <a:pt x="4315968" y="0"/>
                </a:cubicBezTo>
              </a:path>
            </a:pathLst>
          </a:custGeom>
          <a:noFill/>
          <a:ln w="12700">
            <a:gradFill>
              <a:gsLst>
                <a:gs pos="0">
                  <a:schemeClr val="accent2">
                    <a:lumMod val="20000"/>
                    <a:lumOff val="80000"/>
                    <a:alpha val="0"/>
                  </a:schemeClr>
                </a:gs>
                <a:gs pos="100000">
                  <a:schemeClr val="accent1"/>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0" tIns="0" rIns="1080135" bIns="0" numCol="1" spcCol="0" rtlCol="0" fromWordArt="0" anchor="ctr" anchorCtr="0" forceAA="0" compatLnSpc="1">
            <a:noAutofit/>
          </a:bodyPr>
          <a:p>
            <a:pPr algn="r">
              <a:lnSpc>
                <a:spcPct val="150000"/>
              </a:lnSpc>
              <a:spcBef>
                <a:spcPct val="0"/>
              </a:spcBef>
              <a:spcAft>
                <a:spcPct val="0"/>
              </a:spcAft>
            </a:pPr>
            <a:r>
              <a:rPr lang="zh-CN" altLang="en-US" sz="1400" dirty="0">
                <a:solidFill>
                  <a:schemeClr val="tx1">
                    <a:lumMod val="85000"/>
                    <a:lumOff val="15000"/>
                  </a:schemeClr>
                </a:solidFill>
                <a:latin typeface="+mn-ea"/>
                <a:cs typeface="+mn-ea"/>
                <a:sym typeface="+mn-ea"/>
              </a:rPr>
              <a:t>功能描述：系统提供直观、易用的用户界面。</a:t>
            </a:r>
            <a:endParaRPr lang="zh-CN" altLang="en-US" sz="1400" dirty="0">
              <a:solidFill>
                <a:schemeClr val="tx1">
                  <a:lumMod val="85000"/>
                  <a:lumOff val="15000"/>
                </a:schemeClr>
              </a:solidFill>
              <a:latin typeface="+mn-ea"/>
              <a:cs typeface="+mn-ea"/>
              <a:sym typeface="+mn-ea"/>
            </a:endParaRPr>
          </a:p>
        </p:txBody>
      </p:sp>
      <p:sp>
        <p:nvSpPr>
          <p:cNvPr id="11" name="对象5"/>
          <p:cNvSpPr/>
          <p:nvPr>
            <p:custDataLst>
              <p:tags r:id="rId7"/>
            </p:custDataLst>
          </p:nvPr>
        </p:nvSpPr>
        <p:spPr>
          <a:xfrm>
            <a:off x="695110" y="3253111"/>
            <a:ext cx="3634224" cy="1273170"/>
          </a:xfrm>
          <a:custGeom>
            <a:avLst/>
            <a:gdLst>
              <a:gd name="connsiteX0" fmla="*/ 5860 w 5860"/>
              <a:gd name="connsiteY0" fmla="*/ 29 h 2002"/>
              <a:gd name="connsiteX1" fmla="*/ 5845 w 5860"/>
              <a:gd name="connsiteY1" fmla="*/ 0 h 2002"/>
              <a:gd name="connsiteX2" fmla="*/ 0 w 5860"/>
              <a:gd name="connsiteY2" fmla="*/ 10 h 2002"/>
              <a:gd name="connsiteX3" fmla="*/ 18 w 5860"/>
              <a:gd name="connsiteY3" fmla="*/ 28 h 2002"/>
              <a:gd name="connsiteX4" fmla="*/ 37 w 5860"/>
              <a:gd name="connsiteY4" fmla="*/ 1988 h 2002"/>
              <a:gd name="connsiteX5" fmla="*/ 200 w 5860"/>
              <a:gd name="connsiteY5" fmla="*/ 2002 h 2002"/>
              <a:gd name="connsiteX6" fmla="*/ 5845 w 5860"/>
              <a:gd name="connsiteY6" fmla="*/ 2002 h 2002"/>
              <a:gd name="connsiteX7" fmla="*/ 5860 w 5860"/>
              <a:gd name="connsiteY7" fmla="*/ 1973 h 2002"/>
              <a:gd name="connsiteX8" fmla="*/ 4924 w 5860"/>
              <a:gd name="connsiteY8" fmla="*/ 1008 h 2002"/>
              <a:gd name="connsiteX9" fmla="*/ 4924 w 5860"/>
              <a:gd name="connsiteY9" fmla="*/ 979 h 2002"/>
              <a:gd name="connsiteX10" fmla="*/ 5860 w 5860"/>
              <a:gd name="connsiteY10" fmla="*/ 29 h 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60" h="2002">
                <a:moveTo>
                  <a:pt x="5860" y="29"/>
                </a:moveTo>
                <a:cubicBezTo>
                  <a:pt x="5860" y="14"/>
                  <a:pt x="5860" y="0"/>
                  <a:pt x="5845" y="0"/>
                </a:cubicBezTo>
                <a:lnTo>
                  <a:pt x="0" y="10"/>
                </a:lnTo>
                <a:cubicBezTo>
                  <a:pt x="0" y="10"/>
                  <a:pt x="18" y="28"/>
                  <a:pt x="18" y="28"/>
                </a:cubicBezTo>
                <a:lnTo>
                  <a:pt x="37" y="1988"/>
                </a:lnTo>
                <a:cubicBezTo>
                  <a:pt x="37" y="1988"/>
                  <a:pt x="200" y="2002"/>
                  <a:pt x="200" y="2002"/>
                </a:cubicBezTo>
                <a:lnTo>
                  <a:pt x="5845" y="2002"/>
                </a:lnTo>
                <a:cubicBezTo>
                  <a:pt x="5860" y="2002"/>
                  <a:pt x="5860" y="1973"/>
                  <a:pt x="5860" y="1973"/>
                </a:cubicBezTo>
                <a:lnTo>
                  <a:pt x="4924" y="1008"/>
                </a:lnTo>
                <a:cubicBezTo>
                  <a:pt x="4924" y="1008"/>
                  <a:pt x="4924" y="994"/>
                  <a:pt x="4924" y="979"/>
                </a:cubicBezTo>
                <a:lnTo>
                  <a:pt x="5860" y="29"/>
                </a:lnTo>
              </a:path>
            </a:pathLst>
          </a:custGeom>
          <a:noFill/>
          <a:ln w="12700">
            <a:gradFill>
              <a:gsLst>
                <a:gs pos="0">
                  <a:schemeClr val="accent2">
                    <a:lumMod val="20000"/>
                    <a:lumOff val="80000"/>
                    <a:alpha val="0"/>
                  </a:schemeClr>
                </a:gs>
                <a:gs pos="100000">
                  <a:schemeClr val="accent1"/>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0" tIns="0" rIns="684000" bIns="0" numCol="1" spcCol="0" rtlCol="0" fromWordArt="0" anchor="ctr" anchorCtr="0" forceAA="0" compatLnSpc="1">
            <a:noAutofit/>
          </a:bodyPr>
          <a:p>
            <a:pPr algn="r">
              <a:lnSpc>
                <a:spcPct val="150000"/>
              </a:lnSpc>
              <a:spcBef>
                <a:spcPct val="0"/>
              </a:spcBef>
              <a:spcAft>
                <a:spcPct val="0"/>
              </a:spcAft>
            </a:pPr>
            <a:r>
              <a:rPr lang="zh-CN" altLang="en-US" sz="1400">
                <a:solidFill>
                  <a:schemeClr val="tx1">
                    <a:lumMod val="85000"/>
                    <a:lumOff val="15000"/>
                  </a:schemeClr>
                </a:solidFill>
                <a:latin typeface="+mn-ea"/>
                <a:cs typeface="+mn-ea"/>
                <a:sym typeface="+mn-ea"/>
              </a:rPr>
              <a:t>需求规格</a:t>
            </a:r>
            <a:endParaRPr lang="zh-CN" altLang="en-US" sz="1400">
              <a:solidFill>
                <a:schemeClr val="tx1">
                  <a:lumMod val="85000"/>
                  <a:lumOff val="15000"/>
                </a:schemeClr>
              </a:solidFill>
              <a:latin typeface="+mn-ea"/>
              <a:cs typeface="+mn-ea"/>
              <a:sym typeface="+mn-ea"/>
            </a:endParaRPr>
          </a:p>
        </p:txBody>
      </p:sp>
      <p:sp>
        <p:nvSpPr>
          <p:cNvPr id="22" name="对象10"/>
          <p:cNvSpPr/>
          <p:nvPr>
            <p:custDataLst>
              <p:tags r:id="rId8"/>
            </p:custDataLst>
          </p:nvPr>
        </p:nvSpPr>
        <p:spPr>
          <a:xfrm>
            <a:off x="4809065" y="1649247"/>
            <a:ext cx="732613" cy="732613"/>
          </a:xfrm>
          <a:custGeom>
            <a:avLst/>
            <a:gdLst/>
            <a:ahLst/>
            <a:cxnLst/>
            <a:rect l="l" t="t" r="r" b="b"/>
            <a:pathLst>
              <a:path w="731520" h="731520">
                <a:moveTo>
                  <a:pt x="27432" y="292608"/>
                </a:moveTo>
                <a:cubicBezTo>
                  <a:pt x="-9144" y="329184"/>
                  <a:pt x="-9144" y="393192"/>
                  <a:pt x="27432" y="438912"/>
                </a:cubicBezTo>
                <a:lnTo>
                  <a:pt x="292608" y="694944"/>
                </a:lnTo>
                <a:cubicBezTo>
                  <a:pt x="329184" y="740664"/>
                  <a:pt x="393192" y="740664"/>
                  <a:pt x="438912" y="694944"/>
                </a:cubicBezTo>
                <a:lnTo>
                  <a:pt x="694944" y="438912"/>
                </a:lnTo>
                <a:cubicBezTo>
                  <a:pt x="740664" y="393192"/>
                  <a:pt x="740664" y="329184"/>
                  <a:pt x="694944" y="292608"/>
                </a:cubicBezTo>
                <a:lnTo>
                  <a:pt x="438912" y="27432"/>
                </a:lnTo>
                <a:cubicBezTo>
                  <a:pt x="393192" y="-9144"/>
                  <a:pt x="329184" y="-9144"/>
                  <a:pt x="292608" y="27432"/>
                </a:cubicBezTo>
                <a:lnTo>
                  <a:pt x="27432" y="292608"/>
                </a:lnTo>
              </a:path>
            </a:pathLst>
          </a:custGeom>
          <a:solidFill>
            <a:schemeClr val="accent1"/>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anchor="ctr">
            <a:noAutofit/>
          </a:bodyPr>
          <a:p>
            <a:pPr algn="ctr">
              <a:spcBef>
                <a:spcPct val="0"/>
              </a:spcBef>
              <a:spcAft>
                <a:spcPct val="0"/>
              </a:spcAft>
            </a:pPr>
            <a:r>
              <a:rPr lang="en-US" altLang="zh-CN" sz="2400" b="1">
                <a:latin typeface="+mn-ea"/>
                <a:cs typeface="+mn-ea"/>
                <a:sym typeface="+mn-ea"/>
              </a:rPr>
              <a:t>01</a:t>
            </a:r>
            <a:endParaRPr lang="en-US" altLang="zh-CN" sz="2400" b="1">
              <a:latin typeface="+mn-ea"/>
              <a:cs typeface="+mn-ea"/>
              <a:sym typeface="+mn-ea"/>
            </a:endParaRPr>
          </a:p>
        </p:txBody>
      </p:sp>
      <p:sp>
        <p:nvSpPr>
          <p:cNvPr id="26" name="对象11"/>
          <p:cNvSpPr/>
          <p:nvPr>
            <p:custDataLst>
              <p:tags r:id="rId9"/>
            </p:custDataLst>
          </p:nvPr>
        </p:nvSpPr>
        <p:spPr>
          <a:xfrm>
            <a:off x="4779812" y="5382905"/>
            <a:ext cx="732613" cy="732613"/>
          </a:xfrm>
          <a:custGeom>
            <a:avLst/>
            <a:gdLst/>
            <a:ahLst/>
            <a:cxnLst/>
            <a:rect l="l" t="t" r="r" b="b"/>
            <a:pathLst>
              <a:path w="731520" h="731520">
                <a:moveTo>
                  <a:pt x="27432" y="292608"/>
                </a:moveTo>
                <a:cubicBezTo>
                  <a:pt x="-9144" y="329184"/>
                  <a:pt x="-9144" y="393192"/>
                  <a:pt x="27432" y="438912"/>
                </a:cubicBezTo>
                <a:lnTo>
                  <a:pt x="292608" y="694944"/>
                </a:lnTo>
                <a:cubicBezTo>
                  <a:pt x="329184" y="740664"/>
                  <a:pt x="393192" y="740664"/>
                  <a:pt x="438912" y="694944"/>
                </a:cubicBezTo>
                <a:lnTo>
                  <a:pt x="694944" y="438912"/>
                </a:lnTo>
                <a:cubicBezTo>
                  <a:pt x="740664" y="393192"/>
                  <a:pt x="740664" y="329184"/>
                  <a:pt x="694944" y="292608"/>
                </a:cubicBezTo>
                <a:lnTo>
                  <a:pt x="438912" y="27432"/>
                </a:lnTo>
                <a:cubicBezTo>
                  <a:pt x="393192" y="-9144"/>
                  <a:pt x="329184" y="-9144"/>
                  <a:pt x="292608" y="27432"/>
                </a:cubicBezTo>
                <a:lnTo>
                  <a:pt x="27432" y="292608"/>
                </a:lnTo>
              </a:path>
            </a:pathLst>
          </a:custGeom>
          <a:solidFill>
            <a:schemeClr val="accent1"/>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anchor="ctr">
            <a:noAutofit/>
          </a:bodyPr>
          <a:p>
            <a:pPr algn="ctr">
              <a:spcBef>
                <a:spcPct val="0"/>
              </a:spcBef>
              <a:spcAft>
                <a:spcPct val="0"/>
              </a:spcAft>
            </a:pPr>
            <a:r>
              <a:rPr lang="en-US" altLang="zh-CN" sz="2400" b="1">
                <a:latin typeface="+mn-ea"/>
                <a:cs typeface="+mn-ea"/>
                <a:sym typeface="+mn-ea"/>
              </a:rPr>
              <a:t>03</a:t>
            </a:r>
            <a:endParaRPr lang="en-US" altLang="zh-CN" sz="2400" b="1">
              <a:latin typeface="+mn-ea"/>
              <a:cs typeface="+mn-ea"/>
              <a:sym typeface="+mn-ea"/>
            </a:endParaRPr>
          </a:p>
        </p:txBody>
      </p:sp>
      <p:sp>
        <p:nvSpPr>
          <p:cNvPr id="27" name="对象12"/>
          <p:cNvSpPr/>
          <p:nvPr>
            <p:custDataLst>
              <p:tags r:id="rId10"/>
            </p:custDataLst>
          </p:nvPr>
        </p:nvSpPr>
        <p:spPr>
          <a:xfrm>
            <a:off x="3745122" y="3523390"/>
            <a:ext cx="732613" cy="732613"/>
          </a:xfrm>
          <a:custGeom>
            <a:avLst/>
            <a:gdLst/>
            <a:ahLst/>
            <a:cxnLst/>
            <a:rect l="l" t="t" r="r" b="b"/>
            <a:pathLst>
              <a:path w="731520" h="731520">
                <a:moveTo>
                  <a:pt x="27432" y="292608"/>
                </a:moveTo>
                <a:cubicBezTo>
                  <a:pt x="-9144" y="329184"/>
                  <a:pt x="-9144" y="393192"/>
                  <a:pt x="27432" y="438912"/>
                </a:cubicBezTo>
                <a:lnTo>
                  <a:pt x="292608" y="694944"/>
                </a:lnTo>
                <a:cubicBezTo>
                  <a:pt x="329184" y="740664"/>
                  <a:pt x="393192" y="740664"/>
                  <a:pt x="438912" y="694944"/>
                </a:cubicBezTo>
                <a:lnTo>
                  <a:pt x="694944" y="438912"/>
                </a:lnTo>
                <a:cubicBezTo>
                  <a:pt x="740664" y="393192"/>
                  <a:pt x="740664" y="329184"/>
                  <a:pt x="694944" y="292608"/>
                </a:cubicBezTo>
                <a:lnTo>
                  <a:pt x="438912" y="27432"/>
                </a:lnTo>
                <a:cubicBezTo>
                  <a:pt x="393192" y="-9144"/>
                  <a:pt x="329184" y="-9144"/>
                  <a:pt x="292608" y="27432"/>
                </a:cubicBezTo>
                <a:lnTo>
                  <a:pt x="27432" y="292608"/>
                </a:lnTo>
              </a:path>
            </a:pathLst>
          </a:custGeom>
          <a:solidFill>
            <a:schemeClr val="accent1"/>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anchor="ctr">
            <a:noAutofit/>
          </a:bodyPr>
          <a:p>
            <a:pPr algn="ctr">
              <a:spcBef>
                <a:spcPct val="0"/>
              </a:spcBef>
              <a:spcAft>
                <a:spcPct val="0"/>
              </a:spcAft>
            </a:pPr>
            <a:r>
              <a:rPr lang="en-US" altLang="zh-CN" sz="2400" b="1">
                <a:latin typeface="+mn-ea"/>
                <a:cs typeface="+mn-ea"/>
                <a:sym typeface="+mn-ea"/>
              </a:rPr>
              <a:t>02</a:t>
            </a:r>
            <a:endParaRPr lang="en-US" altLang="zh-CN" sz="2400" b="1">
              <a:latin typeface="+mn-ea"/>
              <a:cs typeface="+mn-ea"/>
              <a:sym typeface="+mn-ea"/>
            </a:endParaRPr>
          </a:p>
        </p:txBody>
      </p:sp>
      <p:sp>
        <p:nvSpPr>
          <p:cNvPr id="33" name="对象13"/>
          <p:cNvSpPr/>
          <p:nvPr>
            <p:custDataLst>
              <p:tags r:id="rId11"/>
            </p:custDataLst>
          </p:nvPr>
        </p:nvSpPr>
        <p:spPr>
          <a:xfrm>
            <a:off x="6763973" y="1981213"/>
            <a:ext cx="4755181" cy="1545357"/>
          </a:xfrm>
          <a:custGeom>
            <a:avLst/>
            <a:gdLst>
              <a:gd name="connsiteX0" fmla="*/ 2345 w 7603"/>
              <a:gd name="connsiteY0" fmla="*/ 2419 h 2430"/>
              <a:gd name="connsiteX1" fmla="*/ 2273 w 7603"/>
              <a:gd name="connsiteY1" fmla="*/ 2390 h 2430"/>
              <a:gd name="connsiteX2" fmla="*/ 2259 w 7603"/>
              <a:gd name="connsiteY2" fmla="*/ 2376 h 2430"/>
              <a:gd name="connsiteX3" fmla="*/ 27 w 7603"/>
              <a:gd name="connsiteY3" fmla="*/ 130 h 2430"/>
              <a:gd name="connsiteX4" fmla="*/ 84 w 7603"/>
              <a:gd name="connsiteY4" fmla="*/ 0 h 2430"/>
              <a:gd name="connsiteX5" fmla="*/ 7457 w 7603"/>
              <a:gd name="connsiteY5" fmla="*/ 11 h 2430"/>
              <a:gd name="connsiteX6" fmla="*/ 7567 w 7603"/>
              <a:gd name="connsiteY6" fmla="*/ 85 h 2430"/>
              <a:gd name="connsiteX7" fmla="*/ 7603 w 7603"/>
              <a:gd name="connsiteY7" fmla="*/ 2338 h 2430"/>
              <a:gd name="connsiteX8" fmla="*/ 7512 w 7603"/>
              <a:gd name="connsiteY8" fmla="*/ 2430 h 2430"/>
              <a:gd name="connsiteX9" fmla="*/ 2345 w 7603"/>
              <a:gd name="connsiteY9" fmla="*/ 2419 h 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03" h="2430">
                <a:moveTo>
                  <a:pt x="2345" y="2419"/>
                </a:moveTo>
                <a:cubicBezTo>
                  <a:pt x="2316" y="2419"/>
                  <a:pt x="2288" y="2405"/>
                  <a:pt x="2273" y="2390"/>
                </a:cubicBezTo>
                <a:cubicBezTo>
                  <a:pt x="2273" y="2390"/>
                  <a:pt x="2273" y="2376"/>
                  <a:pt x="2259" y="2376"/>
                </a:cubicBezTo>
                <a:lnTo>
                  <a:pt x="27" y="130"/>
                </a:lnTo>
                <a:cubicBezTo>
                  <a:pt x="-31" y="86"/>
                  <a:pt x="12" y="0"/>
                  <a:pt x="84" y="0"/>
                </a:cubicBezTo>
                <a:lnTo>
                  <a:pt x="7457" y="11"/>
                </a:lnTo>
                <a:cubicBezTo>
                  <a:pt x="7501" y="11"/>
                  <a:pt x="7567" y="28"/>
                  <a:pt x="7567" y="85"/>
                </a:cubicBezTo>
                <a:lnTo>
                  <a:pt x="7603" y="2338"/>
                </a:lnTo>
                <a:cubicBezTo>
                  <a:pt x="7603" y="2381"/>
                  <a:pt x="7556" y="2430"/>
                  <a:pt x="7512" y="2430"/>
                </a:cubicBezTo>
                <a:lnTo>
                  <a:pt x="2345" y="2419"/>
                </a:lnTo>
              </a:path>
            </a:pathLst>
          </a:custGeom>
          <a:noFill/>
          <a:ln w="12700">
            <a:gradFill>
              <a:gsLst>
                <a:gs pos="100000">
                  <a:schemeClr val="accent2">
                    <a:lumMod val="20000"/>
                    <a:lumOff val="80000"/>
                    <a:alpha val="0"/>
                  </a:schemeClr>
                </a:gs>
                <a:gs pos="2000">
                  <a:schemeClr val="accent1"/>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1296000" tIns="0" rIns="0" bIns="0" numCol="1" spcCol="0" rtlCol="0" fromWordArt="0" anchor="ctr" anchorCtr="0" forceAA="0" compatLnSpc="1">
            <a:noAutofit/>
          </a:bodyPr>
          <a:p>
            <a:pPr>
              <a:lnSpc>
                <a:spcPct val="150000"/>
              </a:lnSpc>
              <a:spcBef>
                <a:spcPct val="0"/>
              </a:spcBef>
              <a:spcAft>
                <a:spcPct val="0"/>
              </a:spcAft>
            </a:pPr>
            <a:r>
              <a:rPr lang="zh-CN" altLang="en-US" sz="1400" dirty="0">
                <a:solidFill>
                  <a:schemeClr val="tx1">
                    <a:lumMod val="85000"/>
                    <a:lumOff val="15000"/>
                  </a:schemeClr>
                </a:solidFill>
                <a:latin typeface="+mn-ea"/>
                <a:cs typeface="+mn-ea"/>
                <a:sym typeface="+mn-ea"/>
              </a:rPr>
              <a:t>界面元素应统一，颜色和布局应符合美学原则。</a:t>
            </a:r>
            <a:endParaRPr lang="zh-CN" altLang="en-US" sz="1400" dirty="0">
              <a:solidFill>
                <a:schemeClr val="tx1">
                  <a:lumMod val="85000"/>
                  <a:lumOff val="15000"/>
                </a:schemeClr>
              </a:solidFill>
              <a:latin typeface="+mn-ea"/>
              <a:cs typeface="+mn-ea"/>
              <a:sym typeface="+mn-ea"/>
            </a:endParaRPr>
          </a:p>
        </p:txBody>
      </p:sp>
      <p:sp>
        <p:nvSpPr>
          <p:cNvPr id="34" name="对象14"/>
          <p:cNvSpPr/>
          <p:nvPr>
            <p:custDataLst>
              <p:tags r:id="rId12"/>
            </p:custDataLst>
          </p:nvPr>
        </p:nvSpPr>
        <p:spPr>
          <a:xfrm>
            <a:off x="6735991" y="1649247"/>
            <a:ext cx="732613" cy="732613"/>
          </a:xfrm>
          <a:custGeom>
            <a:avLst/>
            <a:gdLst/>
            <a:ahLst/>
            <a:cxnLst/>
            <a:rect l="l" t="t" r="r" b="b"/>
            <a:pathLst>
              <a:path w="731520" h="731520">
                <a:moveTo>
                  <a:pt x="27432" y="292608"/>
                </a:moveTo>
                <a:cubicBezTo>
                  <a:pt x="-9144" y="329184"/>
                  <a:pt x="-9144" y="393192"/>
                  <a:pt x="27432" y="438912"/>
                </a:cubicBezTo>
                <a:lnTo>
                  <a:pt x="292608" y="694944"/>
                </a:lnTo>
                <a:cubicBezTo>
                  <a:pt x="329184" y="740664"/>
                  <a:pt x="393192" y="740664"/>
                  <a:pt x="438912" y="694944"/>
                </a:cubicBezTo>
                <a:lnTo>
                  <a:pt x="694944" y="438912"/>
                </a:lnTo>
                <a:cubicBezTo>
                  <a:pt x="740664" y="393192"/>
                  <a:pt x="740664" y="329184"/>
                  <a:pt x="694944" y="292608"/>
                </a:cubicBezTo>
                <a:lnTo>
                  <a:pt x="438912" y="27432"/>
                </a:lnTo>
                <a:cubicBezTo>
                  <a:pt x="393192" y="-9144"/>
                  <a:pt x="329184" y="-9144"/>
                  <a:pt x="292608" y="27432"/>
                </a:cubicBezTo>
                <a:lnTo>
                  <a:pt x="27432" y="292608"/>
                </a:lnTo>
              </a:path>
            </a:pathLst>
          </a:custGeom>
          <a:solidFill>
            <a:schemeClr val="accent1"/>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anchor="ctr">
            <a:noAutofit/>
          </a:bodyPr>
          <a:p>
            <a:pPr algn="ctr">
              <a:spcBef>
                <a:spcPct val="0"/>
              </a:spcBef>
              <a:spcAft>
                <a:spcPct val="0"/>
              </a:spcAft>
            </a:pPr>
            <a:r>
              <a:rPr lang="en-US" altLang="zh-CN" sz="2400" b="1">
                <a:latin typeface="+mn-ea"/>
                <a:cs typeface="+mn-ea"/>
                <a:sym typeface="+mn-ea"/>
              </a:rPr>
              <a:t>04</a:t>
            </a:r>
            <a:endParaRPr lang="en-US" altLang="zh-CN" sz="2400" b="1">
              <a:latin typeface="+mn-ea"/>
              <a:cs typeface="+mn-ea"/>
              <a:sym typeface="+mn-ea"/>
            </a:endParaRPr>
          </a:p>
        </p:txBody>
      </p:sp>
      <p:sp>
        <p:nvSpPr>
          <p:cNvPr id="35" name="对象15"/>
          <p:cNvSpPr/>
          <p:nvPr>
            <p:custDataLst>
              <p:tags r:id="rId13"/>
            </p:custDataLst>
          </p:nvPr>
        </p:nvSpPr>
        <p:spPr>
          <a:xfrm>
            <a:off x="6762701" y="5382905"/>
            <a:ext cx="732613" cy="732613"/>
          </a:xfrm>
          <a:custGeom>
            <a:avLst/>
            <a:gdLst/>
            <a:ahLst/>
            <a:cxnLst/>
            <a:rect l="l" t="t" r="r" b="b"/>
            <a:pathLst>
              <a:path w="731520" h="731520">
                <a:moveTo>
                  <a:pt x="27432" y="292608"/>
                </a:moveTo>
                <a:cubicBezTo>
                  <a:pt x="-9144" y="329184"/>
                  <a:pt x="-9144" y="393192"/>
                  <a:pt x="27432" y="438912"/>
                </a:cubicBezTo>
                <a:lnTo>
                  <a:pt x="292608" y="694944"/>
                </a:lnTo>
                <a:cubicBezTo>
                  <a:pt x="329184" y="740664"/>
                  <a:pt x="393192" y="740664"/>
                  <a:pt x="438912" y="694944"/>
                </a:cubicBezTo>
                <a:lnTo>
                  <a:pt x="694944" y="438912"/>
                </a:lnTo>
                <a:cubicBezTo>
                  <a:pt x="740664" y="393192"/>
                  <a:pt x="740664" y="329184"/>
                  <a:pt x="694944" y="292608"/>
                </a:cubicBezTo>
                <a:lnTo>
                  <a:pt x="438912" y="27432"/>
                </a:lnTo>
                <a:cubicBezTo>
                  <a:pt x="393192" y="-9144"/>
                  <a:pt x="329184" y="-9144"/>
                  <a:pt x="292608" y="27432"/>
                </a:cubicBezTo>
                <a:lnTo>
                  <a:pt x="27432" y="292608"/>
                </a:lnTo>
              </a:path>
            </a:pathLst>
          </a:custGeom>
          <a:solidFill>
            <a:schemeClr val="accent1"/>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anchor="ctr">
            <a:noAutofit/>
          </a:bodyPr>
          <a:p>
            <a:pPr algn="ctr">
              <a:spcBef>
                <a:spcPct val="0"/>
              </a:spcBef>
              <a:spcAft>
                <a:spcPct val="0"/>
              </a:spcAft>
            </a:pPr>
            <a:r>
              <a:rPr lang="en-US" altLang="zh-CN" sz="2400" b="1">
                <a:latin typeface="+mn-ea"/>
                <a:cs typeface="+mn-ea"/>
                <a:sym typeface="+mn-ea"/>
              </a:rPr>
              <a:t>05</a:t>
            </a:r>
            <a:endParaRPr lang="en-US" altLang="zh-CN" sz="2400" b="1">
              <a:latin typeface="+mn-ea"/>
              <a:cs typeface="+mn-ea"/>
              <a:sym typeface="+mn-ea"/>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696000" y="394405"/>
            <a:ext cx="10800000" cy="792000"/>
          </a:xfrm>
        </p:spPr>
        <p:txBody>
          <a:bodyPr/>
          <a:lstStyle/>
          <a:p>
            <a:r>
              <a:rPr lang="zh-CN" altLang="en-US" dirty="0"/>
              <a:t>管理界面</a:t>
            </a:r>
            <a:endParaRPr lang="zh-CN" altLang="en-US" dirty="0"/>
          </a:p>
        </p:txBody>
      </p:sp>
      <p:sp>
        <p:nvSpPr>
          <p:cNvPr id="2" name="任意多边形: 形状 38"/>
          <p:cNvSpPr/>
          <p:nvPr>
            <p:custDataLst>
              <p:tags r:id="rId2"/>
            </p:custDataLst>
          </p:nvPr>
        </p:nvSpPr>
        <p:spPr>
          <a:xfrm>
            <a:off x="5114615" y="3641519"/>
            <a:ext cx="1500404" cy="1512482"/>
          </a:xfrm>
          <a:custGeom>
            <a:avLst/>
            <a:gdLst>
              <a:gd name="connsiteX0" fmla="*/ 200773 w 1134679"/>
              <a:gd name="connsiteY0" fmla="*/ 0 h 1143814"/>
              <a:gd name="connsiteX1" fmla="*/ 200300 w 1134679"/>
              <a:gd name="connsiteY1" fmla="*/ 31654 h 1143814"/>
              <a:gd name="connsiteX2" fmla="*/ 335463 w 1134679"/>
              <a:gd name="connsiteY2" fmla="*/ 511952 h 1143814"/>
              <a:gd name="connsiteX3" fmla="*/ 1011663 w 1134679"/>
              <a:gd name="connsiteY3" fmla="*/ 1036371 h 1143814"/>
              <a:gd name="connsiteX4" fmla="*/ 1134679 w 1134679"/>
              <a:gd name="connsiteY4" fmla="*/ 1060785 h 1143814"/>
              <a:gd name="connsiteX5" fmla="*/ 1121072 w 1134679"/>
              <a:gd name="connsiteY5" fmla="*/ 1067340 h 1143814"/>
              <a:gd name="connsiteX6" fmla="*/ 742283 w 1134679"/>
              <a:gd name="connsiteY6" fmla="*/ 1143814 h 1143814"/>
              <a:gd name="connsiteX7" fmla="*/ 54171 w 1134679"/>
              <a:gd name="connsiteY7" fmla="*/ 858789 h 1143814"/>
              <a:gd name="connsiteX8" fmla="*/ 28778 w 1134679"/>
              <a:gd name="connsiteY8" fmla="*/ 828012 h 1143814"/>
              <a:gd name="connsiteX9" fmla="*/ 15936 w 1134679"/>
              <a:gd name="connsiteY9" fmla="*/ 809504 h 1143814"/>
              <a:gd name="connsiteX10" fmla="*/ 1928 w 1134679"/>
              <a:gd name="connsiteY10" fmla="*/ 691589 h 1143814"/>
              <a:gd name="connsiteX11" fmla="*/ 157923 w 1134679"/>
              <a:gd name="connsiteY11" fmla="*/ 63041 h 114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4679" h="1143814">
                <a:moveTo>
                  <a:pt x="200773" y="0"/>
                </a:moveTo>
                <a:lnTo>
                  <a:pt x="200300" y="31654"/>
                </a:lnTo>
                <a:cubicBezTo>
                  <a:pt x="207368" y="197883"/>
                  <a:pt x="252614" y="362489"/>
                  <a:pt x="335463" y="511952"/>
                </a:cubicBezTo>
                <a:cubicBezTo>
                  <a:pt x="480449" y="773513"/>
                  <a:pt x="725786" y="961988"/>
                  <a:pt x="1011663" y="1036371"/>
                </a:cubicBezTo>
                <a:lnTo>
                  <a:pt x="1134679" y="1060785"/>
                </a:lnTo>
                <a:lnTo>
                  <a:pt x="1121072" y="1067340"/>
                </a:lnTo>
                <a:cubicBezTo>
                  <a:pt x="1004648" y="1116584"/>
                  <a:pt x="876645" y="1143814"/>
                  <a:pt x="742283" y="1143814"/>
                </a:cubicBezTo>
                <a:cubicBezTo>
                  <a:pt x="473559" y="1143814"/>
                  <a:pt x="230274" y="1034892"/>
                  <a:pt x="54171" y="858789"/>
                </a:cubicBezTo>
                <a:lnTo>
                  <a:pt x="28778" y="828012"/>
                </a:lnTo>
                <a:lnTo>
                  <a:pt x="15936" y="809504"/>
                </a:lnTo>
                <a:lnTo>
                  <a:pt x="1928" y="691589"/>
                </a:lnTo>
                <a:cubicBezTo>
                  <a:pt x="-11271" y="470435"/>
                  <a:pt x="43612" y="251138"/>
                  <a:pt x="157923" y="63041"/>
                </a:cubicBezTo>
                <a:close/>
              </a:path>
            </a:pathLst>
          </a:custGeom>
          <a:gradFill>
            <a:gsLst>
              <a:gs pos="0">
                <a:schemeClr val="accent1">
                  <a:alpha val="32000"/>
                </a:schemeClr>
              </a:gs>
              <a:gs pos="100000">
                <a:schemeClr val="accent1"/>
              </a:gs>
            </a:gsLst>
            <a:lin ang="12960000" scaled="0"/>
          </a:gradFill>
          <a:ln w="3175">
            <a:noFill/>
          </a:ln>
        </p:spPr>
        <p:style>
          <a:lnRef idx="2">
            <a:schemeClr val="accent1">
              <a:shade val="15000"/>
            </a:schemeClr>
          </a:lnRef>
          <a:fillRef idx="1">
            <a:schemeClr val="accent1"/>
          </a:fillRef>
          <a:effectRef idx="0">
            <a:schemeClr val="accent1"/>
          </a:effectRef>
          <a:fontRef idx="minor">
            <a:schemeClr val="lt1"/>
          </a:fontRef>
        </p:style>
        <p:txBody>
          <a:bodyPr wrap="square" lIns="0" tIns="648000" rIns="648000" bIns="0" rtlCol="0" anchor="ctr">
            <a:noAutofit/>
          </a:bodyPr>
          <a:p>
            <a:pPr algn="ctr"/>
            <a:endParaRPr lang="zh-CN" altLang="en-US" dirty="0"/>
          </a:p>
        </p:txBody>
      </p:sp>
      <p:sp>
        <p:nvSpPr>
          <p:cNvPr id="3" name="任意多边形: 形状 39"/>
          <p:cNvSpPr/>
          <p:nvPr>
            <p:custDataLst>
              <p:tags r:id="rId3"/>
            </p:custDataLst>
          </p:nvPr>
        </p:nvSpPr>
        <p:spPr>
          <a:xfrm>
            <a:off x="6378478" y="2612083"/>
            <a:ext cx="998556" cy="1855888"/>
          </a:xfrm>
          <a:custGeom>
            <a:avLst/>
            <a:gdLst>
              <a:gd name="connsiteX0" fmla="*/ 0 w 755157"/>
              <a:gd name="connsiteY0" fmla="*/ 0 h 1403514"/>
              <a:gd name="connsiteX1" fmla="*/ 76131 w 755157"/>
              <a:gd name="connsiteY1" fmla="*/ 19576 h 1403514"/>
              <a:gd name="connsiteX2" fmla="*/ 754864 w 755157"/>
              <a:gd name="connsiteY2" fmla="*/ 849465 h 1403514"/>
              <a:gd name="connsiteX3" fmla="*/ 755157 w 755157"/>
              <a:gd name="connsiteY3" fmla="*/ 855260 h 1403514"/>
              <a:gd name="connsiteX4" fmla="*/ 696062 w 755157"/>
              <a:gd name="connsiteY4" fmla="*/ 960886 h 1403514"/>
              <a:gd name="connsiteX5" fmla="*/ 200408 w 755157"/>
              <a:gd name="connsiteY5" fmla="*/ 1377700 h 1403514"/>
              <a:gd name="connsiteX6" fmla="*/ 128689 w 755157"/>
              <a:gd name="connsiteY6" fmla="*/ 1403514 h 1403514"/>
              <a:gd name="connsiteX7" fmla="*/ 147677 w 755157"/>
              <a:gd name="connsiteY7" fmla="*/ 1378185 h 1403514"/>
              <a:gd name="connsiteX8" fmla="*/ 320639 w 755157"/>
              <a:gd name="connsiteY8" fmla="*/ 910168 h 1403514"/>
              <a:gd name="connsiteX9" fmla="*/ 81827 w 755157"/>
              <a:gd name="connsiteY9" fmla="*/ 88444 h 140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5157" h="1403514">
                <a:moveTo>
                  <a:pt x="0" y="0"/>
                </a:moveTo>
                <a:lnTo>
                  <a:pt x="76131" y="19576"/>
                </a:lnTo>
                <a:cubicBezTo>
                  <a:pt x="441794" y="133308"/>
                  <a:pt x="714997" y="456897"/>
                  <a:pt x="754864" y="849465"/>
                </a:cubicBezTo>
                <a:lnTo>
                  <a:pt x="755157" y="855260"/>
                </a:lnTo>
                <a:lnTo>
                  <a:pt x="696062" y="960886"/>
                </a:lnTo>
                <a:cubicBezTo>
                  <a:pt x="576750" y="1147561"/>
                  <a:pt x="403448" y="1292716"/>
                  <a:pt x="200408" y="1377700"/>
                </a:cubicBezTo>
                <a:lnTo>
                  <a:pt x="128689" y="1403514"/>
                </a:lnTo>
                <a:lnTo>
                  <a:pt x="147677" y="1378185"/>
                </a:lnTo>
                <a:cubicBezTo>
                  <a:pt x="239665" y="1239548"/>
                  <a:pt x="299813" y="1079784"/>
                  <a:pt x="320639" y="910168"/>
                </a:cubicBezTo>
                <a:cubicBezTo>
                  <a:pt x="357085" y="613341"/>
                  <a:pt x="269386" y="316656"/>
                  <a:pt x="81827" y="88444"/>
                </a:cubicBezTo>
                <a:close/>
              </a:path>
            </a:pathLst>
          </a:custGeom>
          <a:gradFill>
            <a:gsLst>
              <a:gs pos="0">
                <a:schemeClr val="accent1">
                  <a:alpha val="32000"/>
                </a:schemeClr>
              </a:gs>
              <a:gs pos="100000">
                <a:schemeClr val="accent1"/>
              </a:gs>
            </a:gsLst>
            <a:lin ang="4320000" scaled="0"/>
          </a:gradFill>
          <a:ln w="3175">
            <a:noFill/>
          </a:ln>
        </p:spPr>
        <p:style>
          <a:lnRef idx="2">
            <a:schemeClr val="accent1">
              <a:shade val="15000"/>
            </a:schemeClr>
          </a:lnRef>
          <a:fillRef idx="1">
            <a:schemeClr val="accent1"/>
          </a:fillRef>
          <a:effectRef idx="0">
            <a:schemeClr val="accent1"/>
          </a:effectRef>
          <a:fontRef idx="minor">
            <a:schemeClr val="lt1"/>
          </a:fontRef>
        </p:style>
        <p:txBody>
          <a:bodyPr wrap="square" lIns="360000" tIns="108000" rIns="0" bIns="0" rtlCol="0" anchor="ctr">
            <a:noAutofit/>
          </a:bodyPr>
          <a:p>
            <a:pPr algn="ctr"/>
            <a:endParaRPr lang="zh-CN" altLang="en-US" dirty="0"/>
          </a:p>
        </p:txBody>
      </p:sp>
      <p:sp>
        <p:nvSpPr>
          <p:cNvPr id="5" name="任意多边形: 形状 40"/>
          <p:cNvSpPr/>
          <p:nvPr>
            <p:custDataLst>
              <p:tags r:id="rId4"/>
            </p:custDataLst>
          </p:nvPr>
        </p:nvSpPr>
        <p:spPr>
          <a:xfrm>
            <a:off x="4809479" y="3045899"/>
            <a:ext cx="1279805" cy="1670275"/>
          </a:xfrm>
          <a:custGeom>
            <a:avLst/>
            <a:gdLst>
              <a:gd name="connsiteX0" fmla="*/ 677802 w 967851"/>
              <a:gd name="connsiteY0" fmla="*/ 493 h 1263145"/>
              <a:gd name="connsiteX1" fmla="*/ 894654 w 967851"/>
              <a:gd name="connsiteY1" fmla="*/ 29061 h 1263145"/>
              <a:gd name="connsiteX2" fmla="*/ 967851 w 967851"/>
              <a:gd name="connsiteY2" fmla="*/ 50334 h 1263145"/>
              <a:gd name="connsiteX3" fmla="*/ 937600 w 967851"/>
              <a:gd name="connsiteY3" fmla="*/ 59665 h 1263145"/>
              <a:gd name="connsiteX4" fmla="*/ 522577 w 967851"/>
              <a:gd name="connsiteY4" fmla="*/ 336633 h 1263145"/>
              <a:gd name="connsiteX5" fmla="*/ 232783 w 967851"/>
              <a:gd name="connsiteY5" fmla="*/ 1141792 h 1263145"/>
              <a:gd name="connsiteX6" fmla="*/ 247199 w 967851"/>
              <a:gd name="connsiteY6" fmla="*/ 1263145 h 1263145"/>
              <a:gd name="connsiteX7" fmla="*/ 166197 w 967851"/>
              <a:gd name="connsiteY7" fmla="*/ 1164970 h 1263145"/>
              <a:gd name="connsiteX8" fmla="*/ 0 w 967851"/>
              <a:gd name="connsiteY8" fmla="*/ 620879 h 1263145"/>
              <a:gd name="connsiteX9" fmla="*/ 117453 w 967851"/>
              <a:gd name="connsiteY9" fmla="*/ 157024 h 1263145"/>
              <a:gd name="connsiteX10" fmla="*/ 135632 w 967851"/>
              <a:gd name="connsiteY10" fmla="*/ 127101 h 1263145"/>
              <a:gd name="connsiteX11" fmla="*/ 248664 w 967851"/>
              <a:gd name="connsiteY11" fmla="*/ 74933 h 1263145"/>
              <a:gd name="connsiteX12" fmla="*/ 677802 w 967851"/>
              <a:gd name="connsiteY12" fmla="*/ 493 h 126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7851" h="1263145">
                <a:moveTo>
                  <a:pt x="677802" y="493"/>
                </a:moveTo>
                <a:cubicBezTo>
                  <a:pt x="750588" y="2685"/>
                  <a:pt x="823249" y="12198"/>
                  <a:pt x="894654" y="29061"/>
                </a:cubicBezTo>
                <a:lnTo>
                  <a:pt x="967851" y="50334"/>
                </a:lnTo>
                <a:lnTo>
                  <a:pt x="937600" y="59665"/>
                </a:lnTo>
                <a:cubicBezTo>
                  <a:pt x="781691" y="117755"/>
                  <a:pt x="639124" y="211653"/>
                  <a:pt x="522577" y="336633"/>
                </a:cubicBezTo>
                <a:cubicBezTo>
                  <a:pt x="318621" y="555349"/>
                  <a:pt x="215184" y="846920"/>
                  <a:pt x="232783" y="1141792"/>
                </a:cubicBezTo>
                <a:lnTo>
                  <a:pt x="247199" y="1263145"/>
                </a:lnTo>
                <a:lnTo>
                  <a:pt x="166197" y="1164970"/>
                </a:lnTo>
                <a:cubicBezTo>
                  <a:pt x="61269" y="1009656"/>
                  <a:pt x="0" y="822422"/>
                  <a:pt x="0" y="620879"/>
                </a:cubicBezTo>
                <a:cubicBezTo>
                  <a:pt x="0" y="452926"/>
                  <a:pt x="42548" y="294911"/>
                  <a:pt x="117453" y="157024"/>
                </a:cubicBezTo>
                <a:lnTo>
                  <a:pt x="135632" y="127101"/>
                </a:lnTo>
                <a:lnTo>
                  <a:pt x="248664" y="74933"/>
                </a:lnTo>
                <a:cubicBezTo>
                  <a:pt x="386165" y="21004"/>
                  <a:pt x="532231" y="-3892"/>
                  <a:pt x="677802" y="493"/>
                </a:cubicBezTo>
                <a:close/>
              </a:path>
            </a:pathLst>
          </a:custGeom>
          <a:gradFill>
            <a:gsLst>
              <a:gs pos="0">
                <a:schemeClr val="accent1">
                  <a:alpha val="32000"/>
                </a:schemeClr>
              </a:gs>
              <a:gs pos="100000">
                <a:schemeClr val="accent1"/>
              </a:gs>
            </a:gsLst>
            <a:lin ang="17280000" scaled="0"/>
          </a:gradFill>
          <a:ln w="3175">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720000" bIns="540000" rtlCol="0" anchor="ctr">
            <a:noAutofit/>
          </a:bodyPr>
          <a:p>
            <a:pPr algn="ctr"/>
            <a:endParaRPr lang="zh-CN" altLang="en-US" dirty="0"/>
          </a:p>
        </p:txBody>
      </p:sp>
      <p:sp>
        <p:nvSpPr>
          <p:cNvPr id="6" name="任意多边形: 形状 41"/>
          <p:cNvSpPr/>
          <p:nvPr>
            <p:custDataLst>
              <p:tags r:id="rId5"/>
            </p:custDataLst>
          </p:nvPr>
        </p:nvSpPr>
        <p:spPr>
          <a:xfrm>
            <a:off x="4989121" y="2580232"/>
            <a:ext cx="1822444" cy="1043312"/>
          </a:xfrm>
          <a:custGeom>
            <a:avLst/>
            <a:gdLst>
              <a:gd name="connsiteX0" fmla="*/ 837507 w 1378221"/>
              <a:gd name="connsiteY0" fmla="*/ 0 h 789004"/>
              <a:gd name="connsiteX1" fmla="*/ 1033628 w 1378221"/>
              <a:gd name="connsiteY1" fmla="*/ 19771 h 789004"/>
              <a:gd name="connsiteX2" fmla="*/ 1050758 w 1378221"/>
              <a:gd name="connsiteY2" fmla="*/ 24176 h 789004"/>
              <a:gd name="connsiteX3" fmla="*/ 1132584 w 1378221"/>
              <a:gd name="connsiteY3" fmla="*/ 112619 h 789004"/>
              <a:gd name="connsiteX4" fmla="*/ 1375833 w 1378221"/>
              <a:gd name="connsiteY4" fmla="*/ 712817 h 789004"/>
              <a:gd name="connsiteX5" fmla="*/ 1378221 w 1378221"/>
              <a:gd name="connsiteY5" fmla="*/ 789004 h 789004"/>
              <a:gd name="connsiteX6" fmla="*/ 1359998 w 1378221"/>
              <a:gd name="connsiteY6" fmla="*/ 763117 h 789004"/>
              <a:gd name="connsiteX7" fmla="*/ 968336 w 1378221"/>
              <a:gd name="connsiteY7" fmla="*/ 453995 h 789004"/>
              <a:gd name="connsiteX8" fmla="*/ 113033 w 1378221"/>
              <a:gd name="connsiteY8" fmla="*/ 427192 h 789004"/>
              <a:gd name="connsiteX9" fmla="*/ 0 w 1378221"/>
              <a:gd name="connsiteY9" fmla="*/ 479360 h 789004"/>
              <a:gd name="connsiteX10" fmla="*/ 30566 w 1378221"/>
              <a:gd name="connsiteY10" fmla="*/ 429048 h 789004"/>
              <a:gd name="connsiteX11" fmla="*/ 837507 w 1378221"/>
              <a:gd name="connsiteY11" fmla="*/ 0 h 78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8221" h="789004">
                <a:moveTo>
                  <a:pt x="837507" y="0"/>
                </a:moveTo>
                <a:cubicBezTo>
                  <a:pt x="904688" y="0"/>
                  <a:pt x="970279" y="6808"/>
                  <a:pt x="1033628" y="19771"/>
                </a:cubicBezTo>
                <a:lnTo>
                  <a:pt x="1050758" y="24176"/>
                </a:lnTo>
                <a:lnTo>
                  <a:pt x="1132584" y="112619"/>
                </a:lnTo>
                <a:cubicBezTo>
                  <a:pt x="1273253" y="283778"/>
                  <a:pt x="1357751" y="493453"/>
                  <a:pt x="1375833" y="712817"/>
                </a:cubicBezTo>
                <a:lnTo>
                  <a:pt x="1378221" y="789004"/>
                </a:lnTo>
                <a:lnTo>
                  <a:pt x="1359998" y="763117"/>
                </a:lnTo>
                <a:cubicBezTo>
                  <a:pt x="1256572" y="632790"/>
                  <a:pt x="1123215" y="526216"/>
                  <a:pt x="968336" y="453995"/>
                </a:cubicBezTo>
                <a:cubicBezTo>
                  <a:pt x="697299" y="327608"/>
                  <a:pt x="388034" y="319334"/>
                  <a:pt x="113033" y="427192"/>
                </a:cubicBezTo>
                <a:lnTo>
                  <a:pt x="0" y="479360"/>
                </a:lnTo>
                <a:lnTo>
                  <a:pt x="30566" y="429048"/>
                </a:lnTo>
                <a:cubicBezTo>
                  <a:pt x="205446" y="170191"/>
                  <a:pt x="501602" y="0"/>
                  <a:pt x="837507" y="0"/>
                </a:cubicBezTo>
                <a:close/>
              </a:path>
            </a:pathLst>
          </a:custGeom>
          <a:gradFill>
            <a:gsLst>
              <a:gs pos="0">
                <a:schemeClr val="accent1">
                  <a:alpha val="32000"/>
                </a:schemeClr>
              </a:gs>
              <a:gs pos="100000">
                <a:schemeClr val="accent1"/>
              </a:gs>
            </a:gsLst>
            <a:lin ang="0" scaled="0"/>
          </a:gradFill>
          <a:ln w="3175">
            <a:noFill/>
          </a:ln>
        </p:spPr>
        <p:style>
          <a:lnRef idx="2">
            <a:schemeClr val="accent1">
              <a:shade val="15000"/>
            </a:schemeClr>
          </a:lnRef>
          <a:fillRef idx="1">
            <a:schemeClr val="accent1"/>
          </a:fillRef>
          <a:effectRef idx="0">
            <a:schemeClr val="accent1"/>
          </a:effectRef>
          <a:fontRef idx="minor">
            <a:schemeClr val="lt1"/>
          </a:fontRef>
        </p:style>
        <p:txBody>
          <a:bodyPr wrap="square" lIns="360000" tIns="0" rIns="0" bIns="504000" rtlCol="0" anchor="ctr">
            <a:noAutofit/>
          </a:bodyPr>
          <a:p>
            <a:pPr algn="ctr"/>
            <a:endParaRPr lang="zh-CN" altLang="en-US" dirty="0"/>
          </a:p>
        </p:txBody>
      </p:sp>
      <p:sp>
        <p:nvSpPr>
          <p:cNvPr id="7" name="任意多边形: 形状 42"/>
          <p:cNvSpPr/>
          <p:nvPr>
            <p:custDataLst>
              <p:tags r:id="rId6"/>
            </p:custDataLst>
          </p:nvPr>
        </p:nvSpPr>
        <p:spPr>
          <a:xfrm>
            <a:off x="5663733" y="3743444"/>
            <a:ext cx="1719077" cy="1301707"/>
          </a:xfrm>
          <a:custGeom>
            <a:avLst/>
            <a:gdLst>
              <a:gd name="connsiteX0" fmla="*/ 1295319 w 1300050"/>
              <a:gd name="connsiteY0" fmla="*/ 0 h 984415"/>
              <a:gd name="connsiteX1" fmla="*/ 1300050 w 1300050"/>
              <a:gd name="connsiteY1" fmla="*/ 93704 h 984415"/>
              <a:gd name="connsiteX2" fmla="*/ 790767 w 1300050"/>
              <a:gd name="connsiteY2" fmla="*/ 949390 h 984415"/>
              <a:gd name="connsiteX3" fmla="*/ 718064 w 1300050"/>
              <a:gd name="connsiteY3" fmla="*/ 984413 h 984415"/>
              <a:gd name="connsiteX4" fmla="*/ 718058 w 1300050"/>
              <a:gd name="connsiteY4" fmla="*/ 984415 h 984415"/>
              <a:gd name="connsiteX5" fmla="*/ 719308 w 1300050"/>
              <a:gd name="connsiteY5" fmla="*/ 983813 h 984415"/>
              <a:gd name="connsiteX6" fmla="*/ 596292 w 1300050"/>
              <a:gd name="connsiteY6" fmla="*/ 959399 h 984415"/>
              <a:gd name="connsiteX7" fmla="*/ 46713 w 1300050"/>
              <a:gd name="connsiteY7" fmla="*/ 616807 h 984415"/>
              <a:gd name="connsiteX8" fmla="*/ 0 w 1300050"/>
              <a:gd name="connsiteY8" fmla="*/ 556574 h 984415"/>
              <a:gd name="connsiteX9" fmla="*/ 29957 w 1300050"/>
              <a:gd name="connsiteY9" fmla="*/ 566805 h 984415"/>
              <a:gd name="connsiteX10" fmla="*/ 528515 w 1300050"/>
              <a:gd name="connsiteY10" fmla="*/ 586677 h 984415"/>
              <a:gd name="connsiteX11" fmla="*/ 1236224 w 1300050"/>
              <a:gd name="connsiteY11" fmla="*/ 105627 h 984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0050" h="984415">
                <a:moveTo>
                  <a:pt x="1295319" y="0"/>
                </a:moveTo>
                <a:lnTo>
                  <a:pt x="1300050" y="93704"/>
                </a:lnTo>
                <a:cubicBezTo>
                  <a:pt x="1300050" y="463200"/>
                  <a:pt x="1094119" y="784599"/>
                  <a:pt x="790767" y="949390"/>
                </a:cubicBezTo>
                <a:lnTo>
                  <a:pt x="718064" y="984413"/>
                </a:lnTo>
                <a:lnTo>
                  <a:pt x="718058" y="984415"/>
                </a:lnTo>
                <a:lnTo>
                  <a:pt x="719308" y="983813"/>
                </a:lnTo>
                <a:lnTo>
                  <a:pt x="596292" y="959399"/>
                </a:lnTo>
                <a:cubicBezTo>
                  <a:pt x="381884" y="903612"/>
                  <a:pt x="190280" y="783648"/>
                  <a:pt x="46713" y="616807"/>
                </a:cubicBezTo>
                <a:lnTo>
                  <a:pt x="0" y="556574"/>
                </a:lnTo>
                <a:lnTo>
                  <a:pt x="29957" y="566805"/>
                </a:lnTo>
                <a:cubicBezTo>
                  <a:pt x="190235" y="611450"/>
                  <a:pt x="360766" y="619285"/>
                  <a:pt x="528515" y="586677"/>
                </a:cubicBezTo>
                <a:cubicBezTo>
                  <a:pt x="822077" y="529614"/>
                  <a:pt x="1077141" y="354527"/>
                  <a:pt x="1236224" y="105627"/>
                </a:cubicBezTo>
                <a:close/>
              </a:path>
            </a:pathLst>
          </a:custGeom>
          <a:gradFill>
            <a:gsLst>
              <a:gs pos="0">
                <a:schemeClr val="accent1">
                  <a:alpha val="32000"/>
                </a:schemeClr>
              </a:gs>
              <a:gs pos="100000">
                <a:schemeClr val="accent1"/>
              </a:gs>
            </a:gsLst>
            <a:lin ang="8640000" scaled="0"/>
          </a:gradFill>
          <a:ln w="3175">
            <a:noFill/>
          </a:ln>
        </p:spPr>
        <p:style>
          <a:lnRef idx="2">
            <a:schemeClr val="accent1">
              <a:shade val="15000"/>
            </a:schemeClr>
          </a:lnRef>
          <a:fillRef idx="1">
            <a:schemeClr val="accent1"/>
          </a:fillRef>
          <a:effectRef idx="0">
            <a:schemeClr val="accent1"/>
          </a:effectRef>
          <a:fontRef idx="minor">
            <a:schemeClr val="lt1"/>
          </a:fontRef>
        </p:style>
        <p:txBody>
          <a:bodyPr wrap="square" lIns="144000" tIns="684000" rIns="0" bIns="0" rtlCol="0" anchor="ctr">
            <a:noAutofit/>
          </a:bodyPr>
          <a:p>
            <a:pPr algn="ctr"/>
            <a:endParaRPr lang="zh-CN" altLang="en-US" dirty="0"/>
          </a:p>
        </p:txBody>
      </p:sp>
      <p:sp>
        <p:nvSpPr>
          <p:cNvPr id="18" name="矩形 17"/>
          <p:cNvSpPr/>
          <p:nvPr>
            <p:custDataLst>
              <p:tags r:id="rId7"/>
            </p:custDataLst>
          </p:nvPr>
        </p:nvSpPr>
        <p:spPr>
          <a:xfrm>
            <a:off x="3553262" y="1352043"/>
            <a:ext cx="5123148" cy="804991"/>
          </a:xfrm>
          <a:prstGeom prst="rect">
            <a:avLst/>
          </a:prstGeom>
          <a:noFill/>
        </p:spPr>
        <p:txBody>
          <a:bodyPr wrap="square" lIns="0" tIns="0" rIns="0" bIns="0" rtlCol="0" anchor="b" anchorCtr="0">
            <a:noAutofit/>
          </a:bodyPr>
          <a:p>
            <a:pPr algn="ctr">
              <a:lnSpc>
                <a:spcPct val="130000"/>
              </a:lnSpc>
              <a:spcBef>
                <a:spcPct val="0"/>
              </a:spcBef>
              <a:spcAft>
                <a:spcPct val="0"/>
              </a:spcAft>
            </a:pPr>
            <a:r>
              <a:rPr lang="zh-CN" altLang="en-US" sz="1400" dirty="0">
                <a:solidFill>
                  <a:schemeClr val="tx1">
                    <a:lumMod val="85000"/>
                    <a:lumOff val="15000"/>
                  </a:schemeClr>
                </a:solidFill>
                <a:latin typeface="+mn-ea"/>
                <a:cs typeface="+mn-ea"/>
              </a:rPr>
              <a:t>功能描述：系统管理员使用的管理界面。</a:t>
            </a:r>
            <a:endParaRPr lang="zh-CN" altLang="en-US" sz="1400" dirty="0">
              <a:solidFill>
                <a:schemeClr val="tx1">
                  <a:lumMod val="85000"/>
                  <a:lumOff val="15000"/>
                </a:schemeClr>
              </a:solidFill>
              <a:latin typeface="+mn-ea"/>
              <a:cs typeface="+mn-ea"/>
            </a:endParaRPr>
          </a:p>
        </p:txBody>
      </p:sp>
      <p:sp>
        <p:nvSpPr>
          <p:cNvPr id="19" name="矩形 18"/>
          <p:cNvSpPr/>
          <p:nvPr>
            <p:custDataLst>
              <p:tags r:id="rId8"/>
            </p:custDataLst>
          </p:nvPr>
        </p:nvSpPr>
        <p:spPr>
          <a:xfrm>
            <a:off x="7907343" y="2581506"/>
            <a:ext cx="3129541" cy="1425763"/>
          </a:xfrm>
          <a:prstGeom prst="rect">
            <a:avLst/>
          </a:prstGeom>
          <a:noFill/>
        </p:spPr>
        <p:txBody>
          <a:bodyPr wrap="square" lIns="0" tIns="0" rIns="0" bIns="0" rtlCol="0" anchor="ctr" anchorCtr="0">
            <a:noAutofit/>
          </a:bodyPr>
          <a:p>
            <a:pPr algn="l">
              <a:lnSpc>
                <a:spcPct val="130000"/>
              </a:lnSpc>
              <a:spcBef>
                <a:spcPct val="0"/>
              </a:spcBef>
              <a:spcAft>
                <a:spcPct val="0"/>
              </a:spcAft>
            </a:pPr>
            <a:r>
              <a:rPr lang="zh-CN" altLang="en-US" sz="1400" dirty="0">
                <a:solidFill>
                  <a:schemeClr val="tx1">
                    <a:lumMod val="85000"/>
                    <a:lumOff val="15000"/>
                  </a:schemeClr>
                </a:solidFill>
                <a:latin typeface="+mn-ea"/>
                <a:cs typeface="+mn-ea"/>
              </a:rPr>
              <a:t>需求规格</a:t>
            </a:r>
            <a:endParaRPr lang="zh-CN" altLang="en-US" sz="1400" dirty="0">
              <a:solidFill>
                <a:schemeClr val="tx1">
                  <a:lumMod val="85000"/>
                  <a:lumOff val="15000"/>
                </a:schemeClr>
              </a:solidFill>
              <a:latin typeface="+mn-ea"/>
              <a:cs typeface="+mn-ea"/>
            </a:endParaRPr>
          </a:p>
        </p:txBody>
      </p:sp>
      <p:sp>
        <p:nvSpPr>
          <p:cNvPr id="20" name="矩形 19"/>
          <p:cNvSpPr/>
          <p:nvPr>
            <p:custDataLst>
              <p:tags r:id="rId9"/>
            </p:custDataLst>
          </p:nvPr>
        </p:nvSpPr>
        <p:spPr>
          <a:xfrm>
            <a:off x="7568444" y="4277910"/>
            <a:ext cx="3129541" cy="1425763"/>
          </a:xfrm>
          <a:prstGeom prst="rect">
            <a:avLst/>
          </a:prstGeom>
          <a:noFill/>
        </p:spPr>
        <p:txBody>
          <a:bodyPr wrap="square" lIns="0" tIns="0" rIns="0" bIns="0" rtlCol="0" anchor="ctr" anchorCtr="0">
            <a:noAutofit/>
          </a:bodyPr>
          <a:p>
            <a:pPr algn="l">
              <a:lnSpc>
                <a:spcPct val="130000"/>
              </a:lnSpc>
              <a:spcBef>
                <a:spcPct val="0"/>
              </a:spcBef>
              <a:spcAft>
                <a:spcPct val="0"/>
              </a:spcAft>
            </a:pPr>
            <a:r>
              <a:rPr lang="zh-CN" altLang="en-US" sz="1400" dirty="0">
                <a:solidFill>
                  <a:schemeClr val="tx1">
                    <a:lumMod val="85000"/>
                    <a:lumOff val="15000"/>
                  </a:schemeClr>
                </a:solidFill>
                <a:latin typeface="+mn-ea"/>
                <a:cs typeface="+mn-ea"/>
              </a:rPr>
              <a:t>提供详细的系统配置选项。</a:t>
            </a:r>
            <a:endParaRPr lang="zh-CN" altLang="en-US" sz="1400" dirty="0">
              <a:solidFill>
                <a:schemeClr val="tx1">
                  <a:lumMod val="85000"/>
                  <a:lumOff val="15000"/>
                </a:schemeClr>
              </a:solidFill>
              <a:latin typeface="+mn-ea"/>
              <a:cs typeface="+mn-ea"/>
            </a:endParaRPr>
          </a:p>
        </p:txBody>
      </p:sp>
      <p:sp>
        <p:nvSpPr>
          <p:cNvPr id="21" name="矩形 20"/>
          <p:cNvSpPr/>
          <p:nvPr>
            <p:custDataLst>
              <p:tags r:id="rId10"/>
            </p:custDataLst>
          </p:nvPr>
        </p:nvSpPr>
        <p:spPr>
          <a:xfrm>
            <a:off x="1494390" y="4277910"/>
            <a:ext cx="3129541" cy="1425763"/>
          </a:xfrm>
          <a:prstGeom prst="rect">
            <a:avLst/>
          </a:prstGeom>
          <a:noFill/>
        </p:spPr>
        <p:txBody>
          <a:bodyPr wrap="square" lIns="0" tIns="0" rIns="0" bIns="0" rtlCol="0" anchor="ctr" anchorCtr="0">
            <a:noAutofit/>
          </a:bodyPr>
          <a:p>
            <a:pPr algn="r">
              <a:lnSpc>
                <a:spcPct val="130000"/>
              </a:lnSpc>
              <a:spcBef>
                <a:spcPct val="0"/>
              </a:spcBef>
              <a:spcAft>
                <a:spcPct val="0"/>
              </a:spcAft>
            </a:pPr>
            <a:r>
              <a:rPr lang="zh-CN" altLang="en-US" sz="1400" dirty="0">
                <a:solidFill>
                  <a:schemeClr val="tx1">
                    <a:lumMod val="85000"/>
                    <a:lumOff val="15000"/>
                  </a:schemeClr>
                </a:solidFill>
                <a:latin typeface="+mn-ea"/>
                <a:cs typeface="+mn-ea"/>
              </a:rPr>
              <a:t>界面应展示系统状态和关键性能指标。</a:t>
            </a:r>
            <a:endParaRPr lang="zh-CN" altLang="en-US" sz="1400" dirty="0">
              <a:solidFill>
                <a:schemeClr val="tx1">
                  <a:lumMod val="85000"/>
                  <a:lumOff val="15000"/>
                </a:schemeClr>
              </a:solidFill>
              <a:latin typeface="+mn-ea"/>
              <a:cs typeface="+mn-ea"/>
            </a:endParaRPr>
          </a:p>
        </p:txBody>
      </p:sp>
      <p:sp>
        <p:nvSpPr>
          <p:cNvPr id="22" name="矩形 21"/>
          <p:cNvSpPr/>
          <p:nvPr>
            <p:custDataLst>
              <p:tags r:id="rId11"/>
            </p:custDataLst>
          </p:nvPr>
        </p:nvSpPr>
        <p:spPr>
          <a:xfrm>
            <a:off x="1156765" y="2580232"/>
            <a:ext cx="3129541" cy="1425763"/>
          </a:xfrm>
          <a:prstGeom prst="rect">
            <a:avLst/>
          </a:prstGeom>
          <a:noFill/>
        </p:spPr>
        <p:txBody>
          <a:bodyPr wrap="square" lIns="0" tIns="0" rIns="0" bIns="0" rtlCol="0" anchor="ctr" anchorCtr="0">
            <a:noAutofit/>
          </a:bodyPr>
          <a:p>
            <a:pPr algn="r">
              <a:lnSpc>
                <a:spcPct val="130000"/>
              </a:lnSpc>
              <a:spcBef>
                <a:spcPct val="0"/>
              </a:spcBef>
              <a:spcAft>
                <a:spcPct val="0"/>
              </a:spcAft>
            </a:pPr>
            <a:r>
              <a:rPr lang="zh-CN" altLang="en-US" sz="1400" dirty="0">
                <a:solidFill>
                  <a:schemeClr val="tx1">
                    <a:lumMod val="85000"/>
                    <a:lumOff val="15000"/>
                  </a:schemeClr>
                </a:solidFill>
                <a:latin typeface="+mn-ea"/>
                <a:cs typeface="+mn-ea"/>
              </a:rPr>
              <a:t>支持批量操作和高级搜索功能。</a:t>
            </a:r>
            <a:endParaRPr lang="zh-CN" altLang="en-US" sz="1400" dirty="0">
              <a:solidFill>
                <a:schemeClr val="tx1">
                  <a:lumMod val="85000"/>
                  <a:lumOff val="15000"/>
                </a:schemeClr>
              </a:solidFill>
              <a:latin typeface="+mn-ea"/>
              <a:cs typeface="+mn-ea"/>
            </a:endParaRPr>
          </a:p>
        </p:txBody>
      </p:sp>
      <p:sp>
        <p:nvSpPr>
          <p:cNvPr id="23" name="椭圆 22"/>
          <p:cNvSpPr/>
          <p:nvPr>
            <p:custDataLst>
              <p:tags r:id="rId12"/>
            </p:custDataLst>
          </p:nvPr>
        </p:nvSpPr>
        <p:spPr>
          <a:xfrm>
            <a:off x="5402552" y="3138268"/>
            <a:ext cx="1384204" cy="138420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spcBef>
                <a:spcPct val="0"/>
              </a:spcBef>
              <a:spcAft>
                <a:spcPct val="0"/>
              </a:spcAft>
            </a:pPr>
            <a:r>
              <a:rPr lang="zh-CN" altLang="en-US" b="1">
                <a:solidFill>
                  <a:schemeClr val="accent1"/>
                </a:solidFill>
                <a:latin typeface="+mn-ea"/>
                <a:cs typeface="+mn-ea"/>
                <a:sym typeface="+mn-ea"/>
              </a:rPr>
              <a:t>此处输入标题</a:t>
            </a:r>
            <a:endParaRPr lang="zh-CN" altLang="en-US" b="1" dirty="0">
              <a:solidFill>
                <a:schemeClr val="accent1"/>
              </a:solidFill>
              <a:latin typeface="+mn-ea"/>
              <a:cs typeface="+mn-ea"/>
              <a:sym typeface="+mn-ea"/>
            </a:endParaRPr>
          </a:p>
        </p:txBody>
      </p:sp>
      <p:cxnSp>
        <p:nvCxnSpPr>
          <p:cNvPr id="24" name="直接连接符 23"/>
          <p:cNvCxnSpPr/>
          <p:nvPr>
            <p:custDataLst>
              <p:tags r:id="rId13"/>
            </p:custDataLst>
          </p:nvPr>
        </p:nvCxnSpPr>
        <p:spPr>
          <a:xfrm>
            <a:off x="5819168" y="2274459"/>
            <a:ext cx="5304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custDataLst>
              <p:tags r:id="rId14"/>
            </p:custDataLst>
          </p:nvPr>
        </p:nvCxnSpPr>
        <p:spPr>
          <a:xfrm>
            <a:off x="6089267" y="2263629"/>
            <a:ext cx="0" cy="323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15"/>
            </p:custDataLst>
          </p:nvPr>
        </p:nvCxnSpPr>
        <p:spPr>
          <a:xfrm flipH="1">
            <a:off x="4378849" y="3301984"/>
            <a:ext cx="5751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custDataLst>
              <p:tags r:id="rId16"/>
            </p:custDataLst>
          </p:nvPr>
        </p:nvCxnSpPr>
        <p:spPr>
          <a:xfrm>
            <a:off x="4780813" y="4811738"/>
            <a:ext cx="0" cy="466428"/>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custDataLst>
              <p:tags r:id="rId17"/>
            </p:custDataLst>
          </p:nvPr>
        </p:nvCxnSpPr>
        <p:spPr>
          <a:xfrm>
            <a:off x="4369931" y="3077113"/>
            <a:ext cx="0" cy="466428"/>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29" name="任意多边形: 形状 54"/>
          <p:cNvSpPr/>
          <p:nvPr>
            <p:custDataLst>
              <p:tags r:id="rId18"/>
            </p:custDataLst>
          </p:nvPr>
        </p:nvSpPr>
        <p:spPr>
          <a:xfrm>
            <a:off x="4777628" y="4962714"/>
            <a:ext cx="647379" cy="100332"/>
          </a:xfrm>
          <a:custGeom>
            <a:avLst/>
            <a:gdLst>
              <a:gd name="connsiteX0" fmla="*/ 0 w 695325"/>
              <a:gd name="connsiteY0" fmla="*/ 152400 h 152400"/>
              <a:gd name="connsiteX1" fmla="*/ 542925 w 695325"/>
              <a:gd name="connsiteY1" fmla="*/ 152400 h 152400"/>
              <a:gd name="connsiteX2" fmla="*/ 695325 w 695325"/>
              <a:gd name="connsiteY2" fmla="*/ 0 h 152400"/>
              <a:gd name="connsiteX0-1" fmla="*/ 0 w 645319"/>
              <a:gd name="connsiteY0-2" fmla="*/ 100013 h 100013"/>
              <a:gd name="connsiteX1-3" fmla="*/ 542925 w 645319"/>
              <a:gd name="connsiteY1-4" fmla="*/ 100013 h 100013"/>
              <a:gd name="connsiteX2-5" fmla="*/ 645319 w 645319"/>
              <a:gd name="connsiteY2-6" fmla="*/ 0 h 100013"/>
            </a:gdLst>
            <a:ahLst/>
            <a:cxnLst>
              <a:cxn ang="0">
                <a:pos x="connsiteX0-1" y="connsiteY0-2"/>
              </a:cxn>
              <a:cxn ang="0">
                <a:pos x="connsiteX1-3" y="connsiteY1-4"/>
              </a:cxn>
              <a:cxn ang="0">
                <a:pos x="connsiteX2-5" y="connsiteY2-6"/>
              </a:cxn>
            </a:cxnLst>
            <a:rect l="l" t="t" r="r" b="b"/>
            <a:pathLst>
              <a:path w="645319" h="100013">
                <a:moveTo>
                  <a:pt x="0" y="100013"/>
                </a:moveTo>
                <a:lnTo>
                  <a:pt x="542925" y="100013"/>
                </a:lnTo>
                <a:cubicBezTo>
                  <a:pt x="593725" y="49213"/>
                  <a:pt x="594519" y="50800"/>
                  <a:pt x="645319" y="0"/>
                </a:cubicBezTo>
              </a:path>
            </a:pathLst>
          </a:custGeom>
          <a:ln>
            <a:tailEnd type="non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30" name="直接箭头连接符 29"/>
          <p:cNvCxnSpPr/>
          <p:nvPr>
            <p:custDataLst>
              <p:tags r:id="rId19"/>
            </p:custDataLst>
          </p:nvPr>
        </p:nvCxnSpPr>
        <p:spPr>
          <a:xfrm>
            <a:off x="7407277" y="4811738"/>
            <a:ext cx="0" cy="466428"/>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31" name="任意多边形: 形状 56"/>
          <p:cNvSpPr/>
          <p:nvPr>
            <p:custDataLst>
              <p:tags r:id="rId20"/>
            </p:custDataLst>
          </p:nvPr>
        </p:nvSpPr>
        <p:spPr>
          <a:xfrm flipH="1">
            <a:off x="6761968" y="4960803"/>
            <a:ext cx="644991" cy="102721"/>
          </a:xfrm>
          <a:custGeom>
            <a:avLst/>
            <a:gdLst>
              <a:gd name="connsiteX0" fmla="*/ 0 w 695325"/>
              <a:gd name="connsiteY0" fmla="*/ 152400 h 152400"/>
              <a:gd name="connsiteX1" fmla="*/ 542925 w 695325"/>
              <a:gd name="connsiteY1" fmla="*/ 152400 h 152400"/>
              <a:gd name="connsiteX2" fmla="*/ 695325 w 695325"/>
              <a:gd name="connsiteY2" fmla="*/ 0 h 152400"/>
              <a:gd name="connsiteX0-1" fmla="*/ 0 w 642938"/>
              <a:gd name="connsiteY0-2" fmla="*/ 102394 h 102394"/>
              <a:gd name="connsiteX1-3" fmla="*/ 542925 w 642938"/>
              <a:gd name="connsiteY1-4" fmla="*/ 102394 h 102394"/>
              <a:gd name="connsiteX2-5" fmla="*/ 642938 w 642938"/>
              <a:gd name="connsiteY2-6" fmla="*/ 0 h 102394"/>
            </a:gdLst>
            <a:ahLst/>
            <a:cxnLst>
              <a:cxn ang="0">
                <a:pos x="connsiteX0-1" y="connsiteY0-2"/>
              </a:cxn>
              <a:cxn ang="0">
                <a:pos x="connsiteX1-3" y="connsiteY1-4"/>
              </a:cxn>
              <a:cxn ang="0">
                <a:pos x="connsiteX2-5" y="connsiteY2-6"/>
              </a:cxn>
            </a:cxnLst>
            <a:rect l="l" t="t" r="r" b="b"/>
            <a:pathLst>
              <a:path w="642938" h="102394">
                <a:moveTo>
                  <a:pt x="0" y="102394"/>
                </a:moveTo>
                <a:lnTo>
                  <a:pt x="542925" y="102394"/>
                </a:lnTo>
                <a:cubicBezTo>
                  <a:pt x="593725" y="51594"/>
                  <a:pt x="592138" y="50800"/>
                  <a:pt x="642938" y="0"/>
                </a:cubicBezTo>
              </a:path>
            </a:pathLst>
          </a:custGeom>
          <a:ln>
            <a:tailEnd type="non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32" name="直接连接符 31"/>
          <p:cNvCxnSpPr/>
          <p:nvPr>
            <p:custDataLst>
              <p:tags r:id="rId21"/>
            </p:custDataLst>
          </p:nvPr>
        </p:nvCxnSpPr>
        <p:spPr>
          <a:xfrm flipH="1">
            <a:off x="7257575" y="3303258"/>
            <a:ext cx="5684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custDataLst>
              <p:tags r:id="rId22"/>
            </p:custDataLst>
          </p:nvPr>
        </p:nvCxnSpPr>
        <p:spPr>
          <a:xfrm>
            <a:off x="7825804" y="3078387"/>
            <a:ext cx="0" cy="466428"/>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34" name="矩形 33"/>
          <p:cNvSpPr/>
          <p:nvPr>
            <p:custDataLst>
              <p:tags r:id="rId23"/>
            </p:custDataLst>
          </p:nvPr>
        </p:nvSpPr>
        <p:spPr>
          <a:xfrm>
            <a:off x="5898796" y="2640749"/>
            <a:ext cx="370785" cy="370511"/>
          </a:xfrm>
          <a:prstGeom prst="rect">
            <a:avLst/>
          </a:prstGeom>
          <a:noFill/>
        </p:spPr>
        <p:txBody>
          <a:bodyPr wrap="none" rtlCol="0" anchor="ctr">
            <a:noAutofit/>
          </a:bodyPr>
          <a:p>
            <a:pPr algn="ctr">
              <a:spcBef>
                <a:spcPct val="0"/>
              </a:spcBef>
              <a:spcAft>
                <a:spcPct val="0"/>
              </a:spcAft>
            </a:pPr>
            <a:r>
              <a:rPr lang="en-US" altLang="zh-CN">
                <a:solidFill>
                  <a:schemeClr val="lt1">
                    <a:lumMod val="100000"/>
                  </a:schemeClr>
                </a:solidFill>
                <a:latin typeface="+mn-ea"/>
                <a:cs typeface="+mn-ea"/>
              </a:rPr>
              <a:t>1</a:t>
            </a:r>
            <a:endParaRPr lang="zh-CN" altLang="en-US">
              <a:solidFill>
                <a:schemeClr val="lt1">
                  <a:lumMod val="100000"/>
                </a:schemeClr>
              </a:solidFill>
              <a:latin typeface="+mn-ea"/>
              <a:cs typeface="+mn-ea"/>
            </a:endParaRPr>
          </a:p>
        </p:txBody>
      </p:sp>
      <p:sp>
        <p:nvSpPr>
          <p:cNvPr id="35" name="矩形 34"/>
          <p:cNvSpPr/>
          <p:nvPr>
            <p:custDataLst>
              <p:tags r:id="rId24"/>
            </p:custDataLst>
          </p:nvPr>
        </p:nvSpPr>
        <p:spPr>
          <a:xfrm>
            <a:off x="6898292" y="3419834"/>
            <a:ext cx="370785" cy="370511"/>
          </a:xfrm>
          <a:prstGeom prst="rect">
            <a:avLst/>
          </a:prstGeom>
          <a:noFill/>
        </p:spPr>
        <p:txBody>
          <a:bodyPr wrap="none" rtlCol="0" anchor="ctr">
            <a:noAutofit/>
          </a:bodyPr>
          <a:p>
            <a:pPr algn="ctr">
              <a:spcBef>
                <a:spcPct val="0"/>
              </a:spcBef>
              <a:spcAft>
                <a:spcPct val="0"/>
              </a:spcAft>
            </a:pPr>
            <a:r>
              <a:rPr lang="en-US" altLang="zh-CN">
                <a:solidFill>
                  <a:schemeClr val="lt1">
                    <a:lumMod val="100000"/>
                  </a:schemeClr>
                </a:solidFill>
                <a:latin typeface="+mn-ea"/>
                <a:cs typeface="+mn-ea"/>
              </a:rPr>
              <a:t>2</a:t>
            </a:r>
            <a:endParaRPr lang="zh-CN" altLang="en-US">
              <a:solidFill>
                <a:schemeClr val="lt1">
                  <a:lumMod val="100000"/>
                </a:schemeClr>
              </a:solidFill>
              <a:latin typeface="+mn-ea"/>
              <a:cs typeface="+mn-ea"/>
            </a:endParaRPr>
          </a:p>
        </p:txBody>
      </p:sp>
      <p:sp>
        <p:nvSpPr>
          <p:cNvPr id="36" name="矩形 35"/>
          <p:cNvSpPr/>
          <p:nvPr>
            <p:custDataLst>
              <p:tags r:id="rId25"/>
            </p:custDataLst>
          </p:nvPr>
        </p:nvSpPr>
        <p:spPr>
          <a:xfrm>
            <a:off x="6454284" y="4501506"/>
            <a:ext cx="370785" cy="370511"/>
          </a:xfrm>
          <a:prstGeom prst="rect">
            <a:avLst/>
          </a:prstGeom>
          <a:noFill/>
        </p:spPr>
        <p:txBody>
          <a:bodyPr wrap="none" rtlCol="0" anchor="ctr">
            <a:noAutofit/>
          </a:bodyPr>
          <a:p>
            <a:pPr algn="ctr">
              <a:spcBef>
                <a:spcPct val="0"/>
              </a:spcBef>
              <a:spcAft>
                <a:spcPct val="0"/>
              </a:spcAft>
            </a:pPr>
            <a:r>
              <a:rPr lang="en-US" altLang="zh-CN">
                <a:solidFill>
                  <a:schemeClr val="lt1">
                    <a:lumMod val="100000"/>
                  </a:schemeClr>
                </a:solidFill>
                <a:latin typeface="+mn-ea"/>
                <a:cs typeface="+mn-ea"/>
              </a:rPr>
              <a:t>3</a:t>
            </a:r>
            <a:endParaRPr lang="zh-CN" altLang="en-US">
              <a:solidFill>
                <a:schemeClr val="lt1">
                  <a:lumMod val="100000"/>
                </a:schemeClr>
              </a:solidFill>
              <a:latin typeface="+mn-ea"/>
              <a:cs typeface="+mn-ea"/>
            </a:endParaRPr>
          </a:p>
        </p:txBody>
      </p:sp>
      <p:sp>
        <p:nvSpPr>
          <p:cNvPr id="37" name="矩形 36"/>
          <p:cNvSpPr/>
          <p:nvPr>
            <p:custDataLst>
              <p:tags r:id="rId26"/>
            </p:custDataLst>
          </p:nvPr>
        </p:nvSpPr>
        <p:spPr>
          <a:xfrm>
            <a:off x="5303813" y="4501506"/>
            <a:ext cx="370785" cy="370511"/>
          </a:xfrm>
          <a:prstGeom prst="rect">
            <a:avLst/>
          </a:prstGeom>
          <a:noFill/>
        </p:spPr>
        <p:txBody>
          <a:bodyPr wrap="none" rtlCol="0" anchor="ctr">
            <a:noAutofit/>
          </a:bodyPr>
          <a:p>
            <a:pPr algn="ctr">
              <a:spcBef>
                <a:spcPct val="0"/>
              </a:spcBef>
              <a:spcAft>
                <a:spcPct val="0"/>
              </a:spcAft>
            </a:pPr>
            <a:r>
              <a:rPr lang="en-US" altLang="zh-CN">
                <a:solidFill>
                  <a:schemeClr val="lt1">
                    <a:lumMod val="100000"/>
                  </a:schemeClr>
                </a:solidFill>
                <a:latin typeface="+mn-ea"/>
                <a:cs typeface="+mn-ea"/>
              </a:rPr>
              <a:t>4</a:t>
            </a:r>
            <a:endParaRPr lang="zh-CN" altLang="en-US">
              <a:solidFill>
                <a:schemeClr val="lt1">
                  <a:lumMod val="100000"/>
                </a:schemeClr>
              </a:solidFill>
              <a:latin typeface="+mn-ea"/>
              <a:cs typeface="+mn-ea"/>
            </a:endParaRPr>
          </a:p>
        </p:txBody>
      </p:sp>
      <p:sp>
        <p:nvSpPr>
          <p:cNvPr id="38" name="矩形 37"/>
          <p:cNvSpPr/>
          <p:nvPr>
            <p:custDataLst>
              <p:tags r:id="rId27"/>
            </p:custDataLst>
          </p:nvPr>
        </p:nvSpPr>
        <p:spPr>
          <a:xfrm>
            <a:off x="4922870" y="3428752"/>
            <a:ext cx="370785" cy="370511"/>
          </a:xfrm>
          <a:prstGeom prst="rect">
            <a:avLst/>
          </a:prstGeom>
          <a:noFill/>
        </p:spPr>
        <p:txBody>
          <a:bodyPr wrap="none" rtlCol="0" anchor="ctr">
            <a:noAutofit/>
          </a:bodyPr>
          <a:p>
            <a:pPr algn="ctr">
              <a:spcBef>
                <a:spcPct val="0"/>
              </a:spcBef>
              <a:spcAft>
                <a:spcPct val="0"/>
              </a:spcAft>
            </a:pPr>
            <a:r>
              <a:rPr lang="en-US" altLang="zh-CN">
                <a:solidFill>
                  <a:schemeClr val="lt1">
                    <a:lumMod val="100000"/>
                  </a:schemeClr>
                </a:solidFill>
                <a:latin typeface="+mn-ea"/>
                <a:cs typeface="+mn-ea"/>
              </a:rPr>
              <a:t>5</a:t>
            </a:r>
            <a:endParaRPr lang="zh-CN" altLang="en-US">
              <a:solidFill>
                <a:schemeClr val="lt1">
                  <a:lumMod val="100000"/>
                </a:schemeClr>
              </a:solidFill>
              <a:latin typeface="+mn-ea"/>
              <a:cs typeface="+mn-ea"/>
            </a:endParaRPr>
          </a:p>
        </p:txBody>
      </p:sp>
    </p:spTree>
    <p:custDataLst>
      <p:tags r:id="rId28"/>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zh-CN" altLang="en-US"/>
              <a:t>安全需求</a:t>
            </a:r>
            <a:endParaRPr lang="zh-CN" altLang="en-US"/>
          </a:p>
        </p:txBody>
      </p:sp>
      <p:sp>
        <p:nvSpPr>
          <p:cNvPr id="5" name="副标题"/>
          <p:cNvSpPr>
            <a:spLocks noGrp="1"/>
          </p:cNvSpPr>
          <p:nvPr>
            <p:ph type="body" idx="1"/>
            <p:custDataLst>
              <p:tags r:id="rId2"/>
            </p:custDataLst>
          </p:nvPr>
        </p:nvSpPr>
        <p:spPr>
          <a:xfrm>
            <a:off x="5358130" y="3755390"/>
            <a:ext cx="6481445" cy="1278890"/>
          </a:xfrm>
        </p:spPr>
        <p:txBody>
          <a:bodyPr/>
          <a:lstStyle/>
          <a:p>
            <a:r>
              <a:rPr lang="en-US" altLang="zh-CN"/>
              <a:t>5.1 </a:t>
            </a:r>
            <a:r>
              <a:rPr lang="zh-CN" altLang="en-US"/>
              <a:t>数据保护</a:t>
            </a:r>
            <a:r>
              <a:rPr lang="en-US" altLang="zh-CN"/>
              <a:t> 5.2 </a:t>
            </a:r>
            <a:r>
              <a:rPr lang="zh-CN" altLang="en-US"/>
              <a:t>认证安全</a:t>
            </a:r>
            <a:r>
              <a:rPr lang="en-US" altLang="zh-CN"/>
              <a:t> 5.3 </a:t>
            </a:r>
            <a:r>
              <a:rPr lang="zh-CN" altLang="en-US"/>
              <a:t>权限控制</a:t>
            </a:r>
            <a:endParaRPr lang="en-US" altLang="zh-CN"/>
          </a:p>
        </p:txBody>
      </p:sp>
      <p:sp>
        <p:nvSpPr>
          <p:cNvPr id="6" name="节编号"/>
          <p:cNvSpPr>
            <a:spLocks noGrp="1"/>
          </p:cNvSpPr>
          <p:nvPr>
            <p:ph type="body" sz="quarter" idx="13"/>
            <p:custDataLst>
              <p:tags r:id="rId3"/>
            </p:custDataLst>
          </p:nvPr>
        </p:nvSpPr>
        <p:spPr/>
        <p:txBody>
          <a:bodyPr>
            <a:normAutofit fontScale="97500" lnSpcReduction="10000"/>
          </a:bodyPr>
          <a:lstStyle/>
          <a:p>
            <a:r>
              <a:rPr lang="en-US" altLang="zh-CN"/>
              <a:t>05</a:t>
            </a:r>
            <a:endParaRPr lang="en-US" altLang="zh-CN"/>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660470" y="375355"/>
            <a:ext cx="10969200" cy="705600"/>
          </a:xfrm>
        </p:spPr>
        <p:txBody>
          <a:bodyPr/>
          <a:lstStyle/>
          <a:p>
            <a:r>
              <a:rPr lang="zh-CN" altLang="en-US"/>
              <a:t>数据保护</a:t>
            </a:r>
            <a:endParaRPr lang="zh-CN" altLang="en-US"/>
          </a:p>
        </p:txBody>
      </p:sp>
      <p:sp>
        <p:nvSpPr>
          <p:cNvPr id="16" name="矩形: 圆角 9"/>
          <p:cNvSpPr/>
          <p:nvPr>
            <p:custDataLst>
              <p:tags r:id="rId2"/>
            </p:custDataLst>
          </p:nvPr>
        </p:nvSpPr>
        <p:spPr>
          <a:xfrm>
            <a:off x="2186622" y="1678940"/>
            <a:ext cx="2947035" cy="2179955"/>
          </a:xfrm>
          <a:custGeom>
            <a:avLst/>
            <a:gdLst>
              <a:gd name="connsiteX0" fmla="*/ 0 w 1086416"/>
              <a:gd name="connsiteY0" fmla="*/ 119051 h 714292"/>
              <a:gd name="connsiteX1" fmla="*/ 119051 w 1086416"/>
              <a:gd name="connsiteY1" fmla="*/ 0 h 714292"/>
              <a:gd name="connsiteX2" fmla="*/ 967365 w 1086416"/>
              <a:gd name="connsiteY2" fmla="*/ 0 h 714292"/>
              <a:gd name="connsiteX3" fmla="*/ 1086416 w 1086416"/>
              <a:gd name="connsiteY3" fmla="*/ 119051 h 714292"/>
              <a:gd name="connsiteX4" fmla="*/ 1086416 w 1086416"/>
              <a:gd name="connsiteY4" fmla="*/ 595241 h 714292"/>
              <a:gd name="connsiteX5" fmla="*/ 967365 w 1086416"/>
              <a:gd name="connsiteY5" fmla="*/ 714292 h 714292"/>
              <a:gd name="connsiteX6" fmla="*/ 119051 w 1086416"/>
              <a:gd name="connsiteY6" fmla="*/ 714292 h 714292"/>
              <a:gd name="connsiteX7" fmla="*/ 0 w 1086416"/>
              <a:gd name="connsiteY7" fmla="*/ 595241 h 714292"/>
              <a:gd name="connsiteX8" fmla="*/ 0 w 1086416"/>
              <a:gd name="connsiteY8" fmla="*/ 119051 h 714292"/>
              <a:gd name="connsiteX0-1" fmla="*/ 0 w 1086416"/>
              <a:gd name="connsiteY0-2" fmla="*/ 595241 h 714292"/>
              <a:gd name="connsiteX1-3" fmla="*/ 119051 w 1086416"/>
              <a:gd name="connsiteY1-4" fmla="*/ 0 h 714292"/>
              <a:gd name="connsiteX2-5" fmla="*/ 967365 w 1086416"/>
              <a:gd name="connsiteY2-6" fmla="*/ 0 h 714292"/>
              <a:gd name="connsiteX3-7" fmla="*/ 1086416 w 1086416"/>
              <a:gd name="connsiteY3-8" fmla="*/ 119051 h 714292"/>
              <a:gd name="connsiteX4-9" fmla="*/ 1086416 w 1086416"/>
              <a:gd name="connsiteY4-10" fmla="*/ 595241 h 714292"/>
              <a:gd name="connsiteX5-11" fmla="*/ 967365 w 1086416"/>
              <a:gd name="connsiteY5-12" fmla="*/ 714292 h 714292"/>
              <a:gd name="connsiteX6-13" fmla="*/ 119051 w 1086416"/>
              <a:gd name="connsiteY6-14" fmla="*/ 714292 h 714292"/>
              <a:gd name="connsiteX7-15" fmla="*/ 0 w 1086416"/>
              <a:gd name="connsiteY7-16" fmla="*/ 595241 h 714292"/>
              <a:gd name="connsiteX0-17" fmla="*/ 0 w 2987643"/>
              <a:gd name="connsiteY0-18" fmla="*/ 2080009 h 2082206"/>
              <a:gd name="connsiteX1-19" fmla="*/ 2020278 w 2987643"/>
              <a:gd name="connsiteY1-20" fmla="*/ 0 h 2082206"/>
              <a:gd name="connsiteX2-21" fmla="*/ 2868592 w 2987643"/>
              <a:gd name="connsiteY2-22" fmla="*/ 0 h 2082206"/>
              <a:gd name="connsiteX3-23" fmla="*/ 2987643 w 2987643"/>
              <a:gd name="connsiteY3-24" fmla="*/ 119051 h 2082206"/>
              <a:gd name="connsiteX4-25" fmla="*/ 2987643 w 2987643"/>
              <a:gd name="connsiteY4-26" fmla="*/ 595241 h 2082206"/>
              <a:gd name="connsiteX5-27" fmla="*/ 2868592 w 2987643"/>
              <a:gd name="connsiteY5-28" fmla="*/ 714292 h 2082206"/>
              <a:gd name="connsiteX6-29" fmla="*/ 2020278 w 2987643"/>
              <a:gd name="connsiteY6-30" fmla="*/ 714292 h 2082206"/>
              <a:gd name="connsiteX7-31" fmla="*/ 0 w 2987643"/>
              <a:gd name="connsiteY7-32" fmla="*/ 2080009 h 2082206"/>
              <a:gd name="connsiteX0-33" fmla="*/ 3 w 2987646"/>
              <a:gd name="connsiteY0-34" fmla="*/ 2080009 h 2080017"/>
              <a:gd name="connsiteX1-35" fmla="*/ 2020281 w 2987646"/>
              <a:gd name="connsiteY1-36" fmla="*/ 0 h 2080017"/>
              <a:gd name="connsiteX2-37" fmla="*/ 2868595 w 2987646"/>
              <a:gd name="connsiteY2-38" fmla="*/ 0 h 2080017"/>
              <a:gd name="connsiteX3-39" fmla="*/ 2987646 w 2987646"/>
              <a:gd name="connsiteY3-40" fmla="*/ 119051 h 2080017"/>
              <a:gd name="connsiteX4-41" fmla="*/ 2987646 w 2987646"/>
              <a:gd name="connsiteY4-42" fmla="*/ 595241 h 2080017"/>
              <a:gd name="connsiteX5-43" fmla="*/ 2868595 w 2987646"/>
              <a:gd name="connsiteY5-44" fmla="*/ 714292 h 2080017"/>
              <a:gd name="connsiteX6-45" fmla="*/ 2020281 w 2987646"/>
              <a:gd name="connsiteY6-46" fmla="*/ 714292 h 2080017"/>
              <a:gd name="connsiteX7-47" fmla="*/ 3 w 2987646"/>
              <a:gd name="connsiteY7-48" fmla="*/ 2080009 h 2080017"/>
              <a:gd name="connsiteX0-49" fmla="*/ 4 w 2985265"/>
              <a:gd name="connsiteY0-50" fmla="*/ 2170497 h 2170504"/>
              <a:gd name="connsiteX1-51" fmla="*/ 2017900 w 2985265"/>
              <a:gd name="connsiteY1-52" fmla="*/ 0 h 2170504"/>
              <a:gd name="connsiteX2-53" fmla="*/ 2866214 w 2985265"/>
              <a:gd name="connsiteY2-54" fmla="*/ 0 h 2170504"/>
              <a:gd name="connsiteX3-55" fmla="*/ 2985265 w 2985265"/>
              <a:gd name="connsiteY3-56" fmla="*/ 119051 h 2170504"/>
              <a:gd name="connsiteX4-57" fmla="*/ 2985265 w 2985265"/>
              <a:gd name="connsiteY4-58" fmla="*/ 595241 h 2170504"/>
              <a:gd name="connsiteX5-59" fmla="*/ 2866214 w 2985265"/>
              <a:gd name="connsiteY5-60" fmla="*/ 714292 h 2170504"/>
              <a:gd name="connsiteX6-61" fmla="*/ 2017900 w 2985265"/>
              <a:gd name="connsiteY6-62" fmla="*/ 714292 h 2170504"/>
              <a:gd name="connsiteX7-63" fmla="*/ 4 w 2985265"/>
              <a:gd name="connsiteY7-64" fmla="*/ 2170497 h 2170504"/>
              <a:gd name="connsiteX0-65" fmla="*/ 4 w 2968597"/>
              <a:gd name="connsiteY0-66" fmla="*/ 2384809 h 2384815"/>
              <a:gd name="connsiteX1-67" fmla="*/ 2001232 w 2968597"/>
              <a:gd name="connsiteY1-68" fmla="*/ 0 h 2384815"/>
              <a:gd name="connsiteX2-69" fmla="*/ 2849546 w 2968597"/>
              <a:gd name="connsiteY2-70" fmla="*/ 0 h 2384815"/>
              <a:gd name="connsiteX3-71" fmla="*/ 2968597 w 2968597"/>
              <a:gd name="connsiteY3-72" fmla="*/ 119051 h 2384815"/>
              <a:gd name="connsiteX4-73" fmla="*/ 2968597 w 2968597"/>
              <a:gd name="connsiteY4-74" fmla="*/ 595241 h 2384815"/>
              <a:gd name="connsiteX5-75" fmla="*/ 2849546 w 2968597"/>
              <a:gd name="connsiteY5-76" fmla="*/ 714292 h 2384815"/>
              <a:gd name="connsiteX6-77" fmla="*/ 2001232 w 2968597"/>
              <a:gd name="connsiteY6-78" fmla="*/ 714292 h 2384815"/>
              <a:gd name="connsiteX7-79" fmla="*/ 4 w 2968597"/>
              <a:gd name="connsiteY7-80" fmla="*/ 2384809 h 2384815"/>
              <a:gd name="connsiteX0-81" fmla="*/ 4 w 2947166"/>
              <a:gd name="connsiteY0-82" fmla="*/ 2180022 h 2180029"/>
              <a:gd name="connsiteX1-83" fmla="*/ 1979801 w 2947166"/>
              <a:gd name="connsiteY1-84" fmla="*/ 0 h 2180029"/>
              <a:gd name="connsiteX2-85" fmla="*/ 2828115 w 2947166"/>
              <a:gd name="connsiteY2-86" fmla="*/ 0 h 2180029"/>
              <a:gd name="connsiteX3-87" fmla="*/ 2947166 w 2947166"/>
              <a:gd name="connsiteY3-88" fmla="*/ 119051 h 2180029"/>
              <a:gd name="connsiteX4-89" fmla="*/ 2947166 w 2947166"/>
              <a:gd name="connsiteY4-90" fmla="*/ 595241 h 2180029"/>
              <a:gd name="connsiteX5-91" fmla="*/ 2828115 w 2947166"/>
              <a:gd name="connsiteY5-92" fmla="*/ 714292 h 2180029"/>
              <a:gd name="connsiteX6-93" fmla="*/ 1979801 w 2947166"/>
              <a:gd name="connsiteY6-94" fmla="*/ 714292 h 2180029"/>
              <a:gd name="connsiteX7-95" fmla="*/ 4 w 2947166"/>
              <a:gd name="connsiteY7-96" fmla="*/ 2180022 h 21800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947166" h="2180029">
                <a:moveTo>
                  <a:pt x="4" y="2180022"/>
                </a:moveTo>
                <a:cubicBezTo>
                  <a:pt x="-2377" y="2176185"/>
                  <a:pt x="1306375" y="693336"/>
                  <a:pt x="1979801" y="0"/>
                </a:cubicBezTo>
                <a:lnTo>
                  <a:pt x="2828115" y="0"/>
                </a:lnTo>
                <a:cubicBezTo>
                  <a:pt x="2893865" y="0"/>
                  <a:pt x="2947166" y="53301"/>
                  <a:pt x="2947166" y="119051"/>
                </a:cubicBezTo>
                <a:lnTo>
                  <a:pt x="2947166" y="595241"/>
                </a:lnTo>
                <a:cubicBezTo>
                  <a:pt x="2947166" y="660991"/>
                  <a:pt x="2893865" y="714292"/>
                  <a:pt x="2828115" y="714292"/>
                </a:cubicBezTo>
                <a:lnTo>
                  <a:pt x="1979801" y="714292"/>
                </a:lnTo>
                <a:cubicBezTo>
                  <a:pt x="1914051" y="714292"/>
                  <a:pt x="2385" y="2183859"/>
                  <a:pt x="4" y="21800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1"/>
              </a:solidFill>
            </a:endParaRPr>
          </a:p>
        </p:txBody>
      </p:sp>
      <p:sp>
        <p:nvSpPr>
          <p:cNvPr id="17" name="任意多边形: 形状 43"/>
          <p:cNvSpPr/>
          <p:nvPr>
            <p:custDataLst>
              <p:tags r:id="rId3"/>
            </p:custDataLst>
          </p:nvPr>
        </p:nvSpPr>
        <p:spPr>
          <a:xfrm>
            <a:off x="2170112" y="3566795"/>
            <a:ext cx="2963545" cy="714375"/>
          </a:xfrm>
          <a:custGeom>
            <a:avLst/>
            <a:gdLst>
              <a:gd name="connsiteX0" fmla="*/ 2020280 w 2987645"/>
              <a:gd name="connsiteY0" fmla="*/ 0 h 714292"/>
              <a:gd name="connsiteX1" fmla="*/ 2868594 w 2987645"/>
              <a:gd name="connsiteY1" fmla="*/ 0 h 714292"/>
              <a:gd name="connsiteX2" fmla="*/ 2987645 w 2987645"/>
              <a:gd name="connsiteY2" fmla="*/ 119051 h 714292"/>
              <a:gd name="connsiteX3" fmla="*/ 2987645 w 2987645"/>
              <a:gd name="connsiteY3" fmla="*/ 595241 h 714292"/>
              <a:gd name="connsiteX4" fmla="*/ 2868594 w 2987645"/>
              <a:gd name="connsiteY4" fmla="*/ 714292 h 714292"/>
              <a:gd name="connsiteX5" fmla="*/ 2020280 w 2987645"/>
              <a:gd name="connsiteY5" fmla="*/ 714292 h 714292"/>
              <a:gd name="connsiteX6" fmla="*/ 1901229 w 2987645"/>
              <a:gd name="connsiteY6" fmla="*/ 595241 h 714292"/>
              <a:gd name="connsiteX7" fmla="*/ 1901229 w 2987645"/>
              <a:gd name="connsiteY7" fmla="*/ 576960 h 714292"/>
              <a:gd name="connsiteX8" fmla="*/ 0 w 2987645"/>
              <a:gd name="connsiteY8" fmla="*/ 357146 h 714292"/>
              <a:gd name="connsiteX9" fmla="*/ 1901229 w 2987645"/>
              <a:gd name="connsiteY9" fmla="*/ 137332 h 714292"/>
              <a:gd name="connsiteX10" fmla="*/ 1901229 w 2987645"/>
              <a:gd name="connsiteY10" fmla="*/ 119051 h 714292"/>
              <a:gd name="connsiteX11" fmla="*/ 2020280 w 2987645"/>
              <a:gd name="connsiteY11" fmla="*/ 0 h 714292"/>
              <a:gd name="connsiteX0-1" fmla="*/ 2020280 w 2987645"/>
              <a:gd name="connsiteY0-2" fmla="*/ 0 h 714292"/>
              <a:gd name="connsiteX1-3" fmla="*/ 2868594 w 2987645"/>
              <a:gd name="connsiteY1-4" fmla="*/ 0 h 714292"/>
              <a:gd name="connsiteX2-5" fmla="*/ 2987645 w 2987645"/>
              <a:gd name="connsiteY2-6" fmla="*/ 119051 h 714292"/>
              <a:gd name="connsiteX3-7" fmla="*/ 2987645 w 2987645"/>
              <a:gd name="connsiteY3-8" fmla="*/ 595241 h 714292"/>
              <a:gd name="connsiteX4-9" fmla="*/ 2868594 w 2987645"/>
              <a:gd name="connsiteY4-10" fmla="*/ 714292 h 714292"/>
              <a:gd name="connsiteX5-11" fmla="*/ 2020280 w 2987645"/>
              <a:gd name="connsiteY5-12" fmla="*/ 714292 h 714292"/>
              <a:gd name="connsiteX6-13" fmla="*/ 1901229 w 2987645"/>
              <a:gd name="connsiteY6-14" fmla="*/ 595241 h 714292"/>
              <a:gd name="connsiteX7-15" fmla="*/ 1901229 w 2987645"/>
              <a:gd name="connsiteY7-16" fmla="*/ 576960 h 714292"/>
              <a:gd name="connsiteX8-17" fmla="*/ 0 w 2987645"/>
              <a:gd name="connsiteY8-18" fmla="*/ 357146 h 714292"/>
              <a:gd name="connsiteX9-19" fmla="*/ 1901229 w 2987645"/>
              <a:gd name="connsiteY9-20" fmla="*/ 137332 h 714292"/>
              <a:gd name="connsiteX10-21" fmla="*/ 2020280 w 2987645"/>
              <a:gd name="connsiteY10-22" fmla="*/ 0 h 714292"/>
              <a:gd name="connsiteX0-23" fmla="*/ 2020280 w 2987645"/>
              <a:gd name="connsiteY0-24" fmla="*/ 0 h 714292"/>
              <a:gd name="connsiteX1-25" fmla="*/ 2868594 w 2987645"/>
              <a:gd name="connsiteY1-26" fmla="*/ 0 h 714292"/>
              <a:gd name="connsiteX2-27" fmla="*/ 2987645 w 2987645"/>
              <a:gd name="connsiteY2-28" fmla="*/ 119051 h 714292"/>
              <a:gd name="connsiteX3-29" fmla="*/ 2987645 w 2987645"/>
              <a:gd name="connsiteY3-30" fmla="*/ 595241 h 714292"/>
              <a:gd name="connsiteX4-31" fmla="*/ 2868594 w 2987645"/>
              <a:gd name="connsiteY4-32" fmla="*/ 714292 h 714292"/>
              <a:gd name="connsiteX5-33" fmla="*/ 2020280 w 2987645"/>
              <a:gd name="connsiteY5-34" fmla="*/ 714292 h 714292"/>
              <a:gd name="connsiteX6-35" fmla="*/ 1901229 w 2987645"/>
              <a:gd name="connsiteY6-36" fmla="*/ 576960 h 714292"/>
              <a:gd name="connsiteX7-37" fmla="*/ 0 w 2987645"/>
              <a:gd name="connsiteY7-38" fmla="*/ 357146 h 714292"/>
              <a:gd name="connsiteX8-39" fmla="*/ 1901229 w 2987645"/>
              <a:gd name="connsiteY8-40" fmla="*/ 137332 h 714292"/>
              <a:gd name="connsiteX9-41" fmla="*/ 2020280 w 2987645"/>
              <a:gd name="connsiteY9-42" fmla="*/ 0 h 714292"/>
              <a:gd name="connsiteX0-43" fmla="*/ 2020280 w 2987645"/>
              <a:gd name="connsiteY0-44" fmla="*/ 0 h 714292"/>
              <a:gd name="connsiteX1-45" fmla="*/ 2868594 w 2987645"/>
              <a:gd name="connsiteY1-46" fmla="*/ 0 h 714292"/>
              <a:gd name="connsiteX2-47" fmla="*/ 2987645 w 2987645"/>
              <a:gd name="connsiteY2-48" fmla="*/ 119051 h 714292"/>
              <a:gd name="connsiteX3-49" fmla="*/ 2987645 w 2987645"/>
              <a:gd name="connsiteY3-50" fmla="*/ 595241 h 714292"/>
              <a:gd name="connsiteX4-51" fmla="*/ 2868594 w 2987645"/>
              <a:gd name="connsiteY4-52" fmla="*/ 714292 h 714292"/>
              <a:gd name="connsiteX5-53" fmla="*/ 2020280 w 2987645"/>
              <a:gd name="connsiteY5-54" fmla="*/ 714292 h 714292"/>
              <a:gd name="connsiteX6-55" fmla="*/ 1901229 w 2987645"/>
              <a:gd name="connsiteY6-56" fmla="*/ 576960 h 714292"/>
              <a:gd name="connsiteX7-57" fmla="*/ 0 w 2987645"/>
              <a:gd name="connsiteY7-58" fmla="*/ 357146 h 714292"/>
              <a:gd name="connsiteX8-59" fmla="*/ 1901229 w 2987645"/>
              <a:gd name="connsiteY8-60" fmla="*/ 137332 h 714292"/>
              <a:gd name="connsiteX9-61" fmla="*/ 2020280 w 2987645"/>
              <a:gd name="connsiteY9-62" fmla="*/ 0 h 714292"/>
              <a:gd name="connsiteX0-63" fmla="*/ 2020280 w 2987645"/>
              <a:gd name="connsiteY0-64" fmla="*/ 0 h 714296"/>
              <a:gd name="connsiteX1-65" fmla="*/ 2868594 w 2987645"/>
              <a:gd name="connsiteY1-66" fmla="*/ 0 h 714296"/>
              <a:gd name="connsiteX2-67" fmla="*/ 2987645 w 2987645"/>
              <a:gd name="connsiteY2-68" fmla="*/ 119051 h 714296"/>
              <a:gd name="connsiteX3-69" fmla="*/ 2987645 w 2987645"/>
              <a:gd name="connsiteY3-70" fmla="*/ 595241 h 714296"/>
              <a:gd name="connsiteX4-71" fmla="*/ 2868594 w 2987645"/>
              <a:gd name="connsiteY4-72" fmla="*/ 714292 h 714296"/>
              <a:gd name="connsiteX5-73" fmla="*/ 2020280 w 2987645"/>
              <a:gd name="connsiteY5-74" fmla="*/ 714292 h 714296"/>
              <a:gd name="connsiteX6-75" fmla="*/ 1901229 w 2987645"/>
              <a:gd name="connsiteY6-76" fmla="*/ 576960 h 714296"/>
              <a:gd name="connsiteX7-77" fmla="*/ 0 w 2987645"/>
              <a:gd name="connsiteY7-78" fmla="*/ 357146 h 714296"/>
              <a:gd name="connsiteX8-79" fmla="*/ 1901229 w 2987645"/>
              <a:gd name="connsiteY8-80" fmla="*/ 137332 h 714296"/>
              <a:gd name="connsiteX9-81" fmla="*/ 2020280 w 2987645"/>
              <a:gd name="connsiteY9-82" fmla="*/ 0 h 714296"/>
              <a:gd name="connsiteX0-83" fmla="*/ 2020280 w 2987645"/>
              <a:gd name="connsiteY0-84" fmla="*/ 0 h 714296"/>
              <a:gd name="connsiteX1-85" fmla="*/ 2868594 w 2987645"/>
              <a:gd name="connsiteY1-86" fmla="*/ 0 h 714296"/>
              <a:gd name="connsiteX2-87" fmla="*/ 2987645 w 2987645"/>
              <a:gd name="connsiteY2-88" fmla="*/ 119051 h 714296"/>
              <a:gd name="connsiteX3-89" fmla="*/ 2987645 w 2987645"/>
              <a:gd name="connsiteY3-90" fmla="*/ 595241 h 714296"/>
              <a:gd name="connsiteX4-91" fmla="*/ 2868594 w 2987645"/>
              <a:gd name="connsiteY4-92" fmla="*/ 714292 h 714296"/>
              <a:gd name="connsiteX5-93" fmla="*/ 2020280 w 2987645"/>
              <a:gd name="connsiteY5-94" fmla="*/ 714292 h 714296"/>
              <a:gd name="connsiteX6-95" fmla="*/ 1901229 w 2987645"/>
              <a:gd name="connsiteY6-96" fmla="*/ 576960 h 714296"/>
              <a:gd name="connsiteX7-97" fmla="*/ 0 w 2987645"/>
              <a:gd name="connsiteY7-98" fmla="*/ 357146 h 714296"/>
              <a:gd name="connsiteX8-99" fmla="*/ 1901229 w 2987645"/>
              <a:gd name="connsiteY8-100" fmla="*/ 137332 h 714296"/>
              <a:gd name="connsiteX9-101" fmla="*/ 2020280 w 2987645"/>
              <a:gd name="connsiteY9-102" fmla="*/ 0 h 714296"/>
              <a:gd name="connsiteX0-103" fmla="*/ 1918680 w 2886045"/>
              <a:gd name="connsiteY0-104" fmla="*/ 0 h 714300"/>
              <a:gd name="connsiteX1-105" fmla="*/ 2766994 w 2886045"/>
              <a:gd name="connsiteY1-106" fmla="*/ 0 h 714300"/>
              <a:gd name="connsiteX2-107" fmla="*/ 2886045 w 2886045"/>
              <a:gd name="connsiteY2-108" fmla="*/ 119051 h 714300"/>
              <a:gd name="connsiteX3-109" fmla="*/ 2886045 w 2886045"/>
              <a:gd name="connsiteY3-110" fmla="*/ 595241 h 714300"/>
              <a:gd name="connsiteX4-111" fmla="*/ 2766994 w 2886045"/>
              <a:gd name="connsiteY4-112" fmla="*/ 714292 h 714300"/>
              <a:gd name="connsiteX5-113" fmla="*/ 1918680 w 2886045"/>
              <a:gd name="connsiteY5-114" fmla="*/ 714292 h 714300"/>
              <a:gd name="connsiteX6-115" fmla="*/ 1799629 w 2886045"/>
              <a:gd name="connsiteY6-116" fmla="*/ 576960 h 714300"/>
              <a:gd name="connsiteX7-117" fmla="*/ 0 w 2886045"/>
              <a:gd name="connsiteY7-118" fmla="*/ 357146 h 714300"/>
              <a:gd name="connsiteX8-119" fmla="*/ 1799629 w 2886045"/>
              <a:gd name="connsiteY8-120" fmla="*/ 137332 h 714300"/>
              <a:gd name="connsiteX9-121" fmla="*/ 1918680 w 2886045"/>
              <a:gd name="connsiteY9-122" fmla="*/ 0 h 714300"/>
              <a:gd name="connsiteX0-123" fmla="*/ 2001230 w 2968595"/>
              <a:gd name="connsiteY0-124" fmla="*/ 0 h 714300"/>
              <a:gd name="connsiteX1-125" fmla="*/ 2849544 w 2968595"/>
              <a:gd name="connsiteY1-126" fmla="*/ 0 h 714300"/>
              <a:gd name="connsiteX2-127" fmla="*/ 2968595 w 2968595"/>
              <a:gd name="connsiteY2-128" fmla="*/ 119051 h 714300"/>
              <a:gd name="connsiteX3-129" fmla="*/ 2968595 w 2968595"/>
              <a:gd name="connsiteY3-130" fmla="*/ 595241 h 714300"/>
              <a:gd name="connsiteX4-131" fmla="*/ 2849544 w 2968595"/>
              <a:gd name="connsiteY4-132" fmla="*/ 714292 h 714300"/>
              <a:gd name="connsiteX5-133" fmla="*/ 2001230 w 2968595"/>
              <a:gd name="connsiteY5-134" fmla="*/ 714292 h 714300"/>
              <a:gd name="connsiteX6-135" fmla="*/ 1882179 w 2968595"/>
              <a:gd name="connsiteY6-136" fmla="*/ 576960 h 714300"/>
              <a:gd name="connsiteX7-137" fmla="*/ 0 w 2968595"/>
              <a:gd name="connsiteY7-138" fmla="*/ 357146 h 714300"/>
              <a:gd name="connsiteX8-139" fmla="*/ 1882179 w 2968595"/>
              <a:gd name="connsiteY8-140" fmla="*/ 137332 h 714300"/>
              <a:gd name="connsiteX9-141" fmla="*/ 2001230 w 2968595"/>
              <a:gd name="connsiteY9-142" fmla="*/ 0 h 714300"/>
              <a:gd name="connsiteX0-143" fmla="*/ 1982180 w 2949545"/>
              <a:gd name="connsiteY0-144" fmla="*/ 0 h 714300"/>
              <a:gd name="connsiteX1-145" fmla="*/ 2830494 w 2949545"/>
              <a:gd name="connsiteY1-146" fmla="*/ 0 h 714300"/>
              <a:gd name="connsiteX2-147" fmla="*/ 2949545 w 2949545"/>
              <a:gd name="connsiteY2-148" fmla="*/ 119051 h 714300"/>
              <a:gd name="connsiteX3-149" fmla="*/ 2949545 w 2949545"/>
              <a:gd name="connsiteY3-150" fmla="*/ 595241 h 714300"/>
              <a:gd name="connsiteX4-151" fmla="*/ 2830494 w 2949545"/>
              <a:gd name="connsiteY4-152" fmla="*/ 714292 h 714300"/>
              <a:gd name="connsiteX5-153" fmla="*/ 1982180 w 2949545"/>
              <a:gd name="connsiteY5-154" fmla="*/ 714292 h 714300"/>
              <a:gd name="connsiteX6-155" fmla="*/ 1863129 w 2949545"/>
              <a:gd name="connsiteY6-156" fmla="*/ 576960 h 714300"/>
              <a:gd name="connsiteX7-157" fmla="*/ 0 w 2949545"/>
              <a:gd name="connsiteY7-158" fmla="*/ 357146 h 714300"/>
              <a:gd name="connsiteX8-159" fmla="*/ 1863129 w 2949545"/>
              <a:gd name="connsiteY8-160" fmla="*/ 137332 h 714300"/>
              <a:gd name="connsiteX9-161" fmla="*/ 1982180 w 2949545"/>
              <a:gd name="connsiteY9-162" fmla="*/ 0 h 714300"/>
              <a:gd name="connsiteX0-163" fmla="*/ 1982180 w 2949545"/>
              <a:gd name="connsiteY0-164" fmla="*/ 0 h 714296"/>
              <a:gd name="connsiteX1-165" fmla="*/ 2830494 w 2949545"/>
              <a:gd name="connsiteY1-166" fmla="*/ 0 h 714296"/>
              <a:gd name="connsiteX2-167" fmla="*/ 2949545 w 2949545"/>
              <a:gd name="connsiteY2-168" fmla="*/ 119051 h 714296"/>
              <a:gd name="connsiteX3-169" fmla="*/ 2949545 w 2949545"/>
              <a:gd name="connsiteY3-170" fmla="*/ 595241 h 714296"/>
              <a:gd name="connsiteX4-171" fmla="*/ 2830494 w 2949545"/>
              <a:gd name="connsiteY4-172" fmla="*/ 714292 h 714296"/>
              <a:gd name="connsiteX5-173" fmla="*/ 1982180 w 2949545"/>
              <a:gd name="connsiteY5-174" fmla="*/ 714292 h 714296"/>
              <a:gd name="connsiteX6-175" fmla="*/ 1863129 w 2949545"/>
              <a:gd name="connsiteY6-176" fmla="*/ 576960 h 714296"/>
              <a:gd name="connsiteX7-177" fmla="*/ 0 w 2949545"/>
              <a:gd name="connsiteY7-178" fmla="*/ 357146 h 714296"/>
              <a:gd name="connsiteX8-179" fmla="*/ 1863129 w 2949545"/>
              <a:gd name="connsiteY8-180" fmla="*/ 137332 h 714296"/>
              <a:gd name="connsiteX9-181" fmla="*/ 1982180 w 2949545"/>
              <a:gd name="connsiteY9-182" fmla="*/ 0 h 714296"/>
              <a:gd name="connsiteX0-183" fmla="*/ 2010755 w 2978120"/>
              <a:gd name="connsiteY0-184" fmla="*/ 0 h 714300"/>
              <a:gd name="connsiteX1-185" fmla="*/ 2859069 w 2978120"/>
              <a:gd name="connsiteY1-186" fmla="*/ 0 h 714300"/>
              <a:gd name="connsiteX2-187" fmla="*/ 2978120 w 2978120"/>
              <a:gd name="connsiteY2-188" fmla="*/ 119051 h 714300"/>
              <a:gd name="connsiteX3-189" fmla="*/ 2978120 w 2978120"/>
              <a:gd name="connsiteY3-190" fmla="*/ 595241 h 714300"/>
              <a:gd name="connsiteX4-191" fmla="*/ 2859069 w 2978120"/>
              <a:gd name="connsiteY4-192" fmla="*/ 714292 h 714300"/>
              <a:gd name="connsiteX5-193" fmla="*/ 2010755 w 2978120"/>
              <a:gd name="connsiteY5-194" fmla="*/ 714292 h 714300"/>
              <a:gd name="connsiteX6-195" fmla="*/ 1891704 w 2978120"/>
              <a:gd name="connsiteY6-196" fmla="*/ 576960 h 714300"/>
              <a:gd name="connsiteX7-197" fmla="*/ 0 w 2978120"/>
              <a:gd name="connsiteY7-198" fmla="*/ 357146 h 714300"/>
              <a:gd name="connsiteX8-199" fmla="*/ 1891704 w 2978120"/>
              <a:gd name="connsiteY8-200" fmla="*/ 137332 h 714300"/>
              <a:gd name="connsiteX9-201" fmla="*/ 2010755 w 2978120"/>
              <a:gd name="connsiteY9-202" fmla="*/ 0 h 714300"/>
              <a:gd name="connsiteX0-203" fmla="*/ 2010755 w 2978120"/>
              <a:gd name="connsiteY0-204" fmla="*/ 0 h 714296"/>
              <a:gd name="connsiteX1-205" fmla="*/ 2859069 w 2978120"/>
              <a:gd name="connsiteY1-206" fmla="*/ 0 h 714296"/>
              <a:gd name="connsiteX2-207" fmla="*/ 2978120 w 2978120"/>
              <a:gd name="connsiteY2-208" fmla="*/ 119051 h 714296"/>
              <a:gd name="connsiteX3-209" fmla="*/ 2978120 w 2978120"/>
              <a:gd name="connsiteY3-210" fmla="*/ 595241 h 714296"/>
              <a:gd name="connsiteX4-211" fmla="*/ 2859069 w 2978120"/>
              <a:gd name="connsiteY4-212" fmla="*/ 714292 h 714296"/>
              <a:gd name="connsiteX5-213" fmla="*/ 2010755 w 2978120"/>
              <a:gd name="connsiteY5-214" fmla="*/ 714292 h 714296"/>
              <a:gd name="connsiteX6-215" fmla="*/ 1891704 w 2978120"/>
              <a:gd name="connsiteY6-216" fmla="*/ 576960 h 714296"/>
              <a:gd name="connsiteX7-217" fmla="*/ 0 w 2978120"/>
              <a:gd name="connsiteY7-218" fmla="*/ 357146 h 714296"/>
              <a:gd name="connsiteX8-219" fmla="*/ 1891704 w 2978120"/>
              <a:gd name="connsiteY8-220" fmla="*/ 137332 h 714296"/>
              <a:gd name="connsiteX9-221" fmla="*/ 2010755 w 2978120"/>
              <a:gd name="connsiteY9-222" fmla="*/ 0 h 714296"/>
              <a:gd name="connsiteX0-223" fmla="*/ 1996468 w 2963833"/>
              <a:gd name="connsiteY0-224" fmla="*/ 0 h 714300"/>
              <a:gd name="connsiteX1-225" fmla="*/ 2844782 w 2963833"/>
              <a:gd name="connsiteY1-226" fmla="*/ 0 h 714300"/>
              <a:gd name="connsiteX2-227" fmla="*/ 2963833 w 2963833"/>
              <a:gd name="connsiteY2-228" fmla="*/ 119051 h 714300"/>
              <a:gd name="connsiteX3-229" fmla="*/ 2963833 w 2963833"/>
              <a:gd name="connsiteY3-230" fmla="*/ 595241 h 714300"/>
              <a:gd name="connsiteX4-231" fmla="*/ 2844782 w 2963833"/>
              <a:gd name="connsiteY4-232" fmla="*/ 714292 h 714300"/>
              <a:gd name="connsiteX5-233" fmla="*/ 1996468 w 2963833"/>
              <a:gd name="connsiteY5-234" fmla="*/ 714292 h 714300"/>
              <a:gd name="connsiteX6-235" fmla="*/ 1877417 w 2963833"/>
              <a:gd name="connsiteY6-236" fmla="*/ 576960 h 714300"/>
              <a:gd name="connsiteX7-237" fmla="*/ 0 w 2963833"/>
              <a:gd name="connsiteY7-238" fmla="*/ 357146 h 714300"/>
              <a:gd name="connsiteX8-239" fmla="*/ 1877417 w 2963833"/>
              <a:gd name="connsiteY8-240" fmla="*/ 137332 h 714300"/>
              <a:gd name="connsiteX9-241" fmla="*/ 1996468 w 2963833"/>
              <a:gd name="connsiteY9-242" fmla="*/ 0 h 714300"/>
              <a:gd name="connsiteX0-243" fmla="*/ 1996468 w 2963833"/>
              <a:gd name="connsiteY0-244" fmla="*/ 0 h 714296"/>
              <a:gd name="connsiteX1-245" fmla="*/ 2844782 w 2963833"/>
              <a:gd name="connsiteY1-246" fmla="*/ 0 h 714296"/>
              <a:gd name="connsiteX2-247" fmla="*/ 2963833 w 2963833"/>
              <a:gd name="connsiteY2-248" fmla="*/ 119051 h 714296"/>
              <a:gd name="connsiteX3-249" fmla="*/ 2963833 w 2963833"/>
              <a:gd name="connsiteY3-250" fmla="*/ 595241 h 714296"/>
              <a:gd name="connsiteX4-251" fmla="*/ 2844782 w 2963833"/>
              <a:gd name="connsiteY4-252" fmla="*/ 714292 h 714296"/>
              <a:gd name="connsiteX5-253" fmla="*/ 1996468 w 2963833"/>
              <a:gd name="connsiteY5-254" fmla="*/ 714292 h 714296"/>
              <a:gd name="connsiteX6-255" fmla="*/ 1877417 w 2963833"/>
              <a:gd name="connsiteY6-256" fmla="*/ 576960 h 714296"/>
              <a:gd name="connsiteX7-257" fmla="*/ 0 w 2963833"/>
              <a:gd name="connsiteY7-258" fmla="*/ 357146 h 714296"/>
              <a:gd name="connsiteX8-259" fmla="*/ 1877417 w 2963833"/>
              <a:gd name="connsiteY8-260" fmla="*/ 137332 h 714296"/>
              <a:gd name="connsiteX9-261" fmla="*/ 1996468 w 2963833"/>
              <a:gd name="connsiteY9-262" fmla="*/ 0 h 714296"/>
              <a:gd name="connsiteX0-263" fmla="*/ 1996468 w 2963833"/>
              <a:gd name="connsiteY0-264" fmla="*/ 0 h 714296"/>
              <a:gd name="connsiteX1-265" fmla="*/ 2844782 w 2963833"/>
              <a:gd name="connsiteY1-266" fmla="*/ 0 h 714296"/>
              <a:gd name="connsiteX2-267" fmla="*/ 2963833 w 2963833"/>
              <a:gd name="connsiteY2-268" fmla="*/ 119051 h 714296"/>
              <a:gd name="connsiteX3-269" fmla="*/ 2963833 w 2963833"/>
              <a:gd name="connsiteY3-270" fmla="*/ 595241 h 714296"/>
              <a:gd name="connsiteX4-271" fmla="*/ 2844782 w 2963833"/>
              <a:gd name="connsiteY4-272" fmla="*/ 714292 h 714296"/>
              <a:gd name="connsiteX5-273" fmla="*/ 1996468 w 2963833"/>
              <a:gd name="connsiteY5-274" fmla="*/ 714292 h 714296"/>
              <a:gd name="connsiteX6-275" fmla="*/ 1877417 w 2963833"/>
              <a:gd name="connsiteY6-276" fmla="*/ 576960 h 714296"/>
              <a:gd name="connsiteX7-277" fmla="*/ 0 w 2963833"/>
              <a:gd name="connsiteY7-278" fmla="*/ 357146 h 714296"/>
              <a:gd name="connsiteX8-279" fmla="*/ 1996468 w 2963833"/>
              <a:gd name="connsiteY8-280" fmla="*/ 0 h 714296"/>
              <a:gd name="connsiteX0-281" fmla="*/ 1996468 w 2963833"/>
              <a:gd name="connsiteY0-282" fmla="*/ 0 h 714292"/>
              <a:gd name="connsiteX1-283" fmla="*/ 2844782 w 2963833"/>
              <a:gd name="connsiteY1-284" fmla="*/ 0 h 714292"/>
              <a:gd name="connsiteX2-285" fmla="*/ 2963833 w 2963833"/>
              <a:gd name="connsiteY2-286" fmla="*/ 119051 h 714292"/>
              <a:gd name="connsiteX3-287" fmla="*/ 2963833 w 2963833"/>
              <a:gd name="connsiteY3-288" fmla="*/ 595241 h 714292"/>
              <a:gd name="connsiteX4-289" fmla="*/ 2844782 w 2963833"/>
              <a:gd name="connsiteY4-290" fmla="*/ 714292 h 714292"/>
              <a:gd name="connsiteX5-291" fmla="*/ 1996468 w 2963833"/>
              <a:gd name="connsiteY5-292" fmla="*/ 714292 h 714292"/>
              <a:gd name="connsiteX6-293" fmla="*/ 0 w 2963833"/>
              <a:gd name="connsiteY6-294" fmla="*/ 357146 h 714292"/>
              <a:gd name="connsiteX7-295" fmla="*/ 1996468 w 2963833"/>
              <a:gd name="connsiteY7-296" fmla="*/ 0 h 714292"/>
              <a:gd name="connsiteX0-297" fmla="*/ 1996468 w 2963833"/>
              <a:gd name="connsiteY0-298" fmla="*/ 0 h 714292"/>
              <a:gd name="connsiteX1-299" fmla="*/ 2844782 w 2963833"/>
              <a:gd name="connsiteY1-300" fmla="*/ 0 h 714292"/>
              <a:gd name="connsiteX2-301" fmla="*/ 2963833 w 2963833"/>
              <a:gd name="connsiteY2-302" fmla="*/ 119051 h 714292"/>
              <a:gd name="connsiteX3-303" fmla="*/ 2963833 w 2963833"/>
              <a:gd name="connsiteY3-304" fmla="*/ 595241 h 714292"/>
              <a:gd name="connsiteX4-305" fmla="*/ 2844782 w 2963833"/>
              <a:gd name="connsiteY4-306" fmla="*/ 714292 h 714292"/>
              <a:gd name="connsiteX5-307" fmla="*/ 1996468 w 2963833"/>
              <a:gd name="connsiteY5-308" fmla="*/ 714292 h 714292"/>
              <a:gd name="connsiteX6-309" fmla="*/ 0 w 2963833"/>
              <a:gd name="connsiteY6-310" fmla="*/ 357146 h 714292"/>
              <a:gd name="connsiteX7-311" fmla="*/ 1996468 w 2963833"/>
              <a:gd name="connsiteY7-312" fmla="*/ 0 h 7142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963833" h="714292">
                <a:moveTo>
                  <a:pt x="1996468" y="0"/>
                </a:moveTo>
                <a:lnTo>
                  <a:pt x="2844782" y="0"/>
                </a:lnTo>
                <a:cubicBezTo>
                  <a:pt x="2910532" y="0"/>
                  <a:pt x="2963833" y="53301"/>
                  <a:pt x="2963833" y="119051"/>
                </a:cubicBezTo>
                <a:lnTo>
                  <a:pt x="2963833" y="595241"/>
                </a:lnTo>
                <a:cubicBezTo>
                  <a:pt x="2963833" y="660991"/>
                  <a:pt x="2910532" y="714292"/>
                  <a:pt x="2844782" y="714292"/>
                </a:cubicBezTo>
                <a:lnTo>
                  <a:pt x="1996468" y="714292"/>
                </a:lnTo>
                <a:cubicBezTo>
                  <a:pt x="1522338" y="654768"/>
                  <a:pt x="0" y="358720"/>
                  <a:pt x="0" y="357146"/>
                </a:cubicBezTo>
                <a:cubicBezTo>
                  <a:pt x="0" y="355572"/>
                  <a:pt x="1330979" y="119049"/>
                  <a:pt x="19964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dirty="0">
              <a:solidFill>
                <a:schemeClr val="accent1"/>
              </a:solidFill>
            </a:endParaRPr>
          </a:p>
        </p:txBody>
      </p:sp>
      <p:sp>
        <p:nvSpPr>
          <p:cNvPr id="18" name="矩形: 圆角 9"/>
          <p:cNvSpPr/>
          <p:nvPr>
            <p:custDataLst>
              <p:tags r:id="rId4"/>
            </p:custDataLst>
          </p:nvPr>
        </p:nvSpPr>
        <p:spPr>
          <a:xfrm>
            <a:off x="2177097" y="2639695"/>
            <a:ext cx="2956560" cy="1260475"/>
          </a:xfrm>
          <a:custGeom>
            <a:avLst/>
            <a:gdLst>
              <a:gd name="connsiteX0" fmla="*/ 0 w 1086416"/>
              <a:gd name="connsiteY0" fmla="*/ 119051 h 714292"/>
              <a:gd name="connsiteX1" fmla="*/ 119051 w 1086416"/>
              <a:gd name="connsiteY1" fmla="*/ 0 h 714292"/>
              <a:gd name="connsiteX2" fmla="*/ 967365 w 1086416"/>
              <a:gd name="connsiteY2" fmla="*/ 0 h 714292"/>
              <a:gd name="connsiteX3" fmla="*/ 1086416 w 1086416"/>
              <a:gd name="connsiteY3" fmla="*/ 119051 h 714292"/>
              <a:gd name="connsiteX4" fmla="*/ 1086416 w 1086416"/>
              <a:gd name="connsiteY4" fmla="*/ 595241 h 714292"/>
              <a:gd name="connsiteX5" fmla="*/ 967365 w 1086416"/>
              <a:gd name="connsiteY5" fmla="*/ 714292 h 714292"/>
              <a:gd name="connsiteX6" fmla="*/ 119051 w 1086416"/>
              <a:gd name="connsiteY6" fmla="*/ 714292 h 714292"/>
              <a:gd name="connsiteX7" fmla="*/ 0 w 1086416"/>
              <a:gd name="connsiteY7" fmla="*/ 595241 h 714292"/>
              <a:gd name="connsiteX8" fmla="*/ 0 w 1086416"/>
              <a:gd name="connsiteY8" fmla="*/ 119051 h 714292"/>
              <a:gd name="connsiteX0-1" fmla="*/ 0 w 1086416"/>
              <a:gd name="connsiteY0-2" fmla="*/ 595241 h 714292"/>
              <a:gd name="connsiteX1-3" fmla="*/ 119051 w 1086416"/>
              <a:gd name="connsiteY1-4" fmla="*/ 0 h 714292"/>
              <a:gd name="connsiteX2-5" fmla="*/ 967365 w 1086416"/>
              <a:gd name="connsiteY2-6" fmla="*/ 0 h 714292"/>
              <a:gd name="connsiteX3-7" fmla="*/ 1086416 w 1086416"/>
              <a:gd name="connsiteY3-8" fmla="*/ 119051 h 714292"/>
              <a:gd name="connsiteX4-9" fmla="*/ 1086416 w 1086416"/>
              <a:gd name="connsiteY4-10" fmla="*/ 595241 h 714292"/>
              <a:gd name="connsiteX5-11" fmla="*/ 967365 w 1086416"/>
              <a:gd name="connsiteY5-12" fmla="*/ 714292 h 714292"/>
              <a:gd name="connsiteX6-13" fmla="*/ 119051 w 1086416"/>
              <a:gd name="connsiteY6-14" fmla="*/ 714292 h 714292"/>
              <a:gd name="connsiteX7-15" fmla="*/ 0 w 1086416"/>
              <a:gd name="connsiteY7-16" fmla="*/ 595241 h 714292"/>
              <a:gd name="connsiteX0-17" fmla="*/ 0 w 2987643"/>
              <a:gd name="connsiteY0-18" fmla="*/ 2080009 h 2082206"/>
              <a:gd name="connsiteX1-19" fmla="*/ 2020278 w 2987643"/>
              <a:gd name="connsiteY1-20" fmla="*/ 0 h 2082206"/>
              <a:gd name="connsiteX2-21" fmla="*/ 2868592 w 2987643"/>
              <a:gd name="connsiteY2-22" fmla="*/ 0 h 2082206"/>
              <a:gd name="connsiteX3-23" fmla="*/ 2987643 w 2987643"/>
              <a:gd name="connsiteY3-24" fmla="*/ 119051 h 2082206"/>
              <a:gd name="connsiteX4-25" fmla="*/ 2987643 w 2987643"/>
              <a:gd name="connsiteY4-26" fmla="*/ 595241 h 2082206"/>
              <a:gd name="connsiteX5-27" fmla="*/ 2868592 w 2987643"/>
              <a:gd name="connsiteY5-28" fmla="*/ 714292 h 2082206"/>
              <a:gd name="connsiteX6-29" fmla="*/ 2020278 w 2987643"/>
              <a:gd name="connsiteY6-30" fmla="*/ 714292 h 2082206"/>
              <a:gd name="connsiteX7-31" fmla="*/ 0 w 2987643"/>
              <a:gd name="connsiteY7-32" fmla="*/ 2080009 h 2082206"/>
              <a:gd name="connsiteX0-33" fmla="*/ 0 w 2951429"/>
              <a:gd name="connsiteY0-34" fmla="*/ 1210876 h 1216223"/>
              <a:gd name="connsiteX1-35" fmla="*/ 1984064 w 2951429"/>
              <a:gd name="connsiteY1-36" fmla="*/ 0 h 1216223"/>
              <a:gd name="connsiteX2-37" fmla="*/ 2832378 w 2951429"/>
              <a:gd name="connsiteY2-38" fmla="*/ 0 h 1216223"/>
              <a:gd name="connsiteX3-39" fmla="*/ 2951429 w 2951429"/>
              <a:gd name="connsiteY3-40" fmla="*/ 119051 h 1216223"/>
              <a:gd name="connsiteX4-41" fmla="*/ 2951429 w 2951429"/>
              <a:gd name="connsiteY4-42" fmla="*/ 595241 h 1216223"/>
              <a:gd name="connsiteX5-43" fmla="*/ 2832378 w 2951429"/>
              <a:gd name="connsiteY5-44" fmla="*/ 714292 h 1216223"/>
              <a:gd name="connsiteX6-45" fmla="*/ 1984064 w 2951429"/>
              <a:gd name="connsiteY6-46" fmla="*/ 714292 h 1216223"/>
              <a:gd name="connsiteX7-47" fmla="*/ 0 w 2951429"/>
              <a:gd name="connsiteY7-48" fmla="*/ 1210876 h 1216223"/>
              <a:gd name="connsiteX0-49" fmla="*/ 0 w 2987643"/>
              <a:gd name="connsiteY0-50" fmla="*/ 1219930 h 1225198"/>
              <a:gd name="connsiteX1-51" fmla="*/ 2020278 w 2987643"/>
              <a:gd name="connsiteY1-52" fmla="*/ 0 h 1225198"/>
              <a:gd name="connsiteX2-53" fmla="*/ 2868592 w 2987643"/>
              <a:gd name="connsiteY2-54" fmla="*/ 0 h 1225198"/>
              <a:gd name="connsiteX3-55" fmla="*/ 2987643 w 2987643"/>
              <a:gd name="connsiteY3-56" fmla="*/ 119051 h 1225198"/>
              <a:gd name="connsiteX4-57" fmla="*/ 2987643 w 2987643"/>
              <a:gd name="connsiteY4-58" fmla="*/ 595241 h 1225198"/>
              <a:gd name="connsiteX5-59" fmla="*/ 2868592 w 2987643"/>
              <a:gd name="connsiteY5-60" fmla="*/ 714292 h 1225198"/>
              <a:gd name="connsiteX6-61" fmla="*/ 2020278 w 2987643"/>
              <a:gd name="connsiteY6-62" fmla="*/ 714292 h 1225198"/>
              <a:gd name="connsiteX7-63" fmla="*/ 0 w 2987643"/>
              <a:gd name="connsiteY7-64" fmla="*/ 1219930 h 1225198"/>
              <a:gd name="connsiteX0-65" fmla="*/ 0 w 2987643"/>
              <a:gd name="connsiteY0-66" fmla="*/ 1219930 h 1219933"/>
              <a:gd name="connsiteX1-67" fmla="*/ 2020278 w 2987643"/>
              <a:gd name="connsiteY1-68" fmla="*/ 0 h 1219933"/>
              <a:gd name="connsiteX2-69" fmla="*/ 2868592 w 2987643"/>
              <a:gd name="connsiteY2-70" fmla="*/ 0 h 1219933"/>
              <a:gd name="connsiteX3-71" fmla="*/ 2987643 w 2987643"/>
              <a:gd name="connsiteY3-72" fmla="*/ 119051 h 1219933"/>
              <a:gd name="connsiteX4-73" fmla="*/ 2987643 w 2987643"/>
              <a:gd name="connsiteY4-74" fmla="*/ 595241 h 1219933"/>
              <a:gd name="connsiteX5-75" fmla="*/ 2868592 w 2987643"/>
              <a:gd name="connsiteY5-76" fmla="*/ 714292 h 1219933"/>
              <a:gd name="connsiteX6-77" fmla="*/ 2020278 w 2987643"/>
              <a:gd name="connsiteY6-78" fmla="*/ 714292 h 1219933"/>
              <a:gd name="connsiteX7-79" fmla="*/ 0 w 2987643"/>
              <a:gd name="connsiteY7-80" fmla="*/ 1219930 h 1219933"/>
              <a:gd name="connsiteX0-81" fmla="*/ 0 w 2987643"/>
              <a:gd name="connsiteY0-82" fmla="*/ 1265174 h 1265176"/>
              <a:gd name="connsiteX1-83" fmla="*/ 2020278 w 2987643"/>
              <a:gd name="connsiteY1-84" fmla="*/ 0 h 1265176"/>
              <a:gd name="connsiteX2-85" fmla="*/ 2868592 w 2987643"/>
              <a:gd name="connsiteY2-86" fmla="*/ 0 h 1265176"/>
              <a:gd name="connsiteX3-87" fmla="*/ 2987643 w 2987643"/>
              <a:gd name="connsiteY3-88" fmla="*/ 119051 h 1265176"/>
              <a:gd name="connsiteX4-89" fmla="*/ 2987643 w 2987643"/>
              <a:gd name="connsiteY4-90" fmla="*/ 595241 h 1265176"/>
              <a:gd name="connsiteX5-91" fmla="*/ 2868592 w 2987643"/>
              <a:gd name="connsiteY5-92" fmla="*/ 714292 h 1265176"/>
              <a:gd name="connsiteX6-93" fmla="*/ 2020278 w 2987643"/>
              <a:gd name="connsiteY6-94" fmla="*/ 714292 h 1265176"/>
              <a:gd name="connsiteX7-95" fmla="*/ 0 w 2987643"/>
              <a:gd name="connsiteY7-96" fmla="*/ 1265174 h 1265176"/>
              <a:gd name="connsiteX0-97" fmla="*/ 0 w 2968593"/>
              <a:gd name="connsiteY0-98" fmla="*/ 1362805 h 1362807"/>
              <a:gd name="connsiteX1-99" fmla="*/ 2001228 w 2968593"/>
              <a:gd name="connsiteY1-100" fmla="*/ 0 h 1362807"/>
              <a:gd name="connsiteX2-101" fmla="*/ 2849542 w 2968593"/>
              <a:gd name="connsiteY2-102" fmla="*/ 0 h 1362807"/>
              <a:gd name="connsiteX3-103" fmla="*/ 2968593 w 2968593"/>
              <a:gd name="connsiteY3-104" fmla="*/ 119051 h 1362807"/>
              <a:gd name="connsiteX4-105" fmla="*/ 2968593 w 2968593"/>
              <a:gd name="connsiteY4-106" fmla="*/ 595241 h 1362807"/>
              <a:gd name="connsiteX5-107" fmla="*/ 2849542 w 2968593"/>
              <a:gd name="connsiteY5-108" fmla="*/ 714292 h 1362807"/>
              <a:gd name="connsiteX6-109" fmla="*/ 2001228 w 2968593"/>
              <a:gd name="connsiteY6-110" fmla="*/ 714292 h 1362807"/>
              <a:gd name="connsiteX7-111" fmla="*/ 0 w 2968593"/>
              <a:gd name="connsiteY7-112" fmla="*/ 1362805 h 1362807"/>
              <a:gd name="connsiteX0-113" fmla="*/ 0 w 2954306"/>
              <a:gd name="connsiteY0-114" fmla="*/ 1262792 h 1262794"/>
              <a:gd name="connsiteX1-115" fmla="*/ 1986941 w 2954306"/>
              <a:gd name="connsiteY1-116" fmla="*/ 0 h 1262794"/>
              <a:gd name="connsiteX2-117" fmla="*/ 2835255 w 2954306"/>
              <a:gd name="connsiteY2-118" fmla="*/ 0 h 1262794"/>
              <a:gd name="connsiteX3-119" fmla="*/ 2954306 w 2954306"/>
              <a:gd name="connsiteY3-120" fmla="*/ 119051 h 1262794"/>
              <a:gd name="connsiteX4-121" fmla="*/ 2954306 w 2954306"/>
              <a:gd name="connsiteY4-122" fmla="*/ 595241 h 1262794"/>
              <a:gd name="connsiteX5-123" fmla="*/ 2835255 w 2954306"/>
              <a:gd name="connsiteY5-124" fmla="*/ 714292 h 1262794"/>
              <a:gd name="connsiteX6-125" fmla="*/ 1986941 w 2954306"/>
              <a:gd name="connsiteY6-126" fmla="*/ 714292 h 1262794"/>
              <a:gd name="connsiteX7-127" fmla="*/ 0 w 2954306"/>
              <a:gd name="connsiteY7-128" fmla="*/ 1262792 h 1262794"/>
              <a:gd name="connsiteX0-129" fmla="*/ 0 w 2951925"/>
              <a:gd name="connsiteY0-130" fmla="*/ 1272317 h 1272319"/>
              <a:gd name="connsiteX1-131" fmla="*/ 1984560 w 2951925"/>
              <a:gd name="connsiteY1-132" fmla="*/ 0 h 1272319"/>
              <a:gd name="connsiteX2-133" fmla="*/ 2832874 w 2951925"/>
              <a:gd name="connsiteY2-134" fmla="*/ 0 h 1272319"/>
              <a:gd name="connsiteX3-135" fmla="*/ 2951925 w 2951925"/>
              <a:gd name="connsiteY3-136" fmla="*/ 119051 h 1272319"/>
              <a:gd name="connsiteX4-137" fmla="*/ 2951925 w 2951925"/>
              <a:gd name="connsiteY4-138" fmla="*/ 595241 h 1272319"/>
              <a:gd name="connsiteX5-139" fmla="*/ 2832874 w 2951925"/>
              <a:gd name="connsiteY5-140" fmla="*/ 714292 h 1272319"/>
              <a:gd name="connsiteX6-141" fmla="*/ 1984560 w 2951925"/>
              <a:gd name="connsiteY6-142" fmla="*/ 714292 h 1272319"/>
              <a:gd name="connsiteX7-143" fmla="*/ 0 w 2951925"/>
              <a:gd name="connsiteY7-144" fmla="*/ 1272317 h 1272319"/>
              <a:gd name="connsiteX0-145" fmla="*/ 0 w 2956688"/>
              <a:gd name="connsiteY0-146" fmla="*/ 1260411 h 1260413"/>
              <a:gd name="connsiteX1-147" fmla="*/ 1989323 w 2956688"/>
              <a:gd name="connsiteY1-148" fmla="*/ 0 h 1260413"/>
              <a:gd name="connsiteX2-149" fmla="*/ 2837637 w 2956688"/>
              <a:gd name="connsiteY2-150" fmla="*/ 0 h 1260413"/>
              <a:gd name="connsiteX3-151" fmla="*/ 2956688 w 2956688"/>
              <a:gd name="connsiteY3-152" fmla="*/ 119051 h 1260413"/>
              <a:gd name="connsiteX4-153" fmla="*/ 2956688 w 2956688"/>
              <a:gd name="connsiteY4-154" fmla="*/ 595241 h 1260413"/>
              <a:gd name="connsiteX5-155" fmla="*/ 2837637 w 2956688"/>
              <a:gd name="connsiteY5-156" fmla="*/ 714292 h 1260413"/>
              <a:gd name="connsiteX6-157" fmla="*/ 1989323 w 2956688"/>
              <a:gd name="connsiteY6-158" fmla="*/ 714292 h 1260413"/>
              <a:gd name="connsiteX7-159" fmla="*/ 0 w 2956688"/>
              <a:gd name="connsiteY7-160" fmla="*/ 1260411 h 1260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956688" h="1260413">
                <a:moveTo>
                  <a:pt x="0" y="1260411"/>
                </a:moveTo>
                <a:cubicBezTo>
                  <a:pt x="0" y="1258954"/>
                  <a:pt x="1315897" y="406643"/>
                  <a:pt x="1989323" y="0"/>
                </a:cubicBezTo>
                <a:lnTo>
                  <a:pt x="2837637" y="0"/>
                </a:lnTo>
                <a:cubicBezTo>
                  <a:pt x="2903387" y="0"/>
                  <a:pt x="2956688" y="53301"/>
                  <a:pt x="2956688" y="119051"/>
                </a:cubicBezTo>
                <a:lnTo>
                  <a:pt x="2956688" y="595241"/>
                </a:lnTo>
                <a:cubicBezTo>
                  <a:pt x="2956688" y="660991"/>
                  <a:pt x="2903387" y="714292"/>
                  <a:pt x="2837637" y="714292"/>
                </a:cubicBezTo>
                <a:lnTo>
                  <a:pt x="1989323" y="714292"/>
                </a:lnTo>
                <a:cubicBezTo>
                  <a:pt x="1923573" y="714292"/>
                  <a:pt x="0" y="1261868"/>
                  <a:pt x="0" y="12604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1"/>
              </a:solidFill>
            </a:endParaRPr>
          </a:p>
        </p:txBody>
      </p:sp>
      <p:sp>
        <p:nvSpPr>
          <p:cNvPr id="19" name="矩形: 圆角 9"/>
          <p:cNvSpPr/>
          <p:nvPr>
            <p:custDataLst>
              <p:tags r:id="rId5"/>
            </p:custDataLst>
          </p:nvPr>
        </p:nvSpPr>
        <p:spPr>
          <a:xfrm flipV="1">
            <a:off x="2179637" y="3982720"/>
            <a:ext cx="2954020" cy="2208530"/>
          </a:xfrm>
          <a:custGeom>
            <a:avLst/>
            <a:gdLst>
              <a:gd name="connsiteX0" fmla="*/ 0 w 1086416"/>
              <a:gd name="connsiteY0" fmla="*/ 119051 h 714292"/>
              <a:gd name="connsiteX1" fmla="*/ 119051 w 1086416"/>
              <a:gd name="connsiteY1" fmla="*/ 0 h 714292"/>
              <a:gd name="connsiteX2" fmla="*/ 967365 w 1086416"/>
              <a:gd name="connsiteY2" fmla="*/ 0 h 714292"/>
              <a:gd name="connsiteX3" fmla="*/ 1086416 w 1086416"/>
              <a:gd name="connsiteY3" fmla="*/ 119051 h 714292"/>
              <a:gd name="connsiteX4" fmla="*/ 1086416 w 1086416"/>
              <a:gd name="connsiteY4" fmla="*/ 595241 h 714292"/>
              <a:gd name="connsiteX5" fmla="*/ 967365 w 1086416"/>
              <a:gd name="connsiteY5" fmla="*/ 714292 h 714292"/>
              <a:gd name="connsiteX6" fmla="*/ 119051 w 1086416"/>
              <a:gd name="connsiteY6" fmla="*/ 714292 h 714292"/>
              <a:gd name="connsiteX7" fmla="*/ 0 w 1086416"/>
              <a:gd name="connsiteY7" fmla="*/ 595241 h 714292"/>
              <a:gd name="connsiteX8" fmla="*/ 0 w 1086416"/>
              <a:gd name="connsiteY8" fmla="*/ 119051 h 714292"/>
              <a:gd name="connsiteX0-1" fmla="*/ 0 w 1086416"/>
              <a:gd name="connsiteY0-2" fmla="*/ 595241 h 714292"/>
              <a:gd name="connsiteX1-3" fmla="*/ 119051 w 1086416"/>
              <a:gd name="connsiteY1-4" fmla="*/ 0 h 714292"/>
              <a:gd name="connsiteX2-5" fmla="*/ 967365 w 1086416"/>
              <a:gd name="connsiteY2-6" fmla="*/ 0 h 714292"/>
              <a:gd name="connsiteX3-7" fmla="*/ 1086416 w 1086416"/>
              <a:gd name="connsiteY3-8" fmla="*/ 119051 h 714292"/>
              <a:gd name="connsiteX4-9" fmla="*/ 1086416 w 1086416"/>
              <a:gd name="connsiteY4-10" fmla="*/ 595241 h 714292"/>
              <a:gd name="connsiteX5-11" fmla="*/ 967365 w 1086416"/>
              <a:gd name="connsiteY5-12" fmla="*/ 714292 h 714292"/>
              <a:gd name="connsiteX6-13" fmla="*/ 119051 w 1086416"/>
              <a:gd name="connsiteY6-14" fmla="*/ 714292 h 714292"/>
              <a:gd name="connsiteX7-15" fmla="*/ 0 w 1086416"/>
              <a:gd name="connsiteY7-16" fmla="*/ 595241 h 714292"/>
              <a:gd name="connsiteX0-17" fmla="*/ 0 w 2987643"/>
              <a:gd name="connsiteY0-18" fmla="*/ 2080009 h 2082206"/>
              <a:gd name="connsiteX1-19" fmla="*/ 2020278 w 2987643"/>
              <a:gd name="connsiteY1-20" fmla="*/ 0 h 2082206"/>
              <a:gd name="connsiteX2-21" fmla="*/ 2868592 w 2987643"/>
              <a:gd name="connsiteY2-22" fmla="*/ 0 h 2082206"/>
              <a:gd name="connsiteX3-23" fmla="*/ 2987643 w 2987643"/>
              <a:gd name="connsiteY3-24" fmla="*/ 119051 h 2082206"/>
              <a:gd name="connsiteX4-25" fmla="*/ 2987643 w 2987643"/>
              <a:gd name="connsiteY4-26" fmla="*/ 595241 h 2082206"/>
              <a:gd name="connsiteX5-27" fmla="*/ 2868592 w 2987643"/>
              <a:gd name="connsiteY5-28" fmla="*/ 714292 h 2082206"/>
              <a:gd name="connsiteX6-29" fmla="*/ 2020278 w 2987643"/>
              <a:gd name="connsiteY6-30" fmla="*/ 714292 h 2082206"/>
              <a:gd name="connsiteX7-31" fmla="*/ 0 w 2987643"/>
              <a:gd name="connsiteY7-32" fmla="*/ 2080009 h 2082206"/>
              <a:gd name="connsiteX0-33" fmla="*/ 3 w 2987646"/>
              <a:gd name="connsiteY0-34" fmla="*/ 2080009 h 2080009"/>
              <a:gd name="connsiteX1-35" fmla="*/ 2020281 w 2987646"/>
              <a:gd name="connsiteY1-36" fmla="*/ 0 h 2080009"/>
              <a:gd name="connsiteX2-37" fmla="*/ 2868595 w 2987646"/>
              <a:gd name="connsiteY2-38" fmla="*/ 0 h 2080009"/>
              <a:gd name="connsiteX3-39" fmla="*/ 2987646 w 2987646"/>
              <a:gd name="connsiteY3-40" fmla="*/ 119051 h 2080009"/>
              <a:gd name="connsiteX4-41" fmla="*/ 2987646 w 2987646"/>
              <a:gd name="connsiteY4-42" fmla="*/ 595241 h 2080009"/>
              <a:gd name="connsiteX5-43" fmla="*/ 2868595 w 2987646"/>
              <a:gd name="connsiteY5-44" fmla="*/ 714292 h 2080009"/>
              <a:gd name="connsiteX6-45" fmla="*/ 2020281 w 2987646"/>
              <a:gd name="connsiteY6-46" fmla="*/ 714292 h 2080009"/>
              <a:gd name="connsiteX7-47" fmla="*/ 3 w 2987646"/>
              <a:gd name="connsiteY7-48" fmla="*/ 2080009 h 2080009"/>
              <a:gd name="connsiteX0-49" fmla="*/ 3 w 2987646"/>
              <a:gd name="connsiteY0-50" fmla="*/ 2144303 h 2144303"/>
              <a:gd name="connsiteX1-51" fmla="*/ 2020281 w 2987646"/>
              <a:gd name="connsiteY1-52" fmla="*/ 0 h 2144303"/>
              <a:gd name="connsiteX2-53" fmla="*/ 2868595 w 2987646"/>
              <a:gd name="connsiteY2-54" fmla="*/ 0 h 2144303"/>
              <a:gd name="connsiteX3-55" fmla="*/ 2987646 w 2987646"/>
              <a:gd name="connsiteY3-56" fmla="*/ 119051 h 2144303"/>
              <a:gd name="connsiteX4-57" fmla="*/ 2987646 w 2987646"/>
              <a:gd name="connsiteY4-58" fmla="*/ 595241 h 2144303"/>
              <a:gd name="connsiteX5-59" fmla="*/ 2868595 w 2987646"/>
              <a:gd name="connsiteY5-60" fmla="*/ 714292 h 2144303"/>
              <a:gd name="connsiteX6-61" fmla="*/ 2020281 w 2987646"/>
              <a:gd name="connsiteY6-62" fmla="*/ 714292 h 2144303"/>
              <a:gd name="connsiteX7-63" fmla="*/ 3 w 2987646"/>
              <a:gd name="connsiteY7-64" fmla="*/ 2144303 h 2144303"/>
              <a:gd name="connsiteX0-65" fmla="*/ 4 w 2968597"/>
              <a:gd name="connsiteY0-66" fmla="*/ 2387190 h 2387190"/>
              <a:gd name="connsiteX1-67" fmla="*/ 2001232 w 2968597"/>
              <a:gd name="connsiteY1-68" fmla="*/ 0 h 2387190"/>
              <a:gd name="connsiteX2-69" fmla="*/ 2849546 w 2968597"/>
              <a:gd name="connsiteY2-70" fmla="*/ 0 h 2387190"/>
              <a:gd name="connsiteX3-71" fmla="*/ 2968597 w 2968597"/>
              <a:gd name="connsiteY3-72" fmla="*/ 119051 h 2387190"/>
              <a:gd name="connsiteX4-73" fmla="*/ 2968597 w 2968597"/>
              <a:gd name="connsiteY4-74" fmla="*/ 595241 h 2387190"/>
              <a:gd name="connsiteX5-75" fmla="*/ 2849546 w 2968597"/>
              <a:gd name="connsiteY5-76" fmla="*/ 714292 h 2387190"/>
              <a:gd name="connsiteX6-77" fmla="*/ 2001232 w 2968597"/>
              <a:gd name="connsiteY6-78" fmla="*/ 714292 h 2387190"/>
              <a:gd name="connsiteX7-79" fmla="*/ 4 w 2968597"/>
              <a:gd name="connsiteY7-80" fmla="*/ 2387190 h 2387190"/>
              <a:gd name="connsiteX0-81" fmla="*/ 4 w 2954310"/>
              <a:gd name="connsiteY0-82" fmla="*/ 2208597 h 2208597"/>
              <a:gd name="connsiteX1-83" fmla="*/ 1986945 w 2954310"/>
              <a:gd name="connsiteY1-84" fmla="*/ 0 h 2208597"/>
              <a:gd name="connsiteX2-85" fmla="*/ 2835259 w 2954310"/>
              <a:gd name="connsiteY2-86" fmla="*/ 0 h 2208597"/>
              <a:gd name="connsiteX3-87" fmla="*/ 2954310 w 2954310"/>
              <a:gd name="connsiteY3-88" fmla="*/ 119051 h 2208597"/>
              <a:gd name="connsiteX4-89" fmla="*/ 2954310 w 2954310"/>
              <a:gd name="connsiteY4-90" fmla="*/ 595241 h 2208597"/>
              <a:gd name="connsiteX5-91" fmla="*/ 2835259 w 2954310"/>
              <a:gd name="connsiteY5-92" fmla="*/ 714292 h 2208597"/>
              <a:gd name="connsiteX6-93" fmla="*/ 1986945 w 2954310"/>
              <a:gd name="connsiteY6-94" fmla="*/ 714292 h 2208597"/>
              <a:gd name="connsiteX7-95" fmla="*/ 4 w 2954310"/>
              <a:gd name="connsiteY7-96" fmla="*/ 2208597 h 22085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954310" h="2208597">
                <a:moveTo>
                  <a:pt x="4" y="2208597"/>
                </a:moveTo>
                <a:cubicBezTo>
                  <a:pt x="-2377" y="2209522"/>
                  <a:pt x="1313519" y="693336"/>
                  <a:pt x="1986945" y="0"/>
                </a:cubicBezTo>
                <a:lnTo>
                  <a:pt x="2835259" y="0"/>
                </a:lnTo>
                <a:cubicBezTo>
                  <a:pt x="2901009" y="0"/>
                  <a:pt x="2954310" y="53301"/>
                  <a:pt x="2954310" y="119051"/>
                </a:cubicBezTo>
                <a:lnTo>
                  <a:pt x="2954310" y="595241"/>
                </a:lnTo>
                <a:cubicBezTo>
                  <a:pt x="2954310" y="660991"/>
                  <a:pt x="2901009" y="714292"/>
                  <a:pt x="2835259" y="714292"/>
                </a:cubicBezTo>
                <a:lnTo>
                  <a:pt x="1986945" y="714292"/>
                </a:lnTo>
                <a:cubicBezTo>
                  <a:pt x="1921195" y="714292"/>
                  <a:pt x="2385" y="2207672"/>
                  <a:pt x="4" y="220859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1"/>
              </a:solidFill>
            </a:endParaRPr>
          </a:p>
        </p:txBody>
      </p:sp>
      <p:pic>
        <p:nvPicPr>
          <p:cNvPr id="20" name="图片 6" descr="343435383038363b343532323338363bb9d8bcfcb5e3"/>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4426902" y="3695065"/>
            <a:ext cx="474980" cy="474980"/>
          </a:xfrm>
          <a:prstGeom prst="rect">
            <a:avLst/>
          </a:prstGeom>
        </p:spPr>
      </p:pic>
      <p:sp>
        <p:nvSpPr>
          <p:cNvPr id="21" name="矩形: 圆角 9"/>
          <p:cNvSpPr/>
          <p:nvPr>
            <p:custDataLst>
              <p:tags r:id="rId9"/>
            </p:custDataLst>
          </p:nvPr>
        </p:nvSpPr>
        <p:spPr>
          <a:xfrm flipV="1">
            <a:off x="2174557" y="3947795"/>
            <a:ext cx="2959100" cy="1274445"/>
          </a:xfrm>
          <a:custGeom>
            <a:avLst/>
            <a:gdLst>
              <a:gd name="connsiteX0" fmla="*/ 0 w 1086416"/>
              <a:gd name="connsiteY0" fmla="*/ 119051 h 714292"/>
              <a:gd name="connsiteX1" fmla="*/ 119051 w 1086416"/>
              <a:gd name="connsiteY1" fmla="*/ 0 h 714292"/>
              <a:gd name="connsiteX2" fmla="*/ 967365 w 1086416"/>
              <a:gd name="connsiteY2" fmla="*/ 0 h 714292"/>
              <a:gd name="connsiteX3" fmla="*/ 1086416 w 1086416"/>
              <a:gd name="connsiteY3" fmla="*/ 119051 h 714292"/>
              <a:gd name="connsiteX4" fmla="*/ 1086416 w 1086416"/>
              <a:gd name="connsiteY4" fmla="*/ 595241 h 714292"/>
              <a:gd name="connsiteX5" fmla="*/ 967365 w 1086416"/>
              <a:gd name="connsiteY5" fmla="*/ 714292 h 714292"/>
              <a:gd name="connsiteX6" fmla="*/ 119051 w 1086416"/>
              <a:gd name="connsiteY6" fmla="*/ 714292 h 714292"/>
              <a:gd name="connsiteX7" fmla="*/ 0 w 1086416"/>
              <a:gd name="connsiteY7" fmla="*/ 595241 h 714292"/>
              <a:gd name="connsiteX8" fmla="*/ 0 w 1086416"/>
              <a:gd name="connsiteY8" fmla="*/ 119051 h 714292"/>
              <a:gd name="connsiteX0-1" fmla="*/ 0 w 1086416"/>
              <a:gd name="connsiteY0-2" fmla="*/ 595241 h 714292"/>
              <a:gd name="connsiteX1-3" fmla="*/ 119051 w 1086416"/>
              <a:gd name="connsiteY1-4" fmla="*/ 0 h 714292"/>
              <a:gd name="connsiteX2-5" fmla="*/ 967365 w 1086416"/>
              <a:gd name="connsiteY2-6" fmla="*/ 0 h 714292"/>
              <a:gd name="connsiteX3-7" fmla="*/ 1086416 w 1086416"/>
              <a:gd name="connsiteY3-8" fmla="*/ 119051 h 714292"/>
              <a:gd name="connsiteX4-9" fmla="*/ 1086416 w 1086416"/>
              <a:gd name="connsiteY4-10" fmla="*/ 595241 h 714292"/>
              <a:gd name="connsiteX5-11" fmla="*/ 967365 w 1086416"/>
              <a:gd name="connsiteY5-12" fmla="*/ 714292 h 714292"/>
              <a:gd name="connsiteX6-13" fmla="*/ 119051 w 1086416"/>
              <a:gd name="connsiteY6-14" fmla="*/ 714292 h 714292"/>
              <a:gd name="connsiteX7-15" fmla="*/ 0 w 1086416"/>
              <a:gd name="connsiteY7-16" fmla="*/ 595241 h 714292"/>
              <a:gd name="connsiteX0-17" fmla="*/ 0 w 2987643"/>
              <a:gd name="connsiteY0-18" fmla="*/ 2080009 h 2082206"/>
              <a:gd name="connsiteX1-19" fmla="*/ 2020278 w 2987643"/>
              <a:gd name="connsiteY1-20" fmla="*/ 0 h 2082206"/>
              <a:gd name="connsiteX2-21" fmla="*/ 2868592 w 2987643"/>
              <a:gd name="connsiteY2-22" fmla="*/ 0 h 2082206"/>
              <a:gd name="connsiteX3-23" fmla="*/ 2987643 w 2987643"/>
              <a:gd name="connsiteY3-24" fmla="*/ 119051 h 2082206"/>
              <a:gd name="connsiteX4-25" fmla="*/ 2987643 w 2987643"/>
              <a:gd name="connsiteY4-26" fmla="*/ 595241 h 2082206"/>
              <a:gd name="connsiteX5-27" fmla="*/ 2868592 w 2987643"/>
              <a:gd name="connsiteY5-28" fmla="*/ 714292 h 2082206"/>
              <a:gd name="connsiteX6-29" fmla="*/ 2020278 w 2987643"/>
              <a:gd name="connsiteY6-30" fmla="*/ 714292 h 2082206"/>
              <a:gd name="connsiteX7-31" fmla="*/ 0 w 2987643"/>
              <a:gd name="connsiteY7-32" fmla="*/ 2080009 h 2082206"/>
              <a:gd name="connsiteX0-33" fmla="*/ 0 w 2951429"/>
              <a:gd name="connsiteY0-34" fmla="*/ 1210876 h 1216223"/>
              <a:gd name="connsiteX1-35" fmla="*/ 1984064 w 2951429"/>
              <a:gd name="connsiteY1-36" fmla="*/ 0 h 1216223"/>
              <a:gd name="connsiteX2-37" fmla="*/ 2832378 w 2951429"/>
              <a:gd name="connsiteY2-38" fmla="*/ 0 h 1216223"/>
              <a:gd name="connsiteX3-39" fmla="*/ 2951429 w 2951429"/>
              <a:gd name="connsiteY3-40" fmla="*/ 119051 h 1216223"/>
              <a:gd name="connsiteX4-41" fmla="*/ 2951429 w 2951429"/>
              <a:gd name="connsiteY4-42" fmla="*/ 595241 h 1216223"/>
              <a:gd name="connsiteX5-43" fmla="*/ 2832378 w 2951429"/>
              <a:gd name="connsiteY5-44" fmla="*/ 714292 h 1216223"/>
              <a:gd name="connsiteX6-45" fmla="*/ 1984064 w 2951429"/>
              <a:gd name="connsiteY6-46" fmla="*/ 714292 h 1216223"/>
              <a:gd name="connsiteX7-47" fmla="*/ 0 w 2951429"/>
              <a:gd name="connsiteY7-48" fmla="*/ 1210876 h 1216223"/>
              <a:gd name="connsiteX0-49" fmla="*/ 0 w 2987643"/>
              <a:gd name="connsiteY0-50" fmla="*/ 1219930 h 1225198"/>
              <a:gd name="connsiteX1-51" fmla="*/ 2020278 w 2987643"/>
              <a:gd name="connsiteY1-52" fmla="*/ 0 h 1225198"/>
              <a:gd name="connsiteX2-53" fmla="*/ 2868592 w 2987643"/>
              <a:gd name="connsiteY2-54" fmla="*/ 0 h 1225198"/>
              <a:gd name="connsiteX3-55" fmla="*/ 2987643 w 2987643"/>
              <a:gd name="connsiteY3-56" fmla="*/ 119051 h 1225198"/>
              <a:gd name="connsiteX4-57" fmla="*/ 2987643 w 2987643"/>
              <a:gd name="connsiteY4-58" fmla="*/ 595241 h 1225198"/>
              <a:gd name="connsiteX5-59" fmla="*/ 2868592 w 2987643"/>
              <a:gd name="connsiteY5-60" fmla="*/ 714292 h 1225198"/>
              <a:gd name="connsiteX6-61" fmla="*/ 2020278 w 2987643"/>
              <a:gd name="connsiteY6-62" fmla="*/ 714292 h 1225198"/>
              <a:gd name="connsiteX7-63" fmla="*/ 0 w 2987643"/>
              <a:gd name="connsiteY7-64" fmla="*/ 1219930 h 1225198"/>
              <a:gd name="connsiteX0-65" fmla="*/ 0 w 2987643"/>
              <a:gd name="connsiteY0-66" fmla="*/ 1219930 h 1219940"/>
              <a:gd name="connsiteX1-67" fmla="*/ 2020278 w 2987643"/>
              <a:gd name="connsiteY1-68" fmla="*/ 0 h 1219940"/>
              <a:gd name="connsiteX2-69" fmla="*/ 2868592 w 2987643"/>
              <a:gd name="connsiteY2-70" fmla="*/ 0 h 1219940"/>
              <a:gd name="connsiteX3-71" fmla="*/ 2987643 w 2987643"/>
              <a:gd name="connsiteY3-72" fmla="*/ 119051 h 1219940"/>
              <a:gd name="connsiteX4-73" fmla="*/ 2987643 w 2987643"/>
              <a:gd name="connsiteY4-74" fmla="*/ 595241 h 1219940"/>
              <a:gd name="connsiteX5-75" fmla="*/ 2868592 w 2987643"/>
              <a:gd name="connsiteY5-76" fmla="*/ 714292 h 1219940"/>
              <a:gd name="connsiteX6-77" fmla="*/ 2020278 w 2987643"/>
              <a:gd name="connsiteY6-78" fmla="*/ 714292 h 1219940"/>
              <a:gd name="connsiteX7-79" fmla="*/ 0 w 2987643"/>
              <a:gd name="connsiteY7-80" fmla="*/ 1219930 h 1219940"/>
              <a:gd name="connsiteX0-81" fmla="*/ 0 w 2987643"/>
              <a:gd name="connsiteY0-82" fmla="*/ 1265173 h 1265182"/>
              <a:gd name="connsiteX1-83" fmla="*/ 2020278 w 2987643"/>
              <a:gd name="connsiteY1-84" fmla="*/ 0 h 1265182"/>
              <a:gd name="connsiteX2-85" fmla="*/ 2868592 w 2987643"/>
              <a:gd name="connsiteY2-86" fmla="*/ 0 h 1265182"/>
              <a:gd name="connsiteX3-87" fmla="*/ 2987643 w 2987643"/>
              <a:gd name="connsiteY3-88" fmla="*/ 119051 h 1265182"/>
              <a:gd name="connsiteX4-89" fmla="*/ 2987643 w 2987643"/>
              <a:gd name="connsiteY4-90" fmla="*/ 595241 h 1265182"/>
              <a:gd name="connsiteX5-91" fmla="*/ 2868592 w 2987643"/>
              <a:gd name="connsiteY5-92" fmla="*/ 714292 h 1265182"/>
              <a:gd name="connsiteX6-93" fmla="*/ 2020278 w 2987643"/>
              <a:gd name="connsiteY6-94" fmla="*/ 714292 h 1265182"/>
              <a:gd name="connsiteX7-95" fmla="*/ 0 w 2987643"/>
              <a:gd name="connsiteY7-96" fmla="*/ 1265173 h 1265182"/>
              <a:gd name="connsiteX0-97" fmla="*/ 0 w 2973355"/>
              <a:gd name="connsiteY0-98" fmla="*/ 1388998 h 1389006"/>
              <a:gd name="connsiteX1-99" fmla="*/ 2005990 w 2973355"/>
              <a:gd name="connsiteY1-100" fmla="*/ 0 h 1389006"/>
              <a:gd name="connsiteX2-101" fmla="*/ 2854304 w 2973355"/>
              <a:gd name="connsiteY2-102" fmla="*/ 0 h 1389006"/>
              <a:gd name="connsiteX3-103" fmla="*/ 2973355 w 2973355"/>
              <a:gd name="connsiteY3-104" fmla="*/ 119051 h 1389006"/>
              <a:gd name="connsiteX4-105" fmla="*/ 2973355 w 2973355"/>
              <a:gd name="connsiteY4-106" fmla="*/ 595241 h 1389006"/>
              <a:gd name="connsiteX5-107" fmla="*/ 2854304 w 2973355"/>
              <a:gd name="connsiteY5-108" fmla="*/ 714292 h 1389006"/>
              <a:gd name="connsiteX6-109" fmla="*/ 2005990 w 2973355"/>
              <a:gd name="connsiteY6-110" fmla="*/ 714292 h 1389006"/>
              <a:gd name="connsiteX7-111" fmla="*/ 0 w 2973355"/>
              <a:gd name="connsiteY7-112" fmla="*/ 1388998 h 1389006"/>
              <a:gd name="connsiteX0-113" fmla="*/ 0 w 2951923"/>
              <a:gd name="connsiteY0-114" fmla="*/ 1272317 h 1272326"/>
              <a:gd name="connsiteX1-115" fmla="*/ 1984558 w 2951923"/>
              <a:gd name="connsiteY1-116" fmla="*/ 0 h 1272326"/>
              <a:gd name="connsiteX2-117" fmla="*/ 2832872 w 2951923"/>
              <a:gd name="connsiteY2-118" fmla="*/ 0 h 1272326"/>
              <a:gd name="connsiteX3-119" fmla="*/ 2951923 w 2951923"/>
              <a:gd name="connsiteY3-120" fmla="*/ 119051 h 1272326"/>
              <a:gd name="connsiteX4-121" fmla="*/ 2951923 w 2951923"/>
              <a:gd name="connsiteY4-122" fmla="*/ 595241 h 1272326"/>
              <a:gd name="connsiteX5-123" fmla="*/ 2832872 w 2951923"/>
              <a:gd name="connsiteY5-124" fmla="*/ 714292 h 1272326"/>
              <a:gd name="connsiteX6-125" fmla="*/ 1984558 w 2951923"/>
              <a:gd name="connsiteY6-126" fmla="*/ 714292 h 1272326"/>
              <a:gd name="connsiteX7-127" fmla="*/ 0 w 2951923"/>
              <a:gd name="connsiteY7-128" fmla="*/ 1272317 h 1272326"/>
              <a:gd name="connsiteX0-129" fmla="*/ 0 w 2961448"/>
              <a:gd name="connsiteY0-130" fmla="*/ 1260410 h 1260419"/>
              <a:gd name="connsiteX1-131" fmla="*/ 1994083 w 2961448"/>
              <a:gd name="connsiteY1-132" fmla="*/ 0 h 1260419"/>
              <a:gd name="connsiteX2-133" fmla="*/ 2842397 w 2961448"/>
              <a:gd name="connsiteY2-134" fmla="*/ 0 h 1260419"/>
              <a:gd name="connsiteX3-135" fmla="*/ 2961448 w 2961448"/>
              <a:gd name="connsiteY3-136" fmla="*/ 119051 h 1260419"/>
              <a:gd name="connsiteX4-137" fmla="*/ 2961448 w 2961448"/>
              <a:gd name="connsiteY4-138" fmla="*/ 595241 h 1260419"/>
              <a:gd name="connsiteX5-139" fmla="*/ 2842397 w 2961448"/>
              <a:gd name="connsiteY5-140" fmla="*/ 714292 h 1260419"/>
              <a:gd name="connsiteX6-141" fmla="*/ 1994083 w 2961448"/>
              <a:gd name="connsiteY6-142" fmla="*/ 714292 h 1260419"/>
              <a:gd name="connsiteX7-143" fmla="*/ 0 w 2961448"/>
              <a:gd name="connsiteY7-144" fmla="*/ 1260410 h 1260419"/>
              <a:gd name="connsiteX0-145" fmla="*/ 0 w 2959067"/>
              <a:gd name="connsiteY0-146" fmla="*/ 1274698 h 1274707"/>
              <a:gd name="connsiteX1-147" fmla="*/ 1991702 w 2959067"/>
              <a:gd name="connsiteY1-148" fmla="*/ 0 h 1274707"/>
              <a:gd name="connsiteX2-149" fmla="*/ 2840016 w 2959067"/>
              <a:gd name="connsiteY2-150" fmla="*/ 0 h 1274707"/>
              <a:gd name="connsiteX3-151" fmla="*/ 2959067 w 2959067"/>
              <a:gd name="connsiteY3-152" fmla="*/ 119051 h 1274707"/>
              <a:gd name="connsiteX4-153" fmla="*/ 2959067 w 2959067"/>
              <a:gd name="connsiteY4-154" fmla="*/ 595241 h 1274707"/>
              <a:gd name="connsiteX5-155" fmla="*/ 2840016 w 2959067"/>
              <a:gd name="connsiteY5-156" fmla="*/ 714292 h 1274707"/>
              <a:gd name="connsiteX6-157" fmla="*/ 1991702 w 2959067"/>
              <a:gd name="connsiteY6-158" fmla="*/ 714292 h 1274707"/>
              <a:gd name="connsiteX7-159" fmla="*/ 0 w 2959067"/>
              <a:gd name="connsiteY7-160" fmla="*/ 1274698 h 12747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959067" h="1274707">
                <a:moveTo>
                  <a:pt x="0" y="1274698"/>
                </a:moveTo>
                <a:cubicBezTo>
                  <a:pt x="0" y="1278004"/>
                  <a:pt x="1318276" y="406643"/>
                  <a:pt x="1991702" y="0"/>
                </a:cubicBezTo>
                <a:lnTo>
                  <a:pt x="2840016" y="0"/>
                </a:lnTo>
                <a:cubicBezTo>
                  <a:pt x="2905766" y="0"/>
                  <a:pt x="2959067" y="53301"/>
                  <a:pt x="2959067" y="119051"/>
                </a:cubicBezTo>
                <a:lnTo>
                  <a:pt x="2959067" y="595241"/>
                </a:lnTo>
                <a:cubicBezTo>
                  <a:pt x="2959067" y="660991"/>
                  <a:pt x="2905766" y="714292"/>
                  <a:pt x="2840016" y="714292"/>
                </a:cubicBezTo>
                <a:lnTo>
                  <a:pt x="1991702" y="714292"/>
                </a:lnTo>
                <a:cubicBezTo>
                  <a:pt x="1925952" y="714292"/>
                  <a:pt x="0" y="1271392"/>
                  <a:pt x="0" y="127469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1"/>
              </a:solidFill>
            </a:endParaRPr>
          </a:p>
        </p:txBody>
      </p:sp>
      <p:pic>
        <p:nvPicPr>
          <p:cNvPr id="22" name="图片 15" descr="343435383038363b343532323430353bcdf8c2e7d3aacffa"/>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flipH="1">
            <a:off x="4421187" y="5603240"/>
            <a:ext cx="474980" cy="474980"/>
          </a:xfrm>
          <a:prstGeom prst="rect">
            <a:avLst/>
          </a:prstGeom>
        </p:spPr>
      </p:pic>
      <p:pic>
        <p:nvPicPr>
          <p:cNvPr id="23" name="图片 17" descr="343435383038363b343532323430323bcdc6b9e3b7bdb0b8"/>
          <p:cNvPicPr>
            <a:picLocks noChangeAspect="1"/>
          </p:cNvPicPr>
          <p:nvPr>
            <p:custDataLst>
              <p:tags r:id="rId13"/>
            </p:custDataLst>
          </p:nvPr>
        </p:nvPicPr>
        <p:blipFill>
          <a:blip r:embed="rId14">
            <a:extLst>
              <a:ext uri="{96DAC541-7B7A-43D3-8B79-37D633B846F1}">
                <asvg:svgBlip xmlns:asvg="http://schemas.microsoft.com/office/drawing/2016/SVG/main" r:embed="rId15"/>
              </a:ext>
            </a:extLst>
          </a:blip>
          <a:stretch>
            <a:fillRect/>
          </a:stretch>
        </p:blipFill>
        <p:spPr>
          <a:xfrm>
            <a:off x="4421187" y="2755265"/>
            <a:ext cx="474980" cy="474980"/>
          </a:xfrm>
          <a:prstGeom prst="rect">
            <a:avLst/>
          </a:prstGeom>
        </p:spPr>
      </p:pic>
      <p:pic>
        <p:nvPicPr>
          <p:cNvPr id="24" name="图片 3" descr="343439383331313b343532303031393bd2b5bca8b9dcc0ed"/>
          <p:cNvPicPr>
            <a:picLocks noChangeAspect="1"/>
          </p:cNvPicPr>
          <p:nvPr>
            <p:custDataLst>
              <p:tags r:id="rId16"/>
            </p:custDataLst>
          </p:nvPr>
        </p:nvPicPr>
        <p:blipFill>
          <a:blip r:embed="rId17">
            <a:extLst>
              <a:ext uri="{96DAC541-7B7A-43D3-8B79-37D633B846F1}">
                <asvg:svgBlip xmlns:asvg="http://schemas.microsoft.com/office/drawing/2016/SVG/main" r:embed="rId18"/>
              </a:ext>
            </a:extLst>
          </a:blip>
          <a:stretch>
            <a:fillRect/>
          </a:stretch>
        </p:blipFill>
        <p:spPr>
          <a:xfrm>
            <a:off x="1071562" y="3484245"/>
            <a:ext cx="686435" cy="686435"/>
          </a:xfrm>
          <a:prstGeom prst="rect">
            <a:avLst/>
          </a:prstGeom>
        </p:spPr>
      </p:pic>
      <p:sp>
        <p:nvSpPr>
          <p:cNvPr id="25" name="矩形 24"/>
          <p:cNvSpPr/>
          <p:nvPr>
            <p:custDataLst>
              <p:tags r:id="rId19"/>
            </p:custDataLst>
          </p:nvPr>
        </p:nvSpPr>
        <p:spPr>
          <a:xfrm>
            <a:off x="5504497" y="1631315"/>
            <a:ext cx="5467984" cy="742950"/>
          </a:xfrm>
          <a:prstGeom prst="rect">
            <a:avLst/>
          </a:prstGeom>
          <a:noFill/>
        </p:spPr>
        <p:txBody>
          <a:bodyPr wrap="square" lIns="0" tIns="0" rIns="0" bIns="0" rtlCol="0" anchor="ctr">
            <a:noAutofit/>
          </a:bodyPr>
          <a:p>
            <a:pPr algn="just">
              <a:lnSpc>
                <a:spcPct val="140000"/>
              </a:lnSpc>
              <a:spcBef>
                <a:spcPct val="0"/>
              </a:spcBef>
              <a:spcAft>
                <a:spcPct val="0"/>
              </a:spcAft>
            </a:pPr>
            <a:r>
              <a:rPr lang="zh-CN" altLang="en-US" sz="1200" kern="0">
                <a:solidFill>
                  <a:schemeClr val="tx1">
                    <a:lumMod val="85000"/>
                    <a:lumOff val="15000"/>
                  </a:schemeClr>
                </a:solidFill>
                <a:latin typeface="+mn-ea"/>
                <a:cs typeface="+mn-ea"/>
              </a:rPr>
              <a:t>功能描述：保护用户数据和系统数据的安全。</a:t>
            </a:r>
            <a:endParaRPr lang="zh-CN" altLang="en-US" sz="1200" kern="0">
              <a:solidFill>
                <a:schemeClr val="tx1">
                  <a:lumMod val="85000"/>
                  <a:lumOff val="15000"/>
                </a:schemeClr>
              </a:solidFill>
              <a:latin typeface="+mn-ea"/>
              <a:cs typeface="+mn-ea"/>
            </a:endParaRPr>
          </a:p>
        </p:txBody>
      </p:sp>
      <p:sp>
        <p:nvSpPr>
          <p:cNvPr id="26" name="矩形 25"/>
          <p:cNvSpPr/>
          <p:nvPr>
            <p:custDataLst>
              <p:tags r:id="rId20"/>
            </p:custDataLst>
          </p:nvPr>
        </p:nvSpPr>
        <p:spPr>
          <a:xfrm>
            <a:off x="5504497" y="2578735"/>
            <a:ext cx="5467984" cy="742950"/>
          </a:xfrm>
          <a:prstGeom prst="rect">
            <a:avLst/>
          </a:prstGeom>
          <a:noFill/>
        </p:spPr>
        <p:txBody>
          <a:bodyPr wrap="square" lIns="0" tIns="0" rIns="0" bIns="0" rtlCol="0" anchor="ctr">
            <a:noAutofit/>
          </a:bodyPr>
          <a:p>
            <a:pPr algn="just">
              <a:lnSpc>
                <a:spcPct val="140000"/>
              </a:lnSpc>
              <a:spcBef>
                <a:spcPct val="0"/>
              </a:spcBef>
              <a:spcAft>
                <a:spcPct val="0"/>
              </a:spcAft>
            </a:pPr>
            <a:r>
              <a:rPr lang="zh-CN" altLang="en-US" sz="1200" kern="0" dirty="0">
                <a:solidFill>
                  <a:schemeClr val="tx1">
                    <a:lumMod val="85000"/>
                    <a:lumOff val="15000"/>
                  </a:schemeClr>
                </a:solidFill>
                <a:latin typeface="+mn-ea"/>
                <a:cs typeface="+mn-ea"/>
              </a:rPr>
              <a:t>需求规格</a:t>
            </a:r>
            <a:endParaRPr lang="zh-CN" altLang="en-US" sz="1200" kern="0" dirty="0">
              <a:solidFill>
                <a:schemeClr val="tx1">
                  <a:lumMod val="85000"/>
                  <a:lumOff val="15000"/>
                </a:schemeClr>
              </a:solidFill>
              <a:latin typeface="+mn-ea"/>
              <a:cs typeface="+mn-ea"/>
            </a:endParaRPr>
          </a:p>
        </p:txBody>
      </p:sp>
      <p:sp>
        <p:nvSpPr>
          <p:cNvPr id="27" name="矩形 26"/>
          <p:cNvSpPr/>
          <p:nvPr>
            <p:custDataLst>
              <p:tags r:id="rId21"/>
            </p:custDataLst>
          </p:nvPr>
        </p:nvSpPr>
        <p:spPr>
          <a:xfrm>
            <a:off x="5504497" y="3509645"/>
            <a:ext cx="5467984" cy="742950"/>
          </a:xfrm>
          <a:prstGeom prst="rect">
            <a:avLst/>
          </a:prstGeom>
          <a:noFill/>
        </p:spPr>
        <p:txBody>
          <a:bodyPr wrap="square" lIns="0" tIns="0" rIns="0" bIns="0" rtlCol="0" anchor="ctr">
            <a:noAutofit/>
          </a:bodyPr>
          <a:p>
            <a:pPr algn="just">
              <a:lnSpc>
                <a:spcPct val="140000"/>
              </a:lnSpc>
              <a:spcBef>
                <a:spcPct val="0"/>
              </a:spcBef>
              <a:spcAft>
                <a:spcPct val="0"/>
              </a:spcAft>
            </a:pPr>
            <a:r>
              <a:rPr lang="zh-CN" altLang="en-US" sz="1200" kern="0">
                <a:solidFill>
                  <a:schemeClr val="tx1">
                    <a:lumMod val="85000"/>
                    <a:lumOff val="15000"/>
                  </a:schemeClr>
                </a:solidFill>
                <a:latin typeface="+mn-ea"/>
                <a:cs typeface="+mn-ea"/>
              </a:rPr>
              <a:t>数据传输应使用SSL/TLS加密。</a:t>
            </a:r>
            <a:endParaRPr lang="zh-CN" altLang="en-US" sz="1200" kern="0">
              <a:solidFill>
                <a:schemeClr val="tx1">
                  <a:lumMod val="85000"/>
                  <a:lumOff val="15000"/>
                </a:schemeClr>
              </a:solidFill>
              <a:latin typeface="+mn-ea"/>
              <a:cs typeface="+mn-ea"/>
            </a:endParaRPr>
          </a:p>
        </p:txBody>
      </p:sp>
      <p:sp>
        <p:nvSpPr>
          <p:cNvPr id="28" name="矩形 27"/>
          <p:cNvSpPr/>
          <p:nvPr>
            <p:custDataLst>
              <p:tags r:id="rId22"/>
            </p:custDataLst>
          </p:nvPr>
        </p:nvSpPr>
        <p:spPr>
          <a:xfrm>
            <a:off x="5504497" y="5405120"/>
            <a:ext cx="5467984" cy="742950"/>
          </a:xfrm>
          <a:prstGeom prst="rect">
            <a:avLst/>
          </a:prstGeom>
          <a:noFill/>
        </p:spPr>
        <p:txBody>
          <a:bodyPr wrap="square" lIns="0" tIns="0" rIns="0" bIns="0" rtlCol="0" anchor="ctr">
            <a:noAutofit/>
          </a:bodyPr>
          <a:p>
            <a:pPr algn="just">
              <a:lnSpc>
                <a:spcPct val="140000"/>
              </a:lnSpc>
              <a:spcBef>
                <a:spcPct val="0"/>
              </a:spcBef>
              <a:spcAft>
                <a:spcPct val="0"/>
              </a:spcAft>
            </a:pPr>
            <a:r>
              <a:rPr lang="zh-CN" altLang="en-US" sz="1200" kern="0">
                <a:solidFill>
                  <a:schemeClr val="tx1">
                    <a:lumMod val="85000"/>
                    <a:lumOff val="15000"/>
                  </a:schemeClr>
                </a:solidFill>
                <a:latin typeface="+mn-ea"/>
                <a:cs typeface="+mn-ea"/>
              </a:rPr>
              <a:t>定期备份数据，并确保备份数据的安全。</a:t>
            </a:r>
            <a:endParaRPr lang="zh-CN" altLang="en-US" sz="1200" kern="0">
              <a:solidFill>
                <a:schemeClr val="tx1">
                  <a:lumMod val="85000"/>
                  <a:lumOff val="15000"/>
                </a:schemeClr>
              </a:solidFill>
              <a:latin typeface="+mn-ea"/>
              <a:cs typeface="+mn-ea"/>
            </a:endParaRPr>
          </a:p>
        </p:txBody>
      </p:sp>
      <p:sp>
        <p:nvSpPr>
          <p:cNvPr id="29" name="矩形 28"/>
          <p:cNvSpPr/>
          <p:nvPr>
            <p:custDataLst>
              <p:tags r:id="rId23"/>
            </p:custDataLst>
          </p:nvPr>
        </p:nvSpPr>
        <p:spPr>
          <a:xfrm>
            <a:off x="5504497" y="4430395"/>
            <a:ext cx="5467984" cy="742950"/>
          </a:xfrm>
          <a:prstGeom prst="rect">
            <a:avLst/>
          </a:prstGeom>
          <a:noFill/>
        </p:spPr>
        <p:txBody>
          <a:bodyPr wrap="square" lIns="0" tIns="0" rIns="0" bIns="0" rtlCol="0" anchor="ctr">
            <a:noAutofit/>
          </a:bodyPr>
          <a:p>
            <a:pPr algn="just">
              <a:lnSpc>
                <a:spcPct val="140000"/>
              </a:lnSpc>
              <a:spcBef>
                <a:spcPct val="0"/>
              </a:spcBef>
              <a:spcAft>
                <a:spcPct val="0"/>
              </a:spcAft>
            </a:pPr>
            <a:r>
              <a:rPr lang="zh-CN" altLang="en-US" sz="1200" kern="0">
                <a:solidFill>
                  <a:schemeClr val="tx1">
                    <a:lumMod val="85000"/>
                    <a:lumOff val="15000"/>
                  </a:schemeClr>
                </a:solidFill>
                <a:latin typeface="+mn-ea"/>
                <a:cs typeface="+mn-ea"/>
              </a:rPr>
              <a:t>数据存储应进行加密处理。</a:t>
            </a:r>
            <a:endParaRPr lang="zh-CN" altLang="en-US" sz="1200" kern="0">
              <a:solidFill>
                <a:schemeClr val="tx1">
                  <a:lumMod val="85000"/>
                  <a:lumOff val="15000"/>
                </a:schemeClr>
              </a:solidFill>
              <a:latin typeface="+mn-ea"/>
              <a:cs typeface="+mn-ea"/>
            </a:endParaRPr>
          </a:p>
        </p:txBody>
      </p:sp>
      <p:pic>
        <p:nvPicPr>
          <p:cNvPr id="30" name="图片 3" descr="343435383038363b343532323337393bc9cfcad0cdcbb3f6"/>
          <p:cNvPicPr>
            <a:picLocks noChangeAspect="1"/>
          </p:cNvPicPr>
          <p:nvPr>
            <p:custDataLst>
              <p:tags r:id="rId24"/>
            </p:custDataLst>
          </p:nvPr>
        </p:nvPicPr>
        <p:blipFill>
          <a:blip r:embed="rId25">
            <a:extLst>
              <a:ext uri="{96DAC541-7B7A-43D3-8B79-37D633B846F1}">
                <asvg:svgBlip xmlns:asvg="http://schemas.microsoft.com/office/drawing/2016/SVG/main" r:embed="rId26"/>
              </a:ext>
            </a:extLst>
          </a:blip>
          <a:stretch>
            <a:fillRect/>
          </a:stretch>
        </p:blipFill>
        <p:spPr>
          <a:xfrm>
            <a:off x="4421187" y="4635500"/>
            <a:ext cx="474980" cy="474980"/>
          </a:xfrm>
          <a:prstGeom prst="rect">
            <a:avLst/>
          </a:prstGeom>
        </p:spPr>
      </p:pic>
      <p:pic>
        <p:nvPicPr>
          <p:cNvPr id="31" name="图片 21" descr="343435383038363b343532323430383bd3aacffab2bcbed6"/>
          <p:cNvPicPr>
            <a:picLocks noChangeAspect="1"/>
          </p:cNvPicPr>
          <p:nvPr>
            <p:custDataLst>
              <p:tags r:id="rId27"/>
            </p:custDataLst>
          </p:nvPr>
        </p:nvPicPr>
        <p:blipFill>
          <a:blip r:embed="rId28">
            <a:extLst>
              <a:ext uri="{96DAC541-7B7A-43D3-8B79-37D633B846F1}">
                <asvg:svgBlip xmlns:asvg="http://schemas.microsoft.com/office/drawing/2016/SVG/main" r:embed="rId29"/>
              </a:ext>
            </a:extLst>
          </a:blip>
          <a:stretch>
            <a:fillRect/>
          </a:stretch>
        </p:blipFill>
        <p:spPr>
          <a:xfrm>
            <a:off x="4421187" y="1804035"/>
            <a:ext cx="476250" cy="476250"/>
          </a:xfrm>
          <a:prstGeom prst="rect">
            <a:avLst/>
          </a:prstGeom>
        </p:spPr>
      </p:pic>
      <p:sp>
        <p:nvSpPr>
          <p:cNvPr id="32" name="矩形 31"/>
          <p:cNvSpPr/>
          <p:nvPr>
            <p:custDataLst>
              <p:tags r:id="rId30"/>
            </p:custDataLst>
          </p:nvPr>
        </p:nvSpPr>
        <p:spPr>
          <a:xfrm>
            <a:off x="712787" y="4269740"/>
            <a:ext cx="1457325" cy="1173480"/>
          </a:xfrm>
          <a:prstGeom prst="rect">
            <a:avLst/>
          </a:prstGeom>
          <a:noFill/>
        </p:spPr>
        <p:txBody>
          <a:bodyPr wrap="square" lIns="0" tIns="0" rIns="0" bIns="0" rtlCol="0" anchor="t" anchorCtr="0">
            <a:noAutofit/>
          </a:bodyPr>
          <a:p>
            <a:pPr algn="ctr">
              <a:spcBef>
                <a:spcPct val="0"/>
              </a:spcBef>
              <a:spcAft>
                <a:spcPct val="0"/>
              </a:spcAft>
            </a:pPr>
            <a:r>
              <a:rPr lang="zh-CN" altLang="en-US" sz="2000" b="1" kern="0">
                <a:solidFill>
                  <a:schemeClr val="accent1"/>
                </a:solidFill>
                <a:latin typeface="+mn-ea"/>
                <a:cs typeface="+mn-ea"/>
              </a:rPr>
              <a:t>数据保护</a:t>
            </a:r>
            <a:endParaRPr lang="zh-CN" altLang="en-US" sz="2000" b="1" kern="0">
              <a:solidFill>
                <a:schemeClr val="accent1"/>
              </a:solidFill>
              <a:latin typeface="+mn-ea"/>
              <a:cs typeface="+mn-ea"/>
            </a:endParaRPr>
          </a:p>
        </p:txBody>
      </p:sp>
    </p:spTree>
    <p:custDataLst>
      <p:tags r:id="rId31"/>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a:xfrm>
            <a:off x="807085" y="789895"/>
            <a:ext cx="10800000" cy="720000"/>
          </a:xfrm>
        </p:spPr>
        <p:txBody>
          <a:bodyPr/>
          <a:lstStyle/>
          <a:p>
            <a:r>
              <a:rPr lang="zh-CN" altLang="en-US"/>
              <a:t>认证安全</a:t>
            </a:r>
            <a:endParaRPr lang="zh-CN" altLang="en-US"/>
          </a:p>
        </p:txBody>
      </p:sp>
      <p:sp useBgFill="1">
        <p:nvSpPr>
          <p:cNvPr id="14" name="六边形 13"/>
          <p:cNvSpPr/>
          <p:nvPr>
            <p:custDataLst>
              <p:tags r:id="rId2"/>
            </p:custDataLst>
          </p:nvPr>
        </p:nvSpPr>
        <p:spPr>
          <a:xfrm>
            <a:off x="2321752" y="2275663"/>
            <a:ext cx="2868414" cy="2484120"/>
          </a:xfrm>
          <a:prstGeom prst="hexagon">
            <a:avLst>
              <a:gd name="adj" fmla="val 28868"/>
              <a:gd name="vf" fmla="val 115470"/>
            </a:avLst>
          </a:prstGeom>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六边形 14"/>
          <p:cNvSpPr/>
          <p:nvPr>
            <p:custDataLst>
              <p:tags r:id="rId3"/>
            </p:custDataLst>
          </p:nvPr>
        </p:nvSpPr>
        <p:spPr>
          <a:xfrm>
            <a:off x="2538297" y="2462997"/>
            <a:ext cx="2435161" cy="2108911"/>
          </a:xfrm>
          <a:prstGeom prst="hexagon">
            <a:avLst>
              <a:gd name="adj" fmla="val 28868"/>
              <a:gd name="vf" fmla="val 115470"/>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lIns="0" tIns="0" rIns="0" bIns="0" rtlCol="0" anchor="ctr">
            <a:noAutofit/>
          </a:bodyPr>
          <a:p>
            <a:pPr algn="ctr">
              <a:spcBef>
                <a:spcPct val="0"/>
              </a:spcBef>
              <a:spcAft>
                <a:spcPct val="0"/>
              </a:spcAft>
            </a:pPr>
            <a:r>
              <a:rPr lang="zh-CN" altLang="en-US" sz="2400" b="1" dirty="0">
                <a:solidFill>
                  <a:srgbClr val="FFFFFF"/>
                </a:solidFill>
                <a:latin typeface="+mn-ea"/>
                <a:cs typeface="+mn-ea"/>
                <a:sym typeface="+mn-ea"/>
              </a:rPr>
              <a:t>认证安全</a:t>
            </a:r>
            <a:endParaRPr lang="zh-CN" altLang="en-US" sz="2400" b="1" dirty="0">
              <a:solidFill>
                <a:srgbClr val="FFFFFF"/>
              </a:solidFill>
              <a:latin typeface="+mn-ea"/>
              <a:cs typeface="+mn-ea"/>
              <a:sym typeface="+mn-ea"/>
            </a:endParaRPr>
          </a:p>
        </p:txBody>
      </p:sp>
      <p:sp>
        <p:nvSpPr>
          <p:cNvPr id="16" name="矩形 15"/>
          <p:cNvSpPr/>
          <p:nvPr>
            <p:custDataLst>
              <p:tags r:id="rId4"/>
            </p:custDataLst>
          </p:nvPr>
        </p:nvSpPr>
        <p:spPr>
          <a:xfrm>
            <a:off x="5870575" y="2597785"/>
            <a:ext cx="3177540" cy="350520"/>
          </a:xfrm>
          <a:prstGeom prst="rect">
            <a:avLst/>
          </a:prstGeom>
          <a:noFill/>
        </p:spPr>
        <p:txBody>
          <a:bodyPr wrap="square" lIns="0" tIns="0" rIns="0" bIns="0" rtlCol="0" anchor="t" anchorCtr="0">
            <a:noAutofit/>
          </a:bodyPr>
          <a:p>
            <a:pPr algn="r">
              <a:lnSpc>
                <a:spcPct val="140000"/>
              </a:lnSpc>
              <a:spcBef>
                <a:spcPct val="0"/>
              </a:spcBef>
              <a:spcAft>
                <a:spcPct val="0"/>
              </a:spcAft>
            </a:pPr>
            <a:r>
              <a:rPr lang="zh-CN" altLang="en-US" sz="1400" dirty="0">
                <a:solidFill>
                  <a:schemeClr val="tx1">
                    <a:lumMod val="85000"/>
                    <a:lumOff val="15000"/>
                  </a:schemeClr>
                </a:solidFill>
                <a:latin typeface="+mn-ea"/>
                <a:cs typeface="+mn-ea"/>
              </a:rPr>
              <a:t>功能描述：确保用户认证过程的安全性。</a:t>
            </a:r>
            <a:endParaRPr lang="zh-CN" altLang="en-US" sz="1400" dirty="0">
              <a:solidFill>
                <a:schemeClr val="tx1">
                  <a:lumMod val="85000"/>
                  <a:lumOff val="15000"/>
                </a:schemeClr>
              </a:solidFill>
              <a:latin typeface="+mn-ea"/>
              <a:cs typeface="+mn-ea"/>
            </a:endParaRPr>
          </a:p>
        </p:txBody>
      </p:sp>
      <p:sp>
        <p:nvSpPr>
          <p:cNvPr id="20" name="矩形 19"/>
          <p:cNvSpPr/>
          <p:nvPr>
            <p:custDataLst>
              <p:tags r:id="rId5"/>
            </p:custDataLst>
          </p:nvPr>
        </p:nvSpPr>
        <p:spPr>
          <a:xfrm>
            <a:off x="5863590" y="3806190"/>
            <a:ext cx="2343785" cy="459105"/>
          </a:xfrm>
          <a:prstGeom prst="rect">
            <a:avLst/>
          </a:prstGeom>
          <a:noFill/>
        </p:spPr>
        <p:txBody>
          <a:bodyPr wrap="square" lIns="0" tIns="0" rIns="0" bIns="0" rtlCol="0" anchor="t" anchorCtr="0">
            <a:noAutofit/>
          </a:bodyPr>
          <a:p>
            <a:pPr algn="r">
              <a:lnSpc>
                <a:spcPct val="140000"/>
              </a:lnSpc>
              <a:spcBef>
                <a:spcPct val="0"/>
              </a:spcBef>
              <a:spcAft>
                <a:spcPct val="0"/>
              </a:spcAft>
            </a:pPr>
            <a:r>
              <a:rPr lang="zh-CN" altLang="en-US" sz="1400">
                <a:solidFill>
                  <a:schemeClr val="tx1">
                    <a:lumMod val="85000"/>
                    <a:lumOff val="15000"/>
                  </a:schemeClr>
                </a:solidFill>
                <a:latin typeface="+mn-ea"/>
                <a:cs typeface="+mn-ea"/>
              </a:rPr>
              <a:t>密码存储应使用哈希加盐技术</a:t>
            </a:r>
            <a:endParaRPr lang="zh-CN" altLang="en-US" sz="1400">
              <a:solidFill>
                <a:schemeClr val="tx1">
                  <a:lumMod val="85000"/>
                  <a:lumOff val="15000"/>
                </a:schemeClr>
              </a:solidFill>
              <a:latin typeface="+mn-ea"/>
              <a:cs typeface="+mn-ea"/>
            </a:endParaRPr>
          </a:p>
        </p:txBody>
      </p:sp>
      <p:sp>
        <p:nvSpPr>
          <p:cNvPr id="21" name="矩形 20"/>
          <p:cNvSpPr/>
          <p:nvPr>
            <p:custDataLst>
              <p:tags r:id="rId6"/>
            </p:custDataLst>
          </p:nvPr>
        </p:nvSpPr>
        <p:spPr>
          <a:xfrm>
            <a:off x="5863590" y="3429000"/>
            <a:ext cx="3491865" cy="377190"/>
          </a:xfrm>
          <a:prstGeom prst="rect">
            <a:avLst/>
          </a:prstGeom>
          <a:noFill/>
        </p:spPr>
        <p:txBody>
          <a:bodyPr wrap="square" lIns="0" tIns="0" rIns="0" bIns="0" rtlCol="0" anchor="t" anchorCtr="0">
            <a:noAutofit/>
          </a:bodyPr>
          <a:p>
            <a:pPr>
              <a:lnSpc>
                <a:spcPct val="140000"/>
              </a:lnSpc>
              <a:spcBef>
                <a:spcPct val="0"/>
              </a:spcBef>
              <a:spcAft>
                <a:spcPct val="0"/>
              </a:spcAft>
            </a:pPr>
            <a:r>
              <a:rPr lang="zh-CN" altLang="en-US" sz="1400">
                <a:solidFill>
                  <a:schemeClr val="tx1">
                    <a:lumMod val="85000"/>
                    <a:lumOff val="15000"/>
                  </a:schemeClr>
                </a:solidFill>
                <a:latin typeface="+mn-ea"/>
                <a:cs typeface="+mn-ea"/>
              </a:rPr>
              <a:t>多因素认证应防止伪造和重放攻击。</a:t>
            </a:r>
            <a:endParaRPr lang="zh-CN" altLang="en-US" sz="1400">
              <a:solidFill>
                <a:schemeClr val="tx1">
                  <a:lumMod val="85000"/>
                  <a:lumOff val="15000"/>
                </a:schemeClr>
              </a:solidFill>
              <a:latin typeface="+mn-ea"/>
              <a:cs typeface="+mn-ea"/>
            </a:endParaRPr>
          </a:p>
        </p:txBody>
      </p:sp>
      <p:sp>
        <p:nvSpPr>
          <p:cNvPr id="22" name="矩形 21"/>
          <p:cNvSpPr/>
          <p:nvPr>
            <p:custDataLst>
              <p:tags r:id="rId7"/>
            </p:custDataLst>
          </p:nvPr>
        </p:nvSpPr>
        <p:spPr>
          <a:xfrm>
            <a:off x="5863590" y="3045460"/>
            <a:ext cx="3491865" cy="383540"/>
          </a:xfrm>
          <a:prstGeom prst="rect">
            <a:avLst/>
          </a:prstGeom>
          <a:noFill/>
        </p:spPr>
        <p:txBody>
          <a:bodyPr wrap="square" lIns="0" tIns="0" rIns="0" bIns="0" rtlCol="0" anchor="t" anchorCtr="0">
            <a:noAutofit/>
          </a:bodyPr>
          <a:p>
            <a:pPr>
              <a:lnSpc>
                <a:spcPct val="140000"/>
              </a:lnSpc>
              <a:spcBef>
                <a:spcPct val="0"/>
              </a:spcBef>
              <a:spcAft>
                <a:spcPct val="0"/>
              </a:spcAft>
            </a:pPr>
            <a:r>
              <a:rPr lang="zh-CN" altLang="en-US" sz="1400">
                <a:solidFill>
                  <a:schemeClr val="tx1">
                    <a:lumMod val="85000"/>
                    <a:lumOff val="15000"/>
                  </a:schemeClr>
                </a:solidFill>
                <a:latin typeface="+mn-ea"/>
                <a:cs typeface="+mn-ea"/>
              </a:rPr>
              <a:t>需求规格</a:t>
            </a:r>
            <a:r>
              <a:rPr lang="zh-CN" altLang="en-US" sz="1400">
                <a:solidFill>
                  <a:schemeClr val="tx1">
                    <a:lumMod val="85000"/>
                    <a:lumOff val="15000"/>
                  </a:schemeClr>
                </a:solidFill>
                <a:latin typeface="+mn-ea"/>
                <a:cs typeface="+mn-ea"/>
                <a:sym typeface="+mn-ea"/>
              </a:rPr>
              <a:t>。</a:t>
            </a:r>
            <a:endParaRPr lang="zh-CN" altLang="en-US" sz="1400">
              <a:solidFill>
                <a:schemeClr val="tx1">
                  <a:lumMod val="85000"/>
                  <a:lumOff val="15000"/>
                </a:schemeClr>
              </a:solidFill>
              <a:latin typeface="+mn-ea"/>
              <a:cs typeface="+mn-ea"/>
              <a:sym typeface="+mn-ea"/>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zh-CN" altLang="en-US"/>
              <a:t>权限控制</a:t>
            </a:r>
            <a:endParaRPr lang="zh-CN" altLang="en-US"/>
          </a:p>
        </p:txBody>
      </p:sp>
      <p:sp>
        <p:nvSpPr>
          <p:cNvPr id="8" name="任意多边形: 形状 88"/>
          <p:cNvSpPr/>
          <p:nvPr>
            <p:custDataLst>
              <p:tags r:id="rId2"/>
            </p:custDataLst>
          </p:nvPr>
        </p:nvSpPr>
        <p:spPr>
          <a:xfrm flipH="1" flipV="1">
            <a:off x="3968627" y="5283266"/>
            <a:ext cx="844599" cy="236869"/>
          </a:xfrm>
          <a:custGeom>
            <a:avLst/>
            <a:gdLst>
              <a:gd name="connsiteX0" fmla="*/ 0 w 1330"/>
              <a:gd name="connsiteY0" fmla="*/ 373 h 373"/>
              <a:gd name="connsiteX1" fmla="*/ 288 w 1330"/>
              <a:gd name="connsiteY1" fmla="*/ 0 h 373"/>
              <a:gd name="connsiteX2" fmla="*/ 1330 w 1330"/>
              <a:gd name="connsiteY2" fmla="*/ 7 h 373"/>
            </a:gdLst>
            <a:ahLst/>
            <a:cxnLst>
              <a:cxn ang="0">
                <a:pos x="connsiteX0" y="connsiteY0"/>
              </a:cxn>
              <a:cxn ang="0">
                <a:pos x="connsiteX1" y="connsiteY1"/>
              </a:cxn>
              <a:cxn ang="0">
                <a:pos x="connsiteX2" y="connsiteY2"/>
              </a:cxn>
            </a:cxnLst>
            <a:rect l="l" t="t" r="r" b="b"/>
            <a:pathLst>
              <a:path w="1330" h="373">
                <a:moveTo>
                  <a:pt x="0" y="373"/>
                </a:moveTo>
                <a:lnTo>
                  <a:pt x="288" y="0"/>
                </a:lnTo>
                <a:lnTo>
                  <a:pt x="1330" y="7"/>
                </a:lnTo>
              </a:path>
            </a:pathLst>
          </a:custGeom>
          <a:no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任意多边形: 形状 88"/>
          <p:cNvSpPr/>
          <p:nvPr>
            <p:custDataLst>
              <p:tags r:id="rId3"/>
            </p:custDataLst>
          </p:nvPr>
        </p:nvSpPr>
        <p:spPr>
          <a:xfrm flipH="1">
            <a:off x="3968627" y="3196535"/>
            <a:ext cx="490883" cy="236869"/>
          </a:xfrm>
          <a:custGeom>
            <a:avLst/>
            <a:gdLst>
              <a:gd name="connsiteX0" fmla="*/ 0 w 773"/>
              <a:gd name="connsiteY0" fmla="*/ 373 h 373"/>
              <a:gd name="connsiteX1" fmla="*/ 288 w 773"/>
              <a:gd name="connsiteY1" fmla="*/ 0 h 373"/>
              <a:gd name="connsiteX2" fmla="*/ 773 w 773"/>
              <a:gd name="connsiteY2" fmla="*/ 3 h 373"/>
            </a:gdLst>
            <a:ahLst/>
            <a:cxnLst>
              <a:cxn ang="0">
                <a:pos x="connsiteX0" y="connsiteY0"/>
              </a:cxn>
              <a:cxn ang="0">
                <a:pos x="connsiteX1" y="connsiteY1"/>
              </a:cxn>
              <a:cxn ang="0">
                <a:pos x="connsiteX2" y="connsiteY2"/>
              </a:cxn>
            </a:cxnLst>
            <a:rect l="l" t="t" r="r" b="b"/>
            <a:pathLst>
              <a:path w="773" h="373">
                <a:moveTo>
                  <a:pt x="0" y="373"/>
                </a:moveTo>
                <a:lnTo>
                  <a:pt x="288" y="0"/>
                </a:lnTo>
                <a:lnTo>
                  <a:pt x="773" y="3"/>
                </a:lnTo>
              </a:path>
            </a:pathLst>
          </a:custGeom>
          <a:no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custDataLst>
              <p:tags r:id="rId4"/>
            </p:custDataLst>
          </p:nvPr>
        </p:nvSpPr>
        <p:spPr>
          <a:xfrm>
            <a:off x="590867" y="2619922"/>
            <a:ext cx="3316796" cy="1444708"/>
          </a:xfrm>
          <a:prstGeom prst="rect">
            <a:avLst/>
          </a:prstGeom>
          <a:noFill/>
        </p:spPr>
        <p:txBody>
          <a:bodyPr wrap="square" lIns="0" tIns="0" rIns="0" bIns="0" rtlCol="0" anchor="t" anchorCtr="0">
            <a:noAutofit/>
          </a:bodyPr>
          <a:p>
            <a:pPr algn="r">
              <a:lnSpc>
                <a:spcPct val="150000"/>
              </a:lnSpc>
              <a:spcBef>
                <a:spcPct val="0"/>
              </a:spcBef>
              <a:spcAft>
                <a:spcPct val="0"/>
              </a:spcAft>
            </a:pPr>
            <a:r>
              <a:rPr lang="zh-CN" altLang="en-US" sz="1200" dirty="0">
                <a:solidFill>
                  <a:schemeClr val="tx1">
                    <a:lumMod val="85000"/>
                    <a:lumOff val="15000"/>
                  </a:schemeClr>
                </a:solidFill>
                <a:latin typeface="+mn-ea"/>
                <a:cs typeface="+mn-ea"/>
              </a:rPr>
              <a:t>确保敏感操作有审计日志记录。</a:t>
            </a:r>
            <a:endParaRPr lang="zh-CN" altLang="en-US" sz="1200" dirty="0">
              <a:solidFill>
                <a:schemeClr val="tx1">
                  <a:lumMod val="85000"/>
                  <a:lumOff val="15000"/>
                </a:schemeClr>
              </a:solidFill>
              <a:latin typeface="+mn-ea"/>
              <a:cs typeface="+mn-ea"/>
            </a:endParaRPr>
          </a:p>
        </p:txBody>
      </p:sp>
      <p:sp>
        <p:nvSpPr>
          <p:cNvPr id="14" name="矩形 13"/>
          <p:cNvSpPr/>
          <p:nvPr>
            <p:custDataLst>
              <p:tags r:id="rId5"/>
            </p:custDataLst>
          </p:nvPr>
        </p:nvSpPr>
        <p:spPr>
          <a:xfrm>
            <a:off x="590867" y="4972098"/>
            <a:ext cx="3316796" cy="1444708"/>
          </a:xfrm>
          <a:prstGeom prst="rect">
            <a:avLst/>
          </a:prstGeom>
          <a:noFill/>
        </p:spPr>
        <p:txBody>
          <a:bodyPr wrap="square" lIns="0" tIns="0" rIns="0" bIns="0" rtlCol="0" anchor="t" anchorCtr="0">
            <a:noAutofit/>
          </a:bodyPr>
          <a:p>
            <a:pPr algn="r">
              <a:lnSpc>
                <a:spcPct val="150000"/>
              </a:lnSpc>
              <a:spcBef>
                <a:spcPct val="0"/>
              </a:spcBef>
              <a:spcAft>
                <a:spcPct val="0"/>
              </a:spcAft>
            </a:pPr>
            <a:r>
              <a:rPr lang="zh-CN" altLang="en-US" sz="1200" dirty="0">
                <a:solidFill>
                  <a:schemeClr val="tx1">
                    <a:lumMod val="85000"/>
                    <a:lumOff val="15000"/>
                  </a:schemeClr>
                </a:solidFill>
                <a:latin typeface="+mn-ea"/>
                <a:cs typeface="+mn-ea"/>
              </a:rPr>
              <a:t>实现基于角色的访问控制（RBAC）。</a:t>
            </a:r>
            <a:endParaRPr lang="zh-CN" altLang="en-US" sz="1200" dirty="0">
              <a:solidFill>
                <a:schemeClr val="tx1">
                  <a:lumMod val="85000"/>
                  <a:lumOff val="15000"/>
                </a:schemeClr>
              </a:solidFill>
              <a:latin typeface="+mn-ea"/>
              <a:cs typeface="+mn-ea"/>
            </a:endParaRPr>
          </a:p>
        </p:txBody>
      </p:sp>
      <p:sp>
        <p:nvSpPr>
          <p:cNvPr id="35" name="任意多边形: 形状 34"/>
          <p:cNvSpPr/>
          <p:nvPr>
            <p:custDataLst>
              <p:tags r:id="rId6"/>
            </p:custDataLst>
          </p:nvPr>
        </p:nvSpPr>
        <p:spPr>
          <a:xfrm>
            <a:off x="4460146" y="2418615"/>
            <a:ext cx="2963716" cy="3038650"/>
          </a:xfrm>
          <a:custGeom>
            <a:avLst/>
            <a:gdLst>
              <a:gd name="connsiteX0" fmla="*/ 1546893 w 2963568"/>
              <a:gd name="connsiteY0" fmla="*/ 481519 h 3038348"/>
              <a:gd name="connsiteX1" fmla="*/ 500289 w 2963568"/>
              <a:gd name="connsiteY1" fmla="*/ 1528123 h 3038348"/>
              <a:gd name="connsiteX2" fmla="*/ 1546893 w 2963568"/>
              <a:gd name="connsiteY2" fmla="*/ 2574727 h 3038348"/>
              <a:gd name="connsiteX3" fmla="*/ 2593497 w 2963568"/>
              <a:gd name="connsiteY3" fmla="*/ 1528123 h 3038348"/>
              <a:gd name="connsiteX4" fmla="*/ 1546893 w 2963568"/>
              <a:gd name="connsiteY4" fmla="*/ 481519 h 3038348"/>
              <a:gd name="connsiteX5" fmla="*/ 1481784 w 2963568"/>
              <a:gd name="connsiteY5" fmla="*/ 0 h 3038348"/>
              <a:gd name="connsiteX6" fmla="*/ 2963568 w 2963568"/>
              <a:gd name="connsiteY6" fmla="*/ 1519174 h 3038348"/>
              <a:gd name="connsiteX7" fmla="*/ 1481784 w 2963568"/>
              <a:gd name="connsiteY7" fmla="*/ 3038348 h 3038348"/>
              <a:gd name="connsiteX8" fmla="*/ 0 w 2963568"/>
              <a:gd name="connsiteY8" fmla="*/ 1519174 h 3038348"/>
              <a:gd name="connsiteX9" fmla="*/ 1481784 w 2963568"/>
              <a:gd name="connsiteY9" fmla="*/ 0 h 303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3568" h="3038348">
                <a:moveTo>
                  <a:pt x="1546893" y="481519"/>
                </a:moveTo>
                <a:cubicBezTo>
                  <a:pt x="968870" y="481519"/>
                  <a:pt x="500289" y="950100"/>
                  <a:pt x="500289" y="1528123"/>
                </a:cubicBezTo>
                <a:cubicBezTo>
                  <a:pt x="500289" y="2106146"/>
                  <a:pt x="968870" y="2574727"/>
                  <a:pt x="1546893" y="2574727"/>
                </a:cubicBezTo>
                <a:cubicBezTo>
                  <a:pt x="2124916" y="2574727"/>
                  <a:pt x="2593497" y="2106146"/>
                  <a:pt x="2593497" y="1528123"/>
                </a:cubicBezTo>
                <a:cubicBezTo>
                  <a:pt x="2593497" y="950100"/>
                  <a:pt x="2124916" y="481519"/>
                  <a:pt x="1546893" y="481519"/>
                </a:cubicBezTo>
                <a:close/>
                <a:moveTo>
                  <a:pt x="1481784" y="0"/>
                </a:moveTo>
                <a:cubicBezTo>
                  <a:pt x="2300151" y="0"/>
                  <a:pt x="2963568" y="680157"/>
                  <a:pt x="2963568" y="1519174"/>
                </a:cubicBezTo>
                <a:cubicBezTo>
                  <a:pt x="2963568" y="2358191"/>
                  <a:pt x="2300151" y="3038348"/>
                  <a:pt x="1481784" y="3038348"/>
                </a:cubicBezTo>
                <a:cubicBezTo>
                  <a:pt x="663417" y="3038348"/>
                  <a:pt x="0" y="2358191"/>
                  <a:pt x="0" y="1519174"/>
                </a:cubicBezTo>
                <a:cubicBezTo>
                  <a:pt x="0" y="680157"/>
                  <a:pt x="663417" y="0"/>
                  <a:pt x="1481784" y="0"/>
                </a:cubicBezTo>
                <a:close/>
              </a:path>
            </a:pathLst>
          </a:custGeom>
          <a:solidFill>
            <a:schemeClr val="tx1">
              <a:lumMod val="40000"/>
              <a:lumOff val="60000"/>
              <a:alpha val="15000"/>
            </a:schemeClr>
          </a:solidFill>
        </p:spPr>
        <p:txBody>
          <a:bodyPr wrap="square">
            <a:noAutofit/>
          </a:bodyPr>
          <a:p>
            <a:endParaRPr lang="zh-CN" altLang="en-US"/>
          </a:p>
        </p:txBody>
      </p:sp>
      <p:sp>
        <p:nvSpPr>
          <p:cNvPr id="39" name="任意多边形: 形状 38"/>
          <p:cNvSpPr/>
          <p:nvPr>
            <p:custDataLst>
              <p:tags r:id="rId7"/>
            </p:custDataLst>
          </p:nvPr>
        </p:nvSpPr>
        <p:spPr>
          <a:xfrm>
            <a:off x="4242963" y="3101915"/>
            <a:ext cx="1002723" cy="2042913"/>
          </a:xfrm>
          <a:custGeom>
            <a:avLst/>
            <a:gdLst>
              <a:gd name="connsiteX0" fmla="*/ 252419 w 1002689"/>
              <a:gd name="connsiteY0" fmla="*/ 767 h 2043073"/>
              <a:gd name="connsiteX1" fmla="*/ 271913 w 1002689"/>
              <a:gd name="connsiteY1" fmla="*/ 9141 h 2043073"/>
              <a:gd name="connsiteX2" fmla="*/ 851424 w 1002689"/>
              <a:gd name="connsiteY2" fmla="*/ 344456 h 2043073"/>
              <a:gd name="connsiteX3" fmla="*/ 799267 w 1002689"/>
              <a:gd name="connsiteY3" fmla="*/ 440548 h 2043073"/>
              <a:gd name="connsiteX4" fmla="*/ 717019 w 1002689"/>
              <a:gd name="connsiteY4" fmla="*/ 847933 h 2043073"/>
              <a:gd name="connsiteX5" fmla="*/ 895763 w 1002689"/>
              <a:gd name="connsiteY5" fmla="*/ 1433099 h 2043073"/>
              <a:gd name="connsiteX6" fmla="*/ 1002689 w 1002689"/>
              <a:gd name="connsiteY6" fmla="*/ 1562695 h 2043073"/>
              <a:gd name="connsiteX7" fmla="*/ 535489 w 1002689"/>
              <a:gd name="connsiteY7" fmla="*/ 2029894 h 2043073"/>
              <a:gd name="connsiteX8" fmla="*/ 473988 w 1002689"/>
              <a:gd name="connsiteY8" fmla="*/ 2029894 h 2043073"/>
              <a:gd name="connsiteX9" fmla="*/ 17122 w 1002689"/>
              <a:gd name="connsiteY9" fmla="*/ 1072233 h 2043073"/>
              <a:gd name="connsiteX10" fmla="*/ 210412 w 1002689"/>
              <a:gd name="connsiteY10" fmla="*/ 26713 h 2043073"/>
              <a:gd name="connsiteX11" fmla="*/ 252419 w 1002689"/>
              <a:gd name="connsiteY11" fmla="*/ 767 h 204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2689" h="2043073">
                <a:moveTo>
                  <a:pt x="252419" y="767"/>
                </a:moveTo>
                <a:cubicBezTo>
                  <a:pt x="258734" y="2003"/>
                  <a:pt x="265323" y="4748"/>
                  <a:pt x="271913" y="9141"/>
                </a:cubicBezTo>
                <a:lnTo>
                  <a:pt x="851424" y="344456"/>
                </a:lnTo>
                <a:lnTo>
                  <a:pt x="799267" y="440548"/>
                </a:lnTo>
                <a:cubicBezTo>
                  <a:pt x="746306" y="565762"/>
                  <a:pt x="717019" y="703427"/>
                  <a:pt x="717019" y="847933"/>
                </a:cubicBezTo>
                <a:cubicBezTo>
                  <a:pt x="717019" y="1064692"/>
                  <a:pt x="782914" y="1266060"/>
                  <a:pt x="895763" y="1433099"/>
                </a:cubicBezTo>
                <a:lnTo>
                  <a:pt x="1002689" y="1562695"/>
                </a:lnTo>
                <a:lnTo>
                  <a:pt x="535489" y="2029894"/>
                </a:lnTo>
                <a:cubicBezTo>
                  <a:pt x="517918" y="2047466"/>
                  <a:pt x="491560" y="2047466"/>
                  <a:pt x="473988" y="2029894"/>
                </a:cubicBezTo>
                <a:cubicBezTo>
                  <a:pt x="219197" y="1766318"/>
                  <a:pt x="61051" y="1432454"/>
                  <a:pt x="17122" y="1072233"/>
                </a:cubicBezTo>
                <a:cubicBezTo>
                  <a:pt x="-35594" y="712012"/>
                  <a:pt x="34694" y="343005"/>
                  <a:pt x="210412" y="26713"/>
                </a:cubicBezTo>
                <a:cubicBezTo>
                  <a:pt x="217001" y="6945"/>
                  <a:pt x="233475" y="-2940"/>
                  <a:pt x="252419" y="767"/>
                </a:cubicBezTo>
                <a:close/>
              </a:path>
            </a:pathLst>
          </a:custGeom>
          <a:solidFill>
            <a:schemeClr val="accent1">
              <a:lumMod val="20000"/>
              <a:lumOff val="80000"/>
            </a:schemeClr>
          </a:solidFill>
          <a:ln w="25400">
            <a:solidFill>
              <a:schemeClr val="bg2"/>
            </a:solidFill>
            <a:prstDash val="solid"/>
          </a:ln>
          <a:effectLst/>
        </p:spPr>
        <p:style>
          <a:lnRef idx="2">
            <a:schemeClr val="accent1">
              <a:lumMod val="75000"/>
            </a:schemeClr>
          </a:lnRef>
          <a:fillRef idx="1">
            <a:schemeClr val="accent1"/>
          </a:fillRef>
          <a:effectRef idx="0">
            <a:srgbClr val="FFFFFF"/>
          </a:effectRef>
          <a:fontRef idx="minor">
            <a:schemeClr val="lt1"/>
          </a:fontRef>
        </p:style>
        <p:txBody>
          <a:bodyPr wrap="square">
            <a:noAutofit/>
          </a:bodyPr>
          <a:p>
            <a:endParaRPr lang="zh-CN" altLang="en-US"/>
          </a:p>
        </p:txBody>
      </p:sp>
      <p:sp>
        <p:nvSpPr>
          <p:cNvPr id="38" name="任意多边形: 形状 37"/>
          <p:cNvSpPr/>
          <p:nvPr>
            <p:custDataLst>
              <p:tags r:id="rId8"/>
            </p:custDataLst>
          </p:nvPr>
        </p:nvSpPr>
        <p:spPr>
          <a:xfrm>
            <a:off x="4709080" y="4679981"/>
            <a:ext cx="2179446" cy="1105599"/>
          </a:xfrm>
          <a:custGeom>
            <a:avLst/>
            <a:gdLst>
              <a:gd name="connsiteX0" fmla="*/ 551233 w 2179556"/>
              <a:gd name="connsiteY0" fmla="*/ 0 h 1105244"/>
              <a:gd name="connsiteX1" fmla="*/ 557973 w 2179556"/>
              <a:gd name="connsiteY1" fmla="*/ 7416 h 1105244"/>
              <a:gd name="connsiteX2" fmla="*/ 1298033 w 2179556"/>
              <a:gd name="connsiteY2" fmla="*/ 313959 h 1105244"/>
              <a:gd name="connsiteX3" fmla="*/ 1705419 w 2179556"/>
              <a:gd name="connsiteY3" fmla="*/ 231712 h 1105244"/>
              <a:gd name="connsiteX4" fmla="*/ 1802741 w 2179556"/>
              <a:gd name="connsiteY4" fmla="*/ 178887 h 1105244"/>
              <a:gd name="connsiteX5" fmla="*/ 2176242 w 2179556"/>
              <a:gd name="connsiteY5" fmla="*/ 822987 h 1105244"/>
              <a:gd name="connsiteX6" fmla="*/ 2149730 w 2179556"/>
              <a:gd name="connsiteY6" fmla="*/ 884850 h 1105244"/>
              <a:gd name="connsiteX7" fmla="*/ 1036201 w 2179556"/>
              <a:gd name="connsiteY7" fmla="*/ 1088113 h 1105244"/>
              <a:gd name="connsiteX8" fmla="*/ 19884 w 2179556"/>
              <a:gd name="connsiteY8" fmla="*/ 602049 h 1105244"/>
              <a:gd name="connsiteX9" fmla="*/ 19884 w 2179556"/>
              <a:gd name="connsiteY9" fmla="*/ 531348 h 110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79556" h="1105244">
                <a:moveTo>
                  <a:pt x="551233" y="0"/>
                </a:moveTo>
                <a:lnTo>
                  <a:pt x="557973" y="7416"/>
                </a:lnTo>
                <a:cubicBezTo>
                  <a:pt x="747371" y="196814"/>
                  <a:pt x="1009022" y="313959"/>
                  <a:pt x="1298033" y="313959"/>
                </a:cubicBezTo>
                <a:cubicBezTo>
                  <a:pt x="1442539" y="313959"/>
                  <a:pt x="1580205" y="284673"/>
                  <a:pt x="1705419" y="231712"/>
                </a:cubicBezTo>
                <a:lnTo>
                  <a:pt x="1802741" y="178887"/>
                </a:lnTo>
                <a:lnTo>
                  <a:pt x="2176242" y="822987"/>
                </a:lnTo>
                <a:cubicBezTo>
                  <a:pt x="2185080" y="840662"/>
                  <a:pt x="2176242" y="876012"/>
                  <a:pt x="2149730" y="884850"/>
                </a:cubicBezTo>
                <a:cubicBezTo>
                  <a:pt x="1813903" y="1070438"/>
                  <a:pt x="1425052" y="1141138"/>
                  <a:pt x="1036201" y="1088113"/>
                </a:cubicBezTo>
                <a:cubicBezTo>
                  <a:pt x="656187" y="1043925"/>
                  <a:pt x="293848" y="867175"/>
                  <a:pt x="19884" y="602049"/>
                </a:cubicBezTo>
                <a:cubicBezTo>
                  <a:pt x="-6629" y="584374"/>
                  <a:pt x="-6629" y="557861"/>
                  <a:pt x="19884" y="531348"/>
                </a:cubicBezTo>
                <a:close/>
              </a:path>
            </a:pathLst>
          </a:custGeom>
          <a:solidFill>
            <a:schemeClr val="accent1">
              <a:lumMod val="40000"/>
              <a:lumOff val="60000"/>
            </a:schemeClr>
          </a:solidFill>
          <a:ln w="25400">
            <a:solidFill>
              <a:schemeClr val="bg2"/>
            </a:solidFill>
            <a:prstDash val="solid"/>
          </a:ln>
          <a:effectLst/>
        </p:spPr>
        <p:style>
          <a:lnRef idx="2">
            <a:schemeClr val="accent1">
              <a:lumMod val="75000"/>
            </a:schemeClr>
          </a:lnRef>
          <a:fillRef idx="1">
            <a:schemeClr val="accent1"/>
          </a:fillRef>
          <a:effectRef idx="0">
            <a:srgbClr val="FFFFFF"/>
          </a:effectRef>
          <a:fontRef idx="minor">
            <a:schemeClr val="lt1"/>
          </a:fontRef>
        </p:style>
        <p:txBody>
          <a:bodyPr wrap="square">
            <a:noAutofit/>
          </a:bodyPr>
          <a:p>
            <a:endParaRPr lang="zh-CN" altLang="en-US"/>
          </a:p>
        </p:txBody>
      </p:sp>
      <p:sp>
        <p:nvSpPr>
          <p:cNvPr id="37" name="任意多边形: 形状 36"/>
          <p:cNvSpPr/>
          <p:nvPr>
            <p:custDataLst>
              <p:tags r:id="rId9"/>
            </p:custDataLst>
          </p:nvPr>
        </p:nvSpPr>
        <p:spPr>
          <a:xfrm>
            <a:off x="6529730" y="3433404"/>
            <a:ext cx="1418037" cy="2169285"/>
          </a:xfrm>
          <a:custGeom>
            <a:avLst/>
            <a:gdLst>
              <a:gd name="connsiteX0" fmla="*/ 1321040 w 1418065"/>
              <a:gd name="connsiteY0" fmla="*/ 368 h 2169417"/>
              <a:gd name="connsiteX1" fmla="*/ 1363673 w 1418065"/>
              <a:gd name="connsiteY1" fmla="*/ 37986 h 2169417"/>
              <a:gd name="connsiteX2" fmla="*/ 1265590 w 1418065"/>
              <a:gd name="connsiteY2" fmla="*/ 1241728 h 2169417"/>
              <a:gd name="connsiteX3" fmla="*/ 480928 w 1418065"/>
              <a:gd name="connsiteY3" fmla="*/ 2160140 h 2169417"/>
              <a:gd name="connsiteX4" fmla="*/ 418512 w 1418065"/>
              <a:gd name="connsiteY4" fmla="*/ 2142306 h 2169417"/>
              <a:gd name="connsiteX5" fmla="*/ 0 w 1418065"/>
              <a:gd name="connsiteY5" fmla="*/ 1419052 h 2169417"/>
              <a:gd name="connsiteX6" fmla="*/ 62037 w 1418065"/>
              <a:gd name="connsiteY6" fmla="*/ 1381364 h 2169417"/>
              <a:gd name="connsiteX7" fmla="*/ 523475 w 1418065"/>
              <a:gd name="connsiteY7" fmla="*/ 513503 h 2169417"/>
              <a:gd name="connsiteX8" fmla="*/ 502212 w 1418065"/>
              <a:gd name="connsiteY8" fmla="*/ 302576 h 2169417"/>
              <a:gd name="connsiteX9" fmla="*/ 481168 w 1418065"/>
              <a:gd name="connsiteY9" fmla="*/ 220735 h 2169417"/>
              <a:gd name="connsiteX10" fmla="*/ 1301256 w 1418065"/>
              <a:gd name="connsiteY10" fmla="*/ 2319 h 2169417"/>
              <a:gd name="connsiteX11" fmla="*/ 1321040 w 1418065"/>
              <a:gd name="connsiteY11" fmla="*/ 368 h 216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065" h="2169417">
                <a:moveTo>
                  <a:pt x="1321040" y="368"/>
                </a:moveTo>
                <a:cubicBezTo>
                  <a:pt x="1340267" y="2876"/>
                  <a:pt x="1356985" y="17923"/>
                  <a:pt x="1363673" y="37986"/>
                </a:cubicBezTo>
                <a:cubicBezTo>
                  <a:pt x="1461755" y="439233"/>
                  <a:pt x="1426089" y="858314"/>
                  <a:pt x="1265590" y="1241728"/>
                </a:cubicBezTo>
                <a:cubicBezTo>
                  <a:pt x="1114007" y="1625143"/>
                  <a:pt x="837592" y="1946141"/>
                  <a:pt x="480928" y="2160140"/>
                </a:cubicBezTo>
                <a:cubicBezTo>
                  <a:pt x="463095" y="2177973"/>
                  <a:pt x="427428" y="2169056"/>
                  <a:pt x="418512" y="2142306"/>
                </a:cubicBezTo>
                <a:lnTo>
                  <a:pt x="0" y="1419052"/>
                </a:lnTo>
                <a:lnTo>
                  <a:pt x="62037" y="1381364"/>
                </a:lnTo>
                <a:cubicBezTo>
                  <a:pt x="340436" y="1193281"/>
                  <a:pt x="523475" y="874768"/>
                  <a:pt x="523475" y="513503"/>
                </a:cubicBezTo>
                <a:cubicBezTo>
                  <a:pt x="523475" y="441250"/>
                  <a:pt x="516154" y="370707"/>
                  <a:pt x="502212" y="302576"/>
                </a:cubicBezTo>
                <a:lnTo>
                  <a:pt x="481168" y="220735"/>
                </a:lnTo>
                <a:lnTo>
                  <a:pt x="1301256" y="2319"/>
                </a:lnTo>
                <a:cubicBezTo>
                  <a:pt x="1307944" y="90"/>
                  <a:pt x="1314631" y="-467"/>
                  <a:pt x="1321040" y="368"/>
                </a:cubicBezTo>
                <a:close/>
              </a:path>
            </a:pathLst>
          </a:custGeom>
          <a:solidFill>
            <a:schemeClr val="accent1">
              <a:lumMod val="60000"/>
              <a:lumOff val="40000"/>
            </a:schemeClr>
          </a:solidFill>
          <a:ln w="25400">
            <a:solidFill>
              <a:schemeClr val="bg2"/>
            </a:solidFill>
            <a:prstDash val="solid"/>
          </a:ln>
          <a:effectLst/>
        </p:spPr>
        <p:style>
          <a:lnRef idx="2">
            <a:schemeClr val="accent1">
              <a:lumMod val="75000"/>
            </a:schemeClr>
          </a:lnRef>
          <a:fillRef idx="1">
            <a:schemeClr val="accent1"/>
          </a:fillRef>
          <a:effectRef idx="0">
            <a:srgbClr val="FFFFFF"/>
          </a:effectRef>
          <a:fontRef idx="minor">
            <a:schemeClr val="lt1"/>
          </a:fontRef>
        </p:style>
        <p:txBody>
          <a:bodyPr wrap="square">
            <a:noAutofit/>
          </a:bodyPr>
          <a:p>
            <a:endParaRPr lang="zh-CN" altLang="en-US"/>
          </a:p>
        </p:txBody>
      </p:sp>
      <p:sp>
        <p:nvSpPr>
          <p:cNvPr id="36" name="任意多边形: 形状 35"/>
          <p:cNvSpPr/>
          <p:nvPr>
            <p:custDataLst>
              <p:tags r:id="rId10"/>
            </p:custDataLst>
          </p:nvPr>
        </p:nvSpPr>
        <p:spPr>
          <a:xfrm>
            <a:off x="6049642" y="1876929"/>
            <a:ext cx="1922891" cy="1755241"/>
          </a:xfrm>
          <a:custGeom>
            <a:avLst/>
            <a:gdLst>
              <a:gd name="connsiteX0" fmla="*/ 39784 w 1922980"/>
              <a:gd name="connsiteY0" fmla="*/ 0 h 1755205"/>
              <a:gd name="connsiteX1" fmla="*/ 1213497 w 1922980"/>
              <a:gd name="connsiteY1" fmla="*/ 411676 h 1755205"/>
              <a:gd name="connsiteX2" fmla="*/ 1922980 w 1922980"/>
              <a:gd name="connsiteY2" fmla="*/ 1445245 h 1755205"/>
              <a:gd name="connsiteX3" fmla="*/ 1887944 w 1922980"/>
              <a:gd name="connsiteY3" fmla="*/ 1506558 h 1755205"/>
              <a:gd name="connsiteX4" fmla="*/ 955517 w 1922980"/>
              <a:gd name="connsiteY4" fmla="*/ 1755205 h 1755205"/>
              <a:gd name="connsiteX5" fmla="*/ 921529 w 1922980"/>
              <a:gd name="connsiteY5" fmla="*/ 1662344 h 1755205"/>
              <a:gd name="connsiteX6" fmla="*/ 64181 w 1922980"/>
              <a:gd name="connsiteY6" fmla="*/ 1028529 h 1755205"/>
              <a:gd name="connsiteX7" fmla="*/ 0 w 1922980"/>
              <a:gd name="connsiteY7" fmla="*/ 1025288 h 1755205"/>
              <a:gd name="connsiteX8" fmla="*/ 13506 w 1922980"/>
              <a:gd name="connsiteY8" fmla="*/ 43795 h 1755205"/>
              <a:gd name="connsiteX9" fmla="*/ 39784 w 1922980"/>
              <a:gd name="connsiteY9" fmla="*/ 0 h 175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2980" h="1755205">
                <a:moveTo>
                  <a:pt x="39784" y="0"/>
                </a:moveTo>
                <a:cubicBezTo>
                  <a:pt x="460218" y="8759"/>
                  <a:pt x="871894" y="157663"/>
                  <a:pt x="1213497" y="411676"/>
                </a:cubicBezTo>
                <a:cubicBezTo>
                  <a:pt x="1555100" y="674448"/>
                  <a:pt x="1800353" y="1033569"/>
                  <a:pt x="1922980" y="1445245"/>
                </a:cubicBezTo>
                <a:cubicBezTo>
                  <a:pt x="1922980" y="1471522"/>
                  <a:pt x="1914221" y="1497799"/>
                  <a:pt x="1887944" y="1506558"/>
                </a:cubicBezTo>
                <a:lnTo>
                  <a:pt x="955517" y="1755205"/>
                </a:lnTo>
                <a:lnTo>
                  <a:pt x="921529" y="1662344"/>
                </a:lnTo>
                <a:cubicBezTo>
                  <a:pt x="775886" y="1318005"/>
                  <a:pt x="451203" y="1067833"/>
                  <a:pt x="64181" y="1028529"/>
                </a:cubicBezTo>
                <a:lnTo>
                  <a:pt x="0" y="1025288"/>
                </a:lnTo>
                <a:lnTo>
                  <a:pt x="13506" y="43795"/>
                </a:lnTo>
                <a:cubicBezTo>
                  <a:pt x="13506" y="17518"/>
                  <a:pt x="4747" y="0"/>
                  <a:pt x="39784" y="0"/>
                </a:cubicBezTo>
                <a:close/>
              </a:path>
            </a:pathLst>
          </a:custGeom>
          <a:solidFill>
            <a:schemeClr val="accent1"/>
          </a:solidFill>
          <a:ln w="25400">
            <a:solidFill>
              <a:schemeClr val="bg2"/>
            </a:solidFill>
            <a:prstDash val="solid"/>
          </a:ln>
          <a:effectLst/>
        </p:spPr>
        <p:style>
          <a:lnRef idx="2">
            <a:schemeClr val="accent1">
              <a:lumMod val="75000"/>
            </a:schemeClr>
          </a:lnRef>
          <a:fillRef idx="1">
            <a:schemeClr val="accent1"/>
          </a:fillRef>
          <a:effectRef idx="0">
            <a:srgbClr val="FFFFFF"/>
          </a:effectRef>
          <a:fontRef idx="minor">
            <a:schemeClr val="lt1"/>
          </a:fontRef>
        </p:style>
        <p:txBody>
          <a:bodyPr wrap="square">
            <a:noAutofit/>
          </a:bodyPr>
          <a:p>
            <a:endParaRPr lang="zh-CN" altLang="en-US"/>
          </a:p>
        </p:txBody>
      </p:sp>
      <p:sp>
        <p:nvSpPr>
          <p:cNvPr id="16" name="对象20"/>
          <p:cNvSpPr/>
          <p:nvPr>
            <p:custDataLst>
              <p:tags r:id="rId11"/>
            </p:custDataLst>
          </p:nvPr>
        </p:nvSpPr>
        <p:spPr>
          <a:xfrm>
            <a:off x="5051365" y="2986973"/>
            <a:ext cx="1918446" cy="1918446"/>
          </a:xfrm>
          <a:custGeom>
            <a:avLst/>
            <a:gdLst/>
            <a:ahLst/>
            <a:cxnLst/>
            <a:rect l="l" t="t" r="r" b="b"/>
            <a:pathLst>
              <a:path w="2002536" h="2002536">
                <a:moveTo>
                  <a:pt x="987552" y="0"/>
                </a:moveTo>
                <a:cubicBezTo>
                  <a:pt x="987552" y="0"/>
                  <a:pt x="996696" y="0"/>
                  <a:pt x="1005840" y="0"/>
                </a:cubicBezTo>
                <a:cubicBezTo>
                  <a:pt x="1005840" y="0"/>
                  <a:pt x="1014984" y="0"/>
                  <a:pt x="1024128" y="0"/>
                </a:cubicBezTo>
                <a:lnTo>
                  <a:pt x="1024128" y="27432"/>
                </a:lnTo>
                <a:cubicBezTo>
                  <a:pt x="1014984" y="27432"/>
                  <a:pt x="1005840" y="27432"/>
                  <a:pt x="1005840" y="27432"/>
                </a:cubicBezTo>
                <a:cubicBezTo>
                  <a:pt x="996696" y="27432"/>
                  <a:pt x="987552" y="27432"/>
                  <a:pt x="987552" y="27432"/>
                </a:cubicBezTo>
                <a:lnTo>
                  <a:pt x="987552" y="0"/>
                </a:lnTo>
                <a:moveTo>
                  <a:pt x="905256" y="9144"/>
                </a:moveTo>
                <a:cubicBezTo>
                  <a:pt x="914400" y="0"/>
                  <a:pt x="932688" y="0"/>
                  <a:pt x="941832" y="0"/>
                </a:cubicBezTo>
                <a:lnTo>
                  <a:pt x="941832" y="27432"/>
                </a:lnTo>
                <a:cubicBezTo>
                  <a:pt x="932688" y="27432"/>
                  <a:pt x="923544" y="27432"/>
                  <a:pt x="905256" y="27432"/>
                </a:cubicBezTo>
                <a:lnTo>
                  <a:pt x="905256" y="9144"/>
                </a:lnTo>
                <a:moveTo>
                  <a:pt x="1060704" y="0"/>
                </a:moveTo>
                <a:cubicBezTo>
                  <a:pt x="1078992" y="0"/>
                  <a:pt x="1088136" y="0"/>
                  <a:pt x="1097280" y="9144"/>
                </a:cubicBezTo>
                <a:lnTo>
                  <a:pt x="1097280" y="27432"/>
                </a:lnTo>
                <a:cubicBezTo>
                  <a:pt x="1088136" y="27432"/>
                  <a:pt x="1069848" y="27432"/>
                  <a:pt x="1060704" y="27432"/>
                </a:cubicBezTo>
                <a:lnTo>
                  <a:pt x="1060704" y="0"/>
                </a:lnTo>
                <a:moveTo>
                  <a:pt x="822960" y="18288"/>
                </a:moveTo>
                <a:cubicBezTo>
                  <a:pt x="841248" y="9144"/>
                  <a:pt x="850392" y="9144"/>
                  <a:pt x="868680" y="9144"/>
                </a:cubicBezTo>
                <a:lnTo>
                  <a:pt x="868680" y="36576"/>
                </a:lnTo>
                <a:cubicBezTo>
                  <a:pt x="859536" y="36576"/>
                  <a:pt x="841248" y="36576"/>
                  <a:pt x="832104" y="36576"/>
                </a:cubicBezTo>
                <a:lnTo>
                  <a:pt x="822960" y="18288"/>
                </a:lnTo>
                <a:moveTo>
                  <a:pt x="1143000" y="9144"/>
                </a:moveTo>
                <a:cubicBezTo>
                  <a:pt x="1152144" y="9144"/>
                  <a:pt x="1170432" y="9144"/>
                  <a:pt x="1179576" y="18288"/>
                </a:cubicBezTo>
                <a:lnTo>
                  <a:pt x="1179576" y="36576"/>
                </a:lnTo>
                <a:cubicBezTo>
                  <a:pt x="1161288" y="36576"/>
                  <a:pt x="1152144" y="36576"/>
                  <a:pt x="1133856" y="36576"/>
                </a:cubicBezTo>
                <a:lnTo>
                  <a:pt x="1143000" y="9144"/>
                </a:lnTo>
                <a:moveTo>
                  <a:pt x="749808" y="36576"/>
                </a:moveTo>
                <a:cubicBezTo>
                  <a:pt x="758952" y="27432"/>
                  <a:pt x="777240" y="27432"/>
                  <a:pt x="786384" y="27432"/>
                </a:cubicBezTo>
                <a:lnTo>
                  <a:pt x="795528" y="45720"/>
                </a:lnTo>
                <a:cubicBezTo>
                  <a:pt x="777240" y="54864"/>
                  <a:pt x="768096" y="54864"/>
                  <a:pt x="758952" y="54864"/>
                </a:cubicBezTo>
                <a:lnTo>
                  <a:pt x="749808" y="36576"/>
                </a:lnTo>
                <a:moveTo>
                  <a:pt x="1216152" y="27432"/>
                </a:moveTo>
                <a:cubicBezTo>
                  <a:pt x="1234440" y="27432"/>
                  <a:pt x="1243584" y="27432"/>
                  <a:pt x="1252728" y="36576"/>
                </a:cubicBezTo>
                <a:lnTo>
                  <a:pt x="1252728" y="54864"/>
                </a:lnTo>
                <a:cubicBezTo>
                  <a:pt x="1234440" y="54864"/>
                  <a:pt x="1225296" y="54864"/>
                  <a:pt x="1216152" y="45720"/>
                </a:cubicBezTo>
                <a:lnTo>
                  <a:pt x="1216152" y="27432"/>
                </a:lnTo>
                <a:moveTo>
                  <a:pt x="676656" y="54864"/>
                </a:moveTo>
                <a:cubicBezTo>
                  <a:pt x="685800" y="54864"/>
                  <a:pt x="694944" y="45720"/>
                  <a:pt x="713232" y="45720"/>
                </a:cubicBezTo>
                <a:lnTo>
                  <a:pt x="722376" y="64008"/>
                </a:lnTo>
                <a:cubicBezTo>
                  <a:pt x="704088" y="73152"/>
                  <a:pt x="694944" y="73152"/>
                  <a:pt x="685800" y="82296"/>
                </a:cubicBezTo>
                <a:lnTo>
                  <a:pt x="676656" y="54864"/>
                </a:lnTo>
                <a:moveTo>
                  <a:pt x="1298448" y="45720"/>
                </a:moveTo>
                <a:cubicBezTo>
                  <a:pt x="1307592" y="45720"/>
                  <a:pt x="1316736" y="54864"/>
                  <a:pt x="1335024" y="54864"/>
                </a:cubicBezTo>
                <a:lnTo>
                  <a:pt x="1325880" y="82296"/>
                </a:lnTo>
                <a:cubicBezTo>
                  <a:pt x="1307592" y="73152"/>
                  <a:pt x="1298448" y="73152"/>
                  <a:pt x="1289304" y="64008"/>
                </a:cubicBezTo>
                <a:lnTo>
                  <a:pt x="1298448" y="45720"/>
                </a:lnTo>
                <a:moveTo>
                  <a:pt x="603504" y="82296"/>
                </a:moveTo>
                <a:cubicBezTo>
                  <a:pt x="612648" y="82296"/>
                  <a:pt x="621792" y="73152"/>
                  <a:pt x="640080" y="73152"/>
                </a:cubicBezTo>
                <a:lnTo>
                  <a:pt x="649224" y="91440"/>
                </a:lnTo>
                <a:cubicBezTo>
                  <a:pt x="630936" y="100584"/>
                  <a:pt x="621792" y="100584"/>
                  <a:pt x="612648" y="109728"/>
                </a:cubicBezTo>
                <a:lnTo>
                  <a:pt x="603504" y="82296"/>
                </a:lnTo>
                <a:moveTo>
                  <a:pt x="1371600" y="73152"/>
                </a:moveTo>
                <a:cubicBezTo>
                  <a:pt x="1380744" y="73152"/>
                  <a:pt x="1389888" y="82296"/>
                  <a:pt x="1408176" y="82296"/>
                </a:cubicBezTo>
                <a:lnTo>
                  <a:pt x="1399032" y="109728"/>
                </a:lnTo>
                <a:cubicBezTo>
                  <a:pt x="1380744" y="100584"/>
                  <a:pt x="1371600" y="100584"/>
                  <a:pt x="1362456" y="91440"/>
                </a:cubicBezTo>
                <a:lnTo>
                  <a:pt x="1371600" y="73152"/>
                </a:lnTo>
                <a:moveTo>
                  <a:pt x="530352" y="118872"/>
                </a:moveTo>
                <a:cubicBezTo>
                  <a:pt x="539496" y="109728"/>
                  <a:pt x="557784" y="109728"/>
                  <a:pt x="566928" y="100584"/>
                </a:cubicBezTo>
                <a:lnTo>
                  <a:pt x="576072" y="118872"/>
                </a:lnTo>
                <a:cubicBezTo>
                  <a:pt x="566928" y="128016"/>
                  <a:pt x="557784" y="137160"/>
                  <a:pt x="539496" y="137160"/>
                </a:cubicBezTo>
                <a:lnTo>
                  <a:pt x="530352" y="118872"/>
                </a:lnTo>
                <a:moveTo>
                  <a:pt x="1444752" y="100584"/>
                </a:moveTo>
                <a:cubicBezTo>
                  <a:pt x="1453896" y="109728"/>
                  <a:pt x="1463040" y="109728"/>
                  <a:pt x="1472184" y="118872"/>
                </a:cubicBezTo>
                <a:lnTo>
                  <a:pt x="1463040" y="137160"/>
                </a:lnTo>
                <a:cubicBezTo>
                  <a:pt x="1453896" y="137160"/>
                  <a:pt x="1444752" y="128016"/>
                  <a:pt x="1426464" y="118872"/>
                </a:cubicBezTo>
                <a:lnTo>
                  <a:pt x="1444752" y="100584"/>
                </a:lnTo>
                <a:moveTo>
                  <a:pt x="466344" y="155448"/>
                </a:moveTo>
                <a:cubicBezTo>
                  <a:pt x="475488" y="155448"/>
                  <a:pt x="484632" y="146304"/>
                  <a:pt x="493776" y="137160"/>
                </a:cubicBezTo>
                <a:lnTo>
                  <a:pt x="512064" y="155448"/>
                </a:lnTo>
                <a:cubicBezTo>
                  <a:pt x="493776" y="164592"/>
                  <a:pt x="484632" y="173736"/>
                  <a:pt x="475488" y="182880"/>
                </a:cubicBezTo>
                <a:lnTo>
                  <a:pt x="466344" y="155448"/>
                </a:lnTo>
                <a:moveTo>
                  <a:pt x="1508760" y="137160"/>
                </a:moveTo>
                <a:cubicBezTo>
                  <a:pt x="1517904" y="146304"/>
                  <a:pt x="1536192" y="155448"/>
                  <a:pt x="1545336" y="155448"/>
                </a:cubicBezTo>
                <a:lnTo>
                  <a:pt x="1527048" y="182880"/>
                </a:lnTo>
                <a:cubicBezTo>
                  <a:pt x="1517904" y="173736"/>
                  <a:pt x="1508760" y="164592"/>
                  <a:pt x="1499616" y="155448"/>
                </a:cubicBezTo>
                <a:lnTo>
                  <a:pt x="1508760" y="137160"/>
                </a:lnTo>
                <a:moveTo>
                  <a:pt x="1572768" y="182880"/>
                </a:moveTo>
                <a:cubicBezTo>
                  <a:pt x="1591056" y="192024"/>
                  <a:pt x="1600200" y="192024"/>
                  <a:pt x="1609344" y="201168"/>
                </a:cubicBezTo>
                <a:lnTo>
                  <a:pt x="1591056" y="219456"/>
                </a:lnTo>
                <a:cubicBezTo>
                  <a:pt x="1581912" y="219456"/>
                  <a:pt x="1572768" y="210312"/>
                  <a:pt x="1563624" y="201168"/>
                </a:cubicBezTo>
                <a:lnTo>
                  <a:pt x="1572768" y="182880"/>
                </a:lnTo>
                <a:moveTo>
                  <a:pt x="393192" y="201168"/>
                </a:moveTo>
                <a:cubicBezTo>
                  <a:pt x="411480" y="192024"/>
                  <a:pt x="420624" y="192024"/>
                  <a:pt x="429768" y="182880"/>
                </a:cubicBezTo>
                <a:lnTo>
                  <a:pt x="448056" y="201168"/>
                </a:lnTo>
                <a:cubicBezTo>
                  <a:pt x="429768" y="210312"/>
                  <a:pt x="420624" y="219456"/>
                  <a:pt x="411480" y="219456"/>
                </a:cubicBezTo>
                <a:lnTo>
                  <a:pt x="393192" y="201168"/>
                </a:lnTo>
                <a:moveTo>
                  <a:pt x="1636776" y="228600"/>
                </a:moveTo>
                <a:cubicBezTo>
                  <a:pt x="1645920" y="237744"/>
                  <a:pt x="1664208" y="246888"/>
                  <a:pt x="1673352" y="256032"/>
                </a:cubicBezTo>
                <a:lnTo>
                  <a:pt x="1655064" y="274320"/>
                </a:lnTo>
                <a:cubicBezTo>
                  <a:pt x="1645920" y="265176"/>
                  <a:pt x="1636776" y="256032"/>
                  <a:pt x="1627632" y="246888"/>
                </a:cubicBezTo>
                <a:lnTo>
                  <a:pt x="1636776" y="228600"/>
                </a:lnTo>
                <a:moveTo>
                  <a:pt x="338328" y="256032"/>
                </a:moveTo>
                <a:cubicBezTo>
                  <a:pt x="347472" y="246888"/>
                  <a:pt x="356616" y="237744"/>
                  <a:pt x="365760" y="228600"/>
                </a:cubicBezTo>
                <a:lnTo>
                  <a:pt x="384048" y="246888"/>
                </a:lnTo>
                <a:cubicBezTo>
                  <a:pt x="374904" y="256032"/>
                  <a:pt x="365760" y="265176"/>
                  <a:pt x="356616" y="274320"/>
                </a:cubicBezTo>
                <a:lnTo>
                  <a:pt x="338328" y="256032"/>
                </a:lnTo>
                <a:moveTo>
                  <a:pt x="1700784" y="283464"/>
                </a:moveTo>
                <a:cubicBezTo>
                  <a:pt x="1709928" y="292608"/>
                  <a:pt x="1719072" y="301752"/>
                  <a:pt x="1728216" y="310896"/>
                </a:cubicBezTo>
                <a:lnTo>
                  <a:pt x="1709928" y="329184"/>
                </a:lnTo>
                <a:cubicBezTo>
                  <a:pt x="1700784" y="320040"/>
                  <a:pt x="1691640" y="310896"/>
                  <a:pt x="1682496" y="301752"/>
                </a:cubicBezTo>
                <a:lnTo>
                  <a:pt x="1700784" y="283464"/>
                </a:lnTo>
                <a:moveTo>
                  <a:pt x="283464" y="310896"/>
                </a:moveTo>
                <a:cubicBezTo>
                  <a:pt x="292608" y="301752"/>
                  <a:pt x="301752" y="292608"/>
                  <a:pt x="310896" y="283464"/>
                </a:cubicBezTo>
                <a:lnTo>
                  <a:pt x="329184" y="301752"/>
                </a:lnTo>
                <a:cubicBezTo>
                  <a:pt x="320040" y="310896"/>
                  <a:pt x="310896" y="320040"/>
                  <a:pt x="301752" y="329184"/>
                </a:cubicBezTo>
                <a:lnTo>
                  <a:pt x="283464" y="310896"/>
                </a:lnTo>
                <a:moveTo>
                  <a:pt x="1755648" y="338328"/>
                </a:moveTo>
                <a:cubicBezTo>
                  <a:pt x="1764792" y="347472"/>
                  <a:pt x="1773936" y="356616"/>
                  <a:pt x="1783080" y="365760"/>
                </a:cubicBezTo>
                <a:lnTo>
                  <a:pt x="1755648" y="384048"/>
                </a:lnTo>
                <a:cubicBezTo>
                  <a:pt x="1755648" y="374904"/>
                  <a:pt x="1746504" y="365760"/>
                  <a:pt x="1737360" y="356616"/>
                </a:cubicBezTo>
                <a:lnTo>
                  <a:pt x="1755648" y="338328"/>
                </a:lnTo>
                <a:moveTo>
                  <a:pt x="228600" y="365760"/>
                </a:moveTo>
                <a:cubicBezTo>
                  <a:pt x="237744" y="356616"/>
                  <a:pt x="246888" y="347472"/>
                  <a:pt x="256032" y="338328"/>
                </a:cubicBezTo>
                <a:lnTo>
                  <a:pt x="274320" y="356616"/>
                </a:lnTo>
                <a:cubicBezTo>
                  <a:pt x="265176" y="365760"/>
                  <a:pt x="256032" y="374904"/>
                  <a:pt x="246888" y="384048"/>
                </a:cubicBezTo>
                <a:lnTo>
                  <a:pt x="228600" y="365760"/>
                </a:lnTo>
                <a:moveTo>
                  <a:pt x="1801368" y="393192"/>
                </a:moveTo>
                <a:cubicBezTo>
                  <a:pt x="1810512" y="411480"/>
                  <a:pt x="1819656" y="420624"/>
                  <a:pt x="1828800" y="429768"/>
                </a:cubicBezTo>
                <a:lnTo>
                  <a:pt x="1801368" y="448056"/>
                </a:lnTo>
                <a:cubicBezTo>
                  <a:pt x="1801368" y="429768"/>
                  <a:pt x="1792224" y="420624"/>
                  <a:pt x="1783080" y="411480"/>
                </a:cubicBezTo>
                <a:lnTo>
                  <a:pt x="1801368" y="393192"/>
                </a:lnTo>
                <a:moveTo>
                  <a:pt x="182880" y="429768"/>
                </a:moveTo>
                <a:cubicBezTo>
                  <a:pt x="192024" y="420624"/>
                  <a:pt x="192024" y="411480"/>
                  <a:pt x="201168" y="393192"/>
                </a:cubicBezTo>
                <a:lnTo>
                  <a:pt x="219456" y="411480"/>
                </a:lnTo>
                <a:cubicBezTo>
                  <a:pt x="219456" y="420624"/>
                  <a:pt x="210312" y="429768"/>
                  <a:pt x="201168" y="448056"/>
                </a:cubicBezTo>
                <a:lnTo>
                  <a:pt x="182880" y="429768"/>
                </a:lnTo>
                <a:moveTo>
                  <a:pt x="1847088" y="466344"/>
                </a:moveTo>
                <a:cubicBezTo>
                  <a:pt x="1856232" y="475488"/>
                  <a:pt x="1865376" y="484632"/>
                  <a:pt x="1865376" y="493776"/>
                </a:cubicBezTo>
                <a:lnTo>
                  <a:pt x="1847088" y="512064"/>
                </a:lnTo>
                <a:cubicBezTo>
                  <a:pt x="1837944" y="493776"/>
                  <a:pt x="1837944" y="484632"/>
                  <a:pt x="1828800" y="475488"/>
                </a:cubicBezTo>
                <a:lnTo>
                  <a:pt x="1847088" y="466344"/>
                </a:lnTo>
                <a:moveTo>
                  <a:pt x="137160" y="493776"/>
                </a:moveTo>
                <a:cubicBezTo>
                  <a:pt x="146304" y="484632"/>
                  <a:pt x="155448" y="475488"/>
                  <a:pt x="155448" y="466344"/>
                </a:cubicBezTo>
                <a:lnTo>
                  <a:pt x="182880" y="475488"/>
                </a:lnTo>
                <a:cubicBezTo>
                  <a:pt x="173736" y="484632"/>
                  <a:pt x="164592" y="493776"/>
                  <a:pt x="155448" y="512064"/>
                </a:cubicBezTo>
                <a:lnTo>
                  <a:pt x="137160" y="493776"/>
                </a:lnTo>
                <a:moveTo>
                  <a:pt x="100584" y="566928"/>
                </a:moveTo>
                <a:cubicBezTo>
                  <a:pt x="109728" y="557784"/>
                  <a:pt x="109728" y="539496"/>
                  <a:pt x="118872" y="530352"/>
                </a:cubicBezTo>
                <a:lnTo>
                  <a:pt x="137160" y="539496"/>
                </a:lnTo>
                <a:cubicBezTo>
                  <a:pt x="137160" y="557784"/>
                  <a:pt x="128016" y="566928"/>
                  <a:pt x="118872" y="576072"/>
                </a:cubicBezTo>
                <a:lnTo>
                  <a:pt x="100584" y="566928"/>
                </a:lnTo>
                <a:moveTo>
                  <a:pt x="1892808" y="530352"/>
                </a:moveTo>
                <a:cubicBezTo>
                  <a:pt x="1892808" y="539496"/>
                  <a:pt x="1901952" y="557784"/>
                  <a:pt x="1901952" y="566928"/>
                </a:cubicBezTo>
                <a:lnTo>
                  <a:pt x="1883664" y="576072"/>
                </a:lnTo>
                <a:cubicBezTo>
                  <a:pt x="1874520" y="566928"/>
                  <a:pt x="1874520" y="557784"/>
                  <a:pt x="1865376" y="539496"/>
                </a:cubicBezTo>
                <a:lnTo>
                  <a:pt x="1892808" y="530352"/>
                </a:lnTo>
                <a:moveTo>
                  <a:pt x="73152" y="640080"/>
                </a:moveTo>
                <a:cubicBezTo>
                  <a:pt x="73152" y="621792"/>
                  <a:pt x="82296" y="612648"/>
                  <a:pt x="82296" y="603504"/>
                </a:cubicBezTo>
                <a:lnTo>
                  <a:pt x="109728" y="612648"/>
                </a:lnTo>
                <a:cubicBezTo>
                  <a:pt x="100584" y="621792"/>
                  <a:pt x="100584" y="630936"/>
                  <a:pt x="91440" y="649224"/>
                </a:cubicBezTo>
                <a:lnTo>
                  <a:pt x="73152" y="640080"/>
                </a:lnTo>
                <a:moveTo>
                  <a:pt x="1920240" y="603504"/>
                </a:moveTo>
                <a:cubicBezTo>
                  <a:pt x="1929384" y="612648"/>
                  <a:pt x="1929384" y="621792"/>
                  <a:pt x="1938528" y="640080"/>
                </a:cubicBezTo>
                <a:lnTo>
                  <a:pt x="1911096" y="649224"/>
                </a:lnTo>
                <a:cubicBezTo>
                  <a:pt x="1911096" y="630936"/>
                  <a:pt x="1901952" y="621792"/>
                  <a:pt x="1901952" y="612648"/>
                </a:cubicBezTo>
                <a:lnTo>
                  <a:pt x="1920240" y="603504"/>
                </a:lnTo>
                <a:moveTo>
                  <a:pt x="45720" y="713232"/>
                </a:moveTo>
                <a:cubicBezTo>
                  <a:pt x="45720" y="694944"/>
                  <a:pt x="54864" y="685800"/>
                  <a:pt x="54864" y="676656"/>
                </a:cubicBezTo>
                <a:lnTo>
                  <a:pt x="82296" y="685800"/>
                </a:lnTo>
                <a:cubicBezTo>
                  <a:pt x="73152" y="694944"/>
                  <a:pt x="73152" y="704088"/>
                  <a:pt x="64008" y="722376"/>
                </a:cubicBezTo>
                <a:lnTo>
                  <a:pt x="45720" y="713232"/>
                </a:lnTo>
                <a:moveTo>
                  <a:pt x="1947672" y="676656"/>
                </a:moveTo>
                <a:cubicBezTo>
                  <a:pt x="1956816" y="685800"/>
                  <a:pt x="1956816" y="694944"/>
                  <a:pt x="1965960" y="713232"/>
                </a:cubicBezTo>
                <a:lnTo>
                  <a:pt x="1938528" y="722376"/>
                </a:lnTo>
                <a:cubicBezTo>
                  <a:pt x="1938528" y="704088"/>
                  <a:pt x="1929384" y="694944"/>
                  <a:pt x="1929384" y="685800"/>
                </a:cubicBezTo>
                <a:lnTo>
                  <a:pt x="1947672" y="676656"/>
                </a:lnTo>
                <a:moveTo>
                  <a:pt x="27432" y="786384"/>
                </a:moveTo>
                <a:cubicBezTo>
                  <a:pt x="27432" y="777240"/>
                  <a:pt x="27432" y="758952"/>
                  <a:pt x="36576" y="749808"/>
                </a:cubicBezTo>
                <a:lnTo>
                  <a:pt x="54864" y="758952"/>
                </a:lnTo>
                <a:cubicBezTo>
                  <a:pt x="54864" y="768096"/>
                  <a:pt x="54864" y="777240"/>
                  <a:pt x="45720" y="795528"/>
                </a:cubicBezTo>
                <a:lnTo>
                  <a:pt x="27432" y="786384"/>
                </a:lnTo>
                <a:moveTo>
                  <a:pt x="1975104" y="749808"/>
                </a:moveTo>
                <a:cubicBezTo>
                  <a:pt x="1975104" y="758952"/>
                  <a:pt x="1984248" y="777240"/>
                  <a:pt x="1984248" y="786384"/>
                </a:cubicBezTo>
                <a:lnTo>
                  <a:pt x="1956816" y="795528"/>
                </a:lnTo>
                <a:cubicBezTo>
                  <a:pt x="1956816" y="777240"/>
                  <a:pt x="1956816" y="768096"/>
                  <a:pt x="1947672" y="758952"/>
                </a:cubicBezTo>
                <a:lnTo>
                  <a:pt x="1975104" y="749808"/>
                </a:lnTo>
                <a:moveTo>
                  <a:pt x="9144" y="868680"/>
                </a:moveTo>
                <a:cubicBezTo>
                  <a:pt x="9144" y="850392"/>
                  <a:pt x="9144" y="841248"/>
                  <a:pt x="18288" y="822960"/>
                </a:cubicBezTo>
                <a:lnTo>
                  <a:pt x="36576" y="832104"/>
                </a:lnTo>
                <a:cubicBezTo>
                  <a:pt x="36576" y="841248"/>
                  <a:pt x="36576" y="859536"/>
                  <a:pt x="36576" y="868680"/>
                </a:cubicBezTo>
                <a:lnTo>
                  <a:pt x="9144" y="868680"/>
                </a:lnTo>
                <a:moveTo>
                  <a:pt x="1993392" y="822960"/>
                </a:moveTo>
                <a:cubicBezTo>
                  <a:pt x="1993392" y="841248"/>
                  <a:pt x="1993392" y="850392"/>
                  <a:pt x="1993392" y="868680"/>
                </a:cubicBezTo>
                <a:lnTo>
                  <a:pt x="1975104" y="868680"/>
                </a:lnTo>
                <a:cubicBezTo>
                  <a:pt x="1965960" y="859536"/>
                  <a:pt x="1965960" y="841248"/>
                  <a:pt x="1965960" y="832104"/>
                </a:cubicBezTo>
                <a:lnTo>
                  <a:pt x="1993392" y="822960"/>
                </a:lnTo>
                <a:moveTo>
                  <a:pt x="0" y="941832"/>
                </a:moveTo>
                <a:cubicBezTo>
                  <a:pt x="0" y="932688"/>
                  <a:pt x="0" y="914400"/>
                  <a:pt x="9144" y="905256"/>
                </a:cubicBezTo>
                <a:lnTo>
                  <a:pt x="27432" y="905256"/>
                </a:lnTo>
                <a:cubicBezTo>
                  <a:pt x="27432" y="923544"/>
                  <a:pt x="27432" y="932688"/>
                  <a:pt x="27432" y="941832"/>
                </a:cubicBezTo>
                <a:lnTo>
                  <a:pt x="0" y="941832"/>
                </a:lnTo>
                <a:moveTo>
                  <a:pt x="2002536" y="905256"/>
                </a:moveTo>
                <a:cubicBezTo>
                  <a:pt x="2002536" y="914400"/>
                  <a:pt x="2002536" y="932688"/>
                  <a:pt x="2002536" y="941832"/>
                </a:cubicBezTo>
                <a:lnTo>
                  <a:pt x="1975104" y="941832"/>
                </a:lnTo>
                <a:cubicBezTo>
                  <a:pt x="1975104" y="932688"/>
                  <a:pt x="1975104" y="923544"/>
                  <a:pt x="1975104" y="905256"/>
                </a:cubicBezTo>
                <a:lnTo>
                  <a:pt x="2002536" y="905256"/>
                </a:lnTo>
                <a:moveTo>
                  <a:pt x="0" y="1005840"/>
                </a:moveTo>
                <a:cubicBezTo>
                  <a:pt x="0" y="996696"/>
                  <a:pt x="0" y="987552"/>
                  <a:pt x="0" y="987552"/>
                </a:cubicBezTo>
                <a:lnTo>
                  <a:pt x="27432" y="987552"/>
                </a:lnTo>
                <a:cubicBezTo>
                  <a:pt x="27432" y="987552"/>
                  <a:pt x="27432" y="996696"/>
                  <a:pt x="27432" y="1005840"/>
                </a:cubicBezTo>
                <a:cubicBezTo>
                  <a:pt x="27432" y="1005840"/>
                  <a:pt x="27432" y="1014984"/>
                  <a:pt x="27432" y="1024128"/>
                </a:cubicBezTo>
                <a:lnTo>
                  <a:pt x="0" y="1024128"/>
                </a:lnTo>
                <a:cubicBezTo>
                  <a:pt x="0" y="1014984"/>
                  <a:pt x="0" y="1005840"/>
                  <a:pt x="0" y="1005840"/>
                </a:cubicBezTo>
                <a:moveTo>
                  <a:pt x="2002536" y="987552"/>
                </a:moveTo>
                <a:cubicBezTo>
                  <a:pt x="2002536" y="987552"/>
                  <a:pt x="2002536" y="996696"/>
                  <a:pt x="2002536" y="1005840"/>
                </a:cubicBezTo>
                <a:cubicBezTo>
                  <a:pt x="2002536" y="1005840"/>
                  <a:pt x="2002536" y="1014984"/>
                  <a:pt x="2002536" y="1024128"/>
                </a:cubicBezTo>
                <a:lnTo>
                  <a:pt x="1984248" y="1024128"/>
                </a:lnTo>
                <a:cubicBezTo>
                  <a:pt x="1984248" y="1014984"/>
                  <a:pt x="1984248" y="1005840"/>
                  <a:pt x="1984248" y="1005840"/>
                </a:cubicBezTo>
                <a:cubicBezTo>
                  <a:pt x="1984248" y="996696"/>
                  <a:pt x="1984248" y="987552"/>
                  <a:pt x="1984248" y="987552"/>
                </a:cubicBezTo>
                <a:lnTo>
                  <a:pt x="2002536" y="987552"/>
                </a:lnTo>
                <a:moveTo>
                  <a:pt x="9144" y="1097280"/>
                </a:moveTo>
                <a:cubicBezTo>
                  <a:pt x="0" y="1088136"/>
                  <a:pt x="0" y="1078992"/>
                  <a:pt x="0" y="1060704"/>
                </a:cubicBezTo>
                <a:lnTo>
                  <a:pt x="27432" y="1060704"/>
                </a:lnTo>
                <a:cubicBezTo>
                  <a:pt x="27432" y="1069848"/>
                  <a:pt x="27432" y="1088136"/>
                  <a:pt x="27432" y="1097280"/>
                </a:cubicBezTo>
                <a:lnTo>
                  <a:pt x="9144" y="1097280"/>
                </a:lnTo>
                <a:moveTo>
                  <a:pt x="2002536" y="1060704"/>
                </a:moveTo>
                <a:cubicBezTo>
                  <a:pt x="2002536" y="1078992"/>
                  <a:pt x="2002536" y="1088136"/>
                  <a:pt x="2002536" y="1097280"/>
                </a:cubicBezTo>
                <a:lnTo>
                  <a:pt x="1975104" y="1097280"/>
                </a:lnTo>
                <a:cubicBezTo>
                  <a:pt x="1975104" y="1088136"/>
                  <a:pt x="1975104" y="1069848"/>
                  <a:pt x="1975104" y="1060704"/>
                </a:cubicBezTo>
                <a:lnTo>
                  <a:pt x="2002536" y="1060704"/>
                </a:lnTo>
                <a:moveTo>
                  <a:pt x="18288" y="1179576"/>
                </a:moveTo>
                <a:cubicBezTo>
                  <a:pt x="9144" y="1170432"/>
                  <a:pt x="9144" y="1152144"/>
                  <a:pt x="9144" y="1143000"/>
                </a:cubicBezTo>
                <a:lnTo>
                  <a:pt x="36576" y="1133856"/>
                </a:lnTo>
                <a:cubicBezTo>
                  <a:pt x="36576" y="1152144"/>
                  <a:pt x="36576" y="1161288"/>
                  <a:pt x="36576" y="1179576"/>
                </a:cubicBezTo>
                <a:lnTo>
                  <a:pt x="18288" y="1179576"/>
                </a:lnTo>
                <a:moveTo>
                  <a:pt x="1993392" y="1143000"/>
                </a:moveTo>
                <a:cubicBezTo>
                  <a:pt x="1993392" y="1152144"/>
                  <a:pt x="1993392" y="1170432"/>
                  <a:pt x="1993392" y="1179576"/>
                </a:cubicBezTo>
                <a:lnTo>
                  <a:pt x="1965960" y="1179576"/>
                </a:lnTo>
                <a:cubicBezTo>
                  <a:pt x="1965960" y="1161288"/>
                  <a:pt x="1965960" y="1152144"/>
                  <a:pt x="1975104" y="1133856"/>
                </a:cubicBezTo>
                <a:lnTo>
                  <a:pt x="1993392" y="1143000"/>
                </a:lnTo>
                <a:moveTo>
                  <a:pt x="36576" y="1252728"/>
                </a:moveTo>
                <a:cubicBezTo>
                  <a:pt x="27432" y="1243584"/>
                  <a:pt x="27432" y="1234440"/>
                  <a:pt x="27432" y="1216152"/>
                </a:cubicBezTo>
                <a:lnTo>
                  <a:pt x="45720" y="1216152"/>
                </a:lnTo>
                <a:cubicBezTo>
                  <a:pt x="54864" y="1225296"/>
                  <a:pt x="54864" y="1234440"/>
                  <a:pt x="54864" y="1252728"/>
                </a:cubicBezTo>
                <a:lnTo>
                  <a:pt x="36576" y="1252728"/>
                </a:lnTo>
                <a:moveTo>
                  <a:pt x="1984248" y="1216152"/>
                </a:moveTo>
                <a:cubicBezTo>
                  <a:pt x="1984248" y="1234440"/>
                  <a:pt x="1975104" y="1243584"/>
                  <a:pt x="1975104" y="1252728"/>
                </a:cubicBezTo>
                <a:lnTo>
                  <a:pt x="1947672" y="1252728"/>
                </a:lnTo>
                <a:cubicBezTo>
                  <a:pt x="1956816" y="1234440"/>
                  <a:pt x="1956816" y="1225296"/>
                  <a:pt x="1956816" y="1216152"/>
                </a:cubicBezTo>
                <a:lnTo>
                  <a:pt x="1984248" y="1216152"/>
                </a:lnTo>
                <a:moveTo>
                  <a:pt x="54864" y="1335024"/>
                </a:moveTo>
                <a:cubicBezTo>
                  <a:pt x="54864" y="1316736"/>
                  <a:pt x="45720" y="1307592"/>
                  <a:pt x="45720" y="1298448"/>
                </a:cubicBezTo>
                <a:lnTo>
                  <a:pt x="64008" y="1289304"/>
                </a:lnTo>
                <a:cubicBezTo>
                  <a:pt x="73152" y="1298448"/>
                  <a:pt x="73152" y="1307592"/>
                  <a:pt x="82296" y="1325880"/>
                </a:cubicBezTo>
                <a:lnTo>
                  <a:pt x="54864" y="1335024"/>
                </a:lnTo>
                <a:moveTo>
                  <a:pt x="1965960" y="1298448"/>
                </a:moveTo>
                <a:cubicBezTo>
                  <a:pt x="1956816" y="1307592"/>
                  <a:pt x="1956816" y="1316736"/>
                  <a:pt x="1947672" y="1335024"/>
                </a:cubicBezTo>
                <a:lnTo>
                  <a:pt x="1929384" y="1325880"/>
                </a:lnTo>
                <a:cubicBezTo>
                  <a:pt x="1929384" y="1307592"/>
                  <a:pt x="1938528" y="1298448"/>
                  <a:pt x="1938528" y="1289304"/>
                </a:cubicBezTo>
                <a:lnTo>
                  <a:pt x="1965960" y="1298448"/>
                </a:lnTo>
                <a:moveTo>
                  <a:pt x="82296" y="1408176"/>
                </a:moveTo>
                <a:cubicBezTo>
                  <a:pt x="82296" y="1389888"/>
                  <a:pt x="73152" y="1380744"/>
                  <a:pt x="73152" y="1371600"/>
                </a:cubicBezTo>
                <a:lnTo>
                  <a:pt x="91440" y="1362456"/>
                </a:lnTo>
                <a:cubicBezTo>
                  <a:pt x="100584" y="1371600"/>
                  <a:pt x="100584" y="1380744"/>
                  <a:pt x="109728" y="1399032"/>
                </a:cubicBezTo>
                <a:lnTo>
                  <a:pt x="82296" y="1408176"/>
                </a:lnTo>
                <a:moveTo>
                  <a:pt x="1938528" y="1371600"/>
                </a:moveTo>
                <a:cubicBezTo>
                  <a:pt x="1929384" y="1380744"/>
                  <a:pt x="1929384" y="1389888"/>
                  <a:pt x="1920240" y="1408176"/>
                </a:cubicBezTo>
                <a:lnTo>
                  <a:pt x="1901952" y="1399032"/>
                </a:lnTo>
                <a:cubicBezTo>
                  <a:pt x="1901952" y="1380744"/>
                  <a:pt x="1911096" y="1371600"/>
                  <a:pt x="1911096" y="1362456"/>
                </a:cubicBezTo>
                <a:lnTo>
                  <a:pt x="1938528" y="1371600"/>
                </a:lnTo>
                <a:moveTo>
                  <a:pt x="118872" y="1472184"/>
                </a:moveTo>
                <a:cubicBezTo>
                  <a:pt x="109728" y="1463040"/>
                  <a:pt x="109728" y="1453896"/>
                  <a:pt x="100584" y="1444752"/>
                </a:cubicBezTo>
                <a:lnTo>
                  <a:pt x="118872" y="1426464"/>
                </a:lnTo>
                <a:cubicBezTo>
                  <a:pt x="128016" y="1444752"/>
                  <a:pt x="137160" y="1453896"/>
                  <a:pt x="137160" y="1463040"/>
                </a:cubicBezTo>
                <a:lnTo>
                  <a:pt x="118872" y="1472184"/>
                </a:lnTo>
                <a:moveTo>
                  <a:pt x="1901952" y="1444752"/>
                </a:moveTo>
                <a:cubicBezTo>
                  <a:pt x="1901952" y="1453896"/>
                  <a:pt x="1892808" y="1463040"/>
                  <a:pt x="1892808" y="1472184"/>
                </a:cubicBezTo>
                <a:lnTo>
                  <a:pt x="1865376" y="1463040"/>
                </a:lnTo>
                <a:cubicBezTo>
                  <a:pt x="1874520" y="1453896"/>
                  <a:pt x="1874520" y="1444752"/>
                  <a:pt x="1883664" y="1426464"/>
                </a:cubicBezTo>
                <a:lnTo>
                  <a:pt x="1901952" y="1444752"/>
                </a:lnTo>
                <a:moveTo>
                  <a:pt x="155448" y="1545336"/>
                </a:moveTo>
                <a:cubicBezTo>
                  <a:pt x="155448" y="1536192"/>
                  <a:pt x="146304" y="1517904"/>
                  <a:pt x="137160" y="1508760"/>
                </a:cubicBezTo>
                <a:lnTo>
                  <a:pt x="155448" y="1499616"/>
                </a:lnTo>
                <a:cubicBezTo>
                  <a:pt x="164592" y="1508760"/>
                  <a:pt x="173736" y="1517904"/>
                  <a:pt x="182880" y="1527048"/>
                </a:cubicBezTo>
                <a:lnTo>
                  <a:pt x="155448" y="1545336"/>
                </a:lnTo>
                <a:moveTo>
                  <a:pt x="1865376" y="1508760"/>
                </a:moveTo>
                <a:cubicBezTo>
                  <a:pt x="1865376" y="1517904"/>
                  <a:pt x="1856232" y="1536192"/>
                  <a:pt x="1847088" y="1545336"/>
                </a:cubicBezTo>
                <a:lnTo>
                  <a:pt x="1828800" y="1527048"/>
                </a:lnTo>
                <a:cubicBezTo>
                  <a:pt x="1837944" y="1517904"/>
                  <a:pt x="1837944" y="1508760"/>
                  <a:pt x="1847088" y="1499616"/>
                </a:cubicBezTo>
                <a:lnTo>
                  <a:pt x="1865376" y="1508760"/>
                </a:lnTo>
                <a:moveTo>
                  <a:pt x="201168" y="1609344"/>
                </a:moveTo>
                <a:cubicBezTo>
                  <a:pt x="192024" y="1600200"/>
                  <a:pt x="192024" y="1591056"/>
                  <a:pt x="182880" y="1572768"/>
                </a:cubicBezTo>
                <a:lnTo>
                  <a:pt x="201168" y="1563624"/>
                </a:lnTo>
                <a:cubicBezTo>
                  <a:pt x="210312" y="1572768"/>
                  <a:pt x="219456" y="1581912"/>
                  <a:pt x="219456" y="1591056"/>
                </a:cubicBezTo>
                <a:lnTo>
                  <a:pt x="201168" y="1609344"/>
                </a:lnTo>
                <a:moveTo>
                  <a:pt x="1828800" y="1572768"/>
                </a:moveTo>
                <a:cubicBezTo>
                  <a:pt x="1819656" y="1591056"/>
                  <a:pt x="1810512" y="1600200"/>
                  <a:pt x="1801368" y="1609344"/>
                </a:cubicBezTo>
                <a:lnTo>
                  <a:pt x="1783080" y="1591056"/>
                </a:lnTo>
                <a:cubicBezTo>
                  <a:pt x="1792224" y="1581912"/>
                  <a:pt x="1801368" y="1572768"/>
                  <a:pt x="1801368" y="1563624"/>
                </a:cubicBezTo>
                <a:lnTo>
                  <a:pt x="1828800" y="1572768"/>
                </a:lnTo>
                <a:moveTo>
                  <a:pt x="1783080" y="1636776"/>
                </a:moveTo>
                <a:cubicBezTo>
                  <a:pt x="1773936" y="1645920"/>
                  <a:pt x="1764792" y="1664208"/>
                  <a:pt x="1755648" y="1673352"/>
                </a:cubicBezTo>
                <a:lnTo>
                  <a:pt x="1737360" y="1655064"/>
                </a:lnTo>
                <a:cubicBezTo>
                  <a:pt x="1746504" y="1645920"/>
                  <a:pt x="1755648" y="1636776"/>
                  <a:pt x="1755648" y="1627632"/>
                </a:cubicBezTo>
                <a:lnTo>
                  <a:pt x="1783080" y="1636776"/>
                </a:lnTo>
                <a:moveTo>
                  <a:pt x="256032" y="1673352"/>
                </a:moveTo>
                <a:cubicBezTo>
                  <a:pt x="246888" y="1664208"/>
                  <a:pt x="237744" y="1645920"/>
                  <a:pt x="228600" y="1636776"/>
                </a:cubicBezTo>
                <a:lnTo>
                  <a:pt x="246888" y="1627632"/>
                </a:lnTo>
                <a:cubicBezTo>
                  <a:pt x="256032" y="1636776"/>
                  <a:pt x="265176" y="1645920"/>
                  <a:pt x="274320" y="1655064"/>
                </a:cubicBezTo>
                <a:lnTo>
                  <a:pt x="256032" y="1673352"/>
                </a:lnTo>
                <a:moveTo>
                  <a:pt x="1728216" y="1700784"/>
                </a:moveTo>
                <a:cubicBezTo>
                  <a:pt x="1719072" y="1709928"/>
                  <a:pt x="1709928" y="1719072"/>
                  <a:pt x="1700784" y="1728216"/>
                </a:cubicBezTo>
                <a:lnTo>
                  <a:pt x="1682496" y="1709928"/>
                </a:lnTo>
                <a:cubicBezTo>
                  <a:pt x="1691640" y="1700784"/>
                  <a:pt x="1700784" y="1691640"/>
                  <a:pt x="1709928" y="1682496"/>
                </a:cubicBezTo>
                <a:lnTo>
                  <a:pt x="1728216" y="1700784"/>
                </a:lnTo>
                <a:moveTo>
                  <a:pt x="310896" y="1728216"/>
                </a:moveTo>
                <a:cubicBezTo>
                  <a:pt x="301752" y="1719072"/>
                  <a:pt x="292608" y="1709928"/>
                  <a:pt x="283464" y="1700784"/>
                </a:cubicBezTo>
                <a:lnTo>
                  <a:pt x="301752" y="1682496"/>
                </a:lnTo>
                <a:cubicBezTo>
                  <a:pt x="310896" y="1691640"/>
                  <a:pt x="320040" y="1700784"/>
                  <a:pt x="329184" y="1709928"/>
                </a:cubicBezTo>
                <a:lnTo>
                  <a:pt x="310896" y="1728216"/>
                </a:lnTo>
                <a:moveTo>
                  <a:pt x="365760" y="1783080"/>
                </a:moveTo>
                <a:cubicBezTo>
                  <a:pt x="356616" y="1773936"/>
                  <a:pt x="347472" y="1764792"/>
                  <a:pt x="338328" y="1755648"/>
                </a:cubicBezTo>
                <a:lnTo>
                  <a:pt x="356616" y="1737360"/>
                </a:lnTo>
                <a:cubicBezTo>
                  <a:pt x="365760" y="1746504"/>
                  <a:pt x="374904" y="1755648"/>
                  <a:pt x="384048" y="1755648"/>
                </a:cubicBezTo>
                <a:lnTo>
                  <a:pt x="365760" y="1783080"/>
                </a:lnTo>
                <a:moveTo>
                  <a:pt x="1673352" y="1755648"/>
                </a:moveTo>
                <a:cubicBezTo>
                  <a:pt x="1664208" y="1764792"/>
                  <a:pt x="1645920" y="1773936"/>
                  <a:pt x="1636776" y="1783080"/>
                </a:cubicBezTo>
                <a:lnTo>
                  <a:pt x="1627632" y="1755648"/>
                </a:lnTo>
                <a:cubicBezTo>
                  <a:pt x="1636776" y="1755648"/>
                  <a:pt x="1645920" y="1746504"/>
                  <a:pt x="1655064" y="1737360"/>
                </a:cubicBezTo>
                <a:lnTo>
                  <a:pt x="1673352" y="1755648"/>
                </a:lnTo>
                <a:moveTo>
                  <a:pt x="429768" y="1828800"/>
                </a:moveTo>
                <a:cubicBezTo>
                  <a:pt x="420624" y="1819656"/>
                  <a:pt x="411480" y="1810512"/>
                  <a:pt x="393192" y="1801368"/>
                </a:cubicBezTo>
                <a:lnTo>
                  <a:pt x="411480" y="1783080"/>
                </a:lnTo>
                <a:cubicBezTo>
                  <a:pt x="420624" y="1792224"/>
                  <a:pt x="429768" y="1801368"/>
                  <a:pt x="448056" y="1801368"/>
                </a:cubicBezTo>
                <a:lnTo>
                  <a:pt x="429768" y="1828800"/>
                </a:lnTo>
                <a:moveTo>
                  <a:pt x="1609344" y="1801368"/>
                </a:moveTo>
                <a:cubicBezTo>
                  <a:pt x="1600200" y="1810512"/>
                  <a:pt x="1591056" y="1819656"/>
                  <a:pt x="1572768" y="1828800"/>
                </a:cubicBezTo>
                <a:lnTo>
                  <a:pt x="1563624" y="1801368"/>
                </a:lnTo>
                <a:cubicBezTo>
                  <a:pt x="1572768" y="1801368"/>
                  <a:pt x="1581912" y="1792224"/>
                  <a:pt x="1591056" y="1783080"/>
                </a:cubicBezTo>
                <a:lnTo>
                  <a:pt x="1609344" y="1801368"/>
                </a:lnTo>
                <a:moveTo>
                  <a:pt x="493776" y="1865376"/>
                </a:moveTo>
                <a:cubicBezTo>
                  <a:pt x="484632" y="1865376"/>
                  <a:pt x="475488" y="1856232"/>
                  <a:pt x="466344" y="1847088"/>
                </a:cubicBezTo>
                <a:lnTo>
                  <a:pt x="475488" y="1828800"/>
                </a:lnTo>
                <a:cubicBezTo>
                  <a:pt x="484632" y="1837944"/>
                  <a:pt x="493776" y="1837944"/>
                  <a:pt x="512064" y="1847088"/>
                </a:cubicBezTo>
                <a:lnTo>
                  <a:pt x="493776" y="1865376"/>
                </a:lnTo>
                <a:moveTo>
                  <a:pt x="1545336" y="1847088"/>
                </a:moveTo>
                <a:cubicBezTo>
                  <a:pt x="1536192" y="1856232"/>
                  <a:pt x="1517904" y="1865376"/>
                  <a:pt x="1508760" y="1865376"/>
                </a:cubicBezTo>
                <a:lnTo>
                  <a:pt x="1499616" y="1847088"/>
                </a:lnTo>
                <a:cubicBezTo>
                  <a:pt x="1508760" y="1837944"/>
                  <a:pt x="1517904" y="1837944"/>
                  <a:pt x="1527048" y="1828800"/>
                </a:cubicBezTo>
                <a:lnTo>
                  <a:pt x="1545336" y="1847088"/>
                </a:lnTo>
                <a:moveTo>
                  <a:pt x="566928" y="1901952"/>
                </a:moveTo>
                <a:cubicBezTo>
                  <a:pt x="557784" y="1901952"/>
                  <a:pt x="539496" y="1892808"/>
                  <a:pt x="530352" y="1892808"/>
                </a:cubicBezTo>
                <a:lnTo>
                  <a:pt x="539496" y="1865376"/>
                </a:lnTo>
                <a:cubicBezTo>
                  <a:pt x="557784" y="1874520"/>
                  <a:pt x="566928" y="1874520"/>
                  <a:pt x="576072" y="1883664"/>
                </a:cubicBezTo>
                <a:lnTo>
                  <a:pt x="566928" y="1901952"/>
                </a:lnTo>
                <a:moveTo>
                  <a:pt x="1472184" y="1892808"/>
                </a:moveTo>
                <a:cubicBezTo>
                  <a:pt x="1463040" y="1892808"/>
                  <a:pt x="1453896" y="1901952"/>
                  <a:pt x="1444752" y="1901952"/>
                </a:cubicBezTo>
                <a:lnTo>
                  <a:pt x="1426464" y="1883664"/>
                </a:lnTo>
                <a:cubicBezTo>
                  <a:pt x="1444752" y="1874520"/>
                  <a:pt x="1453896" y="1874520"/>
                  <a:pt x="1463040" y="1865376"/>
                </a:cubicBezTo>
                <a:lnTo>
                  <a:pt x="1472184" y="1892808"/>
                </a:lnTo>
                <a:moveTo>
                  <a:pt x="640080" y="1938528"/>
                </a:moveTo>
                <a:cubicBezTo>
                  <a:pt x="621792" y="1929384"/>
                  <a:pt x="612648" y="1929384"/>
                  <a:pt x="603504" y="1920240"/>
                </a:cubicBezTo>
                <a:lnTo>
                  <a:pt x="612648" y="1901952"/>
                </a:lnTo>
                <a:cubicBezTo>
                  <a:pt x="621792" y="1901952"/>
                  <a:pt x="630936" y="1911096"/>
                  <a:pt x="649224" y="1911096"/>
                </a:cubicBezTo>
                <a:lnTo>
                  <a:pt x="640080" y="1938528"/>
                </a:lnTo>
                <a:moveTo>
                  <a:pt x="1408176" y="1920240"/>
                </a:moveTo>
                <a:cubicBezTo>
                  <a:pt x="1389888" y="1929384"/>
                  <a:pt x="1380744" y="1929384"/>
                  <a:pt x="1371600" y="1938528"/>
                </a:cubicBezTo>
                <a:lnTo>
                  <a:pt x="1362456" y="1911096"/>
                </a:lnTo>
                <a:cubicBezTo>
                  <a:pt x="1371600" y="1911096"/>
                  <a:pt x="1380744" y="1901952"/>
                  <a:pt x="1399032" y="1901952"/>
                </a:cubicBezTo>
                <a:lnTo>
                  <a:pt x="1408176" y="1920240"/>
                </a:lnTo>
                <a:moveTo>
                  <a:pt x="713232" y="1965960"/>
                </a:moveTo>
                <a:cubicBezTo>
                  <a:pt x="694944" y="1956816"/>
                  <a:pt x="685800" y="1956816"/>
                  <a:pt x="676656" y="1947672"/>
                </a:cubicBezTo>
                <a:lnTo>
                  <a:pt x="685800" y="1929384"/>
                </a:lnTo>
                <a:cubicBezTo>
                  <a:pt x="694944" y="1929384"/>
                  <a:pt x="704088" y="1938528"/>
                  <a:pt x="722376" y="1938528"/>
                </a:cubicBezTo>
                <a:lnTo>
                  <a:pt x="713232" y="1965960"/>
                </a:lnTo>
                <a:moveTo>
                  <a:pt x="1335024" y="1947672"/>
                </a:moveTo>
                <a:cubicBezTo>
                  <a:pt x="1316736" y="1956816"/>
                  <a:pt x="1307592" y="1956816"/>
                  <a:pt x="1298448" y="1965960"/>
                </a:cubicBezTo>
                <a:lnTo>
                  <a:pt x="1289304" y="1938528"/>
                </a:lnTo>
                <a:cubicBezTo>
                  <a:pt x="1298448" y="1938528"/>
                  <a:pt x="1307592" y="1929384"/>
                  <a:pt x="1325880" y="1929384"/>
                </a:cubicBezTo>
                <a:lnTo>
                  <a:pt x="1335024" y="1947672"/>
                </a:lnTo>
                <a:moveTo>
                  <a:pt x="786384" y="1984248"/>
                </a:moveTo>
                <a:cubicBezTo>
                  <a:pt x="777240" y="1984248"/>
                  <a:pt x="758952" y="1975104"/>
                  <a:pt x="749808" y="1975104"/>
                </a:cubicBezTo>
                <a:lnTo>
                  <a:pt x="758952" y="1947672"/>
                </a:lnTo>
                <a:cubicBezTo>
                  <a:pt x="768096" y="1956816"/>
                  <a:pt x="777240" y="1956816"/>
                  <a:pt x="795528" y="1956816"/>
                </a:cubicBezTo>
                <a:lnTo>
                  <a:pt x="786384" y="1984248"/>
                </a:lnTo>
                <a:moveTo>
                  <a:pt x="1252728" y="1975104"/>
                </a:moveTo>
                <a:cubicBezTo>
                  <a:pt x="1243584" y="1975104"/>
                  <a:pt x="1234440" y="1984248"/>
                  <a:pt x="1216152" y="1984248"/>
                </a:cubicBezTo>
                <a:lnTo>
                  <a:pt x="1216152" y="1956816"/>
                </a:lnTo>
                <a:cubicBezTo>
                  <a:pt x="1225296" y="1956816"/>
                  <a:pt x="1234440" y="1956816"/>
                  <a:pt x="1252728" y="1947672"/>
                </a:cubicBezTo>
                <a:lnTo>
                  <a:pt x="1252728" y="1975104"/>
                </a:lnTo>
                <a:moveTo>
                  <a:pt x="868680" y="1993392"/>
                </a:moveTo>
                <a:cubicBezTo>
                  <a:pt x="850392" y="1993392"/>
                  <a:pt x="841248" y="1993392"/>
                  <a:pt x="822960" y="1993392"/>
                </a:cubicBezTo>
                <a:lnTo>
                  <a:pt x="832104" y="1965960"/>
                </a:lnTo>
                <a:cubicBezTo>
                  <a:pt x="841248" y="1965960"/>
                  <a:pt x="859536" y="1965960"/>
                  <a:pt x="868680" y="1975104"/>
                </a:cubicBezTo>
                <a:lnTo>
                  <a:pt x="868680" y="1993392"/>
                </a:lnTo>
                <a:moveTo>
                  <a:pt x="1179576" y="1993392"/>
                </a:moveTo>
                <a:cubicBezTo>
                  <a:pt x="1170432" y="1993392"/>
                  <a:pt x="1152144" y="1993392"/>
                  <a:pt x="1143000" y="1993392"/>
                </a:cubicBezTo>
                <a:lnTo>
                  <a:pt x="1133856" y="1975104"/>
                </a:lnTo>
                <a:cubicBezTo>
                  <a:pt x="1152144" y="1965960"/>
                  <a:pt x="1161288" y="1965960"/>
                  <a:pt x="1179576" y="1965960"/>
                </a:cubicBezTo>
                <a:lnTo>
                  <a:pt x="1179576" y="1993392"/>
                </a:lnTo>
                <a:moveTo>
                  <a:pt x="941832" y="2002536"/>
                </a:moveTo>
                <a:cubicBezTo>
                  <a:pt x="932688" y="2002536"/>
                  <a:pt x="914400" y="2002536"/>
                  <a:pt x="905256" y="2002536"/>
                </a:cubicBezTo>
                <a:lnTo>
                  <a:pt x="905256" y="1975104"/>
                </a:lnTo>
                <a:cubicBezTo>
                  <a:pt x="923544" y="1975104"/>
                  <a:pt x="932688" y="1975104"/>
                  <a:pt x="941832" y="1975104"/>
                </a:cubicBezTo>
                <a:lnTo>
                  <a:pt x="941832" y="2002536"/>
                </a:lnTo>
                <a:moveTo>
                  <a:pt x="1097280" y="2002536"/>
                </a:moveTo>
                <a:cubicBezTo>
                  <a:pt x="1088136" y="2002536"/>
                  <a:pt x="1078992" y="2002536"/>
                  <a:pt x="1060704" y="2002536"/>
                </a:cubicBezTo>
                <a:lnTo>
                  <a:pt x="1060704" y="1975104"/>
                </a:lnTo>
                <a:cubicBezTo>
                  <a:pt x="1069848" y="1975104"/>
                  <a:pt x="1088136" y="1975104"/>
                  <a:pt x="1097280" y="1975104"/>
                </a:cubicBezTo>
                <a:lnTo>
                  <a:pt x="1097280" y="2002536"/>
                </a:lnTo>
                <a:moveTo>
                  <a:pt x="1005840" y="2002536"/>
                </a:moveTo>
                <a:cubicBezTo>
                  <a:pt x="996696" y="2002536"/>
                  <a:pt x="987552" y="2002536"/>
                  <a:pt x="987552" y="2002536"/>
                </a:cubicBezTo>
                <a:lnTo>
                  <a:pt x="987552" y="1984248"/>
                </a:lnTo>
                <a:cubicBezTo>
                  <a:pt x="987552" y="1984248"/>
                  <a:pt x="996696" y="1984248"/>
                  <a:pt x="1005840" y="1984248"/>
                </a:cubicBezTo>
                <a:cubicBezTo>
                  <a:pt x="1005840" y="1984248"/>
                  <a:pt x="1014984" y="1984248"/>
                  <a:pt x="1024128" y="1984248"/>
                </a:cubicBezTo>
                <a:lnTo>
                  <a:pt x="1024128" y="2002536"/>
                </a:lnTo>
                <a:cubicBezTo>
                  <a:pt x="1014984" y="2002536"/>
                  <a:pt x="1005840" y="2002536"/>
                  <a:pt x="1005840" y="2002536"/>
                </a:cubicBezTo>
              </a:path>
            </a:pathLst>
          </a:custGeom>
          <a:solidFill>
            <a:schemeClr val="accent1">
              <a:alpha val="38000"/>
            </a:schemeClr>
          </a:solidFill>
        </p:spPr>
        <p:txBody>
          <a:bodyPr anchor="ctr" anchorCtr="0">
            <a:noAutofit/>
          </a:bodyPr>
          <a:p>
            <a:pPr lvl="0" algn="ctr">
              <a:buClrTx/>
              <a:buSzTx/>
              <a:buFontTx/>
            </a:pPr>
            <a:r>
              <a:rPr lang="zh-CN" altLang="en-US" sz="2800" b="1">
                <a:solidFill>
                  <a:schemeClr val="accent1"/>
                </a:solidFill>
                <a:sym typeface="+mn-ea"/>
              </a:rPr>
              <a:t>添加标题</a:t>
            </a:r>
            <a:endParaRPr lang="zh-CN" altLang="en-US" sz="2800" b="1">
              <a:solidFill>
                <a:schemeClr val="accent1"/>
              </a:solidFill>
              <a:sym typeface="+mn-ea"/>
            </a:endParaRPr>
          </a:p>
        </p:txBody>
      </p:sp>
      <p:pic>
        <p:nvPicPr>
          <p:cNvPr id="18" name="图片 16" descr="343439383331313b343532303033323bd3a6d3c3b9dcc0ed"/>
          <p:cNvPicPr>
            <a:picLocks noChangeAspect="1"/>
          </p:cNvPicPr>
          <p:nvPr>
            <p:custDataLst>
              <p:tags r:id="rId12"/>
            </p:custDataLst>
          </p:nvPr>
        </p:nvPicPr>
        <p:blipFill>
          <a:blip r:embed="rId13">
            <a:extLst>
              <a:ext uri="{96DAC541-7B7A-43D3-8B79-37D633B846F1}">
                <asvg:svgBlip xmlns:asvg="http://schemas.microsoft.com/office/drawing/2016/SVG/main" r:embed="rId14"/>
              </a:ext>
            </a:extLst>
          </a:blip>
          <a:stretch>
            <a:fillRect/>
          </a:stretch>
        </p:blipFill>
        <p:spPr>
          <a:xfrm>
            <a:off x="6753263" y="2579280"/>
            <a:ext cx="316248" cy="316248"/>
          </a:xfrm>
          <a:prstGeom prst="rect">
            <a:avLst/>
          </a:prstGeom>
        </p:spPr>
      </p:pic>
      <p:pic>
        <p:nvPicPr>
          <p:cNvPr id="19" name="图片 15" descr="343439383331313b343532303033313bd3a6d3c3c9ccb3c7"/>
          <p:cNvPicPr>
            <a:picLocks noChangeAspect="1"/>
          </p:cNvPicPr>
          <p:nvPr>
            <p:custDataLst>
              <p:tags r:id="rId15"/>
            </p:custDataLst>
          </p:nvPr>
        </p:nvPicPr>
        <p:blipFill>
          <a:blip r:embed="rId16">
            <a:extLst>
              <a:ext uri="{96DAC541-7B7A-43D3-8B79-37D633B846F1}">
                <asvg:svgBlip xmlns:asvg="http://schemas.microsoft.com/office/drawing/2016/SVG/main" r:embed="rId17"/>
              </a:ext>
            </a:extLst>
          </a:blip>
          <a:stretch>
            <a:fillRect/>
          </a:stretch>
        </p:blipFill>
        <p:spPr>
          <a:xfrm>
            <a:off x="7221920" y="4311024"/>
            <a:ext cx="316883" cy="316883"/>
          </a:xfrm>
          <a:prstGeom prst="rect">
            <a:avLst/>
          </a:prstGeom>
        </p:spPr>
      </p:pic>
      <p:pic>
        <p:nvPicPr>
          <p:cNvPr id="20" name="图片 19" descr="343435383038363b343532323339393bd6b4d0d0d5aad2aa"/>
          <p:cNvPicPr>
            <a:picLocks noChangeAspect="1"/>
          </p:cNvPicPr>
          <p:nvPr>
            <p:custDataLst>
              <p:tags r:id="rId18"/>
            </p:custDataLst>
          </p:nvPr>
        </p:nvPicPr>
        <p:blipFill>
          <a:blip r:embed="rId19">
            <a:extLst>
              <a:ext uri="{96DAC541-7B7A-43D3-8B79-37D633B846F1}">
                <asvg:svgBlip xmlns:asvg="http://schemas.microsoft.com/office/drawing/2016/SVG/main" r:embed="rId20"/>
              </a:ext>
            </a:extLst>
          </a:blip>
          <a:stretch>
            <a:fillRect/>
          </a:stretch>
        </p:blipFill>
        <p:spPr>
          <a:xfrm>
            <a:off x="5655285" y="5203251"/>
            <a:ext cx="316883" cy="316883"/>
          </a:xfrm>
          <a:prstGeom prst="rect">
            <a:avLst/>
          </a:prstGeom>
        </p:spPr>
      </p:pic>
      <p:pic>
        <p:nvPicPr>
          <p:cNvPr id="21" name="图片 27" descr="333639373138363b343435303831343bb9b5cda8b9dcc0ed"/>
          <p:cNvPicPr>
            <a:picLocks noChangeAspect="1"/>
          </p:cNvPicPr>
          <p:nvPr>
            <p:custDataLst>
              <p:tags r:id="rId21"/>
            </p:custDataLst>
          </p:nvPr>
        </p:nvPicPr>
        <p:blipFill>
          <a:blip r:embed="rId22">
            <a:extLst>
              <a:ext uri="{96DAC541-7B7A-43D3-8B79-37D633B846F1}">
                <asvg:svgBlip xmlns:asvg="http://schemas.microsoft.com/office/drawing/2016/SVG/main" r:embed="rId23"/>
              </a:ext>
            </a:extLst>
          </a:blip>
          <a:stretch>
            <a:fillRect/>
          </a:stretch>
        </p:blipFill>
        <p:spPr>
          <a:xfrm>
            <a:off x="4467766" y="3963024"/>
            <a:ext cx="316883" cy="316883"/>
          </a:xfrm>
          <a:prstGeom prst="rect">
            <a:avLst/>
          </a:prstGeom>
        </p:spPr>
      </p:pic>
      <p:sp>
        <p:nvSpPr>
          <p:cNvPr id="22" name="矩形 21"/>
          <p:cNvSpPr/>
          <p:nvPr>
            <p:custDataLst>
              <p:tags r:id="rId24"/>
            </p:custDataLst>
          </p:nvPr>
        </p:nvSpPr>
        <p:spPr>
          <a:xfrm>
            <a:off x="8284336" y="1958849"/>
            <a:ext cx="3316796" cy="1444708"/>
          </a:xfrm>
          <a:prstGeom prst="rect">
            <a:avLst/>
          </a:prstGeom>
          <a:noFill/>
        </p:spPr>
        <p:txBody>
          <a:bodyPr wrap="square" lIns="0" tIns="0" rIns="0" bIns="0" rtlCol="0" anchor="t" anchorCtr="0">
            <a:noAutofit/>
          </a:bodyPr>
          <a:p>
            <a:pPr algn="l">
              <a:lnSpc>
                <a:spcPct val="150000"/>
              </a:lnSpc>
              <a:spcBef>
                <a:spcPct val="0"/>
              </a:spcBef>
              <a:spcAft>
                <a:spcPct val="0"/>
              </a:spcAft>
            </a:pPr>
            <a:r>
              <a:rPr lang="zh-CN" altLang="en-US" sz="1200">
                <a:solidFill>
                  <a:schemeClr val="tx1">
                    <a:lumMod val="85000"/>
                    <a:lumOff val="15000"/>
                  </a:schemeClr>
                </a:solidFill>
                <a:latin typeface="+mn-ea"/>
                <a:cs typeface="+mn-ea"/>
              </a:rPr>
              <a:t>功能描述：限制对系统资源的访问。</a:t>
            </a:r>
            <a:endParaRPr lang="zh-CN" altLang="en-US" sz="1200">
              <a:solidFill>
                <a:schemeClr val="tx1">
                  <a:lumMod val="85000"/>
                  <a:lumOff val="15000"/>
                </a:schemeClr>
              </a:solidFill>
              <a:latin typeface="+mn-ea"/>
              <a:cs typeface="+mn-ea"/>
            </a:endParaRPr>
          </a:p>
        </p:txBody>
      </p:sp>
      <p:sp>
        <p:nvSpPr>
          <p:cNvPr id="23" name="矩形 22"/>
          <p:cNvSpPr/>
          <p:nvPr>
            <p:custDataLst>
              <p:tags r:id="rId25"/>
            </p:custDataLst>
          </p:nvPr>
        </p:nvSpPr>
        <p:spPr>
          <a:xfrm>
            <a:off x="8284336" y="4411360"/>
            <a:ext cx="3316796" cy="1444708"/>
          </a:xfrm>
          <a:prstGeom prst="rect">
            <a:avLst/>
          </a:prstGeom>
          <a:noFill/>
        </p:spPr>
        <p:txBody>
          <a:bodyPr wrap="square" lIns="0" tIns="0" rIns="0" bIns="0" rtlCol="0" anchor="t" anchorCtr="0">
            <a:noAutofit/>
          </a:bodyPr>
          <a:p>
            <a:pPr algn="l">
              <a:lnSpc>
                <a:spcPct val="150000"/>
              </a:lnSpc>
              <a:spcBef>
                <a:spcPct val="0"/>
              </a:spcBef>
              <a:spcAft>
                <a:spcPct val="0"/>
              </a:spcAft>
            </a:pPr>
            <a:r>
              <a:rPr lang="zh-CN" altLang="en-US" sz="1200" dirty="0">
                <a:solidFill>
                  <a:schemeClr val="tx1">
                    <a:lumMod val="85000"/>
                    <a:lumOff val="15000"/>
                  </a:schemeClr>
                </a:solidFill>
                <a:latin typeface="+mn-ea"/>
                <a:cs typeface="+mn-ea"/>
              </a:rPr>
              <a:t>需求规格</a:t>
            </a:r>
            <a:endParaRPr lang="zh-CN" altLang="en-US" sz="1200" dirty="0">
              <a:solidFill>
                <a:schemeClr val="tx1">
                  <a:lumMod val="85000"/>
                  <a:lumOff val="15000"/>
                </a:schemeClr>
              </a:solidFill>
              <a:latin typeface="+mn-ea"/>
              <a:cs typeface="+mn-ea"/>
            </a:endParaRPr>
          </a:p>
        </p:txBody>
      </p:sp>
      <p:cxnSp>
        <p:nvCxnSpPr>
          <p:cNvPr id="24" name="直接连接符 23"/>
          <p:cNvCxnSpPr/>
          <p:nvPr>
            <p:custDataLst>
              <p:tags r:id="rId26"/>
            </p:custDataLst>
          </p:nvPr>
        </p:nvCxnSpPr>
        <p:spPr>
          <a:xfrm>
            <a:off x="7799168" y="4627908"/>
            <a:ext cx="419759" cy="0"/>
          </a:xfrm>
          <a:prstGeom prst="line">
            <a:avLst/>
          </a:prstGeom>
          <a:noFill/>
          <a:ln>
            <a:solidFill>
              <a:schemeClr val="accent1">
                <a:alpha val="70000"/>
              </a:schemeClr>
            </a:solidFill>
            <a:prstDash val="dash"/>
          </a:ln>
        </p:spPr>
        <p:style>
          <a:lnRef idx="2">
            <a:schemeClr val="accent1">
              <a:shade val="15000"/>
            </a:schemeClr>
          </a:lnRef>
          <a:fillRef idx="1">
            <a:schemeClr val="accent1"/>
          </a:fillRef>
          <a:effectRef idx="0">
            <a:schemeClr val="accent1"/>
          </a:effectRef>
          <a:fontRef idx="minor">
            <a:schemeClr val="lt1"/>
          </a:fontRef>
        </p:style>
      </p:cxnSp>
      <p:sp>
        <p:nvSpPr>
          <p:cNvPr id="25" name="任意多边形: 形状 88"/>
          <p:cNvSpPr/>
          <p:nvPr>
            <p:custDataLst>
              <p:tags r:id="rId27"/>
            </p:custDataLst>
          </p:nvPr>
        </p:nvSpPr>
        <p:spPr>
          <a:xfrm>
            <a:off x="7279708" y="2284623"/>
            <a:ext cx="939219" cy="236869"/>
          </a:xfrm>
          <a:custGeom>
            <a:avLst/>
            <a:gdLst>
              <a:gd name="connsiteX0" fmla="*/ 0 w 1479"/>
              <a:gd name="connsiteY0" fmla="*/ 373 h 373"/>
              <a:gd name="connsiteX1" fmla="*/ 288 w 1479"/>
              <a:gd name="connsiteY1" fmla="*/ 0 h 373"/>
              <a:gd name="connsiteX2" fmla="*/ 1479 w 1479"/>
              <a:gd name="connsiteY2" fmla="*/ 4 h 373"/>
            </a:gdLst>
            <a:ahLst/>
            <a:cxnLst>
              <a:cxn ang="0">
                <a:pos x="connsiteX0" y="connsiteY0"/>
              </a:cxn>
              <a:cxn ang="0">
                <a:pos x="connsiteX1" y="connsiteY1"/>
              </a:cxn>
              <a:cxn ang="0">
                <a:pos x="connsiteX2" y="connsiteY2"/>
              </a:cxn>
            </a:cxnLst>
            <a:rect l="l" t="t" r="r" b="b"/>
            <a:pathLst>
              <a:path w="1479" h="373">
                <a:moveTo>
                  <a:pt x="0" y="373"/>
                </a:moveTo>
                <a:lnTo>
                  <a:pt x="288" y="0"/>
                </a:lnTo>
                <a:lnTo>
                  <a:pt x="1479" y="4"/>
                </a:lnTo>
              </a:path>
            </a:pathLst>
          </a:custGeom>
          <a:no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8"/>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zh-CN" altLang="en-US"/>
              <a:t>用户故事/用例</a:t>
            </a:r>
            <a:endParaRPr lang="zh-CN" altLang="en-US"/>
          </a:p>
        </p:txBody>
      </p:sp>
      <p:sp>
        <p:nvSpPr>
          <p:cNvPr id="5" name="副标题"/>
          <p:cNvSpPr>
            <a:spLocks noGrp="1"/>
          </p:cNvSpPr>
          <p:nvPr>
            <p:ph type="body" idx="1"/>
            <p:custDataLst>
              <p:tags r:id="rId2"/>
            </p:custDataLst>
          </p:nvPr>
        </p:nvSpPr>
        <p:spPr/>
        <p:txBody>
          <a:bodyPr/>
          <a:lstStyle/>
          <a:p>
            <a:r>
              <a:rPr lang="zh-CN" altLang="en-US"/>
              <a:t>章节副标题</a:t>
            </a:r>
            <a:endParaRPr lang="zh-CN" altLang="en-US"/>
          </a:p>
        </p:txBody>
      </p:sp>
      <p:sp>
        <p:nvSpPr>
          <p:cNvPr id="6" name="节编号"/>
          <p:cNvSpPr>
            <a:spLocks noGrp="1"/>
          </p:cNvSpPr>
          <p:nvPr>
            <p:ph type="body" sz="quarter" idx="13"/>
            <p:custDataLst>
              <p:tags r:id="rId3"/>
            </p:custDataLst>
          </p:nvPr>
        </p:nvSpPr>
        <p:spPr/>
        <p:txBody>
          <a:bodyPr>
            <a:normAutofit fontScale="97500" lnSpcReduction="10000"/>
          </a:bodyPr>
          <a:lstStyle/>
          <a:p>
            <a:r>
              <a:rPr lang="en-US" altLang="zh-CN"/>
              <a:t>06</a:t>
            </a:r>
            <a:endParaRPr lang="en-US" altLang="zh-CN"/>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8"/>
          <p:cNvSpPr/>
          <p:nvPr>
            <p:custDataLst>
              <p:tags r:id="rId1"/>
            </p:custDataLst>
          </p:nvPr>
        </p:nvSpPr>
        <p:spPr>
          <a:xfrm>
            <a:off x="809051" y="1159920"/>
            <a:ext cx="3600624" cy="1824126"/>
          </a:xfrm>
          <a:custGeom>
            <a:avLst/>
            <a:gdLst>
              <a:gd name="connsiteX0" fmla="*/ 2381250 w 3600450"/>
              <a:gd name="connsiteY0" fmla="*/ 0 h 1752600"/>
              <a:gd name="connsiteX1" fmla="*/ 3600450 w 3600450"/>
              <a:gd name="connsiteY1" fmla="*/ 1752600 h 1752600"/>
              <a:gd name="connsiteX2" fmla="*/ 0 w 3600450"/>
              <a:gd name="connsiteY2" fmla="*/ 1752600 h 1752600"/>
              <a:gd name="connsiteX3" fmla="*/ 2381250 w 3600450"/>
              <a:gd name="connsiteY3" fmla="*/ 0 h 1752600"/>
              <a:gd name="connsiteX0-1" fmla="*/ 2371725 w 3600450"/>
              <a:gd name="connsiteY0-2" fmla="*/ 0 h 1824038"/>
              <a:gd name="connsiteX1-3" fmla="*/ 3600450 w 3600450"/>
              <a:gd name="connsiteY1-4" fmla="*/ 1824038 h 1824038"/>
              <a:gd name="connsiteX2-5" fmla="*/ 0 w 3600450"/>
              <a:gd name="connsiteY2-6" fmla="*/ 1824038 h 1824038"/>
              <a:gd name="connsiteX3-7" fmla="*/ 2371725 w 3600450"/>
              <a:gd name="connsiteY3-8" fmla="*/ 0 h 1824038"/>
            </a:gdLst>
            <a:ahLst/>
            <a:cxnLst>
              <a:cxn ang="0">
                <a:pos x="connsiteX0-1" y="connsiteY0-2"/>
              </a:cxn>
              <a:cxn ang="0">
                <a:pos x="connsiteX1-3" y="connsiteY1-4"/>
              </a:cxn>
              <a:cxn ang="0">
                <a:pos x="connsiteX2-5" y="connsiteY2-6"/>
              </a:cxn>
              <a:cxn ang="0">
                <a:pos x="connsiteX3-7" y="connsiteY3-8"/>
              </a:cxn>
            </a:cxnLst>
            <a:rect l="l" t="t" r="r" b="b"/>
            <a:pathLst>
              <a:path w="3600450" h="1824038">
                <a:moveTo>
                  <a:pt x="2371725" y="0"/>
                </a:moveTo>
                <a:lnTo>
                  <a:pt x="3600450" y="1824038"/>
                </a:lnTo>
                <a:lnTo>
                  <a:pt x="0" y="1824038"/>
                </a:lnTo>
                <a:lnTo>
                  <a:pt x="2371725" y="0"/>
                </a:lnTo>
                <a:close/>
              </a:path>
            </a:pathLst>
          </a:custGeom>
          <a:gradFill>
            <a:gsLst>
              <a:gs pos="59000">
                <a:schemeClr val="accent1">
                  <a:lumMod val="60000"/>
                  <a:lumOff val="40000"/>
                  <a:alpha val="0"/>
                </a:schemeClr>
              </a:gs>
              <a:gs pos="3000">
                <a:schemeClr val="accent1">
                  <a:lumMod val="60000"/>
                  <a:lumOff val="40000"/>
                  <a:alpha val="40000"/>
                </a:schemeClr>
              </a:gs>
            </a:gsLst>
            <a:lin ang="138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任意多边形: 形状 9"/>
          <p:cNvSpPr/>
          <p:nvPr>
            <p:custDataLst>
              <p:tags r:id="rId2"/>
            </p:custDataLst>
          </p:nvPr>
        </p:nvSpPr>
        <p:spPr>
          <a:xfrm flipH="1">
            <a:off x="7206899" y="1147220"/>
            <a:ext cx="3600624" cy="1824126"/>
          </a:xfrm>
          <a:custGeom>
            <a:avLst/>
            <a:gdLst>
              <a:gd name="connsiteX0" fmla="*/ 2381250 w 3600450"/>
              <a:gd name="connsiteY0" fmla="*/ 0 h 1752600"/>
              <a:gd name="connsiteX1" fmla="*/ 3600450 w 3600450"/>
              <a:gd name="connsiteY1" fmla="*/ 1752600 h 1752600"/>
              <a:gd name="connsiteX2" fmla="*/ 0 w 3600450"/>
              <a:gd name="connsiteY2" fmla="*/ 1752600 h 1752600"/>
              <a:gd name="connsiteX3" fmla="*/ 2381250 w 3600450"/>
              <a:gd name="connsiteY3" fmla="*/ 0 h 1752600"/>
              <a:gd name="connsiteX0-1" fmla="*/ 2371725 w 3600450"/>
              <a:gd name="connsiteY0-2" fmla="*/ 0 h 1824038"/>
              <a:gd name="connsiteX1-3" fmla="*/ 3600450 w 3600450"/>
              <a:gd name="connsiteY1-4" fmla="*/ 1824038 h 1824038"/>
              <a:gd name="connsiteX2-5" fmla="*/ 0 w 3600450"/>
              <a:gd name="connsiteY2-6" fmla="*/ 1824038 h 1824038"/>
              <a:gd name="connsiteX3-7" fmla="*/ 2371725 w 3600450"/>
              <a:gd name="connsiteY3-8" fmla="*/ 0 h 1824038"/>
            </a:gdLst>
            <a:ahLst/>
            <a:cxnLst>
              <a:cxn ang="0">
                <a:pos x="connsiteX0-1" y="connsiteY0-2"/>
              </a:cxn>
              <a:cxn ang="0">
                <a:pos x="connsiteX1-3" y="connsiteY1-4"/>
              </a:cxn>
              <a:cxn ang="0">
                <a:pos x="connsiteX2-5" y="connsiteY2-6"/>
              </a:cxn>
              <a:cxn ang="0">
                <a:pos x="connsiteX3-7" y="connsiteY3-8"/>
              </a:cxn>
            </a:cxnLst>
            <a:rect l="l" t="t" r="r" b="b"/>
            <a:pathLst>
              <a:path w="3600450" h="1824038">
                <a:moveTo>
                  <a:pt x="2371725" y="0"/>
                </a:moveTo>
                <a:lnTo>
                  <a:pt x="3600450" y="1824038"/>
                </a:lnTo>
                <a:lnTo>
                  <a:pt x="0" y="1824038"/>
                </a:lnTo>
                <a:lnTo>
                  <a:pt x="2371725" y="0"/>
                </a:lnTo>
                <a:close/>
              </a:path>
            </a:pathLst>
          </a:custGeom>
          <a:gradFill>
            <a:gsLst>
              <a:gs pos="59000">
                <a:schemeClr val="accent1">
                  <a:lumMod val="60000"/>
                  <a:lumOff val="40000"/>
                  <a:alpha val="0"/>
                </a:schemeClr>
              </a:gs>
              <a:gs pos="3000">
                <a:schemeClr val="accent1">
                  <a:lumMod val="60000"/>
                  <a:lumOff val="40000"/>
                  <a:alpha val="40000"/>
                </a:schemeClr>
              </a:gs>
            </a:gsLst>
            <a:lin ang="138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任意多边形: 形状 17"/>
          <p:cNvSpPr/>
          <p:nvPr>
            <p:custDataLst>
              <p:tags r:id="rId3"/>
            </p:custDataLst>
          </p:nvPr>
        </p:nvSpPr>
        <p:spPr>
          <a:xfrm flipV="1">
            <a:off x="794446" y="2971699"/>
            <a:ext cx="3600624" cy="1824126"/>
          </a:xfrm>
          <a:custGeom>
            <a:avLst/>
            <a:gdLst>
              <a:gd name="connsiteX0" fmla="*/ 2381250 w 3600450"/>
              <a:gd name="connsiteY0" fmla="*/ 0 h 1752600"/>
              <a:gd name="connsiteX1" fmla="*/ 3600450 w 3600450"/>
              <a:gd name="connsiteY1" fmla="*/ 1752600 h 1752600"/>
              <a:gd name="connsiteX2" fmla="*/ 0 w 3600450"/>
              <a:gd name="connsiteY2" fmla="*/ 1752600 h 1752600"/>
              <a:gd name="connsiteX3" fmla="*/ 2381250 w 3600450"/>
              <a:gd name="connsiteY3" fmla="*/ 0 h 1752600"/>
              <a:gd name="connsiteX0-1" fmla="*/ 2371725 w 3600450"/>
              <a:gd name="connsiteY0-2" fmla="*/ 0 h 1824038"/>
              <a:gd name="connsiteX1-3" fmla="*/ 3600450 w 3600450"/>
              <a:gd name="connsiteY1-4" fmla="*/ 1824038 h 1824038"/>
              <a:gd name="connsiteX2-5" fmla="*/ 0 w 3600450"/>
              <a:gd name="connsiteY2-6" fmla="*/ 1824038 h 1824038"/>
              <a:gd name="connsiteX3-7" fmla="*/ 2371725 w 3600450"/>
              <a:gd name="connsiteY3-8" fmla="*/ 0 h 1824038"/>
            </a:gdLst>
            <a:ahLst/>
            <a:cxnLst>
              <a:cxn ang="0">
                <a:pos x="connsiteX0-1" y="connsiteY0-2"/>
              </a:cxn>
              <a:cxn ang="0">
                <a:pos x="connsiteX1-3" y="connsiteY1-4"/>
              </a:cxn>
              <a:cxn ang="0">
                <a:pos x="connsiteX2-5" y="connsiteY2-6"/>
              </a:cxn>
              <a:cxn ang="0">
                <a:pos x="connsiteX3-7" y="connsiteY3-8"/>
              </a:cxn>
            </a:cxnLst>
            <a:rect l="l" t="t" r="r" b="b"/>
            <a:pathLst>
              <a:path w="3600450" h="1824038">
                <a:moveTo>
                  <a:pt x="2371725" y="0"/>
                </a:moveTo>
                <a:lnTo>
                  <a:pt x="3600450" y="1824038"/>
                </a:lnTo>
                <a:lnTo>
                  <a:pt x="0" y="1824038"/>
                </a:lnTo>
                <a:lnTo>
                  <a:pt x="2371725" y="0"/>
                </a:lnTo>
                <a:close/>
              </a:path>
            </a:pathLst>
          </a:custGeom>
          <a:gradFill>
            <a:gsLst>
              <a:gs pos="59000">
                <a:schemeClr val="accent1">
                  <a:lumMod val="60000"/>
                  <a:lumOff val="40000"/>
                  <a:alpha val="0"/>
                </a:schemeClr>
              </a:gs>
              <a:gs pos="3000">
                <a:schemeClr val="accent1">
                  <a:lumMod val="60000"/>
                  <a:lumOff val="40000"/>
                  <a:alpha val="40000"/>
                </a:schemeClr>
              </a:gs>
            </a:gsLst>
            <a:lin ang="138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任意多边形: 形状 18"/>
          <p:cNvSpPr/>
          <p:nvPr>
            <p:custDataLst>
              <p:tags r:id="rId4"/>
            </p:custDataLst>
          </p:nvPr>
        </p:nvSpPr>
        <p:spPr>
          <a:xfrm flipH="1" flipV="1">
            <a:off x="7206899" y="2971699"/>
            <a:ext cx="3600624" cy="1824126"/>
          </a:xfrm>
          <a:custGeom>
            <a:avLst/>
            <a:gdLst>
              <a:gd name="connsiteX0" fmla="*/ 2381250 w 3600450"/>
              <a:gd name="connsiteY0" fmla="*/ 0 h 1752600"/>
              <a:gd name="connsiteX1" fmla="*/ 3600450 w 3600450"/>
              <a:gd name="connsiteY1" fmla="*/ 1752600 h 1752600"/>
              <a:gd name="connsiteX2" fmla="*/ 0 w 3600450"/>
              <a:gd name="connsiteY2" fmla="*/ 1752600 h 1752600"/>
              <a:gd name="connsiteX3" fmla="*/ 2381250 w 3600450"/>
              <a:gd name="connsiteY3" fmla="*/ 0 h 1752600"/>
              <a:gd name="connsiteX0-1" fmla="*/ 2371725 w 3600450"/>
              <a:gd name="connsiteY0-2" fmla="*/ 0 h 1824038"/>
              <a:gd name="connsiteX1-3" fmla="*/ 3600450 w 3600450"/>
              <a:gd name="connsiteY1-4" fmla="*/ 1824038 h 1824038"/>
              <a:gd name="connsiteX2-5" fmla="*/ 0 w 3600450"/>
              <a:gd name="connsiteY2-6" fmla="*/ 1824038 h 1824038"/>
              <a:gd name="connsiteX3-7" fmla="*/ 2371725 w 3600450"/>
              <a:gd name="connsiteY3-8" fmla="*/ 0 h 1824038"/>
            </a:gdLst>
            <a:ahLst/>
            <a:cxnLst>
              <a:cxn ang="0">
                <a:pos x="connsiteX0-1" y="connsiteY0-2"/>
              </a:cxn>
              <a:cxn ang="0">
                <a:pos x="connsiteX1-3" y="connsiteY1-4"/>
              </a:cxn>
              <a:cxn ang="0">
                <a:pos x="connsiteX2-5" y="connsiteY2-6"/>
              </a:cxn>
              <a:cxn ang="0">
                <a:pos x="connsiteX3-7" y="connsiteY3-8"/>
              </a:cxn>
            </a:cxnLst>
            <a:rect l="l" t="t" r="r" b="b"/>
            <a:pathLst>
              <a:path w="3600450" h="1824038">
                <a:moveTo>
                  <a:pt x="2371725" y="0"/>
                </a:moveTo>
                <a:lnTo>
                  <a:pt x="3600450" y="1824038"/>
                </a:lnTo>
                <a:lnTo>
                  <a:pt x="0" y="1824038"/>
                </a:lnTo>
                <a:lnTo>
                  <a:pt x="2371725" y="0"/>
                </a:lnTo>
                <a:close/>
              </a:path>
            </a:pathLst>
          </a:custGeom>
          <a:gradFill>
            <a:gsLst>
              <a:gs pos="59000">
                <a:schemeClr val="accent1">
                  <a:lumMod val="60000"/>
                  <a:lumOff val="40000"/>
                  <a:alpha val="0"/>
                </a:schemeClr>
              </a:gs>
              <a:gs pos="3000">
                <a:schemeClr val="accent1">
                  <a:lumMod val="60000"/>
                  <a:lumOff val="40000"/>
                  <a:alpha val="40000"/>
                </a:schemeClr>
              </a:gs>
            </a:gsLst>
            <a:lin ang="138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useBgFill="1">
        <p:nvSpPr>
          <p:cNvPr id="14" name="六边形 13"/>
          <p:cNvSpPr/>
          <p:nvPr>
            <p:custDataLst>
              <p:tags r:id="rId5"/>
            </p:custDataLst>
          </p:nvPr>
        </p:nvSpPr>
        <p:spPr>
          <a:xfrm>
            <a:off x="4381057" y="1742263"/>
            <a:ext cx="2868414" cy="2484120"/>
          </a:xfrm>
          <a:prstGeom prst="hexagon">
            <a:avLst>
              <a:gd name="adj" fmla="val 28868"/>
              <a:gd name="vf" fmla="val 115470"/>
            </a:avLst>
          </a:prstGeom>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六边形 14"/>
          <p:cNvSpPr/>
          <p:nvPr>
            <p:custDataLst>
              <p:tags r:id="rId6"/>
            </p:custDataLst>
          </p:nvPr>
        </p:nvSpPr>
        <p:spPr>
          <a:xfrm>
            <a:off x="4597602" y="1929597"/>
            <a:ext cx="2435161" cy="2108911"/>
          </a:xfrm>
          <a:prstGeom prst="hexagon">
            <a:avLst>
              <a:gd name="adj" fmla="val 28868"/>
              <a:gd name="vf" fmla="val 115470"/>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lIns="0" tIns="0" rIns="0" bIns="0" rtlCol="0" anchor="ctr">
            <a:noAutofit/>
          </a:bodyPr>
          <a:p>
            <a:pPr algn="ctr">
              <a:spcBef>
                <a:spcPct val="0"/>
              </a:spcBef>
              <a:spcAft>
                <a:spcPct val="0"/>
              </a:spcAft>
            </a:pPr>
            <a:r>
              <a:rPr lang="zh-CN" altLang="en-US" sz="2400" b="1" dirty="0">
                <a:solidFill>
                  <a:srgbClr val="FFFFFF"/>
                </a:solidFill>
                <a:latin typeface="+mn-ea"/>
                <a:cs typeface="+mn-ea"/>
                <a:sym typeface="+mn-ea"/>
              </a:rPr>
              <a:t>用户故事</a:t>
            </a:r>
            <a:endParaRPr lang="zh-CN" altLang="en-US" sz="2400" b="1" dirty="0">
              <a:solidFill>
                <a:srgbClr val="FFFFFF"/>
              </a:solidFill>
              <a:latin typeface="+mn-ea"/>
              <a:cs typeface="+mn-ea"/>
              <a:sym typeface="+mn-ea"/>
            </a:endParaRPr>
          </a:p>
          <a:p>
            <a:pPr algn="ctr">
              <a:spcBef>
                <a:spcPct val="0"/>
              </a:spcBef>
              <a:spcAft>
                <a:spcPct val="0"/>
              </a:spcAft>
            </a:pPr>
            <a:r>
              <a:rPr lang="zh-CN" altLang="en-US" sz="2400" b="1" dirty="0">
                <a:solidFill>
                  <a:srgbClr val="FFFFFF"/>
                </a:solidFill>
                <a:latin typeface="+mn-ea"/>
                <a:cs typeface="+mn-ea"/>
                <a:sym typeface="+mn-ea"/>
              </a:rPr>
              <a:t>用例</a:t>
            </a:r>
            <a:endParaRPr lang="zh-CN" altLang="en-US" sz="2400" b="1" dirty="0">
              <a:solidFill>
                <a:srgbClr val="FFFFFF"/>
              </a:solidFill>
              <a:latin typeface="+mn-ea"/>
              <a:cs typeface="+mn-ea"/>
              <a:sym typeface="+mn-ea"/>
            </a:endParaRPr>
          </a:p>
        </p:txBody>
      </p:sp>
      <p:sp>
        <p:nvSpPr>
          <p:cNvPr id="16" name="矩形 15"/>
          <p:cNvSpPr/>
          <p:nvPr>
            <p:custDataLst>
              <p:tags r:id="rId7"/>
            </p:custDataLst>
          </p:nvPr>
        </p:nvSpPr>
        <p:spPr>
          <a:xfrm>
            <a:off x="889000" y="267736"/>
            <a:ext cx="3492169" cy="1866423"/>
          </a:xfrm>
          <a:prstGeom prst="rect">
            <a:avLst/>
          </a:prstGeom>
          <a:noFill/>
        </p:spPr>
        <p:txBody>
          <a:bodyPr wrap="square" lIns="0" tIns="0" rIns="0" bIns="0" rtlCol="0" anchor="t" anchorCtr="0">
            <a:noAutofit/>
          </a:bodyPr>
          <a:p>
            <a:pPr algn="r">
              <a:lnSpc>
                <a:spcPct val="140000"/>
              </a:lnSpc>
              <a:spcBef>
                <a:spcPct val="0"/>
              </a:spcBef>
              <a:spcAft>
                <a:spcPct val="0"/>
              </a:spcAft>
            </a:pPr>
            <a:r>
              <a:rPr lang="zh-CN" altLang="en-US" sz="1400" dirty="0">
                <a:solidFill>
                  <a:schemeClr val="tx1">
                    <a:lumMod val="85000"/>
                    <a:lumOff val="15000"/>
                  </a:schemeClr>
                </a:solidFill>
                <a:latin typeface="+mn-ea"/>
                <a:cs typeface="+mn-ea"/>
              </a:rPr>
              <a:t>用户故事：教师创建新课程</a:t>
            </a:r>
            <a:endParaRPr lang="zh-CN" altLang="en-US" sz="1400" dirty="0">
              <a:solidFill>
                <a:schemeClr val="tx1">
                  <a:lumMod val="85000"/>
                  <a:lumOff val="15000"/>
                </a:schemeClr>
              </a:solidFill>
              <a:latin typeface="+mn-ea"/>
              <a:cs typeface="+mn-ea"/>
            </a:endParaRPr>
          </a:p>
          <a:p>
            <a:pPr algn="r">
              <a:lnSpc>
                <a:spcPct val="140000"/>
              </a:lnSpc>
              <a:spcBef>
                <a:spcPct val="0"/>
              </a:spcBef>
              <a:spcAft>
                <a:spcPct val="0"/>
              </a:spcAft>
            </a:pPr>
            <a:r>
              <a:rPr lang="zh-CN" altLang="en-US" sz="1400" dirty="0">
                <a:solidFill>
                  <a:schemeClr val="tx1">
                    <a:lumMod val="85000"/>
                    <a:lumOff val="15000"/>
                  </a:schemeClr>
                </a:solidFill>
                <a:latin typeface="+mn-ea"/>
                <a:cs typeface="+mn-ea"/>
              </a:rPr>
              <a:t>作为</a:t>
            </a:r>
            <a:r>
              <a:rPr lang="en-US" altLang="zh-CN" sz="1400" dirty="0">
                <a:solidFill>
                  <a:schemeClr val="tx1">
                    <a:lumMod val="85000"/>
                    <a:lumOff val="15000"/>
                  </a:schemeClr>
                </a:solidFill>
                <a:latin typeface="+mn-ea"/>
                <a:cs typeface="+mn-ea"/>
              </a:rPr>
              <a:t> </a:t>
            </a:r>
            <a:r>
              <a:rPr lang="zh-CN" altLang="en-US" sz="1400" dirty="0">
                <a:solidFill>
                  <a:schemeClr val="tx1">
                    <a:lumMod val="85000"/>
                    <a:lumOff val="15000"/>
                  </a:schemeClr>
                </a:solidFill>
                <a:latin typeface="+mn-ea"/>
                <a:cs typeface="+mn-ea"/>
              </a:rPr>
              <a:t>教师，</a:t>
            </a:r>
            <a:endParaRPr lang="zh-CN" altLang="en-US" sz="1400" dirty="0">
              <a:solidFill>
                <a:schemeClr val="tx1">
                  <a:lumMod val="85000"/>
                  <a:lumOff val="15000"/>
                </a:schemeClr>
              </a:solidFill>
              <a:latin typeface="+mn-ea"/>
              <a:cs typeface="+mn-ea"/>
            </a:endParaRPr>
          </a:p>
          <a:p>
            <a:pPr algn="r">
              <a:lnSpc>
                <a:spcPct val="140000"/>
              </a:lnSpc>
              <a:spcBef>
                <a:spcPct val="0"/>
              </a:spcBef>
              <a:spcAft>
                <a:spcPct val="0"/>
              </a:spcAft>
            </a:pPr>
            <a:r>
              <a:rPr lang="zh-CN" altLang="en-US" sz="1400" dirty="0">
                <a:solidFill>
                  <a:schemeClr val="tx1">
                    <a:lumMod val="85000"/>
                    <a:lumOff val="15000"/>
                  </a:schemeClr>
                </a:solidFill>
                <a:latin typeface="+mn-ea"/>
                <a:cs typeface="+mn-ea"/>
              </a:rPr>
              <a:t>我想要</a:t>
            </a:r>
            <a:r>
              <a:rPr lang="en-US" altLang="zh-CN" sz="1400" dirty="0">
                <a:solidFill>
                  <a:schemeClr val="tx1">
                    <a:lumMod val="85000"/>
                    <a:lumOff val="15000"/>
                  </a:schemeClr>
                </a:solidFill>
                <a:latin typeface="+mn-ea"/>
                <a:cs typeface="+mn-ea"/>
              </a:rPr>
              <a:t> </a:t>
            </a:r>
            <a:r>
              <a:rPr lang="zh-CN" altLang="en-US" sz="1400" dirty="0">
                <a:solidFill>
                  <a:schemeClr val="tx1">
                    <a:lumMod val="85000"/>
                    <a:lumOff val="15000"/>
                  </a:schemeClr>
                </a:solidFill>
                <a:latin typeface="+mn-ea"/>
                <a:cs typeface="+mn-ea"/>
              </a:rPr>
              <a:t>创建新课程，</a:t>
            </a:r>
            <a:endParaRPr lang="zh-CN" altLang="en-US" sz="1400" dirty="0">
              <a:solidFill>
                <a:schemeClr val="tx1">
                  <a:lumMod val="85000"/>
                  <a:lumOff val="15000"/>
                </a:schemeClr>
              </a:solidFill>
              <a:latin typeface="+mn-ea"/>
              <a:cs typeface="+mn-ea"/>
            </a:endParaRPr>
          </a:p>
          <a:p>
            <a:pPr algn="r">
              <a:lnSpc>
                <a:spcPct val="140000"/>
              </a:lnSpc>
              <a:spcBef>
                <a:spcPct val="0"/>
              </a:spcBef>
              <a:spcAft>
                <a:spcPct val="0"/>
              </a:spcAft>
            </a:pPr>
            <a:r>
              <a:rPr lang="zh-CN" altLang="en-US" sz="1400" dirty="0">
                <a:solidFill>
                  <a:schemeClr val="tx1">
                    <a:lumMod val="85000"/>
                    <a:lumOff val="15000"/>
                  </a:schemeClr>
                </a:solidFill>
                <a:latin typeface="+mn-ea"/>
                <a:cs typeface="+mn-ea"/>
              </a:rPr>
              <a:t>以便于</a:t>
            </a:r>
            <a:r>
              <a:rPr lang="en-US" altLang="zh-CN" sz="1400" dirty="0">
                <a:solidFill>
                  <a:schemeClr val="tx1">
                    <a:lumMod val="85000"/>
                    <a:lumOff val="15000"/>
                  </a:schemeClr>
                </a:solidFill>
                <a:latin typeface="+mn-ea"/>
                <a:cs typeface="+mn-ea"/>
              </a:rPr>
              <a:t> </a:t>
            </a:r>
            <a:r>
              <a:rPr lang="zh-CN" altLang="en-US" sz="1400" dirty="0">
                <a:solidFill>
                  <a:schemeClr val="tx1">
                    <a:lumMod val="85000"/>
                    <a:lumOff val="15000"/>
                  </a:schemeClr>
                </a:solidFill>
                <a:latin typeface="+mn-ea"/>
                <a:cs typeface="+mn-ea"/>
              </a:rPr>
              <a:t>管理学生的签到和出勤。</a:t>
            </a:r>
            <a:r>
              <a:rPr lang="zh-CN" altLang="en-US" sz="1400" dirty="0">
                <a:solidFill>
                  <a:schemeClr val="tx1">
                    <a:lumMod val="85000"/>
                    <a:lumOff val="15000"/>
                  </a:schemeClr>
                </a:solidFill>
                <a:latin typeface="+mn-ea"/>
                <a:cs typeface="+mn-ea"/>
              </a:rPr>
              <a:t>签到失败。</a:t>
            </a:r>
            <a:endParaRPr lang="zh-CN" altLang="en-US" sz="1400" dirty="0">
              <a:solidFill>
                <a:schemeClr val="tx1">
                  <a:lumMod val="85000"/>
                  <a:lumOff val="15000"/>
                </a:schemeClr>
              </a:solidFill>
              <a:latin typeface="+mn-ea"/>
              <a:cs typeface="+mn-ea"/>
            </a:endParaRPr>
          </a:p>
        </p:txBody>
      </p:sp>
      <p:sp>
        <p:nvSpPr>
          <p:cNvPr id="20" name="矩形 19"/>
          <p:cNvSpPr/>
          <p:nvPr>
            <p:custDataLst>
              <p:tags r:id="rId8"/>
            </p:custDataLst>
          </p:nvPr>
        </p:nvSpPr>
        <p:spPr>
          <a:xfrm>
            <a:off x="0" y="1737995"/>
            <a:ext cx="4423410" cy="1866265"/>
          </a:xfrm>
          <a:prstGeom prst="rect">
            <a:avLst/>
          </a:prstGeom>
          <a:noFill/>
        </p:spPr>
        <p:txBody>
          <a:bodyPr wrap="square" lIns="0" tIns="0" rIns="0" bIns="0" rtlCol="0" anchor="t" anchorCtr="0">
            <a:noAutofit/>
          </a:bodyPr>
          <a:p>
            <a:pPr algn="r">
              <a:lnSpc>
                <a:spcPct val="140000"/>
              </a:lnSpc>
              <a:spcBef>
                <a:spcPct val="0"/>
              </a:spcBef>
              <a:spcAft>
                <a:spcPct val="0"/>
              </a:spcAft>
            </a:pPr>
            <a:r>
              <a:rPr lang="zh-CN" altLang="en-US" sz="1400">
                <a:solidFill>
                  <a:schemeClr val="tx1">
                    <a:lumMod val="85000"/>
                    <a:lumOff val="15000"/>
                  </a:schemeClr>
                </a:solidFill>
                <a:latin typeface="+mn-ea"/>
                <a:cs typeface="+mn-ea"/>
              </a:rPr>
              <a:t>教师登录系统。</a:t>
            </a:r>
            <a:endParaRPr lang="zh-CN" altLang="en-US" sz="1400">
              <a:solidFill>
                <a:schemeClr val="tx1">
                  <a:lumMod val="85000"/>
                  <a:lumOff val="15000"/>
                </a:schemeClr>
              </a:solidFill>
              <a:latin typeface="+mn-ea"/>
              <a:cs typeface="+mn-ea"/>
            </a:endParaRPr>
          </a:p>
          <a:p>
            <a:pPr algn="r">
              <a:lnSpc>
                <a:spcPct val="140000"/>
              </a:lnSpc>
              <a:spcBef>
                <a:spcPct val="0"/>
              </a:spcBef>
              <a:spcAft>
                <a:spcPct val="0"/>
              </a:spcAft>
            </a:pPr>
            <a:r>
              <a:rPr lang="zh-CN" altLang="en-US" sz="1400">
                <a:solidFill>
                  <a:schemeClr val="tx1">
                    <a:lumMod val="85000"/>
                    <a:lumOff val="15000"/>
                  </a:schemeClr>
                </a:solidFill>
                <a:latin typeface="+mn-ea"/>
                <a:cs typeface="+mn-ea"/>
              </a:rPr>
              <a:t>教师导航至</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课程管理</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页面。</a:t>
            </a:r>
            <a:endParaRPr lang="zh-CN" altLang="en-US" sz="1400">
              <a:solidFill>
                <a:schemeClr val="tx1">
                  <a:lumMod val="85000"/>
                  <a:lumOff val="15000"/>
                </a:schemeClr>
              </a:solidFill>
              <a:latin typeface="+mn-ea"/>
              <a:cs typeface="+mn-ea"/>
            </a:endParaRPr>
          </a:p>
          <a:p>
            <a:pPr algn="r">
              <a:lnSpc>
                <a:spcPct val="140000"/>
              </a:lnSpc>
              <a:spcBef>
                <a:spcPct val="0"/>
              </a:spcBef>
              <a:spcAft>
                <a:spcPct val="0"/>
              </a:spcAft>
            </a:pPr>
            <a:r>
              <a:rPr lang="zh-CN" altLang="en-US" sz="1400">
                <a:solidFill>
                  <a:schemeClr val="tx1">
                    <a:lumMod val="85000"/>
                    <a:lumOff val="15000"/>
                  </a:schemeClr>
                </a:solidFill>
                <a:latin typeface="+mn-ea"/>
                <a:cs typeface="+mn-ea"/>
              </a:rPr>
              <a:t>教师点击</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添加新课程</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按钮。</a:t>
            </a:r>
            <a:endParaRPr lang="zh-CN" altLang="en-US" sz="1400">
              <a:solidFill>
                <a:schemeClr val="tx1">
                  <a:lumMod val="85000"/>
                  <a:lumOff val="15000"/>
                </a:schemeClr>
              </a:solidFill>
              <a:latin typeface="+mn-ea"/>
              <a:cs typeface="+mn-ea"/>
            </a:endParaRPr>
          </a:p>
          <a:p>
            <a:pPr algn="r">
              <a:lnSpc>
                <a:spcPct val="140000"/>
              </a:lnSpc>
              <a:spcBef>
                <a:spcPct val="0"/>
              </a:spcBef>
              <a:spcAft>
                <a:spcPct val="0"/>
              </a:spcAft>
            </a:pPr>
            <a:r>
              <a:rPr lang="zh-CN" altLang="en-US" sz="1400">
                <a:solidFill>
                  <a:schemeClr val="tx1">
                    <a:lumMod val="85000"/>
                    <a:lumOff val="15000"/>
                  </a:schemeClr>
                </a:solidFill>
                <a:latin typeface="+mn-ea"/>
                <a:cs typeface="+mn-ea"/>
              </a:rPr>
              <a:t>系统显示课程信息填写表单。</a:t>
            </a:r>
            <a:endParaRPr lang="zh-CN" altLang="en-US" sz="1400">
              <a:solidFill>
                <a:schemeClr val="tx1">
                  <a:lumMod val="85000"/>
                  <a:lumOff val="15000"/>
                </a:schemeClr>
              </a:solidFill>
              <a:latin typeface="+mn-ea"/>
              <a:cs typeface="+mn-ea"/>
            </a:endParaRPr>
          </a:p>
          <a:p>
            <a:pPr algn="r">
              <a:lnSpc>
                <a:spcPct val="140000"/>
              </a:lnSpc>
              <a:spcBef>
                <a:spcPct val="0"/>
              </a:spcBef>
              <a:spcAft>
                <a:spcPct val="0"/>
              </a:spcAft>
            </a:pPr>
            <a:r>
              <a:rPr lang="zh-CN" altLang="en-US" sz="1400">
                <a:solidFill>
                  <a:schemeClr val="tx1">
                    <a:lumMod val="85000"/>
                    <a:lumOff val="15000"/>
                  </a:schemeClr>
                </a:solidFill>
                <a:latin typeface="+mn-ea"/>
                <a:cs typeface="+mn-ea"/>
              </a:rPr>
              <a:t>教师填写课程名称、代码、时间、地点等信息。</a:t>
            </a:r>
            <a:endParaRPr lang="zh-CN" altLang="en-US" sz="1400">
              <a:solidFill>
                <a:schemeClr val="tx1">
                  <a:lumMod val="85000"/>
                  <a:lumOff val="15000"/>
                </a:schemeClr>
              </a:solidFill>
              <a:latin typeface="+mn-ea"/>
              <a:cs typeface="+mn-ea"/>
            </a:endParaRPr>
          </a:p>
          <a:p>
            <a:pPr algn="r">
              <a:lnSpc>
                <a:spcPct val="140000"/>
              </a:lnSpc>
              <a:spcBef>
                <a:spcPct val="0"/>
              </a:spcBef>
              <a:spcAft>
                <a:spcPct val="0"/>
              </a:spcAft>
            </a:pPr>
            <a:r>
              <a:rPr lang="zh-CN" altLang="en-US" sz="1400">
                <a:solidFill>
                  <a:schemeClr val="tx1">
                    <a:lumMod val="85000"/>
                    <a:lumOff val="15000"/>
                  </a:schemeClr>
                </a:solidFill>
                <a:latin typeface="+mn-ea"/>
                <a:cs typeface="+mn-ea"/>
              </a:rPr>
              <a:t>教师提交表单。</a:t>
            </a:r>
            <a:endParaRPr lang="zh-CN" altLang="en-US" sz="1400">
              <a:solidFill>
                <a:schemeClr val="tx1">
                  <a:lumMod val="85000"/>
                  <a:lumOff val="15000"/>
                </a:schemeClr>
              </a:solidFill>
              <a:latin typeface="+mn-ea"/>
              <a:cs typeface="+mn-ea"/>
            </a:endParaRPr>
          </a:p>
          <a:p>
            <a:pPr algn="r">
              <a:lnSpc>
                <a:spcPct val="140000"/>
              </a:lnSpc>
              <a:spcBef>
                <a:spcPct val="0"/>
              </a:spcBef>
              <a:spcAft>
                <a:spcPct val="0"/>
              </a:spcAft>
            </a:pPr>
            <a:r>
              <a:rPr lang="zh-CN" altLang="en-US" sz="1400">
                <a:solidFill>
                  <a:schemeClr val="tx1">
                    <a:lumMod val="85000"/>
                    <a:lumOff val="15000"/>
                  </a:schemeClr>
                </a:solidFill>
                <a:latin typeface="+mn-ea"/>
                <a:cs typeface="+mn-ea"/>
              </a:rPr>
              <a:t>系统验证信息无误后，创建新课程并显示在课程列表中。</a:t>
            </a:r>
            <a:endParaRPr lang="zh-CN" altLang="en-US" sz="1400">
              <a:solidFill>
                <a:schemeClr val="tx1">
                  <a:lumMod val="85000"/>
                  <a:lumOff val="15000"/>
                </a:schemeClr>
              </a:solidFill>
              <a:latin typeface="+mn-ea"/>
              <a:cs typeface="+mn-ea"/>
            </a:endParaRPr>
          </a:p>
          <a:p>
            <a:pPr algn="r">
              <a:lnSpc>
                <a:spcPct val="140000"/>
              </a:lnSpc>
              <a:spcBef>
                <a:spcPct val="0"/>
              </a:spcBef>
              <a:spcAft>
                <a:spcPct val="0"/>
              </a:spcAft>
            </a:pPr>
            <a:endParaRPr lang="zh-CN" altLang="en-US" sz="1400">
              <a:solidFill>
                <a:schemeClr val="tx1">
                  <a:lumMod val="85000"/>
                  <a:lumOff val="15000"/>
                </a:schemeClr>
              </a:solidFill>
              <a:latin typeface="+mn-ea"/>
              <a:cs typeface="+mn-ea"/>
            </a:endParaRPr>
          </a:p>
          <a:p>
            <a:pPr algn="r">
              <a:lnSpc>
                <a:spcPct val="140000"/>
              </a:lnSpc>
              <a:spcBef>
                <a:spcPct val="0"/>
              </a:spcBef>
              <a:spcAft>
                <a:spcPct val="0"/>
              </a:spcAft>
            </a:pPr>
            <a:r>
              <a:rPr lang="zh-CN" altLang="en-US" sz="1400">
                <a:solidFill>
                  <a:schemeClr val="tx1">
                    <a:lumMod val="85000"/>
                    <a:lumOff val="15000"/>
                  </a:schemeClr>
                </a:solidFill>
                <a:latin typeface="+mn-ea"/>
                <a:cs typeface="+mn-ea"/>
              </a:rPr>
              <a:t>验收标准：</a:t>
            </a:r>
            <a:endParaRPr lang="zh-CN" altLang="en-US" sz="1400">
              <a:solidFill>
                <a:schemeClr val="tx1">
                  <a:lumMod val="85000"/>
                  <a:lumOff val="15000"/>
                </a:schemeClr>
              </a:solidFill>
              <a:latin typeface="+mn-ea"/>
              <a:cs typeface="+mn-ea"/>
            </a:endParaRPr>
          </a:p>
          <a:p>
            <a:pPr algn="r">
              <a:lnSpc>
                <a:spcPct val="140000"/>
              </a:lnSpc>
              <a:spcBef>
                <a:spcPct val="0"/>
              </a:spcBef>
              <a:spcAft>
                <a:spcPct val="0"/>
              </a:spcAft>
            </a:pPr>
            <a:r>
              <a:rPr lang="zh-CN" altLang="en-US" sz="1400">
                <a:solidFill>
                  <a:schemeClr val="tx1">
                    <a:lumMod val="85000"/>
                    <a:lumOff val="15000"/>
                  </a:schemeClr>
                </a:solidFill>
                <a:latin typeface="+mn-ea"/>
                <a:cs typeface="+mn-ea"/>
              </a:rPr>
              <a:t>课程信息填写表单必须包含所有必要字段。</a:t>
            </a:r>
            <a:endParaRPr lang="zh-CN" altLang="en-US" sz="1400">
              <a:solidFill>
                <a:schemeClr val="tx1">
                  <a:lumMod val="85000"/>
                  <a:lumOff val="15000"/>
                </a:schemeClr>
              </a:solidFill>
              <a:latin typeface="+mn-ea"/>
              <a:cs typeface="+mn-ea"/>
            </a:endParaRPr>
          </a:p>
          <a:p>
            <a:pPr algn="r">
              <a:lnSpc>
                <a:spcPct val="140000"/>
              </a:lnSpc>
              <a:spcBef>
                <a:spcPct val="0"/>
              </a:spcBef>
              <a:spcAft>
                <a:spcPct val="0"/>
              </a:spcAft>
            </a:pPr>
            <a:r>
              <a:rPr lang="zh-CN" altLang="en-US" sz="1400">
                <a:solidFill>
                  <a:schemeClr val="tx1">
                    <a:lumMod val="85000"/>
                    <a:lumOff val="15000"/>
                  </a:schemeClr>
                </a:solidFill>
                <a:latin typeface="+mn-ea"/>
                <a:cs typeface="+mn-ea"/>
              </a:rPr>
              <a:t>系统应在提交后立即验证信息并给出反馈。</a:t>
            </a:r>
            <a:endParaRPr lang="zh-CN" altLang="en-US" sz="1400">
              <a:solidFill>
                <a:schemeClr val="tx1">
                  <a:lumMod val="85000"/>
                  <a:lumOff val="15000"/>
                </a:schemeClr>
              </a:solidFill>
              <a:latin typeface="+mn-ea"/>
              <a:cs typeface="+mn-ea"/>
            </a:endParaRPr>
          </a:p>
          <a:p>
            <a:pPr algn="r">
              <a:lnSpc>
                <a:spcPct val="140000"/>
              </a:lnSpc>
              <a:spcBef>
                <a:spcPct val="0"/>
              </a:spcBef>
              <a:spcAft>
                <a:spcPct val="0"/>
              </a:spcAft>
            </a:pPr>
            <a:r>
              <a:rPr lang="zh-CN" altLang="en-US" sz="1400">
                <a:solidFill>
                  <a:schemeClr val="tx1">
                    <a:lumMod val="85000"/>
                    <a:lumOff val="15000"/>
                  </a:schemeClr>
                </a:solidFill>
                <a:latin typeface="+mn-ea"/>
                <a:cs typeface="+mn-ea"/>
              </a:rPr>
              <a:t>新创建的课程应立即出现在课程列表中。</a:t>
            </a:r>
            <a:endParaRPr lang="zh-CN" altLang="en-US" sz="1400">
              <a:solidFill>
                <a:schemeClr val="tx1">
                  <a:lumMod val="85000"/>
                  <a:lumOff val="15000"/>
                </a:schemeClr>
              </a:solidFill>
              <a:latin typeface="+mn-ea"/>
              <a:cs typeface="+mn-ea"/>
            </a:endParaRPr>
          </a:p>
        </p:txBody>
      </p:sp>
      <p:sp>
        <p:nvSpPr>
          <p:cNvPr id="22" name="矩形 21"/>
          <p:cNvSpPr/>
          <p:nvPr>
            <p:custDataLst>
              <p:tags r:id="rId9"/>
            </p:custDataLst>
          </p:nvPr>
        </p:nvSpPr>
        <p:spPr>
          <a:xfrm>
            <a:off x="7530465" y="61595"/>
            <a:ext cx="4788535" cy="1868170"/>
          </a:xfrm>
          <a:prstGeom prst="rect">
            <a:avLst/>
          </a:prstGeom>
          <a:noFill/>
        </p:spPr>
        <p:txBody>
          <a:bodyPr wrap="square" lIns="0" tIns="0" rIns="0" bIns="0" rtlCol="0" anchor="t" anchorCtr="0">
            <a:noAutofit/>
          </a:bodyPr>
          <a:p>
            <a:pPr>
              <a:lnSpc>
                <a:spcPct val="140000"/>
              </a:lnSpc>
              <a:spcBef>
                <a:spcPct val="0"/>
              </a:spcBef>
              <a:spcAft>
                <a:spcPct val="0"/>
              </a:spcAft>
            </a:pPr>
            <a:r>
              <a:rPr lang="zh-CN" altLang="en-US" sz="1400">
                <a:solidFill>
                  <a:schemeClr val="tx1">
                    <a:lumMod val="85000"/>
                    <a:lumOff val="15000"/>
                  </a:schemeClr>
                </a:solidFill>
                <a:latin typeface="+mn-ea"/>
                <a:cs typeface="+mn-ea"/>
              </a:rPr>
              <a:t>用户故事：教师发出签到</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作为</a:t>
            </a:r>
            <a:r>
              <a:rPr lang="en-US" altLang="zh-CN" sz="1400">
                <a:solidFill>
                  <a:schemeClr val="tx1">
                    <a:lumMod val="85000"/>
                    <a:lumOff val="15000"/>
                  </a:schemeClr>
                </a:solidFill>
                <a:latin typeface="+mn-ea"/>
                <a:cs typeface="+mn-ea"/>
              </a:rPr>
              <a:t> </a:t>
            </a:r>
            <a:r>
              <a:rPr lang="zh-CN" altLang="en-US" sz="1400">
                <a:solidFill>
                  <a:schemeClr val="tx1">
                    <a:lumMod val="85000"/>
                    <a:lumOff val="15000"/>
                  </a:schemeClr>
                </a:solidFill>
                <a:latin typeface="+mn-ea"/>
                <a:cs typeface="+mn-ea"/>
              </a:rPr>
              <a:t>教师，我想要</a:t>
            </a:r>
            <a:r>
              <a:rPr lang="en-US" altLang="zh-CN" sz="1400">
                <a:solidFill>
                  <a:schemeClr val="tx1">
                    <a:lumMod val="85000"/>
                    <a:lumOff val="15000"/>
                  </a:schemeClr>
                </a:solidFill>
                <a:latin typeface="+mn-ea"/>
                <a:cs typeface="+mn-ea"/>
              </a:rPr>
              <a:t> </a:t>
            </a:r>
            <a:r>
              <a:rPr lang="zh-CN" altLang="en-US" sz="1400">
                <a:solidFill>
                  <a:schemeClr val="tx1">
                    <a:lumMod val="85000"/>
                    <a:lumOff val="15000"/>
                  </a:schemeClr>
                </a:solidFill>
                <a:latin typeface="+mn-ea"/>
                <a:cs typeface="+mn-ea"/>
              </a:rPr>
              <a:t>发出签到，以便于让学进行签到。</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场景：</a:t>
            </a:r>
            <a:endParaRPr lang="en-US" altLang="zh-CN"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教师登录系统。</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教师导航至</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课程管理</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页面。</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教师点击</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自己某个班级的课程</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教师可以选择两种方式发起签到（签到码，定位签到）</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验收标准：</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系统应在提交后立即创建此次签到活动。</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用例：学生签到</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参与者：学生</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前置条件：学生已进入签到有效范围内，且签到时间窗口开启。</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基本流程：学生打开签到应用。</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学生点击</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签到</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按钮。</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系统获取学生位置信息。</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系统验证位置是否在有效范围内。</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如果位置有效，系统记录签到时间并更新签到状态。</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如果位置无效，系统提示学生签到失败。</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后置条件：</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学生的签到状态在教师端更新。</a:t>
            </a:r>
            <a:endParaRPr lang="zh-CN" altLang="en-US" sz="1400">
              <a:solidFill>
                <a:schemeClr val="tx1">
                  <a:lumMod val="85000"/>
                  <a:lumOff val="15000"/>
                </a:schemeClr>
              </a:solidFill>
              <a:latin typeface="+mn-ea"/>
              <a:cs typeface="+mn-ea"/>
            </a:endParaRPr>
          </a:p>
          <a:p>
            <a:pPr>
              <a:lnSpc>
                <a:spcPct val="140000"/>
              </a:lnSpc>
              <a:spcBef>
                <a:spcPct val="0"/>
              </a:spcBef>
              <a:spcAft>
                <a:spcPct val="0"/>
              </a:spcAft>
            </a:pPr>
            <a:r>
              <a:rPr lang="zh-CN" altLang="en-US" sz="1400">
                <a:solidFill>
                  <a:schemeClr val="tx1">
                    <a:lumMod val="85000"/>
                    <a:lumOff val="15000"/>
                  </a:schemeClr>
                </a:solidFill>
                <a:latin typeface="+mn-ea"/>
                <a:cs typeface="+mn-ea"/>
              </a:rPr>
              <a:t>签到记录保存在系统中。</a:t>
            </a:r>
            <a:endParaRPr lang="zh-CN" altLang="en-US" sz="1400">
              <a:solidFill>
                <a:schemeClr val="tx1">
                  <a:lumMod val="85000"/>
                  <a:lumOff val="15000"/>
                </a:schemeClr>
              </a:solidFill>
              <a:latin typeface="+mn-ea"/>
              <a:cs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p:txBody>
          <a:bodyPr/>
          <a:lstStyle/>
          <a:p>
            <a:r>
              <a:rPr lang="en-US" altLang="zh-CN"/>
              <a:t>谢谢</a:t>
            </a:r>
            <a:endParaRPr lang="en-US" altLang="zh-CN"/>
          </a:p>
        </p:txBody>
      </p:sp>
      <p:sp>
        <p:nvSpPr>
          <p:cNvPr id="6" name="公司名"/>
          <p:cNvSpPr>
            <a:spLocks noGrp="1"/>
          </p:cNvSpPr>
          <p:nvPr>
            <p:ph type="body" sz="quarter" idx="17"/>
            <p:custDataLst>
              <p:tags r:id="rId2"/>
            </p:custDataLst>
          </p:nvPr>
        </p:nvSpPr>
        <p:spPr/>
        <p:txBody>
          <a:bodyPr/>
          <a:lstStyle/>
          <a:p>
            <a:r>
              <a:rPr lang="en-US" altLang="zh-CN"/>
              <a:t>汇报人: </a:t>
            </a:r>
            <a:r>
              <a:rPr lang="zh-CN" altLang="en-US"/>
              <a:t>尹杨</a:t>
            </a:r>
            <a:r>
              <a:rPr lang="en-US" altLang="zh-CN"/>
              <a:t> </a:t>
            </a:r>
            <a:r>
              <a:rPr lang="zh-CN" altLang="en-US"/>
              <a:t>彭博</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zh-CN" altLang="en-US"/>
              <a:t>引言</a:t>
            </a:r>
            <a:endParaRPr lang="zh-CN" altLang="en-US"/>
          </a:p>
        </p:txBody>
      </p:sp>
      <p:sp>
        <p:nvSpPr>
          <p:cNvPr id="5" name="副标题"/>
          <p:cNvSpPr>
            <a:spLocks noGrp="1"/>
          </p:cNvSpPr>
          <p:nvPr>
            <p:ph type="body" idx="1"/>
            <p:custDataLst>
              <p:tags r:id="rId2"/>
            </p:custDataLst>
          </p:nvPr>
        </p:nvSpPr>
        <p:spPr/>
        <p:txBody>
          <a:bodyPr/>
          <a:lstStyle/>
          <a:p>
            <a:r>
              <a:rPr lang="zh-CN" altLang="en-US"/>
              <a:t>章节副标题</a:t>
            </a:r>
            <a:endParaRPr lang="zh-CN" altLang="en-US"/>
          </a:p>
        </p:txBody>
      </p:sp>
      <p:sp>
        <p:nvSpPr>
          <p:cNvPr id="6" name="节编号"/>
          <p:cNvSpPr>
            <a:spLocks noGrp="1"/>
          </p:cNvSpPr>
          <p:nvPr>
            <p:ph type="body" sz="quarter" idx="13"/>
            <p:custDataLst>
              <p:tags r:id="rId3"/>
            </p:custDataLst>
          </p:nvPr>
        </p:nvSpPr>
        <p:spPr/>
        <p:txBody>
          <a:bodyPr>
            <a:normAutofit fontScale="97500" lnSpcReduction="10000"/>
          </a:bodyPr>
          <a:lstStyle/>
          <a:p>
            <a:r>
              <a:rPr lang="en-US" altLang="zh-CN"/>
              <a:t>01</a:t>
            </a:r>
            <a:endParaRPr lang="en-US" altLang="zh-CN"/>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data/temp/cb51123c-b112-11ef-a3ac-fed2596281b0.jpg@base@tag=imgScale&amp;m=1&amp;w=3384&amp;h=1904&amp;q=95cb51123c-b112-11ef-a3ac-fed2596281b0"/>
          <p:cNvPicPr>
            <a:picLocks noChangeAspect="1"/>
          </p:cNvPicPr>
          <p:nvPr>
            <p:custDataLst>
              <p:tags r:id="rId1"/>
            </p:custDataLst>
          </p:nvPr>
        </p:nvPicPr>
        <p:blipFill rotWithShape="1">
          <a:blip r:embed="rId2"/>
          <a:srcRect t="25000"/>
          <a:stretch>
            <a:fillRect/>
          </a:stretch>
        </p:blipFill>
        <p:spPr>
          <a:xfrm>
            <a:off x="0" y="0"/>
            <a:ext cx="12192000" cy="6858000"/>
          </a:xfrm>
          <a:prstGeom prst="rect">
            <a:avLst/>
          </a:prstGeom>
          <a:ln w="9525" cap="flat" cmpd="sng" algn="ctr">
            <a:solidFill>
              <a:schemeClr val="dk1">
                <a:lumMod val="40000"/>
                <a:lumOff val="60000"/>
                <a:alpha val="50000"/>
              </a:schemeClr>
            </a:solidFill>
            <a:prstDash val="solid"/>
            <a:round/>
            <a:headEnd type="none" w="med" len="med"/>
            <a:tailEnd type="none" w="med" len="med"/>
          </a:ln>
        </p:spPr>
      </p:pic>
      <p:sp>
        <p:nvSpPr>
          <p:cNvPr id="4" name="任意多边形: 形状 3"/>
          <p:cNvSpPr/>
          <p:nvPr>
            <p:custDataLst>
              <p:tags r:id="rId3"/>
            </p:custDataLst>
          </p:nvPr>
        </p:nvSpPr>
        <p:spPr>
          <a:xfrm>
            <a:off x="0" y="607060"/>
            <a:ext cx="10895330" cy="5643880"/>
          </a:xfrm>
          <a:custGeom>
            <a:avLst/>
            <a:gdLst>
              <a:gd name="connsiteX0" fmla="*/ 5268375 w 10663767"/>
              <a:gd name="connsiteY0" fmla="*/ 423545 h 5643880"/>
              <a:gd name="connsiteX1" fmla="*/ 5268375 w 10663767"/>
              <a:gd name="connsiteY1" fmla="*/ 5220335 h 5643880"/>
              <a:gd name="connsiteX2" fmla="*/ 10065165 w 10663767"/>
              <a:gd name="connsiteY2" fmla="*/ 5220335 h 5643880"/>
              <a:gd name="connsiteX3" fmla="*/ 10065165 w 10663767"/>
              <a:gd name="connsiteY3" fmla="*/ 423545 h 5643880"/>
              <a:gd name="connsiteX4" fmla="*/ 905880 w 10663767"/>
              <a:gd name="connsiteY4" fmla="*/ 0 h 5643880"/>
              <a:gd name="connsiteX5" fmla="*/ 10663767 w 10663767"/>
              <a:gd name="connsiteY5" fmla="*/ 0 h 5643880"/>
              <a:gd name="connsiteX6" fmla="*/ 10663767 w 10663767"/>
              <a:gd name="connsiteY6" fmla="*/ 5643880 h 5643880"/>
              <a:gd name="connsiteX7" fmla="*/ 905880 w 10663767"/>
              <a:gd name="connsiteY7" fmla="*/ 5643880 h 5643880"/>
              <a:gd name="connsiteX8" fmla="*/ 0 w 10663767"/>
              <a:gd name="connsiteY8" fmla="*/ 0 h 5643880"/>
              <a:gd name="connsiteX9" fmla="*/ 767080 w 10663767"/>
              <a:gd name="connsiteY9" fmla="*/ 0 h 5643880"/>
              <a:gd name="connsiteX10" fmla="*/ 767080 w 10663767"/>
              <a:gd name="connsiteY10" fmla="*/ 5643880 h 5643880"/>
              <a:gd name="connsiteX11" fmla="*/ 0 w 10663767"/>
              <a:gd name="connsiteY11" fmla="*/ 5643880 h 564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93" h="8888">
                <a:moveTo>
                  <a:pt x="9065" y="667"/>
                </a:moveTo>
                <a:lnTo>
                  <a:pt x="9065" y="8221"/>
                </a:lnTo>
                <a:lnTo>
                  <a:pt x="15851" y="8221"/>
                </a:lnTo>
                <a:lnTo>
                  <a:pt x="15851" y="667"/>
                </a:lnTo>
                <a:lnTo>
                  <a:pt x="9065" y="667"/>
                </a:lnTo>
                <a:close/>
                <a:moveTo>
                  <a:pt x="1427" y="0"/>
                </a:moveTo>
                <a:lnTo>
                  <a:pt x="16793" y="0"/>
                </a:lnTo>
                <a:lnTo>
                  <a:pt x="16793" y="8888"/>
                </a:lnTo>
                <a:lnTo>
                  <a:pt x="1427" y="8888"/>
                </a:lnTo>
                <a:lnTo>
                  <a:pt x="1427" y="0"/>
                </a:lnTo>
                <a:close/>
                <a:moveTo>
                  <a:pt x="0" y="0"/>
                </a:moveTo>
                <a:lnTo>
                  <a:pt x="1208" y="0"/>
                </a:lnTo>
                <a:lnTo>
                  <a:pt x="1208" y="8888"/>
                </a:lnTo>
                <a:lnTo>
                  <a:pt x="0" y="8888"/>
                </a:lnTo>
                <a:lnTo>
                  <a:pt x="0" y="0"/>
                </a:lnTo>
                <a:close/>
              </a:path>
            </a:pathLst>
          </a:custGeom>
          <a:solidFill>
            <a:schemeClr val="bg1"/>
          </a:solidFill>
          <a:ln w="12700" cap="flat" cmpd="sng" algn="ctr">
            <a:noFill/>
            <a:prstDash val="solid"/>
            <a:miter lim="800000"/>
          </a:ln>
          <a:effectLst/>
        </p:spPr>
        <p:style>
          <a:lnRef idx="2">
            <a:srgbClr val="FF0909">
              <a:shade val="50000"/>
            </a:srgbClr>
          </a:lnRef>
          <a:fillRef idx="1">
            <a:srgbClr val="FF0909"/>
          </a:fillRef>
          <a:effectRef idx="0">
            <a:srgbClr val="FF0909"/>
          </a:effectRef>
          <a:fontRef idx="minor">
            <a:sysClr val="window" lastClr="FFFFFF"/>
          </a:fontRef>
        </p:style>
        <p:txBody>
          <a:bodyPr wrap="square" rtlCol="0" anchor="ctr">
            <a:noAutofit/>
          </a:bodyPr>
          <a:lstStyle/>
          <a:p>
            <a:pPr algn="ctr"/>
            <a:endParaRPr lang="zh-CN" altLang="en-US">
              <a:latin typeface="微软雅黑" panose="020B0503020204020204" charset="-122"/>
              <a:ea typeface="微软雅黑" panose="020B0503020204020204" charset="-122"/>
            </a:endParaRPr>
          </a:p>
        </p:txBody>
      </p:sp>
      <p:sp>
        <p:nvSpPr>
          <p:cNvPr id="8" name="椭圆 7"/>
          <p:cNvSpPr/>
          <p:nvPr>
            <p:custDataLst>
              <p:tags r:id="rId4"/>
            </p:custDataLst>
          </p:nvPr>
        </p:nvSpPr>
        <p:spPr>
          <a:xfrm>
            <a:off x="215265" y="1027430"/>
            <a:ext cx="336550" cy="336550"/>
          </a:xfrm>
          <a:prstGeom prst="ellipse">
            <a:avLst/>
          </a:prstGeom>
          <a:solidFill>
            <a:schemeClr val="accent1"/>
          </a:solidFill>
          <a:ln w="12700" cap="flat" cmpd="sng" algn="ctr">
            <a:noFill/>
            <a:prstDash val="solid"/>
            <a:miter lim="800000"/>
          </a:ln>
          <a:effectLst/>
        </p:spPr>
        <p:style>
          <a:lnRef idx="2">
            <a:srgbClr val="FF0909">
              <a:shade val="50000"/>
            </a:srgbClr>
          </a:lnRef>
          <a:fillRef idx="1">
            <a:srgbClr val="FF0909"/>
          </a:fillRef>
          <a:effectRef idx="0">
            <a:srgbClr val="FF0909"/>
          </a:effectRef>
          <a:fontRef idx="minor">
            <a:sysClr val="window" lastClr="FFFFFF"/>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等腰三角形 8"/>
          <p:cNvSpPr/>
          <p:nvPr>
            <p:custDataLst>
              <p:tags r:id="rId5"/>
            </p:custDataLst>
          </p:nvPr>
        </p:nvSpPr>
        <p:spPr>
          <a:xfrm rot="5400000">
            <a:off x="346998" y="1151531"/>
            <a:ext cx="102484" cy="88348"/>
          </a:xfrm>
          <a:prstGeom prst="triangle">
            <a:avLst/>
          </a:prstGeom>
          <a:solidFill>
            <a:srgbClr val="FFFFFF"/>
          </a:solidFill>
          <a:ln w="12700" cap="flat" cmpd="sng" algn="ctr">
            <a:noFill/>
            <a:prstDash val="solid"/>
            <a:miter lim="800000"/>
          </a:ln>
          <a:effectLst/>
        </p:spPr>
        <p:style>
          <a:lnRef idx="2">
            <a:srgbClr val="FF0909">
              <a:shade val="50000"/>
            </a:srgbClr>
          </a:lnRef>
          <a:fillRef idx="1">
            <a:srgbClr val="FF0909"/>
          </a:fillRef>
          <a:effectRef idx="0">
            <a:srgbClr val="FF0909"/>
          </a:effectRef>
          <a:fontRef idx="minor">
            <a:sysClr val="window" lastClr="FFFFFF"/>
          </a:fontRef>
        </p:style>
        <p:txBody>
          <a:bodyPr rtlCol="0" anchor="ctr"/>
          <a:lstStyle/>
          <a:p>
            <a:pPr algn="ctr"/>
            <a:endParaRPr lang="zh-CN" altLang="en-US">
              <a:latin typeface="微软雅黑" panose="020B0503020204020204" charset="-122"/>
              <a:ea typeface="微软雅黑" panose="020B0503020204020204" charset="-122"/>
            </a:endParaRPr>
          </a:p>
        </p:txBody>
      </p:sp>
      <p:cxnSp>
        <p:nvCxnSpPr>
          <p:cNvPr id="11" name="直接连接符 10"/>
          <p:cNvCxnSpPr/>
          <p:nvPr>
            <p:custDataLst>
              <p:tags r:id="rId6"/>
            </p:custDataLst>
          </p:nvPr>
        </p:nvCxnSpPr>
        <p:spPr>
          <a:xfrm>
            <a:off x="281940" y="5753100"/>
            <a:ext cx="203835" cy="0"/>
          </a:xfrm>
          <a:prstGeom prst="line">
            <a:avLst/>
          </a:prstGeom>
          <a:noFill/>
          <a:ln w="25400" cap="flat" cmpd="sng" algn="ctr">
            <a:solidFill>
              <a:schemeClr val="accent1">
                <a:lumMod val="50000"/>
              </a:schemeClr>
            </a:solidFill>
            <a:prstDash val="solid"/>
            <a:miter lim="800000"/>
          </a:ln>
          <a:effectLst/>
        </p:spPr>
        <p:style>
          <a:lnRef idx="1">
            <a:srgbClr val="FF0909"/>
          </a:lnRef>
          <a:fillRef idx="0">
            <a:srgbClr val="FF0909"/>
          </a:fillRef>
          <a:effectRef idx="0">
            <a:srgbClr val="FF0909"/>
          </a:effectRef>
          <a:fontRef idx="minor">
            <a:sysClr val="windowText" lastClr="000000"/>
          </a:fontRef>
        </p:style>
      </p:cxnSp>
      <p:cxnSp>
        <p:nvCxnSpPr>
          <p:cNvPr id="12" name="直接连接符 11"/>
          <p:cNvCxnSpPr/>
          <p:nvPr>
            <p:custDataLst>
              <p:tags r:id="rId7"/>
            </p:custDataLst>
          </p:nvPr>
        </p:nvCxnSpPr>
        <p:spPr>
          <a:xfrm>
            <a:off x="281940" y="5827395"/>
            <a:ext cx="155575" cy="0"/>
          </a:xfrm>
          <a:prstGeom prst="line">
            <a:avLst/>
          </a:prstGeom>
          <a:noFill/>
          <a:ln w="25400" cap="flat" cmpd="sng" algn="ctr">
            <a:solidFill>
              <a:schemeClr val="accent1">
                <a:lumMod val="50000"/>
              </a:schemeClr>
            </a:solidFill>
            <a:prstDash val="solid"/>
            <a:miter lim="800000"/>
          </a:ln>
          <a:effectLst/>
        </p:spPr>
        <p:style>
          <a:lnRef idx="1">
            <a:srgbClr val="FF0909"/>
          </a:lnRef>
          <a:fillRef idx="0">
            <a:srgbClr val="FF0909"/>
          </a:fillRef>
          <a:effectRef idx="0">
            <a:srgbClr val="FF0909"/>
          </a:effectRef>
          <a:fontRef idx="minor">
            <a:sysClr val="windowText" lastClr="000000"/>
          </a:fontRef>
        </p:style>
      </p:cxnSp>
      <p:sp>
        <p:nvSpPr>
          <p:cNvPr id="45" name="矩形 44"/>
          <p:cNvSpPr/>
          <p:nvPr>
            <p:custDataLst>
              <p:tags r:id="rId8"/>
            </p:custDataLst>
          </p:nvPr>
        </p:nvSpPr>
        <p:spPr>
          <a:xfrm>
            <a:off x="365540" y="3276772"/>
            <a:ext cx="36000" cy="304456"/>
          </a:xfrm>
          <a:prstGeom prst="rect">
            <a:avLst/>
          </a:prstGeom>
          <a:solidFill>
            <a:srgbClr val="F2F2F2"/>
          </a:solidFill>
          <a:ln w="12700" cap="flat" cmpd="sng" algn="ctr">
            <a:noFill/>
            <a:prstDash val="solid"/>
            <a:miter lim="800000"/>
          </a:ln>
          <a:effectLst/>
        </p:spPr>
        <p:style>
          <a:lnRef idx="2">
            <a:srgbClr val="FF0909">
              <a:shade val="50000"/>
            </a:srgbClr>
          </a:lnRef>
          <a:fillRef idx="1">
            <a:srgbClr val="FF0909"/>
          </a:fillRef>
          <a:effectRef idx="0">
            <a:srgbClr val="FF0909"/>
          </a:effectRef>
          <a:fontRef idx="minor">
            <a:sysClr val="window" lastClr="FFFFFF"/>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标题 16"/>
          <p:cNvSpPr>
            <a:spLocks noGrp="1"/>
          </p:cNvSpPr>
          <p:nvPr>
            <p:ph type="title"/>
            <p:custDataLst>
              <p:tags r:id="rId9"/>
            </p:custDataLst>
          </p:nvPr>
        </p:nvSpPr>
        <p:spPr>
          <a:xfrm>
            <a:off x="1386205" y="1047750"/>
            <a:ext cx="4059555" cy="720090"/>
          </a:xfrm>
        </p:spPr>
        <p:txBody>
          <a:bodyPr/>
          <a:lstStyle/>
          <a:p>
            <a:r>
              <a:rPr lang="zh-CN" altLang="en-US" sz="2000"/>
              <a:t>目的</a:t>
            </a:r>
            <a:endParaRPr lang="zh-CN" altLang="en-US" sz="2000"/>
          </a:p>
        </p:txBody>
      </p:sp>
      <p:sp>
        <p:nvSpPr>
          <p:cNvPr id="3" name="矩形 2"/>
          <p:cNvSpPr/>
          <p:nvPr>
            <p:custDataLst>
              <p:tags r:id="rId10"/>
            </p:custDataLst>
          </p:nvPr>
        </p:nvSpPr>
        <p:spPr>
          <a:xfrm>
            <a:off x="1386523" y="1767638"/>
            <a:ext cx="4065270" cy="4060189"/>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400" dirty="0">
                <a:solidFill>
                  <a:schemeClr val="tx1">
                    <a:lumMod val="85000"/>
                    <a:lumOff val="15000"/>
                  </a:schemeClr>
                </a:solidFill>
                <a:latin typeface="+mn-ea"/>
                <a:cs typeface="+mn-ea"/>
              </a:rPr>
              <a:t>本文档旨在详细记录教师端签到系统的所有需求，包括功能需求、性能需求、界面需求、安全需求等，为系统设计和开发提供全面的指导。</a:t>
            </a:r>
            <a:endParaRPr lang="zh-CN" altLang="en-US" sz="1400" dirty="0">
              <a:solidFill>
                <a:schemeClr val="tx1">
                  <a:lumMod val="85000"/>
                  <a:lumOff val="15000"/>
                </a:schemeClr>
              </a:solidFill>
              <a:latin typeface="+mn-ea"/>
              <a:cs typeface="+mn-ea"/>
            </a:endParaRPr>
          </a:p>
        </p:txBody>
      </p:sp>
      <p:sp>
        <p:nvSpPr>
          <p:cNvPr id="5" name="标题 16"/>
          <p:cNvSpPr>
            <a:spLocks noGrp="1"/>
          </p:cNvSpPr>
          <p:nvPr>
            <p:custDataLst>
              <p:tags r:id="rId11"/>
            </p:custDataLst>
          </p:nvPr>
        </p:nvSpPr>
        <p:spPr>
          <a:xfrm>
            <a:off x="1391920" y="2797175"/>
            <a:ext cx="4733290" cy="720090"/>
          </a:xfrm>
          <a:prstGeom prst="rect">
            <a:avLst/>
          </a:prstGeom>
        </p:spPr>
        <p:txBody>
          <a:bodyPr vert="horz" wrap="square" lIns="0" tIns="0" rIns="0" bIns="0" rtlCol="0" anchor="b">
            <a:normAutofit/>
          </a:bodyPr>
          <a:lstStyle>
            <a:lvl1pPr algn="l" defTabSz="914400" rtl="0" eaLnBrk="1" latinLnBrk="0" hangingPunct="1">
              <a:lnSpc>
                <a:spcPct val="100000"/>
              </a:lnSpc>
              <a:spcBef>
                <a:spcPct val="0"/>
              </a:spcBef>
              <a:buNone/>
              <a:defRPr sz="3200" b="1" kern="1200">
                <a:gradFill>
                  <a:gsLst>
                    <a:gs pos="0">
                      <a:schemeClr val="accent1"/>
                    </a:gs>
                    <a:gs pos="64000">
                      <a:schemeClr val="accent2"/>
                    </a:gs>
                  </a:gsLst>
                  <a:lin ang="15000000" scaled="0"/>
                </a:gradFill>
                <a:latin typeface="+mj-lt"/>
                <a:ea typeface="+mj-ea"/>
                <a:cs typeface="+mj-cs"/>
              </a:defRPr>
            </a:lvl1pPr>
          </a:lstStyle>
          <a:p>
            <a:r>
              <a:rPr lang="zh-CN" altLang="en-US" sz="2000"/>
              <a:t>范围</a:t>
            </a:r>
            <a:endParaRPr lang="zh-CN" altLang="en-US" sz="2000"/>
          </a:p>
        </p:txBody>
      </p:sp>
      <p:sp>
        <p:nvSpPr>
          <p:cNvPr id="10" name="文本框 9"/>
          <p:cNvSpPr txBox="1"/>
          <p:nvPr/>
        </p:nvSpPr>
        <p:spPr>
          <a:xfrm>
            <a:off x="1260475" y="3539490"/>
            <a:ext cx="3914140" cy="2213610"/>
          </a:xfrm>
          <a:prstGeom prst="rect">
            <a:avLst/>
          </a:prstGeom>
          <a:noFill/>
        </p:spPr>
        <p:txBody>
          <a:bodyPr wrap="square" rtlCol="0">
            <a:noAutofit/>
          </a:bodyPr>
          <a:p>
            <a:pPr indent="0" fontAlgn="auto">
              <a:lnSpc>
                <a:spcPct val="150000"/>
              </a:lnSpc>
            </a:pPr>
            <a:r>
              <a:rPr lang="zh-CN" altLang="en-US" sz="1400" kern="0" dirty="0">
                <a:ln>
                  <a:noFill/>
                  <a:prstDash val="sysDot"/>
                </a:ln>
                <a:solidFill>
                  <a:schemeClr val="tx1">
                    <a:lumMod val="85000"/>
                    <a:lumOff val="15000"/>
                  </a:schemeClr>
                </a:solidFill>
                <a:latin typeface="+mn-ea"/>
                <a:sym typeface="+mn-ea"/>
              </a:rPr>
              <a:t>本需求规格说明书涵盖了教师端签到系统的所有预期功能和性能要求，以及用户与系统的交互过程。</a:t>
            </a:r>
            <a:endParaRPr lang="zh-CN" altLang="en-US" sz="1400"/>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zh-CN" altLang="en-US"/>
              <a:t>功能需求</a:t>
            </a:r>
            <a:endParaRPr lang="zh-CN" altLang="en-US"/>
          </a:p>
        </p:txBody>
      </p:sp>
      <p:sp>
        <p:nvSpPr>
          <p:cNvPr id="5" name="副标题"/>
          <p:cNvSpPr>
            <a:spLocks noGrp="1"/>
          </p:cNvSpPr>
          <p:nvPr>
            <p:ph type="body" idx="1"/>
            <p:custDataLst>
              <p:tags r:id="rId2"/>
            </p:custDataLst>
          </p:nvPr>
        </p:nvSpPr>
        <p:spPr>
          <a:xfrm>
            <a:off x="5412105" y="3755390"/>
            <a:ext cx="6636385" cy="1946275"/>
          </a:xfrm>
        </p:spPr>
        <p:txBody>
          <a:bodyPr>
            <a:normAutofit/>
          </a:bodyPr>
          <a:lstStyle/>
          <a:p>
            <a:r>
              <a:rPr lang="en-US" altLang="zh-CN"/>
              <a:t>2.1 </a:t>
            </a:r>
            <a:r>
              <a:rPr lang="zh-CN" altLang="en-US"/>
              <a:t>用户认证</a:t>
            </a:r>
            <a:r>
              <a:rPr lang="en-US" altLang="zh-CN"/>
              <a:t>   2.2 </a:t>
            </a:r>
            <a:r>
              <a:rPr lang="zh-CN" altLang="en-US"/>
              <a:t>课程管理</a:t>
            </a:r>
            <a:r>
              <a:rPr lang="en-US" altLang="zh-CN"/>
              <a:t> 2.3 </a:t>
            </a:r>
            <a:r>
              <a:rPr lang="zh-CN" altLang="en-US"/>
              <a:t>班级管理</a:t>
            </a:r>
            <a:r>
              <a:rPr lang="en-US" altLang="zh-CN"/>
              <a:t> </a:t>
            </a:r>
            <a:endParaRPr lang="zh-CN" altLang="en-US"/>
          </a:p>
          <a:p>
            <a:r>
              <a:rPr lang="en-US" altLang="zh-CN"/>
              <a:t>2.4 </a:t>
            </a:r>
            <a:r>
              <a:rPr lang="zh-CN" altLang="en-US"/>
              <a:t>签到设置</a:t>
            </a:r>
            <a:r>
              <a:rPr lang="en-US" altLang="zh-CN"/>
              <a:t>   2.5 </a:t>
            </a:r>
            <a:r>
              <a:rPr lang="zh-CN" altLang="en-US"/>
              <a:t>实时签到</a:t>
            </a:r>
            <a:r>
              <a:rPr lang="en-US" altLang="zh-CN"/>
              <a:t> 2.6 </a:t>
            </a:r>
            <a:r>
              <a:rPr lang="zh-CN" altLang="en-US"/>
              <a:t>签到记录</a:t>
            </a:r>
            <a:endParaRPr lang="zh-CN" altLang="en-US"/>
          </a:p>
          <a:p>
            <a:r>
              <a:rPr lang="en-US" altLang="zh-CN"/>
              <a:t>2.7 </a:t>
            </a:r>
            <a:r>
              <a:rPr lang="zh-CN" altLang="en-US"/>
              <a:t>考勤统计</a:t>
            </a:r>
            <a:r>
              <a:rPr lang="en-US" altLang="zh-CN"/>
              <a:t>   2.8 </a:t>
            </a:r>
            <a:r>
              <a:rPr lang="zh-CN" altLang="en-US"/>
              <a:t>异常处理</a:t>
            </a:r>
            <a:r>
              <a:rPr lang="en-US" altLang="zh-CN"/>
              <a:t> 2.9 </a:t>
            </a:r>
            <a:r>
              <a:rPr lang="zh-CN" altLang="en-US"/>
              <a:t>通知功能</a:t>
            </a:r>
            <a:endParaRPr lang="zh-CN" altLang="en-US"/>
          </a:p>
        </p:txBody>
      </p:sp>
      <p:sp>
        <p:nvSpPr>
          <p:cNvPr id="6" name="节编号"/>
          <p:cNvSpPr>
            <a:spLocks noGrp="1"/>
          </p:cNvSpPr>
          <p:nvPr>
            <p:ph type="body" sz="quarter" idx="13"/>
            <p:custDataLst>
              <p:tags r:id="rId3"/>
            </p:custDataLst>
          </p:nvPr>
        </p:nvSpPr>
        <p:spPr/>
        <p:txBody>
          <a:bodyPr>
            <a:normAutofit fontScale="97500" lnSpcReduction="10000"/>
          </a:bodyPr>
          <a:lstStyle/>
          <a:p>
            <a:r>
              <a:rPr lang="en-US" altLang="zh-CN"/>
              <a:t>02</a:t>
            </a:r>
            <a:endParaRPr lang="en-US" altLang="zh-CN"/>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title"/>
            <p:custDataLst>
              <p:tags r:id="rId1"/>
            </p:custDataLst>
          </p:nvPr>
        </p:nvSpPr>
        <p:spPr/>
        <p:txBody>
          <a:bodyPr/>
          <a:lstStyle/>
          <a:p>
            <a:r>
              <a:rPr lang="zh-CN" altLang="en-US" dirty="0"/>
              <a:t>用户认证</a:t>
            </a:r>
            <a:endParaRPr lang="zh-CN" altLang="en-US" dirty="0"/>
          </a:p>
        </p:txBody>
      </p:sp>
      <p:sp>
        <p:nvSpPr>
          <p:cNvPr id="2" name="矩形 1"/>
          <p:cNvSpPr/>
          <p:nvPr>
            <p:custDataLst>
              <p:tags r:id="rId2"/>
            </p:custDataLst>
          </p:nvPr>
        </p:nvSpPr>
        <p:spPr>
          <a:xfrm>
            <a:off x="3163994" y="4485116"/>
            <a:ext cx="2228208" cy="482667"/>
          </a:xfrm>
          <a:prstGeom prst="rect">
            <a:avLst/>
          </a:prstGeom>
          <a:noFill/>
        </p:spPr>
        <p:txBody>
          <a:bodyPr wrap="square" lIns="0" tIns="0" rIns="0" bIns="0" rtlCol="0" anchor="ctr">
            <a:noAutofit/>
          </a:bodyPr>
          <a:p>
            <a:pPr algn="ctr">
              <a:spcBef>
                <a:spcPct val="0"/>
              </a:spcBef>
              <a:spcAft>
                <a:spcPct val="0"/>
              </a:spcAft>
            </a:pPr>
            <a:r>
              <a:rPr lang="zh-CN" altLang="en-US" sz="1600" b="1" dirty="0">
                <a:solidFill>
                  <a:schemeClr val="accent1"/>
                </a:solidFill>
                <a:latin typeface="+mn-ea"/>
                <a:cs typeface="+mn-ea"/>
              </a:rPr>
              <a:t>用户名和密码登录</a:t>
            </a:r>
            <a:endParaRPr lang="zh-CN" altLang="en-US" sz="1600" b="1" dirty="0">
              <a:solidFill>
                <a:schemeClr val="accent1"/>
              </a:solidFill>
              <a:latin typeface="+mn-ea"/>
              <a:cs typeface="+mn-ea"/>
            </a:endParaRPr>
          </a:p>
        </p:txBody>
      </p:sp>
      <p:sp>
        <p:nvSpPr>
          <p:cNvPr id="3" name="矩形 2"/>
          <p:cNvSpPr/>
          <p:nvPr>
            <p:custDataLst>
              <p:tags r:id="rId3"/>
            </p:custDataLst>
          </p:nvPr>
        </p:nvSpPr>
        <p:spPr>
          <a:xfrm>
            <a:off x="3163994" y="5024868"/>
            <a:ext cx="2228208" cy="1564246"/>
          </a:xfrm>
          <a:prstGeom prst="rect">
            <a:avLst/>
          </a:prstGeom>
          <a:noFill/>
        </p:spPr>
        <p:txBody>
          <a:bodyPr wrap="square" lIns="0" tIns="0" rIns="0" bIns="0" rtlCol="0" anchor="t" anchorCtr="0">
            <a:noAutofit/>
          </a:bodyPr>
          <a:p>
            <a:pPr algn="ctr">
              <a:lnSpc>
                <a:spcPct val="140000"/>
              </a:lnSpc>
              <a:spcBef>
                <a:spcPct val="0"/>
              </a:spcBef>
              <a:spcAft>
                <a:spcPct val="0"/>
              </a:spcAft>
            </a:pPr>
            <a:r>
              <a:rPr lang="zh-CN" altLang="en-US" sz="1200" dirty="0">
                <a:ln>
                  <a:noFill/>
                  <a:prstDash val="sysDot"/>
                </a:ln>
                <a:solidFill>
                  <a:schemeClr val="tx1">
                    <a:lumMod val="85000"/>
                    <a:lumOff val="15000"/>
                  </a:schemeClr>
                </a:solidFill>
                <a:latin typeface="+mn-ea"/>
                <a:cs typeface="+mn-ea"/>
              </a:rPr>
              <a:t>功能描述：教师，学生通过输入用户名和密码进行系统登录。
需求规格：系统必须验证用户名和密码的正确性，确保只有授权用户可以访问。</a:t>
            </a:r>
            <a:endParaRPr lang="zh-CN" altLang="en-US" sz="1200" dirty="0">
              <a:ln>
                <a:noFill/>
                <a:prstDash val="sysDot"/>
              </a:ln>
              <a:solidFill>
                <a:schemeClr val="tx1">
                  <a:lumMod val="85000"/>
                  <a:lumOff val="15000"/>
                </a:schemeClr>
              </a:solidFill>
              <a:latin typeface="+mn-ea"/>
              <a:cs typeface="+mn-ea"/>
            </a:endParaRPr>
          </a:p>
        </p:txBody>
      </p:sp>
      <p:pic>
        <p:nvPicPr>
          <p:cNvPr id="16" name="https://photo-static-api.fotomore.com/creative/vcg/400/new/VCG211406629223.jpg" descr="/data/temp/c9a9a7f3-b112-11ef-bdf6-16e0199b81f5.jpg@base@tag=imgScale&amp;m=1&amp;w=485&amp;h=753&amp;q=95c9a9a7f3-b112-11ef-bdf6-16e0199b81f5"/>
          <p:cNvPicPr>
            <a:picLocks noChangeAspect="1"/>
          </p:cNvPicPr>
          <p:nvPr>
            <p:custDataLst>
              <p:tags r:id="rId4"/>
            </p:custDataLst>
          </p:nvPr>
        </p:nvPicPr>
        <p:blipFill>
          <a:blip r:embed="rId5"/>
          <a:srcRect l="17816" r="17816"/>
          <a:stretch>
            <a:fillRect/>
          </a:stretch>
        </p:blipFill>
        <p:spPr>
          <a:xfrm>
            <a:off x="3432281" y="1663021"/>
            <a:ext cx="1748878" cy="2717016"/>
          </a:xfrm>
          <a:prstGeom prst="roundRect">
            <a:avLst>
              <a:gd name="adj" fmla="val 50000"/>
            </a:avLst>
          </a:prstGeom>
          <a:ln>
            <a:solidFill>
              <a:schemeClr val="tx1">
                <a:lumMod val="40000"/>
                <a:lumOff val="60000"/>
                <a:alpha val="20000"/>
              </a:schemeClr>
            </a:solidFill>
          </a:ln>
        </p:spPr>
      </p:pic>
      <p:sp>
        <p:nvSpPr>
          <p:cNvPr id="17" name="椭圆 16"/>
          <p:cNvSpPr/>
          <p:nvPr>
            <p:custDataLst>
              <p:tags r:id="rId6"/>
            </p:custDataLst>
          </p:nvPr>
        </p:nvSpPr>
        <p:spPr>
          <a:xfrm>
            <a:off x="3120763" y="2376333"/>
            <a:ext cx="628142" cy="628142"/>
          </a:xfrm>
          <a:prstGeom prst="ellipse">
            <a:avLst/>
          </a:prstGeom>
          <a:solidFill>
            <a:srgbClr val="FFFFFF"/>
          </a:solidFill>
          <a:ln>
            <a:solidFill>
              <a:schemeClr val="accent1"/>
            </a:solid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altLang="zh-CN" sz="1600" b="1">
                <a:solidFill>
                  <a:schemeClr val="accent1"/>
                </a:solidFill>
                <a:latin typeface="+mn-ea"/>
                <a:cs typeface="+mn-ea"/>
                <a:sym typeface="+mn-ea"/>
              </a:rPr>
              <a:t>01</a:t>
            </a:r>
            <a:endParaRPr lang="zh-CN" altLang="en-US" sz="1600" b="1" dirty="0">
              <a:solidFill>
                <a:schemeClr val="accent1"/>
              </a:solidFill>
              <a:latin typeface="+mn-ea"/>
              <a:cs typeface="+mn-ea"/>
              <a:sym typeface="+mn-ea"/>
            </a:endParaRPr>
          </a:p>
        </p:txBody>
      </p:sp>
      <p:pic>
        <p:nvPicPr>
          <p:cNvPr id="18" name="https://photo-static-api.fotomore.com/creative/vcg/veer/612/veer-136956124.jpg" descr="/data/temp/c9a9a88d-b112-11ef-bdf6-16e0199b81f5.jpg@base@tag=imgScale&amp;m=1&amp;w=485&amp;h=753&amp;q=95c9a9a88d-b112-11ef-bdf6-16e0199b81f5"/>
          <p:cNvPicPr>
            <a:picLocks noChangeAspect="1"/>
          </p:cNvPicPr>
          <p:nvPr>
            <p:custDataLst>
              <p:tags r:id="rId7"/>
            </p:custDataLst>
          </p:nvPr>
        </p:nvPicPr>
        <p:blipFill>
          <a:blip r:embed="rId8"/>
          <a:srcRect l="17816" r="17816"/>
          <a:stretch>
            <a:fillRect/>
          </a:stretch>
        </p:blipFill>
        <p:spPr>
          <a:xfrm>
            <a:off x="7101196" y="1663021"/>
            <a:ext cx="1748878" cy="2717017"/>
          </a:xfrm>
          <a:prstGeom prst="roundRect">
            <a:avLst>
              <a:gd name="adj" fmla="val 50000"/>
            </a:avLst>
          </a:prstGeom>
          <a:ln>
            <a:solidFill>
              <a:schemeClr val="tx1">
                <a:lumMod val="40000"/>
                <a:lumOff val="60000"/>
                <a:alpha val="20000"/>
              </a:schemeClr>
            </a:solidFill>
          </a:ln>
        </p:spPr>
      </p:pic>
      <p:sp>
        <p:nvSpPr>
          <p:cNvPr id="19" name="椭圆 18"/>
          <p:cNvSpPr/>
          <p:nvPr>
            <p:custDataLst>
              <p:tags r:id="rId9"/>
            </p:custDataLst>
          </p:nvPr>
        </p:nvSpPr>
        <p:spPr>
          <a:xfrm>
            <a:off x="6782049" y="2376333"/>
            <a:ext cx="628142" cy="628142"/>
          </a:xfrm>
          <a:prstGeom prst="ellipse">
            <a:avLst/>
          </a:prstGeom>
          <a:solidFill>
            <a:srgbClr val="FFFFFF"/>
          </a:solidFill>
          <a:ln>
            <a:solidFill>
              <a:schemeClr val="accent1"/>
            </a:solid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altLang="zh-CN" sz="1600" b="1">
                <a:solidFill>
                  <a:schemeClr val="accent1"/>
                </a:solidFill>
                <a:latin typeface="+mn-ea"/>
                <a:cs typeface="+mn-ea"/>
                <a:sym typeface="+mn-ea"/>
              </a:rPr>
              <a:t>02</a:t>
            </a:r>
            <a:endParaRPr lang="zh-CN" altLang="en-US" sz="1600" b="1" dirty="0">
              <a:solidFill>
                <a:schemeClr val="accent1"/>
              </a:solidFill>
              <a:latin typeface="+mn-ea"/>
              <a:cs typeface="+mn-ea"/>
              <a:sym typeface="+mn-ea"/>
            </a:endParaRPr>
          </a:p>
        </p:txBody>
      </p:sp>
      <p:sp>
        <p:nvSpPr>
          <p:cNvPr id="20" name="矩形 19"/>
          <p:cNvSpPr/>
          <p:nvPr>
            <p:custDataLst>
              <p:tags r:id="rId10"/>
            </p:custDataLst>
          </p:nvPr>
        </p:nvSpPr>
        <p:spPr>
          <a:xfrm>
            <a:off x="6825280" y="4485116"/>
            <a:ext cx="2228208" cy="482667"/>
          </a:xfrm>
          <a:prstGeom prst="rect">
            <a:avLst/>
          </a:prstGeom>
          <a:noFill/>
        </p:spPr>
        <p:txBody>
          <a:bodyPr wrap="square" lIns="0" tIns="0" rIns="0" bIns="0" rtlCol="0" anchor="ctr">
            <a:noAutofit/>
          </a:bodyPr>
          <a:p>
            <a:pPr algn="ctr">
              <a:spcBef>
                <a:spcPct val="0"/>
              </a:spcBef>
              <a:spcAft>
                <a:spcPct val="0"/>
              </a:spcAft>
            </a:pPr>
            <a:r>
              <a:rPr lang="zh-CN" altLang="en-US" sz="1600" b="1" dirty="0">
                <a:solidFill>
                  <a:schemeClr val="accent1"/>
                </a:solidFill>
                <a:latin typeface="+mn-ea"/>
                <a:cs typeface="+mn-ea"/>
              </a:rPr>
              <a:t>多因素认证</a:t>
            </a:r>
            <a:endParaRPr lang="zh-CN" altLang="en-US" sz="1600" b="1" dirty="0">
              <a:solidFill>
                <a:schemeClr val="accent1"/>
              </a:solidFill>
              <a:latin typeface="+mn-ea"/>
              <a:cs typeface="+mn-ea"/>
            </a:endParaRPr>
          </a:p>
        </p:txBody>
      </p:sp>
      <p:sp>
        <p:nvSpPr>
          <p:cNvPr id="21" name="矩形 20"/>
          <p:cNvSpPr/>
          <p:nvPr>
            <p:custDataLst>
              <p:tags r:id="rId11"/>
            </p:custDataLst>
          </p:nvPr>
        </p:nvSpPr>
        <p:spPr>
          <a:xfrm>
            <a:off x="6825280" y="5024868"/>
            <a:ext cx="2228207" cy="1564246"/>
          </a:xfrm>
          <a:prstGeom prst="rect">
            <a:avLst/>
          </a:prstGeom>
          <a:noFill/>
        </p:spPr>
        <p:txBody>
          <a:bodyPr wrap="square" lIns="0" tIns="0" rIns="0" bIns="0" rtlCol="0" anchor="t" anchorCtr="0">
            <a:noAutofit/>
          </a:bodyPr>
          <a:p>
            <a:pPr algn="ctr">
              <a:lnSpc>
                <a:spcPct val="140000"/>
              </a:lnSpc>
              <a:spcBef>
                <a:spcPct val="0"/>
              </a:spcBef>
              <a:spcAft>
                <a:spcPct val="0"/>
              </a:spcAft>
            </a:pPr>
            <a:r>
              <a:rPr lang="zh-CN" altLang="en-US" sz="1200" dirty="0">
                <a:ln>
                  <a:noFill/>
                  <a:prstDash val="sysDot"/>
                </a:ln>
                <a:solidFill>
                  <a:schemeClr val="tx1">
                    <a:lumMod val="85000"/>
                    <a:lumOff val="15000"/>
                  </a:schemeClr>
                </a:solidFill>
                <a:latin typeface="+mn-ea"/>
                <a:cs typeface="+mn-ea"/>
              </a:rPr>
              <a:t>功能描述：在用户名和密码登录后，系统提供额外的认证步骤。
需求规格：支持至少一种多因素认证方式，如短信验证码。
课程管理系统</a:t>
            </a:r>
            <a:endParaRPr lang="zh-CN" altLang="en-US" sz="1200" dirty="0">
              <a:ln>
                <a:noFill/>
                <a:prstDash val="sysDot"/>
              </a:ln>
              <a:solidFill>
                <a:schemeClr val="tx1">
                  <a:lumMod val="85000"/>
                  <a:lumOff val="15000"/>
                </a:schemeClr>
              </a:solidFill>
              <a:latin typeface="+mn-ea"/>
              <a:cs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24"/>
          <p:cNvSpPr/>
          <p:nvPr>
            <p:custDataLst>
              <p:tags r:id="rId1"/>
            </p:custDataLst>
          </p:nvPr>
        </p:nvSpPr>
        <p:spPr>
          <a:xfrm flipH="1">
            <a:off x="11680457" y="5709056"/>
            <a:ext cx="511543" cy="1148944"/>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806" h="1809">
                <a:moveTo>
                  <a:pt x="0" y="0"/>
                </a:moveTo>
                <a:lnTo>
                  <a:pt x="806" y="1809"/>
                </a:lnTo>
                <a:lnTo>
                  <a:pt x="0" y="1809"/>
                </a:lnTo>
                <a:lnTo>
                  <a:pt x="0" y="0"/>
                </a:lnTo>
                <a:close/>
              </a:path>
            </a:pathLst>
          </a:custGeom>
          <a:solidFill>
            <a:schemeClr val="accent1">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pic>
        <p:nvPicPr>
          <p:cNvPr id="11" name="图片 10" descr="/data/temp/cb0fe33a-b112-11ef-859b-36daf7563e22.jpg@base@tag=imgScale&amp;m=1&amp;w=1780&amp;h=1903&amp;q=95cb0fe33a-b112-11ef-859b-36daf7563e22"/>
          <p:cNvPicPr>
            <a:picLocks noChangeAspect="1"/>
          </p:cNvPicPr>
          <p:nvPr>
            <p:custDataLst>
              <p:tags r:id="rId2"/>
            </p:custDataLst>
          </p:nvPr>
        </p:nvPicPr>
        <p:blipFill>
          <a:blip r:embed="rId3"/>
          <a:srcRect l="13557" r="20851"/>
          <a:stretch>
            <a:fillRect/>
          </a:stretch>
        </p:blipFill>
        <p:spPr>
          <a:xfrm flipH="1">
            <a:off x="0" y="1"/>
            <a:ext cx="6414770" cy="6857365"/>
          </a:xfrm>
          <a:custGeom>
            <a:avLst/>
            <a:gdLst>
              <a:gd name="connsiteX0" fmla="*/ 4524548 w 6414770"/>
              <a:gd name="connsiteY0" fmla="*/ 3601085 h 6857365"/>
              <a:gd name="connsiteX1" fmla="*/ 1753918 w 6414770"/>
              <a:gd name="connsiteY1" fmla="*/ 3601085 h 6857365"/>
              <a:gd name="connsiteX2" fmla="*/ 3342125 w 6414770"/>
              <a:gd name="connsiteY2" fmla="*/ 6857365 h 6857365"/>
              <a:gd name="connsiteX3" fmla="*/ 6112755 w 6414770"/>
              <a:gd name="connsiteY3" fmla="*/ 6857365 h 6857365"/>
              <a:gd name="connsiteX4" fmla="*/ 2768523 w 6414770"/>
              <a:gd name="connsiteY4" fmla="*/ 0 h 6857365"/>
              <a:gd name="connsiteX5" fmla="*/ 0 w 6414770"/>
              <a:gd name="connsiteY5" fmla="*/ 0 h 6857365"/>
              <a:gd name="connsiteX6" fmla="*/ 0 w 6414770"/>
              <a:gd name="connsiteY6" fmla="*/ 5080 h 6857365"/>
              <a:gd name="connsiteX7" fmla="*/ 1640159 w 6414770"/>
              <a:gd name="connsiteY7" fmla="*/ 3367405 h 6857365"/>
              <a:gd name="connsiteX8" fmla="*/ 4410587 w 6414770"/>
              <a:gd name="connsiteY8" fmla="*/ 3367405 h 6857365"/>
              <a:gd name="connsiteX9" fmla="*/ 5389933 w 6414770"/>
              <a:gd name="connsiteY9" fmla="*/ 0 h 6857365"/>
              <a:gd name="connsiteX10" fmla="*/ 3056429 w 6414770"/>
              <a:gd name="connsiteY10" fmla="*/ 0 h 6857365"/>
              <a:gd name="connsiteX11" fmla="*/ 6400801 w 6414770"/>
              <a:gd name="connsiteY11" fmla="*/ 6857365 h 6857365"/>
              <a:gd name="connsiteX12" fmla="*/ 6414770 w 6414770"/>
              <a:gd name="connsiteY12" fmla="*/ 6857365 h 6857365"/>
              <a:gd name="connsiteX13" fmla="*/ 6414770 w 6414770"/>
              <a:gd name="connsiteY13" fmla="*/ 2100580 h 685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14770" h="6857365">
                <a:moveTo>
                  <a:pt x="4524548" y="3601085"/>
                </a:moveTo>
                <a:lnTo>
                  <a:pt x="1753918" y="3601085"/>
                </a:lnTo>
                <a:lnTo>
                  <a:pt x="3342125" y="6857365"/>
                </a:lnTo>
                <a:lnTo>
                  <a:pt x="6112755" y="6857365"/>
                </a:lnTo>
                <a:close/>
                <a:moveTo>
                  <a:pt x="2768523" y="0"/>
                </a:moveTo>
                <a:lnTo>
                  <a:pt x="0" y="0"/>
                </a:lnTo>
                <a:lnTo>
                  <a:pt x="0" y="5080"/>
                </a:lnTo>
                <a:lnTo>
                  <a:pt x="1640159" y="3367405"/>
                </a:lnTo>
                <a:lnTo>
                  <a:pt x="4410587" y="3367405"/>
                </a:lnTo>
                <a:close/>
                <a:moveTo>
                  <a:pt x="5389933" y="0"/>
                </a:moveTo>
                <a:lnTo>
                  <a:pt x="3056429" y="0"/>
                </a:lnTo>
                <a:lnTo>
                  <a:pt x="6400801" y="6857365"/>
                </a:lnTo>
                <a:lnTo>
                  <a:pt x="6414770" y="6857365"/>
                </a:lnTo>
                <a:lnTo>
                  <a:pt x="6414770" y="2100580"/>
                </a:lnTo>
                <a:close/>
              </a:path>
            </a:pathLst>
          </a:custGeom>
          <a:ln w="9525" cap="flat" cmpd="sng" algn="ctr">
            <a:solidFill>
              <a:schemeClr val="accent1">
                <a:alpha val="50000"/>
              </a:schemeClr>
            </a:solidFill>
            <a:prstDash val="solid"/>
            <a:round/>
            <a:headEnd type="none" w="med" len="med"/>
            <a:tailEnd type="none" w="med" len="med"/>
          </a:ln>
        </p:spPr>
      </p:pic>
      <p:sp>
        <p:nvSpPr>
          <p:cNvPr id="32" name="任意多边形 13"/>
          <p:cNvSpPr/>
          <p:nvPr>
            <p:custDataLst>
              <p:tags r:id="rId4"/>
            </p:custDataLst>
          </p:nvPr>
        </p:nvSpPr>
        <p:spPr>
          <a:xfrm>
            <a:off x="5080" y="0"/>
            <a:ext cx="3358341" cy="6857365"/>
          </a:xfrm>
          <a:custGeom>
            <a:avLst/>
            <a:gdLst/>
            <a:ahLst/>
            <a:cxnLst>
              <a:cxn ang="3">
                <a:pos x="hc" y="t"/>
              </a:cxn>
              <a:cxn ang="cd2">
                <a:pos x="l" y="vc"/>
              </a:cxn>
              <a:cxn ang="cd4">
                <a:pos x="hc" y="b"/>
              </a:cxn>
              <a:cxn ang="0">
                <a:pos x="r" y="vc"/>
              </a:cxn>
            </a:cxnLst>
            <a:rect l="l" t="t" r="r" b="b"/>
            <a:pathLst>
              <a:path w="5289" h="10799">
                <a:moveTo>
                  <a:pt x="1614" y="0"/>
                </a:moveTo>
                <a:lnTo>
                  <a:pt x="5289" y="0"/>
                </a:lnTo>
                <a:lnTo>
                  <a:pt x="22" y="10799"/>
                </a:lnTo>
                <a:lnTo>
                  <a:pt x="0" y="10799"/>
                </a:lnTo>
                <a:lnTo>
                  <a:pt x="0" y="3308"/>
                </a:lnTo>
                <a:lnTo>
                  <a:pt x="1614" y="0"/>
                </a:lnTo>
                <a:close/>
              </a:path>
            </a:pathLst>
          </a:custGeom>
          <a:solidFill>
            <a:schemeClr val="accent1">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p>
        </p:txBody>
      </p:sp>
      <p:sp>
        <p:nvSpPr>
          <p:cNvPr id="3" name="标题 2"/>
          <p:cNvSpPr>
            <a:spLocks noGrp="1"/>
          </p:cNvSpPr>
          <p:nvPr>
            <p:ph type="title"/>
            <p:custDataLst>
              <p:tags r:id="rId5"/>
            </p:custDataLst>
          </p:nvPr>
        </p:nvSpPr>
        <p:spPr>
          <a:xfrm>
            <a:off x="6623109" y="481013"/>
            <a:ext cx="5488165" cy="792000"/>
          </a:xfrm>
        </p:spPr>
        <p:txBody>
          <a:bodyPr anchor="b"/>
          <a:lstStyle/>
          <a:p>
            <a:pPr algn="l"/>
            <a:r>
              <a:rPr lang="zh-CN" altLang="en-US" dirty="0"/>
              <a:t>课程管理</a:t>
            </a:r>
            <a:endParaRPr lang="zh-CN" altLang="en-US" dirty="0"/>
          </a:p>
        </p:txBody>
      </p:sp>
      <p:sp>
        <p:nvSpPr>
          <p:cNvPr id="2" name="正文"/>
          <p:cNvSpPr txBox="1"/>
          <p:nvPr>
            <p:custDataLst>
              <p:tags r:id="rId6"/>
            </p:custDataLst>
          </p:nvPr>
        </p:nvSpPr>
        <p:spPr>
          <a:xfrm>
            <a:off x="6335616" y="2279668"/>
            <a:ext cx="5380390" cy="1639950"/>
          </a:xfrm>
          <a:prstGeom prst="rect">
            <a:avLst/>
          </a:prstGeom>
          <a:noFill/>
        </p:spPr>
        <p:txBody>
          <a:bodyPr wrap="square" lIns="0" tIns="0" rIns="0" bIns="0"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spcBef>
                <a:spcPct val="0"/>
              </a:spcBef>
              <a:spcAft>
                <a:spcPct val="0"/>
              </a:spcAft>
            </a:pPr>
            <a:r>
              <a:rPr lang="zh-CN" altLang="en-US" spc="130" dirty="0">
                <a:ln>
                  <a:noFill/>
                  <a:prstDash val="sysDot"/>
                </a:ln>
                <a:solidFill>
                  <a:schemeClr val="tx1">
                    <a:lumMod val="85000"/>
                    <a:lumOff val="15000"/>
                  </a:schemeClr>
                </a:solidFill>
                <a:latin typeface="+mn-ea"/>
                <a:cs typeface="+mn-ea"/>
                <a:sym typeface="+mn-ea"/>
              </a:rPr>
              <a:t>功能描述：教师可以管理课程信息。
需求规格：系统提供操作界面，允许教师添加新课程、修改现有课程信息或删除课程。</a:t>
            </a:r>
            <a:endParaRPr lang="zh-CN" altLang="en-US" spc="130" dirty="0">
              <a:ln>
                <a:noFill/>
                <a:prstDash val="sysDot"/>
              </a:ln>
              <a:solidFill>
                <a:schemeClr val="tx1">
                  <a:lumMod val="85000"/>
                  <a:lumOff val="15000"/>
                </a:schemeClr>
              </a:solidFill>
              <a:latin typeface="+mn-ea"/>
              <a:cs typeface="+mn-ea"/>
              <a:sym typeface="+mn-ea"/>
            </a:endParaRPr>
          </a:p>
        </p:txBody>
      </p:sp>
      <p:sp>
        <p:nvSpPr>
          <p:cNvPr id="4" name="标题"/>
          <p:cNvSpPr txBox="1"/>
          <p:nvPr>
            <p:custDataLst>
              <p:tags r:id="rId7"/>
            </p:custDataLst>
          </p:nvPr>
        </p:nvSpPr>
        <p:spPr>
          <a:xfrm>
            <a:off x="6335616" y="1479531"/>
            <a:ext cx="5380390" cy="726673"/>
          </a:xfrm>
          <a:prstGeom prst="rect">
            <a:avLst/>
          </a:prstGeom>
          <a:noFill/>
        </p:spPr>
        <p:txBody>
          <a:bodyPr wrap="square" lIns="0" tIns="0" rIns="0" bIns="0" rtlCol="0" anchor="b">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spcBef>
                <a:spcPct val="0"/>
              </a:spcBef>
              <a:spcAft>
                <a:spcPct val="0"/>
              </a:spcAft>
              <a:buClr>
                <a:schemeClr val="accent1"/>
              </a:buClr>
              <a:buSzPct val="70000"/>
            </a:pPr>
            <a:r>
              <a:rPr lang="zh-CN" altLang="en-US" sz="2400" b="1" spc="300">
                <a:solidFill>
                  <a:schemeClr val="accent1"/>
                </a:solidFill>
                <a:latin typeface="+mn-ea"/>
                <a:cs typeface="+mn-ea"/>
                <a:sym typeface="+mn-ea"/>
              </a:rPr>
              <a:t>创建、编辑和删除课程</a:t>
            </a:r>
            <a:endParaRPr lang="zh-CN" altLang="en-US" sz="2400" b="1" spc="300">
              <a:solidFill>
                <a:schemeClr val="accent1"/>
              </a:solidFill>
              <a:latin typeface="+mn-ea"/>
              <a:cs typeface="+mn-ea"/>
              <a:sym typeface="+mn-ea"/>
            </a:endParaRPr>
          </a:p>
        </p:txBody>
      </p:sp>
      <p:sp>
        <p:nvSpPr>
          <p:cNvPr id="5" name="正文"/>
          <p:cNvSpPr txBox="1"/>
          <p:nvPr>
            <p:custDataLst>
              <p:tags r:id="rId8"/>
            </p:custDataLst>
          </p:nvPr>
        </p:nvSpPr>
        <p:spPr>
          <a:xfrm>
            <a:off x="5133505" y="4791210"/>
            <a:ext cx="5382250" cy="1639950"/>
          </a:xfrm>
          <a:prstGeom prst="rect">
            <a:avLst/>
          </a:prstGeom>
          <a:noFill/>
        </p:spPr>
        <p:txBody>
          <a:bodyPr wrap="square" lIns="0" tIns="0" rIns="0" bIns="0"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spcBef>
                <a:spcPct val="0"/>
              </a:spcBef>
              <a:spcAft>
                <a:spcPct val="0"/>
              </a:spcAft>
            </a:pPr>
            <a:r>
              <a:rPr lang="zh-CN" altLang="en-US" spc="130" dirty="0">
                <a:ln>
                  <a:noFill/>
                  <a:prstDash val="sysDot"/>
                </a:ln>
                <a:solidFill>
                  <a:schemeClr val="tx1">
                    <a:lumMod val="85000"/>
                    <a:lumOff val="15000"/>
                  </a:schemeClr>
                </a:solidFill>
                <a:latin typeface="+mn-ea"/>
                <a:cs typeface="+mn-ea"/>
                <a:sym typeface="+mn-ea"/>
              </a:rPr>
              <a:t>功能描述：课程信息包括名称、代码、时间、地点等。
需求规格：数据库设计需支持存储这些信息。</a:t>
            </a:r>
            <a:endParaRPr lang="zh-CN" altLang="en-US" spc="130" dirty="0">
              <a:ln>
                <a:noFill/>
                <a:prstDash val="sysDot"/>
              </a:ln>
              <a:solidFill>
                <a:schemeClr val="tx1">
                  <a:lumMod val="85000"/>
                  <a:lumOff val="15000"/>
                </a:schemeClr>
              </a:solidFill>
              <a:latin typeface="+mn-ea"/>
              <a:cs typeface="+mn-ea"/>
              <a:sym typeface="+mn-ea"/>
            </a:endParaRPr>
          </a:p>
        </p:txBody>
      </p:sp>
      <p:sp>
        <p:nvSpPr>
          <p:cNvPr id="6" name="标题"/>
          <p:cNvSpPr txBox="1"/>
          <p:nvPr>
            <p:custDataLst>
              <p:tags r:id="rId9"/>
            </p:custDataLst>
          </p:nvPr>
        </p:nvSpPr>
        <p:spPr>
          <a:xfrm>
            <a:off x="5133505" y="3990438"/>
            <a:ext cx="5380390" cy="726673"/>
          </a:xfrm>
          <a:prstGeom prst="rect">
            <a:avLst/>
          </a:prstGeom>
          <a:noFill/>
        </p:spPr>
        <p:txBody>
          <a:bodyPr wrap="square" lIns="0" tIns="0" rIns="0" bIns="0" rtlCol="0" anchor="b">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spcBef>
                <a:spcPct val="0"/>
              </a:spcBef>
              <a:spcAft>
                <a:spcPct val="0"/>
              </a:spcAft>
              <a:buClr>
                <a:schemeClr val="accent1"/>
              </a:buClr>
              <a:buSzPct val="70000"/>
            </a:pPr>
            <a:r>
              <a:rPr lang="zh-CN" altLang="en-US" sz="2400" b="1" spc="300" dirty="0">
                <a:solidFill>
                  <a:schemeClr val="accent1"/>
                </a:solidFill>
                <a:latin typeface="+mn-ea"/>
                <a:cs typeface="+mn-ea"/>
                <a:sym typeface="+mn-ea"/>
              </a:rPr>
              <a:t>课程信息</a:t>
            </a:r>
            <a:endParaRPr lang="zh-CN" altLang="en-US" sz="2400" b="1" spc="300" dirty="0">
              <a:solidFill>
                <a:schemeClr val="accent1"/>
              </a:solidFill>
              <a:latin typeface="+mn-ea"/>
              <a:cs typeface="+mn-ea"/>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dirty="0">
                <a:sym typeface="+mn-ea"/>
              </a:rPr>
              <a:t>班级管理</a:t>
            </a:r>
            <a:endParaRPr lang="zh-CN" altLang="en-US" dirty="0">
              <a:sym typeface="+mn-ea"/>
            </a:endParaRPr>
          </a:p>
        </p:txBody>
      </p:sp>
      <p:sp>
        <p:nvSpPr>
          <p:cNvPr id="11" name="矩形 10"/>
          <p:cNvSpPr/>
          <p:nvPr>
            <p:custDataLst>
              <p:tags r:id="rId2"/>
            </p:custDataLst>
          </p:nvPr>
        </p:nvSpPr>
        <p:spPr>
          <a:xfrm>
            <a:off x="6096000" y="1918018"/>
            <a:ext cx="5400039" cy="3585964"/>
          </a:xfrm>
          <a:prstGeom prst="rect">
            <a:avLst/>
          </a:prstGeom>
          <a:solidFill>
            <a:schemeClr val="accent1">
              <a:lumMod val="10000"/>
              <a:lumOff val="90000"/>
            </a:schemeClr>
          </a:solidFill>
          <a:ln w="9525" cap="flat" cmpd="sng" algn="ctr">
            <a:noFill/>
            <a:prstDash val="solid"/>
            <a:miter lim="800000"/>
            <a:headEnd type="none" w="med" len="med"/>
            <a:tailEnd type="none" w="med" len="med"/>
          </a:ln>
          <a:effectLst>
            <a:outerShdw blurRad="101600" sx="102000" sy="102000" algn="ctr" rotWithShape="0">
              <a:schemeClr val="accent1">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custDataLst>
              <p:tags r:id="rId3"/>
            </p:custDataLst>
          </p:nvPr>
        </p:nvSpPr>
        <p:spPr>
          <a:xfrm>
            <a:off x="695960" y="1918018"/>
            <a:ext cx="5400039" cy="3585964"/>
          </a:xfrm>
          <a:prstGeom prst="rect">
            <a:avLst/>
          </a:prstGeom>
          <a:solidFill>
            <a:schemeClr val="accent1">
              <a:lumMod val="10000"/>
              <a:lumOff val="90000"/>
            </a:schemeClr>
          </a:solidFill>
          <a:ln w="9525" cap="flat" cmpd="sng" algn="ctr">
            <a:noFill/>
            <a:prstDash val="solid"/>
            <a:miter lim="800000"/>
            <a:headEnd type="none" w="med" len="med"/>
            <a:tailEnd type="none" w="med" len="med"/>
          </a:ln>
          <a:effectLst>
            <a:outerShdw blurRad="101600" sx="102000" sy="102000" algn="ctr" rotWithShape="0">
              <a:schemeClr val="accent1">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13" descr="/data/temp/cbee10a8-b112-11ef-8a24-d21c49582f77.jpg@base@tag=imgScale&amp;m=1&amp;w=727&amp;h=995&amp;q=95cbee10a8-b112-11ef-8a24-d21c49582f77"/>
          <p:cNvPicPr>
            <a:picLocks noChangeAspect="1"/>
          </p:cNvPicPr>
          <p:nvPr>
            <p:custDataLst>
              <p:tags r:id="rId4"/>
            </p:custDataLst>
          </p:nvPr>
        </p:nvPicPr>
        <p:blipFill rotWithShape="1">
          <a:blip r:embed="rId5"/>
          <a:srcRect l="15801" r="11178"/>
          <a:stretch>
            <a:fillRect/>
          </a:stretch>
        </p:blipFill>
        <p:spPr>
          <a:xfrm>
            <a:off x="695960" y="1918018"/>
            <a:ext cx="2618509" cy="3585964"/>
          </a:xfrm>
          <a:prstGeom prst="rect">
            <a:avLst/>
          </a:prstGeom>
          <a:ln w="3175" cap="flat" cmpd="sng" algn="ctr">
            <a:solidFill>
              <a:schemeClr val="tx1">
                <a:lumMod val="40000"/>
                <a:lumOff val="60000"/>
                <a:alpha val="20000"/>
              </a:schemeClr>
            </a:solidFill>
            <a:prstDash val="solid"/>
            <a:round/>
            <a:headEnd type="none" w="med" len="med"/>
            <a:tailEnd type="none" w="med" len="med"/>
          </a:ln>
        </p:spPr>
      </p:pic>
      <p:pic>
        <p:nvPicPr>
          <p:cNvPr id="15" name="图片 14" descr="/data/temp/cbee110b-b112-11ef-8a24-d21c49582f77.jpg@base@tag=imgScale&amp;m=1&amp;w=727&amp;h=995&amp;q=95cbee110b-b112-11ef-8a24-d21c49582f77"/>
          <p:cNvPicPr>
            <a:picLocks noChangeAspect="1"/>
          </p:cNvPicPr>
          <p:nvPr>
            <p:custDataLst>
              <p:tags r:id="rId6"/>
            </p:custDataLst>
          </p:nvPr>
        </p:nvPicPr>
        <p:blipFill rotWithShape="1">
          <a:blip r:embed="rId7"/>
          <a:srcRect t="4372" b="4372"/>
          <a:stretch>
            <a:fillRect/>
          </a:stretch>
        </p:blipFill>
        <p:spPr>
          <a:xfrm>
            <a:off x="6096000" y="1918018"/>
            <a:ext cx="2618509" cy="3585964"/>
          </a:xfrm>
          <a:prstGeom prst="rect">
            <a:avLst/>
          </a:prstGeom>
          <a:ln w="3175" cap="flat" cmpd="sng" algn="ctr">
            <a:solidFill>
              <a:schemeClr val="tx1">
                <a:lumMod val="40000"/>
                <a:lumOff val="60000"/>
                <a:alpha val="20000"/>
              </a:schemeClr>
            </a:solidFill>
            <a:prstDash val="solid"/>
            <a:round/>
            <a:headEnd type="none" w="med" len="med"/>
            <a:tailEnd type="none" w="med" len="med"/>
          </a:ln>
        </p:spPr>
      </p:pic>
      <p:sp>
        <p:nvSpPr>
          <p:cNvPr id="17" name="矩形 16"/>
          <p:cNvSpPr/>
          <p:nvPr>
            <p:custDataLst>
              <p:tags r:id="rId8"/>
            </p:custDataLst>
          </p:nvPr>
        </p:nvSpPr>
        <p:spPr>
          <a:xfrm>
            <a:off x="3733165" y="3061018"/>
            <a:ext cx="1961185" cy="2239989"/>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600" kern="0">
                <a:solidFill>
                  <a:srgbClr val="262626"/>
                </a:solidFill>
                <a:latin typeface="+mn-ea"/>
                <a:cs typeface="+mn-ea"/>
              </a:rPr>
              <a:t>功能描述：学生可以添加，退出班级。
需求规格：系统提供课程信息，数据库设计需支持存储这些信息。</a:t>
            </a:r>
            <a:endParaRPr lang="zh-CN" altLang="en-US" sz="1600" kern="0">
              <a:solidFill>
                <a:srgbClr val="262626"/>
              </a:solidFill>
              <a:latin typeface="+mn-ea"/>
              <a:cs typeface="+mn-ea"/>
            </a:endParaRPr>
          </a:p>
        </p:txBody>
      </p:sp>
      <p:sp>
        <p:nvSpPr>
          <p:cNvPr id="18" name="矩形 17"/>
          <p:cNvSpPr/>
          <p:nvPr>
            <p:custDataLst>
              <p:tags r:id="rId9"/>
            </p:custDataLst>
          </p:nvPr>
        </p:nvSpPr>
        <p:spPr>
          <a:xfrm>
            <a:off x="3733165" y="2321243"/>
            <a:ext cx="1961185" cy="650063"/>
          </a:xfrm>
          <a:prstGeom prst="rect">
            <a:avLst/>
          </a:prstGeom>
          <a:noFill/>
        </p:spPr>
        <p:txBody>
          <a:bodyPr wrap="square" lIns="0" tIns="0" rIns="0" bIns="0" rtlCol="0" anchor="b">
            <a:noAutofit/>
          </a:bodyPr>
          <a:p>
            <a:pPr algn="just">
              <a:spcBef>
                <a:spcPct val="0"/>
              </a:spcBef>
              <a:spcAft>
                <a:spcPct val="0"/>
              </a:spcAft>
            </a:pPr>
            <a:r>
              <a:rPr lang="zh-CN" altLang="en-US" sz="2200" b="1" kern="0" dirty="0">
                <a:solidFill>
                  <a:schemeClr val="accent1"/>
                </a:solidFill>
                <a:latin typeface="+mn-ea"/>
                <a:cs typeface="+mn-ea"/>
              </a:rPr>
              <a:t>添加班级</a:t>
            </a:r>
            <a:endParaRPr lang="zh-CN" altLang="en-US" sz="2200" b="1" kern="0" dirty="0">
              <a:solidFill>
                <a:schemeClr val="accent1"/>
              </a:solidFill>
              <a:latin typeface="+mn-ea"/>
              <a:cs typeface="+mn-ea"/>
            </a:endParaRPr>
          </a:p>
        </p:txBody>
      </p:sp>
      <p:sp>
        <p:nvSpPr>
          <p:cNvPr id="19" name="矩形 18"/>
          <p:cNvSpPr/>
          <p:nvPr>
            <p:custDataLst>
              <p:tags r:id="rId10"/>
            </p:custDataLst>
          </p:nvPr>
        </p:nvSpPr>
        <p:spPr>
          <a:xfrm>
            <a:off x="3737610" y="2199958"/>
            <a:ext cx="396000" cy="7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just"/>
            <a:endParaRPr lang="zh-CN" altLang="en-US"/>
          </a:p>
        </p:txBody>
      </p:sp>
      <p:sp>
        <p:nvSpPr>
          <p:cNvPr id="20" name="矩形 19"/>
          <p:cNvSpPr/>
          <p:nvPr>
            <p:custDataLst>
              <p:tags r:id="rId11"/>
            </p:custDataLst>
          </p:nvPr>
        </p:nvSpPr>
        <p:spPr>
          <a:xfrm>
            <a:off x="9114155" y="3061018"/>
            <a:ext cx="1961185" cy="2239989"/>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600" kern="0">
                <a:solidFill>
                  <a:srgbClr val="262626"/>
                </a:solidFill>
                <a:latin typeface="+mn-ea"/>
                <a:cs typeface="+mn-ea"/>
              </a:rPr>
              <a:t>功能描述：教师可以管理班级学生
需求规格：系统提供操作界面，允许教师添加学生、删除学生。
签到系统</a:t>
            </a:r>
            <a:endParaRPr lang="zh-CN" altLang="en-US" sz="1600" kern="0">
              <a:solidFill>
                <a:srgbClr val="262626"/>
              </a:solidFill>
              <a:latin typeface="+mn-ea"/>
              <a:cs typeface="+mn-ea"/>
            </a:endParaRPr>
          </a:p>
        </p:txBody>
      </p:sp>
      <p:sp>
        <p:nvSpPr>
          <p:cNvPr id="21" name="矩形 20"/>
          <p:cNvSpPr/>
          <p:nvPr>
            <p:custDataLst>
              <p:tags r:id="rId12"/>
            </p:custDataLst>
          </p:nvPr>
        </p:nvSpPr>
        <p:spPr>
          <a:xfrm>
            <a:off x="9114155" y="2321243"/>
            <a:ext cx="1961185" cy="650063"/>
          </a:xfrm>
          <a:prstGeom prst="rect">
            <a:avLst/>
          </a:prstGeom>
          <a:noFill/>
        </p:spPr>
        <p:txBody>
          <a:bodyPr wrap="square" lIns="0" tIns="0" rIns="0" bIns="0" rtlCol="0" anchor="b">
            <a:noAutofit/>
          </a:bodyPr>
          <a:p>
            <a:pPr algn="just">
              <a:spcBef>
                <a:spcPct val="0"/>
              </a:spcBef>
              <a:spcAft>
                <a:spcPct val="0"/>
              </a:spcAft>
            </a:pPr>
            <a:r>
              <a:rPr lang="zh-CN" altLang="en-US" sz="2200" b="1" kern="0" dirty="0">
                <a:solidFill>
                  <a:schemeClr val="accent1"/>
                </a:solidFill>
                <a:latin typeface="+mn-ea"/>
                <a:cs typeface="+mn-ea"/>
              </a:rPr>
              <a:t>学生管理</a:t>
            </a:r>
            <a:endParaRPr lang="zh-CN" altLang="en-US" sz="2200" b="1" kern="0" dirty="0">
              <a:solidFill>
                <a:schemeClr val="accent1"/>
              </a:solidFill>
              <a:latin typeface="+mn-ea"/>
              <a:cs typeface="+mn-ea"/>
            </a:endParaRPr>
          </a:p>
        </p:txBody>
      </p:sp>
      <p:sp>
        <p:nvSpPr>
          <p:cNvPr id="22" name="矩形 21"/>
          <p:cNvSpPr/>
          <p:nvPr>
            <p:custDataLst>
              <p:tags r:id="rId13"/>
            </p:custDataLst>
          </p:nvPr>
        </p:nvSpPr>
        <p:spPr>
          <a:xfrm>
            <a:off x="9118600" y="2199958"/>
            <a:ext cx="396000" cy="7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just"/>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descr="/data/temp/cbc1e113-b112-11ef-aef0-eea42ac67865.jpg@base@tag=imgScale&amp;m=1&amp;w=1577&amp;h=1904&amp;q=95cbc1e113-b112-11ef-aef0-eea42ac67865"/>
          <p:cNvPicPr>
            <a:picLocks noChangeAspect="1"/>
          </p:cNvPicPr>
          <p:nvPr>
            <p:custDataLst>
              <p:tags r:id="rId1"/>
            </p:custDataLst>
          </p:nvPr>
        </p:nvPicPr>
        <p:blipFill>
          <a:blip r:embed="rId2"/>
          <a:srcRect l="8586" r="8586"/>
          <a:stretch>
            <a:fillRect/>
          </a:stretch>
        </p:blipFill>
        <p:spPr>
          <a:xfrm>
            <a:off x="6511675" y="0"/>
            <a:ext cx="5680325" cy="6858000"/>
          </a:xfrm>
          <a:custGeom>
            <a:avLst/>
            <a:gdLst/>
            <a:ahLst/>
            <a:cxnLst>
              <a:cxn ang="3">
                <a:pos x="hc" y="t"/>
              </a:cxn>
              <a:cxn ang="cd2">
                <a:pos x="l" y="vc"/>
              </a:cxn>
              <a:cxn ang="cd4">
                <a:pos x="hc" y="b"/>
              </a:cxn>
              <a:cxn ang="0">
                <a:pos x="r" y="vc"/>
              </a:cxn>
            </a:cxnLst>
            <a:rect l="l" t="t" r="r" b="b"/>
            <a:pathLst>
              <a:path w="8894" h="10777">
                <a:moveTo>
                  <a:pt x="6575" y="5764"/>
                </a:moveTo>
                <a:cubicBezTo>
                  <a:pt x="6666" y="5764"/>
                  <a:pt x="6756" y="5799"/>
                  <a:pt x="6826" y="5868"/>
                </a:cubicBezTo>
                <a:lnTo>
                  <a:pt x="8894" y="7937"/>
                </a:lnTo>
                <a:lnTo>
                  <a:pt x="8894" y="9625"/>
                </a:lnTo>
                <a:lnTo>
                  <a:pt x="7742" y="10777"/>
                </a:lnTo>
                <a:lnTo>
                  <a:pt x="4807" y="10777"/>
                </a:lnTo>
                <a:lnTo>
                  <a:pt x="3362" y="9332"/>
                </a:lnTo>
                <a:cubicBezTo>
                  <a:pt x="3223" y="9193"/>
                  <a:pt x="3223" y="8969"/>
                  <a:pt x="3362" y="8830"/>
                </a:cubicBezTo>
                <a:lnTo>
                  <a:pt x="6324" y="5868"/>
                </a:lnTo>
                <a:cubicBezTo>
                  <a:pt x="6393" y="5799"/>
                  <a:pt x="6484" y="5764"/>
                  <a:pt x="6575" y="5764"/>
                </a:cubicBezTo>
                <a:close/>
                <a:moveTo>
                  <a:pt x="8894" y="3298"/>
                </a:moveTo>
                <a:lnTo>
                  <a:pt x="8894" y="7694"/>
                </a:lnTo>
                <a:lnTo>
                  <a:pt x="6947" y="5747"/>
                </a:lnTo>
                <a:cubicBezTo>
                  <a:pt x="6808" y="5609"/>
                  <a:pt x="6808" y="5384"/>
                  <a:pt x="6947" y="5246"/>
                </a:cubicBezTo>
                <a:lnTo>
                  <a:pt x="8894" y="3298"/>
                </a:lnTo>
                <a:close/>
                <a:moveTo>
                  <a:pt x="3317" y="2506"/>
                </a:moveTo>
                <a:cubicBezTo>
                  <a:pt x="3408" y="2506"/>
                  <a:pt x="3498" y="2541"/>
                  <a:pt x="3568" y="2610"/>
                </a:cubicBezTo>
                <a:lnTo>
                  <a:pt x="6229" y="5272"/>
                </a:lnTo>
                <a:cubicBezTo>
                  <a:pt x="6368" y="5410"/>
                  <a:pt x="6368" y="5635"/>
                  <a:pt x="6229" y="5773"/>
                </a:cubicBezTo>
                <a:lnTo>
                  <a:pt x="3267" y="8736"/>
                </a:lnTo>
                <a:cubicBezTo>
                  <a:pt x="3129" y="8874"/>
                  <a:pt x="2904" y="8874"/>
                  <a:pt x="2766" y="8736"/>
                </a:cubicBezTo>
                <a:lnTo>
                  <a:pt x="104" y="6074"/>
                </a:lnTo>
                <a:cubicBezTo>
                  <a:pt x="-35" y="5935"/>
                  <a:pt x="-35" y="5711"/>
                  <a:pt x="104" y="5572"/>
                </a:cubicBezTo>
                <a:lnTo>
                  <a:pt x="3066" y="2610"/>
                </a:lnTo>
                <a:cubicBezTo>
                  <a:pt x="3135" y="2541"/>
                  <a:pt x="3226" y="2506"/>
                  <a:pt x="3317" y="2506"/>
                </a:cubicBezTo>
                <a:close/>
                <a:moveTo>
                  <a:pt x="5676" y="0"/>
                </a:moveTo>
                <a:lnTo>
                  <a:pt x="8127" y="0"/>
                </a:lnTo>
                <a:lnTo>
                  <a:pt x="8894" y="767"/>
                </a:lnTo>
                <a:lnTo>
                  <a:pt x="8894" y="3109"/>
                </a:lnTo>
                <a:lnTo>
                  <a:pt x="6852" y="5151"/>
                </a:lnTo>
                <a:cubicBezTo>
                  <a:pt x="6713" y="5289"/>
                  <a:pt x="6489" y="5289"/>
                  <a:pt x="6350" y="5151"/>
                </a:cubicBezTo>
                <a:lnTo>
                  <a:pt x="3689" y="2489"/>
                </a:lnTo>
                <a:cubicBezTo>
                  <a:pt x="3550" y="2351"/>
                  <a:pt x="3550" y="2126"/>
                  <a:pt x="3689" y="1988"/>
                </a:cubicBezTo>
                <a:lnTo>
                  <a:pt x="5676" y="0"/>
                </a:lnTo>
                <a:close/>
              </a:path>
            </a:pathLst>
          </a:custGeom>
        </p:spPr>
      </p:pic>
      <p:sp>
        <p:nvSpPr>
          <p:cNvPr id="6" name="标题 5"/>
          <p:cNvSpPr>
            <a:spLocks noGrp="1"/>
          </p:cNvSpPr>
          <p:nvPr>
            <p:ph type="title"/>
            <p:custDataLst>
              <p:tags r:id="rId3"/>
            </p:custDataLst>
          </p:nvPr>
        </p:nvSpPr>
        <p:spPr>
          <a:xfrm>
            <a:off x="695960" y="360045"/>
            <a:ext cx="8252460" cy="720090"/>
          </a:xfrm>
        </p:spPr>
        <p:txBody>
          <a:bodyPr/>
          <a:lstStyle/>
          <a:p>
            <a:r>
              <a:rPr lang="zh-CN" altLang="en-US"/>
              <a:t>签到设置</a:t>
            </a:r>
            <a:endParaRPr lang="zh-CN" altLang="en-US"/>
          </a:p>
        </p:txBody>
      </p:sp>
      <p:sp>
        <p:nvSpPr>
          <p:cNvPr id="2" name="矩形 1"/>
          <p:cNvSpPr/>
          <p:nvPr>
            <p:custDataLst>
              <p:tags r:id="rId4"/>
            </p:custDataLst>
          </p:nvPr>
        </p:nvSpPr>
        <p:spPr>
          <a:xfrm>
            <a:off x="1747001" y="2384451"/>
            <a:ext cx="4201578" cy="1386209"/>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dirty="0">
                <a:solidFill>
                  <a:schemeClr val="tx1">
                    <a:lumMod val="85000"/>
                    <a:lumOff val="15000"/>
                  </a:schemeClr>
                </a:solidFill>
                <a:latin typeface="+mn-ea"/>
                <a:cs typeface="+mn-ea"/>
                <a:sym typeface="+mn-ea"/>
              </a:rPr>
              <a:t>功能描述：教师为每门课程设置签到时间窗口。
需求规格：系统需实现时间范围的设置和验证。</a:t>
            </a:r>
            <a:endParaRPr lang="zh-CN" altLang="en-US" dirty="0">
              <a:solidFill>
                <a:schemeClr val="tx1">
                  <a:lumMod val="85000"/>
                  <a:lumOff val="15000"/>
                </a:schemeClr>
              </a:solidFill>
              <a:latin typeface="+mn-ea"/>
              <a:cs typeface="+mn-ea"/>
              <a:sym typeface="+mn-ea"/>
            </a:endParaRPr>
          </a:p>
        </p:txBody>
      </p:sp>
      <p:sp>
        <p:nvSpPr>
          <p:cNvPr id="4" name="矩形 3"/>
          <p:cNvSpPr/>
          <p:nvPr>
            <p:custDataLst>
              <p:tags r:id="rId5"/>
            </p:custDataLst>
          </p:nvPr>
        </p:nvSpPr>
        <p:spPr>
          <a:xfrm>
            <a:off x="1747001" y="2010948"/>
            <a:ext cx="4201578" cy="325928"/>
          </a:xfrm>
          <a:prstGeom prst="rect">
            <a:avLst/>
          </a:prstGeom>
          <a:noFill/>
        </p:spPr>
        <p:txBody>
          <a:bodyPr wrap="square" lIns="0" tIns="0" rIns="0" bIns="0" rtlCol="0" anchor="b">
            <a:noAutofit/>
          </a:bodyPr>
          <a:p>
            <a:pPr algn="just">
              <a:spcBef>
                <a:spcPct val="0"/>
              </a:spcBef>
              <a:spcAft>
                <a:spcPct val="0"/>
              </a:spcAft>
            </a:pPr>
            <a:r>
              <a:rPr lang="zh-CN" altLang="en-US" sz="2000" b="1">
                <a:solidFill>
                  <a:schemeClr val="accent1"/>
                </a:solidFill>
                <a:latin typeface="+mn-ea"/>
                <a:cs typeface="+mn-ea"/>
                <a:sym typeface="+mn-ea"/>
              </a:rPr>
              <a:t>设置签到时间范围</a:t>
            </a:r>
            <a:endParaRPr lang="zh-CN" altLang="en-US" sz="2000" b="1">
              <a:solidFill>
                <a:schemeClr val="accent1"/>
              </a:solidFill>
              <a:latin typeface="+mn-ea"/>
              <a:cs typeface="+mn-ea"/>
              <a:sym typeface="+mn-ea"/>
            </a:endParaRPr>
          </a:p>
        </p:txBody>
      </p:sp>
      <p:sp>
        <p:nvSpPr>
          <p:cNvPr id="5" name="椭圆 4"/>
          <p:cNvSpPr/>
          <p:nvPr>
            <p:custDataLst>
              <p:tags r:id="rId6"/>
            </p:custDataLst>
          </p:nvPr>
        </p:nvSpPr>
        <p:spPr>
          <a:xfrm>
            <a:off x="690758" y="2023674"/>
            <a:ext cx="721554" cy="72155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spcBef>
                <a:spcPct val="0"/>
              </a:spcBef>
              <a:spcAft>
                <a:spcPct val="0"/>
              </a:spcAft>
            </a:pPr>
            <a:r>
              <a:rPr lang="en-US" altLang="zh-CN" sz="2000" b="1">
                <a:solidFill>
                  <a:schemeClr val="lt1">
                    <a:lumMod val="100000"/>
                  </a:schemeClr>
                </a:solidFill>
                <a:latin typeface="+mn-ea"/>
                <a:cs typeface="+mn-ea"/>
                <a:sym typeface="+mn-ea"/>
              </a:rPr>
              <a:t>01</a:t>
            </a:r>
            <a:endParaRPr lang="zh-CN" altLang="en-US" sz="2000" b="1">
              <a:solidFill>
                <a:schemeClr val="lt1">
                  <a:lumMod val="100000"/>
                </a:schemeClr>
              </a:solidFill>
              <a:latin typeface="+mn-ea"/>
              <a:cs typeface="+mn-ea"/>
              <a:sym typeface="+mn-ea"/>
            </a:endParaRPr>
          </a:p>
        </p:txBody>
      </p:sp>
      <p:sp>
        <p:nvSpPr>
          <p:cNvPr id="3" name="矩形 2"/>
          <p:cNvSpPr/>
          <p:nvPr>
            <p:custDataLst>
              <p:tags r:id="rId7"/>
            </p:custDataLst>
          </p:nvPr>
        </p:nvSpPr>
        <p:spPr>
          <a:xfrm>
            <a:off x="1747638" y="4262782"/>
            <a:ext cx="4201578" cy="325928"/>
          </a:xfrm>
          <a:prstGeom prst="rect">
            <a:avLst/>
          </a:prstGeom>
          <a:noFill/>
        </p:spPr>
        <p:txBody>
          <a:bodyPr wrap="square" lIns="0" tIns="0" rIns="0" bIns="0" rtlCol="0" anchor="b">
            <a:noAutofit/>
          </a:bodyPr>
          <a:p>
            <a:pPr algn="just">
              <a:spcBef>
                <a:spcPct val="0"/>
              </a:spcBef>
              <a:spcAft>
                <a:spcPct val="0"/>
              </a:spcAft>
            </a:pPr>
            <a:r>
              <a:rPr lang="zh-CN" altLang="en-US" sz="2000" b="1">
                <a:solidFill>
                  <a:schemeClr val="accent1"/>
                </a:solidFill>
                <a:latin typeface="+mn-ea"/>
                <a:cs typeface="+mn-ea"/>
                <a:sym typeface="+mn-ea"/>
              </a:rPr>
              <a:t>设置签到有效半径</a:t>
            </a:r>
            <a:endParaRPr lang="zh-CN" altLang="en-US" sz="2000" b="1">
              <a:solidFill>
                <a:schemeClr val="accent1"/>
              </a:solidFill>
              <a:latin typeface="+mn-ea"/>
              <a:cs typeface="+mn-ea"/>
              <a:sym typeface="+mn-ea"/>
            </a:endParaRPr>
          </a:p>
        </p:txBody>
      </p:sp>
      <p:sp>
        <p:nvSpPr>
          <p:cNvPr id="8" name="椭圆 7"/>
          <p:cNvSpPr/>
          <p:nvPr>
            <p:custDataLst>
              <p:tags r:id="rId8"/>
            </p:custDataLst>
          </p:nvPr>
        </p:nvSpPr>
        <p:spPr>
          <a:xfrm>
            <a:off x="690758" y="4292052"/>
            <a:ext cx="721554" cy="72155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spcBef>
                <a:spcPct val="0"/>
              </a:spcBef>
              <a:spcAft>
                <a:spcPct val="0"/>
              </a:spcAft>
            </a:pPr>
            <a:r>
              <a:rPr lang="en-US" altLang="zh-CN" sz="2000" b="1">
                <a:solidFill>
                  <a:schemeClr val="lt1">
                    <a:lumMod val="100000"/>
                  </a:schemeClr>
                </a:solidFill>
                <a:latin typeface="+mn-ea"/>
                <a:cs typeface="+mn-ea"/>
                <a:sym typeface="+mn-ea"/>
              </a:rPr>
              <a:t>02</a:t>
            </a:r>
            <a:endParaRPr lang="zh-CN" altLang="en-US" sz="2000" b="1">
              <a:solidFill>
                <a:schemeClr val="lt1">
                  <a:lumMod val="100000"/>
                </a:schemeClr>
              </a:solidFill>
              <a:latin typeface="+mn-ea"/>
              <a:cs typeface="+mn-ea"/>
              <a:sym typeface="+mn-ea"/>
            </a:endParaRPr>
          </a:p>
        </p:txBody>
      </p:sp>
      <p:sp>
        <p:nvSpPr>
          <p:cNvPr id="11" name="矩形 10"/>
          <p:cNvSpPr/>
          <p:nvPr>
            <p:custDataLst>
              <p:tags r:id="rId9"/>
            </p:custDataLst>
          </p:nvPr>
        </p:nvSpPr>
        <p:spPr>
          <a:xfrm>
            <a:off x="1746365" y="4665554"/>
            <a:ext cx="4201578" cy="1385210"/>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a:solidFill>
                  <a:schemeClr val="tx1">
                    <a:lumMod val="85000"/>
                    <a:lumOff val="15000"/>
                  </a:schemeClr>
                </a:solidFill>
                <a:latin typeface="+mn-ea"/>
                <a:cs typeface="+mn-ea"/>
                <a:sym typeface="+mn-ea"/>
              </a:rPr>
              <a:t>功能描述：教师设置学生签到的有效范围。
需求规格：系统需集成位置服务API，实现基于位置的签到。</a:t>
            </a:r>
            <a:endParaRPr lang="zh-CN" altLang="en-US">
              <a:solidFill>
                <a:schemeClr val="tx1">
                  <a:lumMod val="85000"/>
                  <a:lumOff val="15000"/>
                </a:schemeClr>
              </a:solidFill>
              <a:latin typeface="+mn-ea"/>
              <a:cs typeface="+mn-ea"/>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TYPE" val="i"/>
  <p:tag name="KSO_WM_UNIT_INDEX" val="9"/>
  <p:tag name="KSO_WM_BEAUTIFY_FLAG" val="#wm#"/>
  <p:tag name="KSO_WM_TAG_VERSION" val="3.0"/>
  <p:tag name="KSO_WM_UNIT_ID" val="_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1.xml><?xml version="1.0" encoding="utf-8"?>
<p:tagLst xmlns:p="http://schemas.openxmlformats.org/presentationml/2006/main">
  <p:tag name="KSO_WM_UNIT_TYPE" val="i"/>
  <p:tag name="KSO_WM_UNIT_INDEX" val="7"/>
  <p:tag name="KSO_WM_BEAUTIFY_FLAG" val="#wm#"/>
  <p:tag name="KSO_WM_TAG_VERSION" val="3.0"/>
  <p:tag name="KSO_WM_UNIT_ID" val="_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2.xml><?xml version="1.0" encoding="utf-8"?>
<p:tagLst xmlns:p="http://schemas.openxmlformats.org/presentationml/2006/main">
  <p:tag name="KSO_WM_UNIT_TYPE" val="i"/>
  <p:tag name="KSO_WM_UNIT_INDEX" val="6"/>
  <p:tag name="KSO_WM_BEAUTIFY_FLAG" val="#wm#"/>
  <p:tag name="KSO_WM_TAG_VERSION" val="3.0"/>
  <p:tag name="KSO_WM_UNIT_ID" val="_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4.xml><?xml version="1.0" encoding="utf-8"?>
<p:tagLst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5.xml><?xml version="1.0" encoding="utf-8"?>
<p:tagLst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6.xml><?xml version="1.0" encoding="utf-8"?>
<p:tagLst xmlns:p="http://schemas.openxmlformats.org/presentationml/2006/main">
  <p:tag name="KSO_WM_UNIT_TYPE" val="i"/>
  <p:tag name="KSO_WM_UNIT_INDEX" val="15"/>
  <p:tag name="KSO_WM_BEAUTIFY_FLAG" val="#wm#"/>
  <p:tag name="KSO_WM_TAG_VERSION" val="3.0"/>
  <p:tag name="KSO_WM_UNIT_ID" val="_1*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7.xml><?xml version="1.0" encoding="utf-8"?>
<p:tagLst xmlns:p="http://schemas.openxmlformats.org/presentationml/2006/main">
  <p:tag name="KSO_WM_UNIT_TYPE" val="i"/>
  <p:tag name="KSO_WM_UNIT_INDEX" val="17"/>
  <p:tag name="KSO_WM_BEAUTIFY_FLAG" val="#wm#"/>
  <p:tag name="KSO_WM_TAG_VERSION" val="3.0"/>
  <p:tag name="KSO_WM_UNIT_ID" val="_1*i*1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8.xml><?xml version="1.0" encoding="utf-8"?>
<p:tagLst xmlns:p="http://schemas.openxmlformats.org/presentationml/2006/main">
  <p:tag name="KSO_WM_UNIT_TYPE" val="i"/>
  <p:tag name="KSO_WM_UNIT_INDEX" val="25"/>
  <p:tag name="KSO_WM_BEAUTIFY_FLAG" val="#wm#"/>
  <p:tag name="KSO_WM_TAG_VERSION" val="3.0"/>
  <p:tag name="KSO_WM_UNIT_ID" val="_1*i*2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9.xml><?xml version="1.0" encoding="utf-8"?>
<p:tagLst xmlns:p="http://schemas.openxmlformats.org/presentationml/2006/main">
  <p:tag name="KSO_WM_UNIT_TYPE" val="i"/>
  <p:tag name="KSO_WM_UNIT_INDEX" val="21"/>
  <p:tag name="KSO_WM_BEAUTIFY_FLAG" val="#wm#"/>
  <p:tag name="KSO_WM_TAG_VERSION" val="3.0"/>
  <p:tag name="KSO_WM_UNIT_ID" val="_1*i*2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TYPE" val="i"/>
  <p:tag name="KSO_WM_UNIT_INDEX" val="24"/>
  <p:tag name="KSO_WM_BEAUTIFY_FLAG" val="#wm#"/>
  <p:tag name="KSO_WM_TAG_VERSION" val="3.0"/>
  <p:tag name="KSO_WM_UNIT_ID" val="_1*i*2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1.xml><?xml version="1.0" encoding="utf-8"?>
<p:tagLst xmlns:p="http://schemas.openxmlformats.org/presentationml/2006/main">
  <p:tag name="KSO_WM_UNIT_TYPE" val="i"/>
  <p:tag name="KSO_WM_UNIT_INDEX" val="28"/>
  <p:tag name="KSO_WM_BEAUTIFY_FLAG" val="#wm#"/>
  <p:tag name="KSO_WM_TAG_VERSION" val="3.0"/>
  <p:tag name="KSO_WM_UNIT_ID" val="_1*i*2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2.xml><?xml version="1.0" encoding="utf-8"?>
<p:tagLst xmlns:p="http://schemas.openxmlformats.org/presentationml/2006/main">
  <p:tag name="KSO_WM_UNIT_TYPE" val="i"/>
  <p:tag name="KSO_WM_UNIT_INDEX" val="31"/>
  <p:tag name="KSO_WM_BEAUTIFY_FLAG" val="#wm#"/>
  <p:tag name="KSO_WM_TAG_VERSION" val="3.0"/>
  <p:tag name="KSO_WM_UNIT_ID" val="_1*i*3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3.xml><?xml version="1.0" encoding="utf-8"?>
<p:tagLst xmlns:p="http://schemas.openxmlformats.org/presentationml/2006/main">
  <p:tag name="KSO_WM_UNIT_TYPE" val="i"/>
  <p:tag name="KSO_WM_UNIT_INDEX" val="20"/>
  <p:tag name="KSO_WM_BEAUTIFY_FLAG" val="#wm#"/>
  <p:tag name="KSO_WM_TAG_VERSION" val="3.0"/>
  <p:tag name="KSO_WM_UNIT_ID" val="_1*i*2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4.xml><?xml version="1.0" encoding="utf-8"?>
<p:tagLst xmlns:p="http://schemas.openxmlformats.org/presentationml/2006/main">
  <p:tag name="KSO_WM_UNIT_TYPE" val="i"/>
  <p:tag name="KSO_WM_UNIT_INDEX" val="16"/>
  <p:tag name="KSO_WM_BEAUTIFY_FLAG" val="#wm#"/>
  <p:tag name="KSO_WM_TAG_VERSION" val="3.0"/>
  <p:tag name="KSO_WM_UNIT_ID" val="_1*i*1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5.xml><?xml version="1.0" encoding="utf-8"?>
<p:tagLst xmlns:p="http://schemas.openxmlformats.org/presentationml/2006/main">
  <p:tag name="KSO_WM_UNIT_TYPE" val="i"/>
  <p:tag name="KSO_WM_UNIT_INDEX" val="55"/>
  <p:tag name="KSO_WM_BEAUTIFY_FLAG" val="#wm#"/>
  <p:tag name="KSO_WM_TAG_VERSION" val="3.0"/>
  <p:tag name="KSO_WM_UNIT_ID" val="_1*i*5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6.xml><?xml version="1.0" encoding="utf-8"?>
<p:tagLst xmlns:p="http://schemas.openxmlformats.org/presentationml/2006/main">
  <p:tag name="KSO_WM_UNIT_TYPE" val="i"/>
  <p:tag name="KSO_WM_UNIT_INDEX" val="8"/>
  <p:tag name="KSO_WM_BEAUTIFY_FLAG" val="#wm#"/>
  <p:tag name="KSO_WM_TAG_VERSION" val="3.0"/>
  <p:tag name="KSO_WM_UNIT_ID" val="_1*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5"/>
</p:tagLst>
</file>

<file path=ppt/tags/tag118.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80"/>
</p:tagLst>
</file>

<file path=ppt/tags/tag119.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1.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2.xml><?xml version="1.0" encoding="utf-8"?>
<p:tagLst xmlns:p="http://schemas.openxmlformats.org/presentationml/2006/main">
  <p:tag name="KSO_WM_UNIT_TYPE" val="f"/>
  <p:tag name="KSO_WM_UNIT_SUBTYPE" val="e"/>
  <p:tag name="KSO_WM_UNIT_INDEX" val="2"/>
  <p:tag name="KSO_WM_BEAUTIFY_FLAG" val="#wm#"/>
  <p:tag name="KSO_WM_TAG_VERSION" val="3.0"/>
  <p:tag name="KSO_WM_UNIT_PRESET_TEXT" val="年号"/>
  <p:tag name="KSO_WM_UNIT_ID" val="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5"/>
</p:tagLst>
</file>

<file path=ppt/tags/tag123.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124.xml><?xml version="1.0" encoding="utf-8"?>
<p:tagLst xmlns:p="http://schemas.openxmlformats.org/presentationml/2006/main">
  <p:tag name="KSO_WM_UNIT_TYPE" val="i"/>
  <p:tag name="KSO_WM_UNIT_INDEX" val="56"/>
  <p:tag name="KSO_WM_BEAUTIFY_FLAG" val="#wm#"/>
  <p:tag name="KSO_WM_TAG_VERSION" val="3.0"/>
  <p:tag name="KSO_WM_UNIT_ID" val="_1*i*5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5.xml><?xml version="1.0" encoding="utf-8"?>
<p:tagLst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6.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27.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8.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9.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1.xml><?xml version="1.0" encoding="utf-8"?>
<p:tagLst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6"/>
</p:tagLst>
</file>

<file path=ppt/tags/tag132.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3.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4.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5.xml><?xml version="1.0" encoding="utf-8"?>
<p:tagLst xmlns:p="http://schemas.openxmlformats.org/presentationml/2006/main">
  <p:tag name="KSO_WM_UNIT_TYPE" val="i"/>
  <p:tag name="KSO_WM_UNIT_INDEX" val="24"/>
  <p:tag name="KSO_WM_BEAUTIFY_FLAG" val="#wm#"/>
  <p:tag name="KSO_WM_TAG_VERSION" val="3.0"/>
  <p:tag name="KSO_WM_UNIT_ID" val="_4*i*2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6.xml><?xml version="1.0" encoding="utf-8"?>
<p:tagLst xmlns:p="http://schemas.openxmlformats.org/presentationml/2006/main">
  <p:tag name="KSO_WM_UNIT_TYPE" val="i"/>
  <p:tag name="KSO_WM_UNIT_INDEX" val="32"/>
  <p:tag name="KSO_WM_BEAUTIFY_FLAG" val="#wm#"/>
  <p:tag name="KSO_WM_TAG_VERSION" val="3.0"/>
  <p:tag name="KSO_WM_UNIT_ID" val="_4*i*3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7.xml><?xml version="1.0" encoding="utf-8"?>
<p:tagLst xmlns:p="http://schemas.openxmlformats.org/presentationml/2006/main">
  <p:tag name="KSO_WM_UNIT_TYPE" val="i"/>
  <p:tag name="KSO_WM_UNIT_INDEX" val="35"/>
  <p:tag name="KSO_WM_BEAUTIFY_FLAG" val="#wm#"/>
  <p:tag name="KSO_WM_TAG_VERSION" val="3.0"/>
  <p:tag name="KSO_WM_UNIT_ID" val="_4*i*3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8.xml><?xml version="1.0" encoding="utf-8"?>
<p:tagLst xmlns:p="http://schemas.openxmlformats.org/presentationml/2006/main">
  <p:tag name="KSO_WM_UNIT_TYPE" val="i"/>
  <p:tag name="KSO_WM_UNIT_INDEX" val="36"/>
  <p:tag name="KSO_WM_BEAUTIFY_FLAG" val="#wm#"/>
  <p:tag name="KSO_WM_TAG_VERSION" val="3.0"/>
  <p:tag name="KSO_WM_UNIT_ID" val="_4*i*3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9.xml><?xml version="1.0" encoding="utf-8"?>
<p:tagLst xmlns:p="http://schemas.openxmlformats.org/presentationml/2006/main">
  <p:tag name="KSO_WM_UNIT_TYPE" val="i"/>
  <p:tag name="KSO_WM_UNIT_INDEX" val="38"/>
  <p:tag name="KSO_WM_BEAUTIFY_FLAG" val="#wm#"/>
  <p:tag name="KSO_WM_TAG_VERSION" val="3.0"/>
  <p:tag name="KSO_WM_UNIT_ID" val="_4*i*3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TYPE" val="i"/>
  <p:tag name="KSO_WM_UNIT_INDEX" val="40"/>
  <p:tag name="KSO_WM_BEAUTIFY_FLAG" val="#wm#"/>
  <p:tag name="KSO_WM_TAG_VERSION" val="3.0"/>
  <p:tag name="KSO_WM_UNIT_ID" val="_4*i*4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1.xml><?xml version="1.0" encoding="utf-8"?>
<p:tagLst xmlns:p="http://schemas.openxmlformats.org/presentationml/2006/main">
  <p:tag name="KSO_WM_UNIT_TYPE" val="i"/>
  <p:tag name="KSO_WM_UNIT_INDEX" val="50"/>
  <p:tag name="KSO_WM_BEAUTIFY_FLAG" val="#wm#"/>
  <p:tag name="KSO_WM_TAG_VERSION" val="3.0"/>
  <p:tag name="KSO_WM_UNIT_ID" val="_4*i*5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2.xml><?xml version="1.0" encoding="utf-8"?>
<p:tagLst xmlns:p="http://schemas.openxmlformats.org/presentationml/2006/main">
  <p:tag name="KSO_WM_UNIT_TYPE" val="i"/>
  <p:tag name="KSO_WM_UNIT_INDEX" val="48"/>
  <p:tag name="KSO_WM_BEAUTIFY_FLAG" val="#wm#"/>
  <p:tag name="KSO_WM_TAG_VERSION" val="3.0"/>
  <p:tag name="KSO_WM_UNIT_ID" val="_4*i*4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3.xml><?xml version="1.0" encoding="utf-8"?>
<p:tagLst xmlns:p="http://schemas.openxmlformats.org/presentationml/2006/main">
  <p:tag name="KSO_WM_UNIT_TYPE" val="i"/>
  <p:tag name="KSO_WM_UNIT_INDEX" val="51"/>
  <p:tag name="KSO_WM_BEAUTIFY_FLAG" val="#wm#"/>
  <p:tag name="KSO_WM_TAG_VERSION" val="3.0"/>
  <p:tag name="KSO_WM_UNIT_ID" val="_4*i*5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4.xml><?xml version="1.0" encoding="utf-8"?>
<p:tagLst xmlns:p="http://schemas.openxmlformats.org/presentationml/2006/main">
  <p:tag name="KSO_WM_UNIT_TYPE" val="i"/>
  <p:tag name="KSO_WM_UNIT_INDEX" val="52"/>
  <p:tag name="KSO_WM_BEAUTIFY_FLAG" val="#wm#"/>
  <p:tag name="KSO_WM_TAG_VERSION" val="3.0"/>
  <p:tag name="KSO_WM_UNIT_ID" val="_4*i*5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5.xml><?xml version="1.0" encoding="utf-8"?>
<p:tagLst xmlns:p="http://schemas.openxmlformats.org/presentationml/2006/main">
  <p:tag name="KSO_WM_UNIT_TYPE" val="i"/>
  <p:tag name="KSO_WM_UNIT_INDEX" val="47"/>
  <p:tag name="KSO_WM_BEAUTIFY_FLAG" val="#wm#"/>
  <p:tag name="KSO_WM_TAG_VERSION" val="3.0"/>
  <p:tag name="KSO_WM_UNIT_ID" val="_4*i*4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6.xml><?xml version="1.0" encoding="utf-8"?>
<p:tagLst xmlns:p="http://schemas.openxmlformats.org/presentationml/2006/main">
  <p:tag name="KSO_WM_UNIT_TYPE" val="i"/>
  <p:tag name="KSO_WM_UNIT_INDEX" val="49"/>
  <p:tag name="KSO_WM_BEAUTIFY_FLAG" val="#wm#"/>
  <p:tag name="KSO_WM_TAG_VERSION" val="3.0"/>
  <p:tag name="KSO_WM_UNIT_ID" val="_4*i*4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7.xml><?xml version="1.0" encoding="utf-8"?>
<p:tagLst xmlns:p="http://schemas.openxmlformats.org/presentationml/2006/main">
  <p:tag name="KSO_WM_UNIT_TYPE" val="i"/>
  <p:tag name="KSO_WM_UNIT_INDEX" val="46"/>
  <p:tag name="KSO_WM_BEAUTIFY_FLAG" val="#wm#"/>
  <p:tag name="KSO_WM_TAG_VERSION" val="3.0"/>
  <p:tag name="KSO_WM_UNIT_ID" val="_4*i*4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8.xml><?xml version="1.0" encoding="utf-8"?>
<p:tagLst xmlns:p="http://schemas.openxmlformats.org/presentationml/2006/main">
  <p:tag name="KSO_WM_UNIT_TYPE" val="i"/>
  <p:tag name="KSO_WM_UNIT_INDEX" val="43"/>
  <p:tag name="KSO_WM_BEAUTIFY_FLAG" val="#wm#"/>
  <p:tag name="KSO_WM_TAG_VERSION" val="3.0"/>
  <p:tag name="KSO_WM_UNIT_ID" val="_4*i*4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9.xml><?xml version="1.0" encoding="utf-8"?>
<p:tagLst xmlns:p="http://schemas.openxmlformats.org/presentationml/2006/main">
  <p:tag name="KSO_WM_UNIT_TYPE" val="i"/>
  <p:tag name="KSO_WM_UNIT_INDEX" val="41"/>
  <p:tag name="KSO_WM_BEAUTIFY_FLAG" val="#wm#"/>
  <p:tag name="KSO_WM_TAG_VERSION" val="3.0"/>
  <p:tag name="KSO_WM_UNIT_ID" val="_4*i*4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TYPE" val="i"/>
  <p:tag name="KSO_WM_UNIT_INDEX" val="45"/>
  <p:tag name="KSO_WM_BEAUTIFY_FLAG" val="#wm#"/>
  <p:tag name="KSO_WM_TAG_VERSION" val="3.0"/>
  <p:tag name="KSO_WM_UNIT_ID" val="_4*i*4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1.xml><?xml version="1.0" encoding="utf-8"?>
<p:tagLst xmlns:p="http://schemas.openxmlformats.org/presentationml/2006/main">
  <p:tag name="KSO_WM_UNIT_TYPE" val="i"/>
  <p:tag name="KSO_WM_UNIT_INDEX" val="44"/>
  <p:tag name="KSO_WM_BEAUTIFY_FLAG" val="#wm#"/>
  <p:tag name="KSO_WM_TAG_VERSION" val="3.0"/>
  <p:tag name="KSO_WM_UNIT_ID" val="_4*i*4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2.xml><?xml version="1.0" encoding="utf-8"?>
<p:tagLst xmlns:p="http://schemas.openxmlformats.org/presentationml/2006/main">
  <p:tag name="KSO_WM_UNIT_TYPE" val="i"/>
  <p:tag name="KSO_WM_UNIT_INDEX" val="42"/>
  <p:tag name="KSO_WM_BEAUTIFY_FLAG" val="#wm#"/>
  <p:tag name="KSO_WM_TAG_VERSION" val="3.0"/>
  <p:tag name="KSO_WM_UNIT_ID" val="_4*i*4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3.xml><?xml version="1.0" encoding="utf-8"?>
<p:tagLst xmlns:p="http://schemas.openxmlformats.org/presentationml/2006/main">
  <p:tag name="KSO_WM_UNIT_TYPE" val="i"/>
  <p:tag name="KSO_WM_UNIT_INDEX" val="39"/>
  <p:tag name="KSO_WM_BEAUTIFY_FLAG" val="#wm#"/>
  <p:tag name="KSO_WM_TAG_VERSION" val="3.0"/>
  <p:tag name="KSO_WM_UNIT_ID" val="_4*i*3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4.xml><?xml version="1.0" encoding="utf-8"?>
<p:tagLst xmlns:p="http://schemas.openxmlformats.org/presentationml/2006/main">
  <p:tag name="KSO_WM_UNIT_TYPE" val="i"/>
  <p:tag name="KSO_WM_UNIT_INDEX" val="37"/>
  <p:tag name="KSO_WM_BEAUTIFY_FLAG" val="#wm#"/>
  <p:tag name="KSO_WM_TAG_VERSION" val="3.0"/>
  <p:tag name="KSO_WM_UNIT_ID" val="_4*i*3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5.xml><?xml version="1.0" encoding="utf-8"?>
<p:tagLst xmlns:p="http://schemas.openxmlformats.org/presentationml/2006/main">
  <p:tag name="KSO_WM_UNIT_TYPE" val="i"/>
  <p:tag name="KSO_WM_UNIT_INDEX" val="34"/>
  <p:tag name="KSO_WM_BEAUTIFY_FLAG" val="#wm#"/>
  <p:tag name="KSO_WM_TAG_VERSION" val="3.0"/>
  <p:tag name="KSO_WM_UNIT_ID" val="_4*i*3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6.xml><?xml version="1.0" encoding="utf-8"?>
<p:tagLst xmlns:p="http://schemas.openxmlformats.org/presentationml/2006/main">
  <p:tag name="KSO_WM_UNIT_TYPE" val="i"/>
  <p:tag name="KSO_WM_UNIT_INDEX" val="33"/>
  <p:tag name="KSO_WM_BEAUTIFY_FLAG" val="#wm#"/>
  <p:tag name="KSO_WM_TAG_VERSION" val="3.0"/>
  <p:tag name="KSO_WM_UNIT_ID" val="_4*i*3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7.xml><?xml version="1.0" encoding="utf-8"?>
<p:tagLst xmlns:p="http://schemas.openxmlformats.org/presentationml/2006/main">
  <p:tag name="KSO_WM_UNIT_TYPE" val="i"/>
  <p:tag name="KSO_WM_UNIT_INDEX" val="31"/>
  <p:tag name="KSO_WM_BEAUTIFY_FLAG" val="#wm#"/>
  <p:tag name="KSO_WM_TAG_VERSION" val="3.0"/>
  <p:tag name="KSO_WM_UNIT_ID" val="_4*i*3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8.xml><?xml version="1.0" encoding="utf-8"?>
<p:tagLst xmlns:p="http://schemas.openxmlformats.org/presentationml/2006/main">
  <p:tag name="KSO_WM_UNIT_TYPE" val="i"/>
  <p:tag name="KSO_WM_UNIT_INDEX" val="30"/>
  <p:tag name="KSO_WM_BEAUTIFY_FLAG" val="#wm#"/>
  <p:tag name="KSO_WM_TAG_VERSION" val="3.0"/>
  <p:tag name="KSO_WM_UNIT_ID" val="_4*i*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9.xml><?xml version="1.0" encoding="utf-8"?>
<p:tagLst xmlns:p="http://schemas.openxmlformats.org/presentationml/2006/main">
  <p:tag name="KSO_WM_UNIT_TYPE" val="i"/>
  <p:tag name="KSO_WM_UNIT_INDEX" val="28"/>
  <p:tag name="KSO_WM_BEAUTIFY_FLAG" val="#wm#"/>
  <p:tag name="KSO_WM_TAG_VERSION" val="3.0"/>
  <p:tag name="KSO_WM_UNIT_ID" val="_4*i*2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YPE" val="i"/>
  <p:tag name="KSO_WM_UNIT_INDEX" val="27"/>
  <p:tag name="KSO_WM_BEAUTIFY_FLAG" val="#wm#"/>
  <p:tag name="KSO_WM_TAG_VERSION" val="3.0"/>
  <p:tag name="KSO_WM_UNIT_ID" val="_4*i*2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1.xml><?xml version="1.0" encoding="utf-8"?>
<p:tagLst xmlns:p="http://schemas.openxmlformats.org/presentationml/2006/main">
  <p:tag name="KSO_WM_UNIT_TYPE" val="i"/>
  <p:tag name="KSO_WM_UNIT_INDEX" val="25"/>
  <p:tag name="KSO_WM_BEAUTIFY_FLAG" val="#wm#"/>
  <p:tag name="KSO_WM_TAG_VERSION" val="3.0"/>
  <p:tag name="KSO_WM_UNIT_ID" val="_4*i*2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2.xml><?xml version="1.0" encoding="utf-8"?>
<p:tagLst xmlns:p="http://schemas.openxmlformats.org/presentationml/2006/main">
  <p:tag name="KSO_WM_UNIT_TYPE" val="i"/>
  <p:tag name="KSO_WM_UNIT_INDEX" val="23"/>
  <p:tag name="KSO_WM_BEAUTIFY_FLAG" val="#wm#"/>
  <p:tag name="KSO_WM_TAG_VERSION" val="3.0"/>
  <p:tag name="KSO_WM_UNIT_ID" val="_4*i*2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3.xml><?xml version="1.0" encoding="utf-8"?>
<p:tagLst xmlns:p="http://schemas.openxmlformats.org/presentationml/2006/main">
  <p:tag name="KSO_WM_UNIT_TYPE" val="i"/>
  <p:tag name="KSO_WM_UNIT_INDEX" val="20"/>
  <p:tag name="KSO_WM_BEAUTIFY_FLAG" val="#wm#"/>
  <p:tag name="KSO_WM_TAG_VERSION" val="3.0"/>
  <p:tag name="KSO_WM_UNIT_ID" val="_4*i*2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4.xml><?xml version="1.0" encoding="utf-8"?>
<p:tagLst xmlns:p="http://schemas.openxmlformats.org/presentationml/2006/main">
  <p:tag name="KSO_WM_UNIT_TYPE" val="i"/>
  <p:tag name="KSO_WM_UNIT_INDEX" val="17"/>
  <p:tag name="KSO_WM_BEAUTIFY_FLAG" val="#wm#"/>
  <p:tag name="KSO_WM_TAG_VERSION" val="3.0"/>
  <p:tag name="KSO_WM_UNIT_ID" val="_4*i*1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5.xml><?xml version="1.0" encoding="utf-8"?>
<p:tagLst xmlns:p="http://schemas.openxmlformats.org/presentationml/2006/main">
  <p:tag name="KSO_WM_UNIT_TYPE" val="i"/>
  <p:tag name="KSO_WM_UNIT_INDEX" val="16"/>
  <p:tag name="KSO_WM_BEAUTIFY_FLAG" val="#wm#"/>
  <p:tag name="KSO_WM_TAG_VERSION" val="3.0"/>
  <p:tag name="KSO_WM_UNIT_ID" val="_4*i*1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6.xml><?xml version="1.0" encoding="utf-8"?>
<p:tagLst xmlns:p="http://schemas.openxmlformats.org/presentationml/2006/main">
  <p:tag name="KSO_WM_UNIT_TYPE" val="i"/>
  <p:tag name="KSO_WM_UNIT_INDEX" val="8"/>
  <p:tag name="KSO_WM_BEAUTIFY_FLAG" val="#wm#"/>
  <p:tag name="KSO_WM_TAG_VERSION" val="3.0"/>
  <p:tag name="KSO_WM_UNIT_ID" val="_4*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7.xml><?xml version="1.0" encoding="utf-8"?>
<p:tagLst xmlns:p="http://schemas.openxmlformats.org/presentationml/2006/main">
  <p:tag name="KSO_WM_UNIT_TYPE" val="i"/>
  <p:tag name="KSO_WM_UNIT_INDEX" val="7"/>
  <p:tag name="KSO_WM_BEAUTIFY_FLAG" val="#wm#"/>
  <p:tag name="KSO_WM_TAG_VERSION" val="3.0"/>
  <p:tag name="KSO_WM_UNIT_ID" val="_4*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8.xml><?xml version="1.0" encoding="utf-8"?>
<p:tagLst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9.xml><?xml version="1.0" encoding="utf-8"?>
<p:tagLst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1.xml><?xml version="1.0" encoding="utf-8"?>
<p:tagLst xmlns:p="http://schemas.openxmlformats.org/presentationml/2006/main">
  <p:tag name="KSO_WM_UNIT_TYPE" val="i"/>
  <p:tag name="KSO_WM_UNIT_INDEX" val="15"/>
  <p:tag name="KSO_WM_BEAUTIFY_FLAG" val="#wm#"/>
  <p:tag name="KSO_WM_TAG_VERSION" val="3.0"/>
  <p:tag name="KSO_WM_UNIT_ID" val="_4*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2.xml><?xml version="1.0" encoding="utf-8"?>
<p:tagLst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3.xml><?xml version="1.0" encoding="utf-8"?>
<p:tagLst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4.xml><?xml version="1.0" encoding="utf-8"?>
<p:tagLst xmlns:p="http://schemas.openxmlformats.org/presentationml/2006/main">
  <p:tag name="KSO_WM_UNIT_TYPE" val="i"/>
  <p:tag name="KSO_WM_UNIT_INDEX" val="14"/>
  <p:tag name="KSO_WM_BEAUTIFY_FLAG" val="#wm#"/>
  <p:tag name="KSO_WM_TAG_VERSION" val="3.0"/>
  <p:tag name="KSO_WM_UNIT_ID" val="_4*i*1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5.xml><?xml version="1.0" encoding="utf-8"?>
<p:tagLst xmlns:p="http://schemas.openxmlformats.org/presentationml/2006/main">
  <p:tag name="KSO_WM_UNIT_TYPE" val="i"/>
  <p:tag name="KSO_WM_UNIT_INDEX" val="13"/>
  <p:tag name="KSO_WM_BEAUTIFY_FLAG" val="#wm#"/>
  <p:tag name="KSO_WM_TAG_VERSION" val="3.0"/>
  <p:tag name="KSO_WM_UNIT_ID" val="_4*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6.xml><?xml version="1.0" encoding="utf-8"?>
<p:tagLst xmlns:p="http://schemas.openxmlformats.org/presentationml/2006/main">
  <p:tag name="KSO_WM_UNIT_TYPE" val="i"/>
  <p:tag name="KSO_WM_UNIT_INDEX" val="12"/>
  <p:tag name="KSO_WM_BEAUTIFY_FLAG" val="#wm#"/>
  <p:tag name="KSO_WM_TAG_VERSION" val="3.0"/>
  <p:tag name="KSO_WM_UNIT_ID" val="_4*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7.xml><?xml version="1.0" encoding="utf-8"?>
<p:tagLst xmlns:p="http://schemas.openxmlformats.org/presentationml/2006/main">
  <p:tag name="KSO_WM_UNIT_TYPE" val="i"/>
  <p:tag name="KSO_WM_UNIT_INDEX" val="11"/>
  <p:tag name="KSO_WM_BEAUTIFY_FLAG" val="#wm#"/>
  <p:tag name="KSO_WM_TAG_VERSION" val="3.0"/>
  <p:tag name="KSO_WM_UNIT_ID" val="_4*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8.xml><?xml version="1.0" encoding="utf-8"?>
<p:tagLst xmlns:p="http://schemas.openxmlformats.org/presentationml/2006/main">
  <p:tag name="KSO_WM_UNIT_TYPE" val="i"/>
  <p:tag name="KSO_WM_UNIT_INDEX" val="22"/>
  <p:tag name="KSO_WM_BEAUTIFY_FLAG" val="#wm#"/>
  <p:tag name="KSO_WM_TAG_VERSION" val="3.0"/>
  <p:tag name="KSO_WM_UNIT_ID" val="_4*i*2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9.xml><?xml version="1.0" encoding="utf-8"?>
<p:tagLst xmlns:p="http://schemas.openxmlformats.org/presentationml/2006/main">
  <p:tag name="KSO_WM_UNIT_TYPE" val="i"/>
  <p:tag name="KSO_WM_UNIT_INDEX" val="19"/>
  <p:tag name="KSO_WM_BEAUTIFY_FLAG" val="#wm#"/>
  <p:tag name="KSO_WM_TAG_VERSION" val="3.0"/>
  <p:tag name="KSO_WM_UNIT_ID" val="_4*i*1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TYPE" val="i"/>
  <p:tag name="KSO_WM_UNIT_INDEX" val="21"/>
  <p:tag name="KSO_WM_BEAUTIFY_FLAG" val="#wm#"/>
  <p:tag name="KSO_WM_TAG_VERSION" val="3.0"/>
  <p:tag name="KSO_WM_UNIT_ID" val="_4*i*2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1.xml><?xml version="1.0" encoding="utf-8"?>
<p:tagLst xmlns:p="http://schemas.openxmlformats.org/presentationml/2006/main">
  <p:tag name="KSO_WM_UNIT_TYPE" val="i"/>
  <p:tag name="KSO_WM_UNIT_INDEX" val="26"/>
  <p:tag name="KSO_WM_BEAUTIFY_FLAG" val="#wm#"/>
  <p:tag name="KSO_WM_TAG_VERSION" val="3.0"/>
  <p:tag name="KSO_WM_UNIT_ID" val="_4*i*2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2.xml><?xml version="1.0" encoding="utf-8"?>
<p:tagLst xmlns:p="http://schemas.openxmlformats.org/presentationml/2006/main">
  <p:tag name="KSO_WM_UNIT_TYPE" val="i"/>
  <p:tag name="KSO_WM_UNIT_INDEX" val="29"/>
  <p:tag name="KSO_WM_BEAUTIFY_FLAG" val="#wm#"/>
  <p:tag name="KSO_WM_TAG_VERSION" val="3.0"/>
  <p:tag name="KSO_WM_UNIT_ID" val="_4*i*2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3.xml><?xml version="1.0" encoding="utf-8"?>
<p:tagLst xmlns:p="http://schemas.openxmlformats.org/presentationml/2006/main">
  <p:tag name="KSO_WM_UNIT_TYPE" val="i"/>
  <p:tag name="KSO_WM_UNIT_INDEX" val="18"/>
  <p:tag name="KSO_WM_BEAUTIFY_FLAG" val="#wm#"/>
  <p:tag name="KSO_WM_TAG_VERSION" val="3.0"/>
  <p:tag name="KSO_WM_UNIT_ID" val="_4*i*1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4.xml><?xml version="1.0" encoding="utf-8"?>
<p:tagLst xmlns:p="http://schemas.openxmlformats.org/presentationml/2006/main">
  <p:tag name="KSO_WM_UNIT_TYPE" val="i"/>
  <p:tag name="KSO_WM_UNIT_INDEX" val="10"/>
  <p:tag name="KSO_WM_BEAUTIFY_FLAG" val="#wm#"/>
  <p:tag name="KSO_WM_TAG_VERSION" val="3.0"/>
  <p:tag name="KSO_WM_UNIT_ID" val="_4*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5.xml><?xml version="1.0" encoding="utf-8"?>
<p:tagLst xmlns:p="http://schemas.openxmlformats.org/presentationml/2006/main">
  <p:tag name="KSO_WM_UNIT_TYPE" val="i"/>
  <p:tag name="KSO_WM_UNIT_INDEX" val="9"/>
  <p:tag name="KSO_WM_BEAUTIFY_FLAG" val="#wm#"/>
  <p:tag name="KSO_WM_TAG_VERSION" val="3.0"/>
  <p:tag name="KSO_WM_UNIT_ID" val="_4*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6.xml><?xml version="1.0" encoding="utf-8"?>
<p:tagLst xmlns:p="http://schemas.openxmlformats.org/presentationml/2006/main">
  <p:tag name="KSO_WM_UNIT_TYPE" val="i"/>
  <p:tag name="KSO_WM_UNIT_INDEX" val="54"/>
  <p:tag name="KSO_WM_BEAUTIFY_FLAG" val="#wm#"/>
  <p:tag name="KSO_WM_TAG_VERSION" val="3.0"/>
  <p:tag name="KSO_WM_UNIT_ID" val="_4*i*5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7.xml><?xml version="1.0" encoding="utf-8"?>
<p:tagLst xmlns:p="http://schemas.openxmlformats.org/presentationml/2006/main">
  <p:tag name="KSO_WM_UNIT_TYPE" val="a"/>
  <p:tag name="KSO_WM_UNIT_INDEX" val="1"/>
  <p:tag name="KSO_WM_BEAUTIFY_FLAG" val="#wm#"/>
  <p:tag name="KSO_WM_TAG_VERSION" val="3.0"/>
  <p:tag name="KSO_WM_UNIT_PRESET_TEXT" val="单击编辑母版标题"/>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0"/>
</p:tagLst>
</file>

<file path=ppt/tags/tag188.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4*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0"/>
</p:tagLst>
</file>

<file path=ppt/tags/tag189.xml><?xml version="1.0" encoding="utf-8"?>
<p:tagLst xmlns:p="http://schemas.openxmlformats.org/presentationml/2006/main">
  <p:tag name="KSO_WM_UNIT_TYPE" val="e"/>
  <p:tag name="KSO_WM_UNIT_INDEX" val="1"/>
  <p:tag name="KSO_WM_BEAUTIFY_FLAG" val="#wm#"/>
  <p:tag name="KSO_WM_TAG_VERSION" val="3.0"/>
  <p:tag name="KSO_WM_UNIT_PRESET_TEXT" val="编号"/>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1.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2.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3.xml><?xml version="1.0" encoding="utf-8"?>
<p:tagLst xmlns:p="http://schemas.openxmlformats.org/presentationml/2006/main">
  <p:tag name="KSO_WM_UNIT_TYPE" val="i"/>
  <p:tag name="KSO_WM_UNIT_INDEX" val="53"/>
  <p:tag name="KSO_WM_BEAUTIFY_FLAG" val="#wm#"/>
  <p:tag name="KSO_WM_TAG_VERSION" val="3.0"/>
  <p:tag name="KSO_WM_UNIT_ID" val="_4*i*5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4.xml><?xml version="1.0" encoding="utf-8"?>
<p:tagLst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5.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96.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7.xml><?xml version="1.0" encoding="utf-8"?>
<p:tagLst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8.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9.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1.xml><?xml version="1.0" encoding="utf-8"?>
<p:tagLst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202.xml><?xml version="1.0" encoding="utf-8"?>
<p:tagLst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203.xml><?xml version="1.0" encoding="utf-8"?>
<p:tagLst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204.xml><?xml version="1.0" encoding="utf-8"?>
<p:tagLst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205.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6.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7.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8.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209.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1.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2.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3.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4.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5.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6.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7.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8.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9.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221.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2.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3.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4.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225.xml><?xml version="1.0" encoding="utf-8"?>
<p:tagLst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6.xml><?xml version="1.0" encoding="utf-8"?>
<p:tagLst xmlns:p="http://schemas.openxmlformats.org/presentationml/2006/main">
  <p:tag name="KSO_WM_UNIT_TYPE" val="i"/>
  <p:tag name="KSO_WM_UNIT_INDEX" val="19"/>
  <p:tag name="KSO_WM_BEAUTIFY_FLAG" val="#wm#"/>
  <p:tag name="KSO_WM_TAG_VERSION" val="3.0"/>
  <p:tag name="KSO_WM_UNIT_ID" val="_11*i*1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7.xml><?xml version="1.0" encoding="utf-8"?>
<p:tagLst xmlns:p="http://schemas.openxmlformats.org/presentationml/2006/main">
  <p:tag name="KSO_WM_UNIT_TYPE" val="i"/>
  <p:tag name="KSO_WM_UNIT_INDEX" val="23"/>
  <p:tag name="KSO_WM_BEAUTIFY_FLAG" val="#wm#"/>
  <p:tag name="KSO_WM_TAG_VERSION" val="3.0"/>
  <p:tag name="KSO_WM_UNIT_ID" val="_11*i*2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8.xml><?xml version="1.0" encoding="utf-8"?>
<p:tagLst xmlns:p="http://schemas.openxmlformats.org/presentationml/2006/main">
  <p:tag name="KSO_WM_UNIT_TYPE" val="i"/>
  <p:tag name="KSO_WM_UNIT_INDEX" val="34"/>
  <p:tag name="KSO_WM_BEAUTIFY_FLAG" val="#wm#"/>
  <p:tag name="KSO_WM_TAG_VERSION" val="3.0"/>
  <p:tag name="KSO_WM_UNIT_ID" val="_11*i*3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9.xml><?xml version="1.0" encoding="utf-8"?>
<p:tagLst xmlns:p="http://schemas.openxmlformats.org/presentationml/2006/main">
  <p:tag name="KSO_WM_UNIT_TYPE" val="i"/>
  <p:tag name="KSO_WM_UNIT_INDEX" val="37"/>
  <p:tag name="KSO_WM_BEAUTIFY_FLAG" val="#wm#"/>
  <p:tag name="KSO_WM_TAG_VERSION" val="3.0"/>
  <p:tag name="KSO_WM_UNIT_ID" val="_11*i*3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TYPE" val="i"/>
  <p:tag name="KSO_WM_UNIT_INDEX" val="38"/>
  <p:tag name="KSO_WM_BEAUTIFY_FLAG" val="#wm#"/>
  <p:tag name="KSO_WM_TAG_VERSION" val="3.0"/>
  <p:tag name="KSO_WM_UNIT_ID" val="_11*i*3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1.xml><?xml version="1.0" encoding="utf-8"?>
<p:tagLst xmlns:p="http://schemas.openxmlformats.org/presentationml/2006/main">
  <p:tag name="KSO_WM_UNIT_TYPE" val="i"/>
  <p:tag name="KSO_WM_UNIT_INDEX" val="40"/>
  <p:tag name="KSO_WM_BEAUTIFY_FLAG" val="#wm#"/>
  <p:tag name="KSO_WM_TAG_VERSION" val="3.0"/>
  <p:tag name="KSO_WM_UNIT_ID" val="_11*i*4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2.xml><?xml version="1.0" encoding="utf-8"?>
<p:tagLst xmlns:p="http://schemas.openxmlformats.org/presentationml/2006/main">
  <p:tag name="KSO_WM_UNIT_TYPE" val="i"/>
  <p:tag name="KSO_WM_UNIT_INDEX" val="42"/>
  <p:tag name="KSO_WM_BEAUTIFY_FLAG" val="#wm#"/>
  <p:tag name="KSO_WM_TAG_VERSION" val="3.0"/>
  <p:tag name="KSO_WM_UNIT_ID" val="_11*i*4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3.xml><?xml version="1.0" encoding="utf-8"?>
<p:tagLst xmlns:p="http://schemas.openxmlformats.org/presentationml/2006/main">
  <p:tag name="KSO_WM_UNIT_TYPE" val="i"/>
  <p:tag name="KSO_WM_UNIT_INDEX" val="52"/>
  <p:tag name="KSO_WM_BEAUTIFY_FLAG" val="#wm#"/>
  <p:tag name="KSO_WM_TAG_VERSION" val="3.0"/>
  <p:tag name="KSO_WM_UNIT_ID" val="_11*i*5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4.xml><?xml version="1.0" encoding="utf-8"?>
<p:tagLst xmlns:p="http://schemas.openxmlformats.org/presentationml/2006/main">
  <p:tag name="KSO_WM_UNIT_TYPE" val="i"/>
  <p:tag name="KSO_WM_UNIT_INDEX" val="50"/>
  <p:tag name="KSO_WM_BEAUTIFY_FLAG" val="#wm#"/>
  <p:tag name="KSO_WM_TAG_VERSION" val="3.0"/>
  <p:tag name="KSO_WM_UNIT_ID" val="_11*i*5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5.xml><?xml version="1.0" encoding="utf-8"?>
<p:tagLst xmlns:p="http://schemas.openxmlformats.org/presentationml/2006/main">
  <p:tag name="KSO_WM_UNIT_TYPE" val="i"/>
  <p:tag name="KSO_WM_UNIT_INDEX" val="53"/>
  <p:tag name="KSO_WM_BEAUTIFY_FLAG" val="#wm#"/>
  <p:tag name="KSO_WM_TAG_VERSION" val="3.0"/>
  <p:tag name="KSO_WM_UNIT_ID" val="_11*i*5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6.xml><?xml version="1.0" encoding="utf-8"?>
<p:tagLst xmlns:p="http://schemas.openxmlformats.org/presentationml/2006/main">
  <p:tag name="KSO_WM_UNIT_TYPE" val="i"/>
  <p:tag name="KSO_WM_UNIT_INDEX" val="54"/>
  <p:tag name="KSO_WM_BEAUTIFY_FLAG" val="#wm#"/>
  <p:tag name="KSO_WM_TAG_VERSION" val="3.0"/>
  <p:tag name="KSO_WM_UNIT_ID" val="_11*i*5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7.xml><?xml version="1.0" encoding="utf-8"?>
<p:tagLst xmlns:p="http://schemas.openxmlformats.org/presentationml/2006/main">
  <p:tag name="KSO_WM_UNIT_TYPE" val="i"/>
  <p:tag name="KSO_WM_UNIT_INDEX" val="49"/>
  <p:tag name="KSO_WM_BEAUTIFY_FLAG" val="#wm#"/>
  <p:tag name="KSO_WM_TAG_VERSION" val="3.0"/>
  <p:tag name="KSO_WM_UNIT_ID" val="_11*i*4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8.xml><?xml version="1.0" encoding="utf-8"?>
<p:tagLst xmlns:p="http://schemas.openxmlformats.org/presentationml/2006/main">
  <p:tag name="KSO_WM_UNIT_TYPE" val="i"/>
  <p:tag name="KSO_WM_UNIT_INDEX" val="51"/>
  <p:tag name="KSO_WM_BEAUTIFY_FLAG" val="#wm#"/>
  <p:tag name="KSO_WM_TAG_VERSION" val="3.0"/>
  <p:tag name="KSO_WM_UNIT_ID" val="_11*i*5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9.xml><?xml version="1.0" encoding="utf-8"?>
<p:tagLst xmlns:p="http://schemas.openxmlformats.org/presentationml/2006/main">
  <p:tag name="KSO_WM_UNIT_TYPE" val="i"/>
  <p:tag name="KSO_WM_UNIT_INDEX" val="48"/>
  <p:tag name="KSO_WM_BEAUTIFY_FLAG" val="#wm#"/>
  <p:tag name="KSO_WM_TAG_VERSION" val="3.0"/>
  <p:tag name="KSO_WM_UNIT_ID" val="_11*i*4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TYPE" val="i"/>
  <p:tag name="KSO_WM_UNIT_INDEX" val="45"/>
  <p:tag name="KSO_WM_BEAUTIFY_FLAG" val="#wm#"/>
  <p:tag name="KSO_WM_TAG_VERSION" val="3.0"/>
  <p:tag name="KSO_WM_UNIT_ID" val="_11*i*4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1.xml><?xml version="1.0" encoding="utf-8"?>
<p:tagLst xmlns:p="http://schemas.openxmlformats.org/presentationml/2006/main">
  <p:tag name="KSO_WM_UNIT_TYPE" val="i"/>
  <p:tag name="KSO_WM_UNIT_INDEX" val="43"/>
  <p:tag name="KSO_WM_BEAUTIFY_FLAG" val="#wm#"/>
  <p:tag name="KSO_WM_TAG_VERSION" val="3.0"/>
  <p:tag name="KSO_WM_UNIT_ID" val="_11*i*4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2.xml><?xml version="1.0" encoding="utf-8"?>
<p:tagLst xmlns:p="http://schemas.openxmlformats.org/presentationml/2006/main">
  <p:tag name="KSO_WM_UNIT_TYPE" val="i"/>
  <p:tag name="KSO_WM_UNIT_INDEX" val="47"/>
  <p:tag name="KSO_WM_BEAUTIFY_FLAG" val="#wm#"/>
  <p:tag name="KSO_WM_TAG_VERSION" val="3.0"/>
  <p:tag name="KSO_WM_UNIT_ID" val="_11*i*4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3.xml><?xml version="1.0" encoding="utf-8"?>
<p:tagLst xmlns:p="http://schemas.openxmlformats.org/presentationml/2006/main">
  <p:tag name="KSO_WM_UNIT_TYPE" val="i"/>
  <p:tag name="KSO_WM_UNIT_INDEX" val="46"/>
  <p:tag name="KSO_WM_BEAUTIFY_FLAG" val="#wm#"/>
  <p:tag name="KSO_WM_TAG_VERSION" val="3.0"/>
  <p:tag name="KSO_WM_UNIT_ID" val="_11*i*4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4.xml><?xml version="1.0" encoding="utf-8"?>
<p:tagLst xmlns:p="http://schemas.openxmlformats.org/presentationml/2006/main">
  <p:tag name="KSO_WM_UNIT_TYPE" val="i"/>
  <p:tag name="KSO_WM_UNIT_INDEX" val="44"/>
  <p:tag name="KSO_WM_BEAUTIFY_FLAG" val="#wm#"/>
  <p:tag name="KSO_WM_TAG_VERSION" val="3.0"/>
  <p:tag name="KSO_WM_UNIT_ID" val="_11*i*4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5.xml><?xml version="1.0" encoding="utf-8"?>
<p:tagLst xmlns:p="http://schemas.openxmlformats.org/presentationml/2006/main">
  <p:tag name="KSO_WM_UNIT_TYPE" val="i"/>
  <p:tag name="KSO_WM_UNIT_INDEX" val="41"/>
  <p:tag name="KSO_WM_BEAUTIFY_FLAG" val="#wm#"/>
  <p:tag name="KSO_WM_TAG_VERSION" val="3.0"/>
  <p:tag name="KSO_WM_UNIT_ID" val="_11*i*4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6.xml><?xml version="1.0" encoding="utf-8"?>
<p:tagLst xmlns:p="http://schemas.openxmlformats.org/presentationml/2006/main">
  <p:tag name="KSO_WM_UNIT_TYPE" val="i"/>
  <p:tag name="KSO_WM_UNIT_INDEX" val="39"/>
  <p:tag name="KSO_WM_BEAUTIFY_FLAG" val="#wm#"/>
  <p:tag name="KSO_WM_TAG_VERSION" val="3.0"/>
  <p:tag name="KSO_WM_UNIT_ID" val="_11*i*3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7.xml><?xml version="1.0" encoding="utf-8"?>
<p:tagLst xmlns:p="http://schemas.openxmlformats.org/presentationml/2006/main">
  <p:tag name="KSO_WM_UNIT_TYPE" val="i"/>
  <p:tag name="KSO_WM_UNIT_INDEX" val="36"/>
  <p:tag name="KSO_WM_BEAUTIFY_FLAG" val="#wm#"/>
  <p:tag name="KSO_WM_TAG_VERSION" val="3.0"/>
  <p:tag name="KSO_WM_UNIT_ID" val="_11*i*3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8.xml><?xml version="1.0" encoding="utf-8"?>
<p:tagLst xmlns:p="http://schemas.openxmlformats.org/presentationml/2006/main">
  <p:tag name="KSO_WM_UNIT_TYPE" val="i"/>
  <p:tag name="KSO_WM_UNIT_INDEX" val="35"/>
  <p:tag name="KSO_WM_BEAUTIFY_FLAG" val="#wm#"/>
  <p:tag name="KSO_WM_TAG_VERSION" val="3.0"/>
  <p:tag name="KSO_WM_UNIT_ID" val="_11*i*3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9.xml><?xml version="1.0" encoding="utf-8"?>
<p:tagLst xmlns:p="http://schemas.openxmlformats.org/presentationml/2006/main">
  <p:tag name="KSO_WM_UNIT_TYPE" val="i"/>
  <p:tag name="KSO_WM_UNIT_INDEX" val="33"/>
  <p:tag name="KSO_WM_BEAUTIFY_FLAG" val="#wm#"/>
  <p:tag name="KSO_WM_TAG_VERSION" val="3.0"/>
  <p:tag name="KSO_WM_UNIT_ID" val="_11*i*3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TYPE" val="i"/>
  <p:tag name="KSO_WM_UNIT_INDEX" val="32"/>
  <p:tag name="KSO_WM_BEAUTIFY_FLAG" val="#wm#"/>
  <p:tag name="KSO_WM_TAG_VERSION" val="3.0"/>
  <p:tag name="KSO_WM_UNIT_ID" val="_11*i*3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1.xml><?xml version="1.0" encoding="utf-8"?>
<p:tagLst xmlns:p="http://schemas.openxmlformats.org/presentationml/2006/main">
  <p:tag name="KSO_WM_UNIT_TYPE" val="i"/>
  <p:tag name="KSO_WM_UNIT_INDEX" val="30"/>
  <p:tag name="KSO_WM_BEAUTIFY_FLAG" val="#wm#"/>
  <p:tag name="KSO_WM_TAG_VERSION" val="3.0"/>
  <p:tag name="KSO_WM_UNIT_ID" val="_11*i*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2.xml><?xml version="1.0" encoding="utf-8"?>
<p:tagLst xmlns:p="http://schemas.openxmlformats.org/presentationml/2006/main">
  <p:tag name="KSO_WM_UNIT_TYPE" val="i"/>
  <p:tag name="KSO_WM_UNIT_INDEX" val="29"/>
  <p:tag name="KSO_WM_BEAUTIFY_FLAG" val="#wm#"/>
  <p:tag name="KSO_WM_TAG_VERSION" val="3.0"/>
  <p:tag name="KSO_WM_UNIT_ID" val="_11*i*2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3.xml><?xml version="1.0" encoding="utf-8"?>
<p:tagLst xmlns:p="http://schemas.openxmlformats.org/presentationml/2006/main">
  <p:tag name="KSO_WM_UNIT_TYPE" val="i"/>
  <p:tag name="KSO_WM_UNIT_INDEX" val="27"/>
  <p:tag name="KSO_WM_BEAUTIFY_FLAG" val="#wm#"/>
  <p:tag name="KSO_WM_TAG_VERSION" val="3.0"/>
  <p:tag name="KSO_WM_UNIT_ID" val="_11*i*2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4.xml><?xml version="1.0" encoding="utf-8"?>
<p:tagLst xmlns:p="http://schemas.openxmlformats.org/presentationml/2006/main">
  <p:tag name="KSO_WM_UNIT_TYPE" val="i"/>
  <p:tag name="KSO_WM_UNIT_INDEX" val="26"/>
  <p:tag name="KSO_WM_BEAUTIFY_FLAG" val="#wm#"/>
  <p:tag name="KSO_WM_TAG_VERSION" val="3.0"/>
  <p:tag name="KSO_WM_UNIT_ID" val="_11*i*2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5.xml><?xml version="1.0" encoding="utf-8"?>
<p:tagLst xmlns:p="http://schemas.openxmlformats.org/presentationml/2006/main">
  <p:tag name="KSO_WM_UNIT_TYPE" val="i"/>
  <p:tag name="KSO_WM_UNIT_INDEX" val="22"/>
  <p:tag name="KSO_WM_BEAUTIFY_FLAG" val="#wm#"/>
  <p:tag name="KSO_WM_TAG_VERSION" val="3.0"/>
  <p:tag name="KSO_WM_UNIT_ID" val="_11*i*2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6.xml><?xml version="1.0" encoding="utf-8"?>
<p:tagLst xmlns:p="http://schemas.openxmlformats.org/presentationml/2006/main">
  <p:tag name="KSO_WM_UNIT_TYPE" val="i"/>
  <p:tag name="KSO_WM_UNIT_INDEX" val="18"/>
  <p:tag name="KSO_WM_BEAUTIFY_FLAG" val="#wm#"/>
  <p:tag name="KSO_WM_TAG_VERSION" val="3.0"/>
  <p:tag name="KSO_WM_UNIT_ID" val="_11*i*1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7.xml><?xml version="1.0" encoding="utf-8"?>
<p:tagLst xmlns:p="http://schemas.openxmlformats.org/presentationml/2006/main">
  <p:tag name="KSO_WM_UNIT_TYPE" val="i"/>
  <p:tag name="KSO_WM_UNIT_INDEX" val="14"/>
  <p:tag name="KSO_WM_BEAUTIFY_FLAG" val="#wm#"/>
  <p:tag name="KSO_WM_TAG_VERSION" val="3.0"/>
  <p:tag name="KSO_WM_UNIT_ID" val="_11*i*1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8.xml><?xml version="1.0" encoding="utf-8"?>
<p:tagLst xmlns:p="http://schemas.openxmlformats.org/presentationml/2006/main">
  <p:tag name="KSO_WM_UNIT_TYPE" val="i"/>
  <p:tag name="KSO_WM_UNIT_INDEX" val="13"/>
  <p:tag name="KSO_WM_BEAUTIFY_FLAG" val="#wm#"/>
  <p:tag name="KSO_WM_TAG_VERSION" val="3.0"/>
  <p:tag name="KSO_WM_UNIT_ID" val="_11*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9.xml><?xml version="1.0" encoding="utf-8"?>
<p:tagLst xmlns:p="http://schemas.openxmlformats.org/presentationml/2006/main">
  <p:tag name="KSO_WM_UNIT_TYPE" val="i"/>
  <p:tag name="KSO_WM_UNIT_INDEX" val="12"/>
  <p:tag name="KSO_WM_BEAUTIFY_FLAG" val="#wm#"/>
  <p:tag name="KSO_WM_TAG_VERSION" val="3.0"/>
  <p:tag name="KSO_WM_UNIT_ID" val="_1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TYPE" val="i"/>
  <p:tag name="KSO_WM_UNIT_INDEX" val="11"/>
  <p:tag name="KSO_WM_BEAUTIFY_FLAG" val="#wm#"/>
  <p:tag name="KSO_WM_TAG_VERSION" val="3.0"/>
  <p:tag name="KSO_WM_UNIT_ID" val="_1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1.xml><?xml version="1.0" encoding="utf-8"?>
<p:tagLst xmlns:p="http://schemas.openxmlformats.org/presentationml/2006/main">
  <p:tag name="KSO_WM_UNIT_TYPE" val="i"/>
  <p:tag name="KSO_WM_UNIT_INDEX" val="10"/>
  <p:tag name="KSO_WM_BEAUTIFY_FLAG" val="#wm#"/>
  <p:tag name="KSO_WM_TAG_VERSION" val="3.0"/>
  <p:tag name="KSO_WM_UNIT_ID" val="_11*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2.xml><?xml version="1.0" encoding="utf-8"?>
<p:tagLst xmlns:p="http://schemas.openxmlformats.org/presentationml/2006/main">
  <p:tag name="KSO_WM_UNIT_TYPE" val="i"/>
  <p:tag name="KSO_WM_UNIT_INDEX" val="9"/>
  <p:tag name="KSO_WM_BEAUTIFY_FLAG" val="#wm#"/>
  <p:tag name="KSO_WM_TAG_VERSION" val="3.0"/>
  <p:tag name="KSO_WM_UNIT_ID" val="_1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3.xml><?xml version="1.0" encoding="utf-8"?>
<p:tagLst xmlns:p="http://schemas.openxmlformats.org/presentationml/2006/main">
  <p:tag name="KSO_WM_UNIT_TYPE" val="i"/>
  <p:tag name="KSO_WM_UNIT_INDEX" val="7"/>
  <p:tag name="KSO_WM_BEAUTIFY_FLAG" val="#wm#"/>
  <p:tag name="KSO_WM_TAG_VERSION" val="3.0"/>
  <p:tag name="KSO_WM_UNIT_ID" val="_1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4.xml><?xml version="1.0" encoding="utf-8"?>
<p:tagLst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5.xml><?xml version="1.0" encoding="utf-8"?>
<p:tagLst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6.xml><?xml version="1.0" encoding="utf-8"?>
<p:tagLst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7.xml><?xml version="1.0" encoding="utf-8"?>
<p:tagLst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8.xml><?xml version="1.0" encoding="utf-8"?>
<p:tagLst xmlns:p="http://schemas.openxmlformats.org/presentationml/2006/main">
  <p:tag name="KSO_WM_UNIT_TYPE" val="i"/>
  <p:tag name="KSO_WM_UNIT_INDEX" val="15"/>
  <p:tag name="KSO_WM_BEAUTIFY_FLAG" val="#wm#"/>
  <p:tag name="KSO_WM_TAG_VERSION" val="3.0"/>
  <p:tag name="KSO_WM_UNIT_ID" val="_11*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9.xml><?xml version="1.0" encoding="utf-8"?>
<p:tagLst xmlns:p="http://schemas.openxmlformats.org/presentationml/2006/main">
  <p:tag name="KSO_WM_UNIT_TYPE" val="i"/>
  <p:tag name="KSO_WM_UNIT_INDEX" val="17"/>
  <p:tag name="KSO_WM_BEAUTIFY_FLAG" val="#wm#"/>
  <p:tag name="KSO_WM_TAG_VERSION" val="3.0"/>
  <p:tag name="KSO_WM_UNIT_ID" val="_11*i*1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TYPE" val="i"/>
  <p:tag name="KSO_WM_UNIT_INDEX" val="25"/>
  <p:tag name="KSO_WM_BEAUTIFY_FLAG" val="#wm#"/>
  <p:tag name="KSO_WM_TAG_VERSION" val="3.0"/>
  <p:tag name="KSO_WM_UNIT_ID" val="_11*i*2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1.xml><?xml version="1.0" encoding="utf-8"?>
<p:tagLst xmlns:p="http://schemas.openxmlformats.org/presentationml/2006/main">
  <p:tag name="KSO_WM_UNIT_TYPE" val="i"/>
  <p:tag name="KSO_WM_UNIT_INDEX" val="21"/>
  <p:tag name="KSO_WM_BEAUTIFY_FLAG" val="#wm#"/>
  <p:tag name="KSO_WM_TAG_VERSION" val="3.0"/>
  <p:tag name="KSO_WM_UNIT_ID" val="_11*i*2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2.xml><?xml version="1.0" encoding="utf-8"?>
<p:tagLst xmlns:p="http://schemas.openxmlformats.org/presentationml/2006/main">
  <p:tag name="KSO_WM_UNIT_TYPE" val="i"/>
  <p:tag name="KSO_WM_UNIT_INDEX" val="24"/>
  <p:tag name="KSO_WM_BEAUTIFY_FLAG" val="#wm#"/>
  <p:tag name="KSO_WM_TAG_VERSION" val="3.0"/>
  <p:tag name="KSO_WM_UNIT_ID" val="_11*i*2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3.xml><?xml version="1.0" encoding="utf-8"?>
<p:tagLst xmlns:p="http://schemas.openxmlformats.org/presentationml/2006/main">
  <p:tag name="KSO_WM_UNIT_TYPE" val="i"/>
  <p:tag name="KSO_WM_UNIT_INDEX" val="28"/>
  <p:tag name="KSO_WM_BEAUTIFY_FLAG" val="#wm#"/>
  <p:tag name="KSO_WM_TAG_VERSION" val="3.0"/>
  <p:tag name="KSO_WM_UNIT_ID" val="_11*i*2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4.xml><?xml version="1.0" encoding="utf-8"?>
<p:tagLst xmlns:p="http://schemas.openxmlformats.org/presentationml/2006/main">
  <p:tag name="KSO_WM_UNIT_TYPE" val="i"/>
  <p:tag name="KSO_WM_UNIT_INDEX" val="31"/>
  <p:tag name="KSO_WM_BEAUTIFY_FLAG" val="#wm#"/>
  <p:tag name="KSO_WM_TAG_VERSION" val="3.0"/>
  <p:tag name="KSO_WM_UNIT_ID" val="_11*i*3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5.xml><?xml version="1.0" encoding="utf-8"?>
<p:tagLst xmlns:p="http://schemas.openxmlformats.org/presentationml/2006/main">
  <p:tag name="KSO_WM_UNIT_TYPE" val="i"/>
  <p:tag name="KSO_WM_UNIT_INDEX" val="20"/>
  <p:tag name="KSO_WM_BEAUTIFY_FLAG" val="#wm#"/>
  <p:tag name="KSO_WM_TAG_VERSION" val="3.0"/>
  <p:tag name="KSO_WM_UNIT_ID" val="_11*i*2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6.xml><?xml version="1.0" encoding="utf-8"?>
<p:tagLst xmlns:p="http://schemas.openxmlformats.org/presentationml/2006/main">
  <p:tag name="KSO_WM_UNIT_TYPE" val="i"/>
  <p:tag name="KSO_WM_UNIT_INDEX" val="16"/>
  <p:tag name="KSO_WM_BEAUTIFY_FLAG" val="#wm#"/>
  <p:tag name="KSO_WM_TAG_VERSION" val="3.0"/>
  <p:tag name="KSO_WM_UNIT_ID" val="_11*i*1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7.xml><?xml version="1.0" encoding="utf-8"?>
<p:tagLst xmlns:p="http://schemas.openxmlformats.org/presentationml/2006/main">
  <p:tag name="KSO_WM_UNIT_TYPE" val="i"/>
  <p:tag name="KSO_WM_UNIT_INDEX" val="55"/>
  <p:tag name="KSO_WM_BEAUTIFY_FLAG" val="#wm#"/>
  <p:tag name="KSO_WM_TAG_VERSION" val="3.0"/>
  <p:tag name="KSO_WM_UNIT_ID" val="_11*i*5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8.xml><?xml version="1.0" encoding="utf-8"?>
<p:tagLst xmlns:p="http://schemas.openxmlformats.org/presentationml/2006/main">
  <p:tag name="KSO_WM_UNIT_TYPE" val="i"/>
  <p:tag name="KSO_WM_UNIT_INDEX" val="8"/>
  <p:tag name="KSO_WM_BEAUTIFY_FLAG" val="#wm#"/>
  <p:tag name="KSO_WM_TAG_VERSION" val="3.0"/>
  <p:tag name="KSO_WM_UNIT_ID" val="_11*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9.xml><?xml version="1.0" encoding="utf-8"?>
<p:tagLst xmlns:p="http://schemas.openxmlformats.org/presentationml/2006/main">
  <p:tag name="KSO_WM_UNIT_TYPE" val="i"/>
  <p:tag name="KSO_WM_UNIT_INDEX" val="56"/>
  <p:tag name="KSO_WM_BEAUTIFY_FLAG" val="#wm#"/>
  <p:tag name="KSO_WM_TAG_VERSION" val="3.0"/>
  <p:tag name="KSO_WM_UNIT_ID" val="_11*i*5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1.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0"/>
</p:tagLst>
</file>

<file path=ppt/tags/tag282.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3.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4.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5.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286.xml><?xml version="1.0" encoding="utf-8"?>
<p:tagLst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0"/>
  <p:tag name="KSO_WM_TEMPLATE_CATEGORY" val="custom"/>
  <p:tag name="KSO_WM_TEMPLATE_INDEX" val="20238586"/>
</p:tagLst>
</file>

<file path=ppt/tags/tag287.xml><?xml version="1.0" encoding="utf-8"?>
<p:tagLst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350"/>
  <p:tag name="KSO_WM_TEMPLATE_CATEGORY" val="custom"/>
  <p:tag name="KSO_WM_TEMPLATE_INDEX" val="20238586"/>
</p:tagLst>
</file>

<file path=ppt/tags/tag288.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9.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1.xml><?xml version="1.0" encoding="utf-8"?>
<p:tagLst xmlns:p="http://schemas.openxmlformats.org/presentationml/2006/main">
  <p:tag name="KSO_WM_UNIT_TYPE" val="i"/>
  <p:tag name="KSO_WM_UNIT_INDEX" val="1"/>
  <p:tag name="KSO_WM_BEAUTIFY_FLAG" val="#wm#"/>
  <p:tag name="KSO_WM_TAG_VERSION" val="3.0"/>
  <p:tag name="KSO_WM_UNIT_ID" val="_0*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2.xml><?xml version="1.0" encoding="utf-8"?>
<p:tagLst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3.xml><?xml version="1.0" encoding="utf-8"?>
<p:tagLst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4.xml><?xml version="1.0" encoding="utf-8"?>
<p:tagLst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5.xml><?xml version="1.0" encoding="utf-8"?>
<p:tagLst xmlns:p="http://schemas.openxmlformats.org/presentationml/2006/main">
  <p:tag name="KSO_WM_UNIT_TYPE" val="i"/>
  <p:tag name="KSO_WM_UNIT_INDEX" val="5"/>
  <p:tag name="KSO_WM_BEAUTIFY_FLAG" val="#wm#"/>
  <p:tag name="KSO_WM_TAG_VERSION" val="3.0"/>
  <p:tag name="KSO_WM_UNIT_ID" val="_0*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6.xml><?xml version="1.0" encoding="utf-8"?>
<p:tagLst xmlns:p="http://schemas.openxmlformats.org/presentationml/2006/main">
  <p:tag name="KSO_WM_UNIT_TYPE" val="i"/>
  <p:tag name="KSO_WM_UNIT_INDEX" val="6"/>
  <p:tag name="KSO_WM_BEAUTIFY_FLAG" val="#wm#"/>
  <p:tag name="KSO_WM_TAG_VERSION" val="3.0"/>
  <p:tag name="KSO_WM_UNIT_ID" val="_0*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7.xml><?xml version="1.0" encoding="utf-8"?>
<p:tagLst xmlns:p="http://schemas.openxmlformats.org/presentationml/2006/main">
  <p:tag name="KSO_WM_UNIT_TYPE" val="i"/>
  <p:tag name="KSO_WM_UNIT_INDEX" val="7"/>
  <p:tag name="KSO_WM_BEAUTIFY_FLAG" val="#wm#"/>
  <p:tag name="KSO_WM_TAG_VERSION" val="3.0"/>
  <p:tag name="KSO_WM_UNIT_ID" val="_0*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8.xml><?xml version="1.0" encoding="utf-8"?>
<p:tagLst xmlns:p="http://schemas.openxmlformats.org/presentationml/2006/main">
  <p:tag name="KSO_WM_UNIT_TYPE" val="i"/>
  <p:tag name="KSO_WM_UNIT_INDEX" val="8"/>
  <p:tag name="KSO_WM_BEAUTIFY_FLAG" val="#wm#"/>
  <p:tag name="KSO_WM_TAG_VERSION" val="3.0"/>
  <p:tag name="KSO_WM_UNIT_ID" val="_0*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9.xml><?xml version="1.0" encoding="utf-8"?>
<p:tagLst xmlns:p="http://schemas.openxmlformats.org/presentationml/2006/main">
  <p:tag name="KSO_WM_UNIT_TYPE" val="i"/>
  <p:tag name="KSO_WM_UNIT_INDEX" val="9"/>
  <p:tag name="KSO_WM_BEAUTIFY_FLAG" val="#wm#"/>
  <p:tag name="KSO_WM_TAG_VERSION" val="3.0"/>
  <p:tag name="KSO_WM_UNIT_ID" val="_0*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TYPE" val="i"/>
  <p:tag name="KSO_WM_UNIT_INDEX" val="10"/>
  <p:tag name="KSO_WM_BEAUTIFY_FLAG" val="#wm#"/>
  <p:tag name="KSO_WM_TAG_VERSION" val="3.0"/>
  <p:tag name="KSO_WM_UNIT_ID" val="_0*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1.xml><?xml version="1.0" encoding="utf-8"?>
<p:tagLst xmlns:p="http://schemas.openxmlformats.org/presentationml/2006/main">
  <p:tag name="KSO_WM_UNIT_TYPE" val="i"/>
  <p:tag name="KSO_WM_UNIT_INDEX" val="11"/>
  <p:tag name="KSO_WM_BEAUTIFY_FLAG" val="#wm#"/>
  <p:tag name="KSO_WM_TAG_VERSION" val="3.0"/>
  <p:tag name="KSO_WM_UNIT_ID" val="_0*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2.xml><?xml version="1.0" encoding="utf-8"?>
<p:tagLst xmlns:p="http://schemas.openxmlformats.org/presentationml/2006/main">
  <p:tag name="KSO_WM_UNIT_TYPE" val="i"/>
  <p:tag name="KSO_WM_UNIT_INDEX" val="12"/>
  <p:tag name="KSO_WM_BEAUTIFY_FLAG" val="#wm#"/>
  <p:tag name="KSO_WM_TAG_VERSION" val="3.0"/>
  <p:tag name="KSO_WM_UNIT_ID" val="_0*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3.xml><?xml version="1.0" encoding="utf-8"?>
<p:tagLst xmlns:p="http://schemas.openxmlformats.org/presentationml/2006/main">
  <p:tag name="KSO_WM_UNIT_TYPE" val="i"/>
  <p:tag name="KSO_WM_UNIT_INDEX" val="13"/>
  <p:tag name="KSO_WM_BEAUTIFY_FLAG" val="#wm#"/>
  <p:tag name="KSO_WM_TAG_VERSION" val="3.0"/>
  <p:tag name="KSO_WM_UNIT_ID" val="_0*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4.xml><?xml version="1.0" encoding="utf-8"?>
<p:tagLst xmlns:p="http://schemas.openxmlformats.org/presentationml/2006/main">
  <p:tag name="KSO_WM_UNIT_TYPE" val="i"/>
  <p:tag name="KSO_WM_UNIT_INDEX" val="14"/>
  <p:tag name="KSO_WM_BEAUTIFY_FLAG" val="#wm#"/>
  <p:tag name="KSO_WM_TAG_VERSION" val="3.0"/>
  <p:tag name="KSO_WM_UNIT_ID" val="_0*i*1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5.xml><?xml version="1.0" encoding="utf-8"?>
<p:tagLst xmlns:p="http://schemas.openxmlformats.org/presentationml/2006/main">
  <p:tag name="KSO_WM_UNIT_TYPE" val="i"/>
  <p:tag name="KSO_WM_UNIT_INDEX" val="15"/>
  <p:tag name="KSO_WM_BEAUTIFY_FLAG" val="#wm#"/>
  <p:tag name="KSO_WM_TAG_VERSION" val="3.0"/>
  <p:tag name="KSO_WM_UNIT_ID" val="_0*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6.xml><?xml version="1.0" encoding="utf-8"?>
<p:tagLst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8586"/>
  <p:tag name="KSO_WM_TEMPLATE_CATEGORY" val="custom"/>
  <p:tag name="KSO_WM_TEMPLATE_MASTER_TYPE" val="0"/>
</p:tagLst>
</file>

<file path=ppt/tags/tag307.xml><?xml version="1.0" encoding="utf-8"?>
<p:tagLst xmlns:p="http://schemas.openxmlformats.org/presentationml/2006/main">
  <p:tag name="KSO_WM_UNIT_TYPE" val="a"/>
  <p:tag name="KSO_WM_UNIT_INDEX" val="1"/>
  <p:tag name="KSO_WM_BEAUTIFY_FLAG" val="#wm#"/>
  <p:tag name="KSO_WM_TAG_VERSION" val="3.0"/>
  <p:tag name="KSO_WM_UNIT_ID" val="custom20238586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ISCONTENTSTITLE" val="0"/>
  <p:tag name="KSO_WM_UNIT_VALUE" val="15"/>
  <p:tag name="KSO_WM_UNIT_PRESET_TEXT" val="单击此处添加文档标题"/>
  <p:tag name="KSO_WM_UNIT_TEXT_TYPE" val="1"/>
</p:tagLst>
</file>

<file path=ppt/tags/tag308.xml><?xml version="1.0" encoding="utf-8"?>
<p:tagLst xmlns:p="http://schemas.openxmlformats.org/presentationml/2006/main">
  <p:tag name="KSO_WM_UNIT_TYPE" val="f"/>
  <p:tag name="KSO_WM_UNIT_INDEX" val="2"/>
  <p:tag name="KSO_WM_BEAUTIFY_FLAG" val="#wm#"/>
  <p:tag name="KSO_WM_TAG_VERSION" val="3.0"/>
  <p:tag name="KSO_WM_UNIT_ID" val="custom20238586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SUBTYPE" val="e"/>
  <p:tag name="KSO_WM_UNIT_VALUE" val="5"/>
</p:tagLst>
</file>

<file path=ppt/tags/tag309.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ID" val="custom20238586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VALUE" val="1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TYPE" val="title"/>
  <p:tag name="KSO_WM_TEMPLATE_SUBCATEGORY" val="29"/>
  <p:tag name="KSO_WM_TEMPLATE_COLOR_TYPE" val="0"/>
  <p:tag name="KSO_WM_TAG_VERSION" val="3.0"/>
  <p:tag name="KSO_WM_SLIDE_SUBTYPE" val="pureTxt"/>
  <p:tag name="KSO_WM_SLIDE_ITEM_CNT" val="0"/>
  <p:tag name="KSO_WM_TEMPLATE_THUMBS_INDEX" val="1、9"/>
  <p:tag name="KSO_WM_BEAUTIFY_FLAG" val="#wm#"/>
  <p:tag name="KSO_WM_TEMPLATE_INDEX" val="20238586"/>
  <p:tag name="KSO_WM_TEMPLATE_CATEGORY" val="custom"/>
  <p:tag name="KSO_WM_SLIDE_INDEX" val="1"/>
  <p:tag name="KSO_WM_SLIDE_ID" val="custom20238586_1"/>
  <p:tag name="KSO_WM_TEMPLATE_MASTER_TYPE" val="0"/>
  <p:tag name="KSO_WM_SLIDE_LAYOUT" val="a_b_f"/>
  <p:tag name="KSO_WM_SLIDE_LAYOUT_CNT" val="1_1_2"/>
</p:tagLst>
</file>

<file path=ppt/tags/tag311.xml><?xml version="1.0" encoding="utf-8"?>
<p:tagLst xmlns:p="http://schemas.openxmlformats.org/presentationml/2006/main">
  <p:tag name="KSO_WM_UNIT_TYPE" val="a"/>
  <p:tag name="KSO_WM_UNIT_INDEX" val="1"/>
  <p:tag name="KSO_WM_BEAUTIFY_FLAG" val="#wm#"/>
  <p:tag name="KSO_WM_TAG_VERSION" val="3.0"/>
  <p:tag name="KSO_WM_UNIT_ISCONTENTSTITLE" val="1"/>
  <p:tag name="KSO_WM_DIAGRAM_GROUP_CODE" val="l1-1"/>
  <p:tag name="KSO_WM_DIAGRAM_COLOR_TRICK" val="1"/>
  <p:tag name="KSO_WM_DIAGRAM_COLOR_TEXT_CAN_REMOVE" val="n"/>
  <p:tag name="KSO_WM_UNIT_ID" val="custom20238586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TEXT_FORE_SCHEMECOLOR_INDEX" val="6"/>
  <p:tag name="KSO_WM_UNIT_USESOURCEFORMAT_APPLY" val="0"/>
</p:tagLst>
</file>

<file path=ppt/tags/tag312.xml><?xml version="1.0" encoding="utf-8"?>
<p:tagLst xmlns:p="http://schemas.openxmlformats.org/presentationml/2006/main">
  <p:tag name="KSO_WM_UNIT_TYPE" val="l_h_i"/>
  <p:tag name="KSO_WM_UNIT_SUBTYPE" val="d"/>
  <p:tag name="KSO_WM_UNIT_INDEX" val="1_1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86_6*l_h_i*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86"/>
  <p:tag name="KSO_WM_TEMPLATE_CATEGORY" val="custom"/>
  <p:tag name="KSO_WM_DIAGRAM_MAX_ITEMCNT" val="6"/>
  <p:tag name="KSO_WM_DIAGRAM_MIN_ITEMCNT" val="2"/>
  <p:tag name="KSO_WM_DIAGRAM_VIRTUALLY_FRAME" val="{&quot;height&quot;:215.2378692626953,&quot;width&quot;:903.6063232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75},&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313.xml><?xml version="1.0" encoding="utf-8"?>
<p:tagLst xmlns:p="http://schemas.openxmlformats.org/presentationml/2006/main">
  <p:tag name="KSO_WM_UNIT_TYPE" val="l_h_f"/>
  <p:tag name="KSO_WM_UNIT_INDEX" val="1_1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86_6*l_h_f*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86"/>
  <p:tag name="KSO_WM_TEMPLATE_CATEGORY" val="custom"/>
  <p:tag name="KSO_WM_UNIT_SUBTYPE" val="a"/>
  <p:tag name="KSO_WM_UNIT_PRESET_TEXT" val="单击添加&#10;目录项标题"/>
  <p:tag name="KSO_WM_DIAGRAM_MAX_ITEMCNT" val="6"/>
  <p:tag name="KSO_WM_DIAGRAM_MIN_ITEMCNT" val="2"/>
  <p:tag name="KSO_WM_DIAGRAM_VIRTUALLY_FRAME" val="{&quot;height&quot;:215.2378692626953,&quot;width&quot;:903.6063232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3"/>
  <p:tag name="KSO_WM_UNIT_TEXT_FILL_TYPE" val="1"/>
  <p:tag name="KSO_WM_UNIT_USESOURCEFORMAT_APPLY" val="0"/>
</p:tagLst>
</file>

<file path=ppt/tags/tag314.xml><?xml version="1.0" encoding="utf-8"?>
<p:tagLst xmlns:p="http://schemas.openxmlformats.org/presentationml/2006/main">
  <p:tag name="KSO_WM_UNIT_TYPE" val="l_h_i"/>
  <p:tag name="KSO_WM_UNIT_SUBTYPE" val="d"/>
  <p:tag name="KSO_WM_UNIT_INDEX" val="1_2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86_6*l_h_i*1_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86"/>
  <p:tag name="KSO_WM_TEMPLATE_CATEGORY" val="custom"/>
  <p:tag name="KSO_WM_DIAGRAM_MAX_ITEMCNT" val="6"/>
  <p:tag name="KSO_WM_DIAGRAM_MIN_ITEMCNT" val="2"/>
  <p:tag name="KSO_WM_DIAGRAM_VIRTUALLY_FRAME" val="{&quot;height&quot;:215.2378692626953,&quot;width&quot;:903.6063232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75},&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315.xml><?xml version="1.0" encoding="utf-8"?>
<p:tagLst xmlns:p="http://schemas.openxmlformats.org/presentationml/2006/main">
  <p:tag name="KSO_WM_UNIT_TYPE" val="l_h_f"/>
  <p:tag name="KSO_WM_UNIT_INDEX" val="1_2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86_6*l_h_f*1_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86"/>
  <p:tag name="KSO_WM_TEMPLATE_CATEGORY" val="custom"/>
  <p:tag name="KSO_WM_UNIT_SUBTYPE" val="a"/>
  <p:tag name="KSO_WM_UNIT_PRESET_TEXT" val="单击添加&#10;目录项标题"/>
  <p:tag name="KSO_WM_DIAGRAM_MAX_ITEMCNT" val="6"/>
  <p:tag name="KSO_WM_DIAGRAM_MIN_ITEMCNT" val="2"/>
  <p:tag name="KSO_WM_DIAGRAM_VIRTUALLY_FRAME" val="{&quot;height&quot;:215.2378692626953,&quot;width&quot;:903.6063232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3"/>
  <p:tag name="KSO_WM_UNIT_TEXT_FILL_TYPE" val="1"/>
  <p:tag name="KSO_WM_UNIT_USESOURCEFORMAT_APPLY" val="0"/>
</p:tagLst>
</file>

<file path=ppt/tags/tag316.xml><?xml version="1.0" encoding="utf-8"?>
<p:tagLst xmlns:p="http://schemas.openxmlformats.org/presentationml/2006/main">
  <p:tag name="KSO_WM_UNIT_TYPE" val="l_h_i"/>
  <p:tag name="KSO_WM_UNIT_SUBTYPE" val="d"/>
  <p:tag name="KSO_WM_UNIT_INDEX" val="1_3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86_6*l_h_i*1_3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86"/>
  <p:tag name="KSO_WM_TEMPLATE_CATEGORY" val="custom"/>
  <p:tag name="KSO_WM_DIAGRAM_MAX_ITEMCNT" val="6"/>
  <p:tag name="KSO_WM_DIAGRAM_MIN_ITEMCNT" val="2"/>
  <p:tag name="KSO_WM_DIAGRAM_VIRTUALLY_FRAME" val="{&quot;height&quot;:215.2378692626953,&quot;width&quot;:903.6063232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75},&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317.xml><?xml version="1.0" encoding="utf-8"?>
<p:tagLst xmlns:p="http://schemas.openxmlformats.org/presentationml/2006/main">
  <p:tag name="KSO_WM_UNIT_TYPE" val="l_h_f"/>
  <p:tag name="KSO_WM_UNIT_INDEX" val="1_3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86_6*l_h_f*1_3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86"/>
  <p:tag name="KSO_WM_TEMPLATE_CATEGORY" val="custom"/>
  <p:tag name="KSO_WM_UNIT_SUBTYPE" val="a"/>
  <p:tag name="KSO_WM_UNIT_VALUE" val="18"/>
  <p:tag name="KSO_WM_UNIT_PRESET_TEXT" val="单击添加&#10;目录项标题"/>
  <p:tag name="KSO_WM_DIAGRAM_MAX_ITEMCNT" val="6"/>
  <p:tag name="KSO_WM_DIAGRAM_MIN_ITEMCNT" val="2"/>
  <p:tag name="KSO_WM_DIAGRAM_VIRTUALLY_FRAME" val="{&quot;height&quot;:215.2378692626953,&quot;width&quot;:903.6063232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3"/>
  <p:tag name="KSO_WM_UNIT_TEXT_FILL_TYPE" val="1"/>
  <p:tag name="KSO_WM_UNIT_USESOURCEFORMAT_APPLY" val="0"/>
</p:tagLst>
</file>

<file path=ppt/tags/tag318.xml><?xml version="1.0" encoding="utf-8"?>
<p:tagLst xmlns:p="http://schemas.openxmlformats.org/presentationml/2006/main">
  <p:tag name="KSO_WM_UNIT_TYPE" val="l_h_i"/>
  <p:tag name="KSO_WM_UNIT_SUBTYPE" val="d"/>
  <p:tag name="KSO_WM_UNIT_INDEX" val="1_4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86_6*l_h_i*1_4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86"/>
  <p:tag name="KSO_WM_TEMPLATE_CATEGORY" val="custom"/>
  <p:tag name="KSO_WM_DIAGRAM_MAX_ITEMCNT" val="6"/>
  <p:tag name="KSO_WM_DIAGRAM_MIN_ITEMCNT" val="2"/>
  <p:tag name="KSO_WM_DIAGRAM_VIRTUALLY_FRAME" val="{&quot;height&quot;:215.2378692626953,&quot;width&quot;:903.6063232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75},&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319.xml><?xml version="1.0" encoding="utf-8"?>
<p:tagLst xmlns:p="http://schemas.openxmlformats.org/presentationml/2006/main">
  <p:tag name="KSO_WM_UNIT_TYPE" val="l_h_f"/>
  <p:tag name="KSO_WM_UNIT_INDEX" val="1_4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86_6*l_h_f*1_4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86"/>
  <p:tag name="KSO_WM_TEMPLATE_CATEGORY" val="custom"/>
  <p:tag name="KSO_WM_UNIT_SUBTYPE" val="a"/>
  <p:tag name="KSO_WM_UNIT_VALUE" val="18"/>
  <p:tag name="KSO_WM_UNIT_PRESET_TEXT" val="单击添加&#10;目录项标题"/>
  <p:tag name="KSO_WM_DIAGRAM_MAX_ITEMCNT" val="6"/>
  <p:tag name="KSO_WM_DIAGRAM_MIN_ITEMCNT" val="2"/>
  <p:tag name="KSO_WM_DIAGRAM_VIRTUALLY_FRAME" val="{&quot;height&quot;:215.2378692626953,&quot;width&quot;:903.6063232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3"/>
  <p:tag name="KSO_WM_UNIT_TEXT_FILL_TYPE" val="1"/>
  <p:tag name="KSO_WM_UNIT_USESOURCEFORMAT_APPLY" val="0"/>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TYPE" val="l_h_i"/>
  <p:tag name="KSO_WM_UNIT_SUBTYPE" val="d"/>
  <p:tag name="KSO_WM_UNIT_INDEX" val="1_5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86_6*l_h_i*1_5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86"/>
  <p:tag name="KSO_WM_TEMPLATE_CATEGORY" val="custom"/>
  <p:tag name="KSO_WM_DIAGRAM_MAX_ITEMCNT" val="6"/>
  <p:tag name="KSO_WM_DIAGRAM_MIN_ITEMCNT" val="2"/>
  <p:tag name="KSO_WM_DIAGRAM_VIRTUALLY_FRAME" val="{&quot;height&quot;:215.2378692626953,&quot;width&quot;:903.6063232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75},&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321.xml><?xml version="1.0" encoding="utf-8"?>
<p:tagLst xmlns:p="http://schemas.openxmlformats.org/presentationml/2006/main">
  <p:tag name="KSO_WM_UNIT_TYPE" val="l_h_f"/>
  <p:tag name="KSO_WM_UNIT_INDEX" val="1_5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86_6*l_h_f*1_5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86"/>
  <p:tag name="KSO_WM_TEMPLATE_CATEGORY" val="custom"/>
  <p:tag name="KSO_WM_UNIT_SUBTYPE" val="a"/>
  <p:tag name="KSO_WM_UNIT_PRESET_TEXT" val="单击添加&#10;目录项标题"/>
  <p:tag name="KSO_WM_DIAGRAM_MAX_ITEMCNT" val="6"/>
  <p:tag name="KSO_WM_DIAGRAM_MIN_ITEMCNT" val="2"/>
  <p:tag name="KSO_WM_DIAGRAM_VIRTUALLY_FRAME" val="{&quot;height&quot;:215.2378692626953,&quot;width&quot;:903.6063232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3"/>
  <p:tag name="KSO_WM_UNIT_TEXT_FILL_TYPE" val="1"/>
  <p:tag name="KSO_WM_UNIT_USESOURCEFORMAT_APPLY" val="0"/>
</p:tagLst>
</file>

<file path=ppt/tags/tag322.xml><?xml version="1.0" encoding="utf-8"?>
<p:tagLst xmlns:p="http://schemas.openxmlformats.org/presentationml/2006/main">
  <p:tag name="KSO_WM_UNIT_TYPE" val="l_h_i"/>
  <p:tag name="KSO_WM_UNIT_SUBTYPE" val="d"/>
  <p:tag name="KSO_WM_UNIT_INDEX" val="1_6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86_6*l_h_i*1_6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86"/>
  <p:tag name="KSO_WM_TEMPLATE_CATEGORY" val="custom"/>
  <p:tag name="KSO_WM_DIAGRAM_MAX_ITEMCNT" val="6"/>
  <p:tag name="KSO_WM_DIAGRAM_MIN_ITEMCNT" val="2"/>
  <p:tag name="KSO_WM_DIAGRAM_VIRTUALLY_FRAME" val="{&quot;height&quot;:215.2378692626953,&quot;width&quot;:903.6063232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75},&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3"/>
  <p:tag name="KSO_WM_UNIT_TEXT_FILL_TYPE" val="1"/>
  <p:tag name="KSO_WM_UNIT_USESOURCEFORMAT_APPLY" val="0"/>
</p:tagLst>
</file>

<file path=ppt/tags/tag323.xml><?xml version="1.0" encoding="utf-8"?>
<p:tagLst xmlns:p="http://schemas.openxmlformats.org/presentationml/2006/main">
  <p:tag name="KSO_WM_UNIT_TYPE" val="l_h_f"/>
  <p:tag name="KSO_WM_UNIT_INDEX" val="1_6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86_6*l_h_f*1_6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86"/>
  <p:tag name="KSO_WM_TEMPLATE_CATEGORY" val="custom"/>
  <p:tag name="KSO_WM_UNIT_SUBTYPE" val="a"/>
  <p:tag name="KSO_WM_UNIT_VALUE" val="18"/>
  <p:tag name="KSO_WM_UNIT_PRESET_TEXT" val="单击添加&#10;目录项标题"/>
  <p:tag name="KSO_WM_DIAGRAM_MAX_ITEMCNT" val="6"/>
  <p:tag name="KSO_WM_DIAGRAM_MIN_ITEMCNT" val="2"/>
  <p:tag name="KSO_WM_DIAGRAM_VIRTUALLY_FRAME" val="{&quot;height&quot;:215.2378692626953,&quot;width&quot;:903.6063232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3"/>
  <p:tag name="KSO_WM_UNIT_TEXT_FILL_TYPE" val="1"/>
  <p:tag name="KSO_WM_UNIT_USESOURCEFORMAT_APPLY" val="0"/>
</p:tagLst>
</file>

<file path=ppt/tags/tag324.xml><?xml version="1.0" encoding="utf-8"?>
<p:tagLst xmlns:p="http://schemas.openxmlformats.org/presentationml/2006/main">
  <p:tag name="KSO_WM_SLIDE_TYPE" val="contents"/>
  <p:tag name="KSO_WM_TEMPLATE_SUBCATEGORY" val="29"/>
  <p:tag name="KSO_WM_TEMPLATE_COLOR_TYPE" val="0"/>
  <p:tag name="KSO_WM_TAG_VERSION" val="3.0"/>
  <p:tag name="KSO_WM_SLIDE_SUBTYPE" val="diag"/>
  <p:tag name="KSO_WM_SLIDE_ITEM_CNT" val="6"/>
  <p:tag name="KSO_WM_DIAGRAM_GROUP_CODE" val="l1-1"/>
  <p:tag name="KSO_WM_BEAUTIFY_FLAG" val="#wm#"/>
  <p:tag name="KSO_WM_TEMPLATE_INDEX" val="20238586"/>
  <p:tag name="KSO_WM_TEMPLATE_CATEGORY" val="custom"/>
  <p:tag name="KSO_WM_SLIDE_INDEX" val="6"/>
  <p:tag name="KSO_WM_SLIDE_ID" val="custom20238586_6"/>
  <p:tag name="KSO_WM_TEMPLATE_MASTER_TYPE" val="0"/>
  <p:tag name="KSO_WM_SLIDE_LAYOUT" val="a_l"/>
  <p:tag name="KSO_WM_SLIDE_LAYOUT_CNT" val="1_1"/>
  <p:tag name="KSO_WM_SLIDE_DIAGTYPE" val="l"/>
</p:tagLst>
</file>

<file path=ppt/tags/tag325.xml><?xml version="1.0" encoding="utf-8"?>
<p:tagLst xmlns:p="http://schemas.openxmlformats.org/presentationml/2006/main">
  <p:tag name="KSO_WM_UNIT_TYPE" val="a"/>
  <p:tag name="KSO_WM_UNIT_INDEX" val="1"/>
  <p:tag name="KSO_WM_BEAUTIFY_FLAG" val="#wm#"/>
  <p:tag name="KSO_WM_TAG_VERSION" val="3.0"/>
  <p:tag name="KSO_WM_UNIT_ID" val="custom20238586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ISCONTENTSTITLE" val="0"/>
  <p:tag name="KSO_WM_UNIT_VALUE" val="10"/>
  <p:tag name="KSO_WM_UNIT_PRESET_TEXT" val="添加章节标题"/>
  <p:tag name="KSO_WM_UNIT_TEXT_TYPE" val="1"/>
</p:tagLst>
</file>

<file path=ppt/tags/tag326.xml><?xml version="1.0" encoding="utf-8"?>
<p:tagLst xmlns:p="http://schemas.openxmlformats.org/presentationml/2006/main">
  <p:tag name="KSO_WM_UNIT_TYPE" val="b"/>
  <p:tag name="KSO_WM_UNIT_INDEX" val="1"/>
  <p:tag name="KSO_WM_BEAUTIFY_FLAG" val="#wm#"/>
  <p:tag name="KSO_WM_TAG_VERSION" val="3.0"/>
  <p:tag name="KSO_WM_UNIT_ID" val="custom20238586_7*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ISCONTENTSTITLE" val="0"/>
  <p:tag name="KSO_WM_UNIT_VALUE" val="20"/>
  <p:tag name="KSO_WM_UNIT_PRESET_TEXT" val="章节副标题"/>
  <p:tag name="KSO_WM_UNIT_TEXT_TYPE" val="1"/>
</p:tagLst>
</file>

<file path=ppt/tags/tag327.xml><?xml version="1.0" encoding="utf-8"?>
<p:tagLst xmlns:p="http://schemas.openxmlformats.org/presentationml/2006/main">
  <p:tag name="KSO_WM_UNIT_TYPE" val="e"/>
  <p:tag name="KSO_WM_UNIT_INDEX" val="1"/>
  <p:tag name="KSO_WM_BEAUTIFY_FLAG" val="#wm#"/>
  <p:tag name="KSO_WM_TAG_VERSION" val="3.0"/>
  <p:tag name="KSO_WM_UNIT_ID" val="custom20238586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VALUE" val="2"/>
</p:tagLst>
</file>

<file path=ppt/tags/tag328.xml><?xml version="1.0" encoding="utf-8"?>
<p:tagLst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586"/>
  <p:tag name="KSO_WM_TEMPLATE_CATEGORY" val="custom"/>
  <p:tag name="KSO_WM_SLIDE_INDEX" val="7"/>
  <p:tag name="KSO_WM_SLIDE_ID" val="custom20238586_7"/>
  <p:tag name="KSO_WM_TEMPLATE_MASTER_TYPE" val="0"/>
  <p:tag name="KSO_WM_SLIDE_LAYOUT" val="a_b_e"/>
  <p:tag name="KSO_WM_SLIDE_LAYOUT_CNT" val="1_1_1"/>
</p:tagLst>
</file>

<file path=ppt/tags/tag329.xml><?xml version="1.0" encoding="utf-8"?>
<p:tagLst xmlns:p="http://schemas.openxmlformats.org/presentationml/2006/main">
  <p:tag name="KSO_WM_UNIT_VALUE" val="1904*3384"/>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1753_1*d*1"/>
  <p:tag name="KSO_WM_TEMPLATE_CATEGORY" val="custom"/>
  <p:tag name="KSO_WM_TEMPLATE_INDEX" val="20231753"/>
  <p:tag name="KSO_WM_UNIT_LAYERLEVEL" val="1"/>
  <p:tag name="KSO_WM_TAG_VERSION" val="3.0"/>
  <p:tag name="KSO_WM_BEAUTIFY_FLAG" val="#wm#"/>
  <p:tag name="KSO_WM_UNIT_LINE_FORE_SCHEMECOLOR_INDEX" val="1"/>
  <p:tag name="KSO_WM_UNIT_LINE_FILL_TYPE" val="2"/>
  <p:tag name="KSO_WM_UNIT_USESOURCEFORMAT_APPLY" val="0"/>
  <p:tag name="MH_PIC_SOURCE_TYPE" val="generate_slide_ai*VCG41N1319806552*auto_gallery_ai_v2.0.2.241120_ONLINE*1733187971384_1.11_217072002723-slide-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1753_1*i*1"/>
  <p:tag name="KSO_WM_TEMPLATE_CATEGORY" val="custom"/>
  <p:tag name="KSO_WM_TEMPLATE_INDEX" val="20231753"/>
  <p:tag name="KSO_WM_UNIT_LAYERLEVEL" val="1"/>
  <p:tag name="KSO_WM_TAG_VERSION" val="3.0"/>
  <p:tag name="KSO_WM_BEAUTIFY_FLAG" val="#wm#"/>
  <p:tag name="KSO_WM_DIAGRAM_GROUP_CODE" val="l1-1"/>
  <p:tag name="KSO_WM_UNIT_FILL_FORE_SCHEMECOLOR_INDEX" val="14"/>
  <p:tag name="KSO_WM_UNIT_FILL_TYPE" val="1"/>
  <p:tag name="KSO_WM_UNIT_USESOURCEFORMAT_APPLY" val="0"/>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1753_1*i*2"/>
  <p:tag name="KSO_WM_TEMPLATE_CATEGORY" val="custom"/>
  <p:tag name="KSO_WM_TEMPLATE_INDEX" val="20231753"/>
  <p:tag name="KSO_WM_UNIT_LAYERLEVEL" val="1"/>
  <p:tag name="KSO_WM_TAG_VERSION" val="3.0"/>
  <p:tag name="KSO_WM_BEAUTIFY_FLAG" val="#wm#"/>
  <p:tag name="KSO_WM_DIAGRAM_GROUP_CODE" val="l1-1"/>
  <p:tag name="KSO_WM_UNIT_FILL_FORE_SCHEMECOLOR_INDEX" val="5"/>
  <p:tag name="KSO_WM_UNIT_FILL_TYPE" val="1"/>
  <p:tag name="KSO_WM_UNIT_USESOURCEFORMAT_APPLY" val="0"/>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1753_1*i*3"/>
  <p:tag name="KSO_WM_TEMPLATE_CATEGORY" val="custom"/>
  <p:tag name="KSO_WM_TEMPLATE_INDEX" val="20231753"/>
  <p:tag name="KSO_WM_UNIT_LAYERLEVEL" val="1"/>
  <p:tag name="KSO_WM_TAG_VERSION" val="3.0"/>
  <p:tag name="KSO_WM_BEAUTIFY_FLAG" val="#wm#"/>
  <p:tag name="KSO_WM_DIAGRAM_GROUP_CODE" val="l1-1"/>
  <p:tag name="KSO_WM_UNIT_USESOURCEFORMAT_APPLY" val="0"/>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31753_1*i*4"/>
  <p:tag name="KSO_WM_TEMPLATE_CATEGORY" val="custom"/>
  <p:tag name="KSO_WM_TEMPLATE_INDEX" val="20231753"/>
  <p:tag name="KSO_WM_UNIT_LAYERLEVEL" val="1"/>
  <p:tag name="KSO_WM_TAG_VERSION" val="3.0"/>
  <p:tag name="KSO_WM_BEAUTIFY_FLAG" val="#wm#"/>
  <p:tag name="KSO_WM_DIAGRAM_GROUP_CODE" val="l1-1"/>
  <p:tag name="KSO_WM_UNIT_LINE_FORE_SCHEMECOLOR_INDEX" val="5"/>
  <p:tag name="KSO_WM_UNIT_LINE_FILL_TYPE" val="2"/>
  <p:tag name="KSO_WM_UNIT_USESOURCEFORMAT_APPLY" val="0"/>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31753_1*i*5"/>
  <p:tag name="KSO_WM_TEMPLATE_CATEGORY" val="custom"/>
  <p:tag name="KSO_WM_TEMPLATE_INDEX" val="20231753"/>
  <p:tag name="KSO_WM_UNIT_LAYERLEVEL" val="1"/>
  <p:tag name="KSO_WM_TAG_VERSION" val="3.0"/>
  <p:tag name="KSO_WM_BEAUTIFY_FLAG" val="#wm#"/>
  <p:tag name="KSO_WM_DIAGRAM_GROUP_CODE" val="l1-1"/>
  <p:tag name="KSO_WM_UNIT_LINE_FORE_SCHEMECOLOR_INDEX" val="5"/>
  <p:tag name="KSO_WM_UNIT_LINE_FILL_TYPE" val="2"/>
  <p:tag name="KSO_WM_UNIT_USESOURCEFORMAT_APPLY" val="0"/>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31753_1*i*6"/>
  <p:tag name="KSO_WM_TEMPLATE_CATEGORY" val="custom"/>
  <p:tag name="KSO_WM_TEMPLATE_INDEX" val="20231753"/>
  <p:tag name="KSO_WM_UNIT_LAYERLEVEL" val="1"/>
  <p:tag name="KSO_WM_TAG_VERSION" val="3.0"/>
  <p:tag name="KSO_WM_BEAUTIFY_FLAG" val="#wm#"/>
  <p:tag name="KSO_WM_DIAGRAM_GROUP_CODE" val="l1-1"/>
  <p:tag name="KSO_WM_UNIT_USESOURCEFORMAT_APPLY" val="0"/>
</p:tagLst>
</file>

<file path=ppt/tags/tag33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1753_1*a*1"/>
  <p:tag name="KSO_WM_TEMPLATE_CATEGORY" val="custom"/>
  <p:tag name="KSO_WM_TEMPLATE_INDEX" val="20231753"/>
  <p:tag name="KSO_WM_UNIT_LAYERLEVEL" val="1"/>
  <p:tag name="KSO_WM_TAG_VERSION" val="3.0"/>
  <p:tag name="KSO_WM_BEAUTIFY_FLAG" val="#wm#"/>
  <p:tag name="KSO_WM_DIAGRAM_GROUP_CODE" val="l1-1"/>
  <p:tag name="KSO_WM_UNIT_PRESET_TEXT" val="单击此处添加标题"/>
  <p:tag name="KSO_WM_UNIT_TEXT_FILL_FORE_SCHEMECOLOR_INDEX" val="6"/>
  <p:tag name="KSO_WM_UNIT_USESOURCEFORMAT_APPLY" val="0"/>
</p:tagLst>
</file>

<file path=ppt/tags/tag33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986_1*l_h_f*1_1_1"/>
  <p:tag name="KSO_WM_TEMPLATE_CATEGORY" val="diagram"/>
  <p:tag name="KSO_WM_TEMPLATE_INDEX" val="20231986"/>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3"/>
  <p:tag name="KSO_WM_DIAGRAM_MIN_ITEMCNT" val="1"/>
  <p:tag name="KSO_WM_DIAGRAM_VIRTUALLY_FRAME" val="{&quot;height&quot;:319.70001220703125,&quot;left&quot;:109.17503937007874,&quot;top&quot;:139.18404901459462,&quot;width&quot;:32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单击此处输入你的项正文，文字是您思想的提炼，请尽量言简意赅的阐述。单击此处输入你的项正文，文字是您思想的提炼，请尽量言简意赅的阐述。单击此处输入你的项正文，文字是您思想的提炼，请尽量言简意赅的阐述观点。单击此处输入你的项正文，文字是您思想的提炼，请尽量言简意赅的阐述。单击此处输入你的项正文，文字是您思想的提炼，请尽量言简意赅的阐述。单击此处输入你的项正文，文字是您思想的提炼，请尽量言简意赅的阐述观点。单击此处输入你的项正文内容。"/>
  <p:tag name="KSO_WM_UNIT_TEXT_FILL_FORE_SCHEMECOLOR_INDEX" val="1"/>
  <p:tag name="KSO_WM_UNIT_TEXT_FILL_TYPE" val="1"/>
  <p:tag name="KSO_WM_UNIT_USESOURCEFORMAT_APPLY" val="0"/>
</p:tagLst>
</file>

<file path=ppt/tags/tag338.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1837_1*a*1"/>
  <p:tag name="KSO_WM_TEMPLATE_CATEGORY" val="custom"/>
  <p:tag name="KSO_WM_TEMPLATE_INDEX" val="20231837"/>
  <p:tag name="KSO_WM_UNIT_LAYERLEVEL" val="1"/>
  <p:tag name="KSO_WM_TAG_VERSION" val="3.0"/>
  <p:tag name="KSO_WM_BEAUTIFY_FLAG" val="#wm#"/>
  <p:tag name="KSO_WM_DIAGRAM_GROUP_CODE" val="l1-1"/>
  <p:tag name="KSO_WM_UNIT_PRESET_TEXT" val="单击此处添加标题"/>
  <p:tag name="KSO_WM_UNIT_TEXT_FILL_FORE_SCHEMECOLOR_INDEX" val="6"/>
  <p:tag name="KSO_WM_UNIT_USESOURCEFORMAT_APPLY" val="0"/>
</p:tagLst>
</file>

<file path=ppt/tags/tag339.xml><?xml version="1.0" encoding="utf-8"?>
<p:tagLst xmlns:p="http://schemas.openxmlformats.org/presentationml/2006/main">
  <p:tag name="KSO_WM_SLIDE_ID" val="custom20231753_1"/>
  <p:tag name="KSO_WM_TEMPLATE_SUBCATEGORY" val="0"/>
  <p:tag name="KSO_WM_TEMPLATE_MASTER_TYPE" val="0"/>
  <p:tag name="KSO_WM_TEMPLATE_COLOR_TYPE" val="0"/>
  <p:tag name="KSO_WM_SLIDE_ITEM_CNT" val="1"/>
  <p:tag name="KSO_WM_SLIDE_INDEX" val="1"/>
  <p:tag name="KSO_WM_TAG_VERSION" val="3.0"/>
  <p:tag name="KSO_WM_BEAUTIFY_FLAG" val="#wm#"/>
  <p:tag name="KSO_WM_TEMPLATE_CATEGORY" val="custom"/>
  <p:tag name="KSO_WM_TEMPLATE_INDEX" val="20238586"/>
  <p:tag name="KSO_WM_SLIDE_TYPE" val="text"/>
  <p:tag name="KSO_WM_SLIDE_SUBTYPE" val="picTxt"/>
  <p:tag name="KSO_WM_SLIDE_SIZE" val="320.05*319.65"/>
  <p:tag name="KSO_WM_SLIDE_POSITION" val="109.175*139.184"/>
  <p:tag name="KSO_WM_SLIDE_LAYOUT" val="a_d_l"/>
  <p:tag name="KSO_WM_SLIDE_LAYOUT_CNT" val="1_1_1"/>
  <p:tag name="KSO_WM_SPECIAL_SOURCE" val="bdnull"/>
  <p:tag name="KSO_WM_DIAGRAM_GROUP_CODE" val="l1-1"/>
  <p:tag name="KSO_WM_SLIDE_DIAGTYPE" val="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TYPE" val="a"/>
  <p:tag name="KSO_WM_UNIT_INDEX" val="1"/>
  <p:tag name="KSO_WM_BEAUTIFY_FLAG" val="#wm#"/>
  <p:tag name="KSO_WM_TAG_VERSION" val="3.0"/>
  <p:tag name="KSO_WM_UNIT_ID" val="custom20238586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ISCONTENTSTITLE" val="0"/>
  <p:tag name="KSO_WM_UNIT_VALUE" val="10"/>
  <p:tag name="KSO_WM_UNIT_PRESET_TEXT" val="添加章节标题"/>
  <p:tag name="KSO_WM_UNIT_TEXT_TYPE" val="1"/>
</p:tagLst>
</file>

<file path=ppt/tags/tag341.xml><?xml version="1.0" encoding="utf-8"?>
<p:tagLst xmlns:p="http://schemas.openxmlformats.org/presentationml/2006/main">
  <p:tag name="KSO_WM_UNIT_TYPE" val="b"/>
  <p:tag name="KSO_WM_UNIT_INDEX" val="1"/>
  <p:tag name="KSO_WM_BEAUTIFY_FLAG" val="#wm#"/>
  <p:tag name="KSO_WM_TAG_VERSION" val="3.0"/>
  <p:tag name="KSO_WM_UNIT_ID" val="custom20238586_7*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ISCONTENTSTITLE" val="0"/>
  <p:tag name="KSO_WM_UNIT_VALUE" val="20"/>
  <p:tag name="KSO_WM_UNIT_PRESET_TEXT" val="章节副标题"/>
  <p:tag name="KSO_WM_UNIT_TEXT_TYPE" val="1"/>
</p:tagLst>
</file>

<file path=ppt/tags/tag342.xml><?xml version="1.0" encoding="utf-8"?>
<p:tagLst xmlns:p="http://schemas.openxmlformats.org/presentationml/2006/main">
  <p:tag name="KSO_WM_UNIT_TYPE" val="e"/>
  <p:tag name="KSO_WM_UNIT_INDEX" val="1"/>
  <p:tag name="KSO_WM_BEAUTIFY_FLAG" val="#wm#"/>
  <p:tag name="KSO_WM_TAG_VERSION" val="3.0"/>
  <p:tag name="KSO_WM_UNIT_ID" val="custom20238586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VALUE" val="2"/>
</p:tagLst>
</file>

<file path=ppt/tags/tag343.xml><?xml version="1.0" encoding="utf-8"?>
<p:tagLst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586"/>
  <p:tag name="KSO_WM_TEMPLATE_CATEGORY" val="custom"/>
  <p:tag name="KSO_WM_SLIDE_INDEX" val="7"/>
  <p:tag name="KSO_WM_SLIDE_ID" val="custom20238586_7"/>
  <p:tag name="KSO_WM_TEMPLATE_MASTER_TYPE" val="0"/>
  <p:tag name="KSO_WM_SLIDE_LAYOUT" val="a_b_e"/>
  <p:tag name="KSO_WM_SLIDE_LAYOUT_CNT" val="1_1_1"/>
</p:tagLst>
</file>

<file path=ppt/tags/tag34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3329_3*a*1"/>
  <p:tag name="KSO_WM_TEMPLATE_CATEGORY" val="diagram"/>
  <p:tag name="KSO_WM_TEMPLATE_INDEX" val="20233329"/>
  <p:tag name="KSO_WM_UNIT_LAYERLEVEL" val="1"/>
  <p:tag name="KSO_WM_TAG_VERSION" val="3.0"/>
  <p:tag name="KSO_WM_BEAUTIFY_FLAG" val="#wm#"/>
  <p:tag name="KSO_WM_UNIT_VALUE" val="29"/>
  <p:tag name="KSO_WM_UNIT_PRESET_TEXT" val="单击此处添加标题"/>
  <p:tag name="KSO_WM_UNIT_TEXT_TYPE" val="1"/>
  <p:tag name="KSO_WM_UNIT_TEXT_FILL_FORE_SCHEMECOLOR_INDEX" val="6"/>
  <p:tag name="KSO_WM_UNIT_USESOURCEFORMAT_APPLY" val="0"/>
</p:tagLst>
</file>

<file path=ppt/tags/tag34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7.85772705078125,&quot;width&quot;:792.28930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YPE" val="l_h_a"/>
  <p:tag name="KSO_WM_UNIT_INDEX" val="1_1_1"/>
  <p:tag name="KSO_WM_UNIT_ID" val="diagram20233329_1*l_h_a*1_1_1"/>
  <p:tag name="KSO_WM_TEMPLATE_CATEGORY" val="diagram"/>
  <p:tag name="KSO_WM_TEMPLATE_INDEX" val="20233329"/>
  <p:tag name="KSO_WM_UNIT_LAYERLEVEL" val="1_1_1"/>
  <p:tag name="KSO_WM_TAG_VERSION" val="3.0"/>
  <p:tag name="KSO_WM_BEAUTIFY_FLAG" val="#wm#"/>
  <p:tag name="KSO_WM_UNIT_TEXT_FILL_FORE_SCHEMECOLOR_INDEX_BRIGHTNESS" val="0.15"/>
  <p:tag name="KSO_WM_UNIT_PRESET_TEXT" val="单击添加项标题"/>
  <p:tag name="KSO_WM_UNIT_TEXT_FILL_FORE_SCHEMECOLOR_INDEX" val="1"/>
  <p:tag name="KSO_WM_UNIT_TEXT_FILL_TYPE" val="1"/>
  <p:tag name="KSO_WM_UNIT_TEXT_TYPE" val="1"/>
  <p:tag name="KSO_WM_UNIT_USESOURCEFORMAT_APPLY" val="0"/>
</p:tagLst>
</file>

<file path=ppt/tags/tag34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7.85772705078125,&quot;width&quot;:792.28930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YPE" val="l_h_f"/>
  <p:tag name="KSO_WM_UNIT_INDEX" val="1_1_1"/>
  <p:tag name="KSO_WM_UNIT_ID" val="diagram20233329_1*l_h_f*1_1_1"/>
  <p:tag name="KSO_WM_TEMPLATE_CATEGORY" val="diagram"/>
  <p:tag name="KSO_WM_TEMPLATE_INDEX" val="20233329"/>
  <p:tag name="KSO_WM_UNIT_LAYERLEVEL" val="1_1_1"/>
  <p:tag name="KSO_WM_TAG_VERSION" val="3.0"/>
  <p:tag name="KSO_WM_BEAUTIFY_FLAG" val="#wm#"/>
  <p:tag name="KSO_WM_UNIT_TEXT_FILL_FORE_SCHEMECOLOR_INDEX_BRIGHTNESS" val="0.15"/>
  <p:tag name="KSO_WM_UNIT_PRESET_TEXT" val="单击此处添加文本具体内容，简明扼要地阐述您的观点。根据需要可酌情增减文字，以便观者准确地理解您传达的思想。"/>
  <p:tag name="KSO_WM_UNIT_TEXT_FILL_FORE_SCHEMECOLOR_INDEX" val="1"/>
  <p:tag name="KSO_WM_UNIT_TEXT_FILL_TYPE" val="1"/>
  <p:tag name="KSO_WM_UNIT_TEXT_TYPE" val="1"/>
  <p:tag name="KSO_WM_UNIT_USESOURCEFORMAT_APPLY" val="0"/>
</p:tagLst>
</file>

<file path=ppt/tags/tag347.xml><?xml version="1.0" encoding="utf-8"?>
<p:tagLst xmlns:p="http://schemas.openxmlformats.org/presentationml/2006/main">
  <p:tag name="KSO_WM_DIAGRAM_VIRTUALLY_FRAME" val="{&quot;height&quot;:387.85772705078125,&quot;width&quot;:792.289306640625}"/>
  <p:tag name="KSO_WM_DIAGRAM_VERSION" val="3"/>
  <p:tag name="KSO_WM_DIAGRAM_COLOR_TRICK" val="1"/>
  <p:tag name="KSO_WM_DIAGRAM_COLOR_TEXT_CAN_REMOVE" val="n"/>
  <p:tag name="KSO_WM_UNIT_VALUE" val="753*485"/>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3329_1*l_h_d*1_1_1"/>
  <p:tag name="KSO_WM_TEMPLATE_CATEGORY" val="diagram"/>
  <p:tag name="KSO_WM_TEMPLATE_INDEX" val="20233329"/>
  <p:tag name="KSO_WM_UNIT_LAYERLEVEL" val="1_1_1"/>
  <p:tag name="KSO_WM_TAG_VERSION" val="3.0"/>
  <p:tag name="KSO_WM_BEAUTIFY_FLAG" val="#wm#"/>
  <p:tag name="KSO_WM_DIAGRAM_MAX_ITEMCNT" val="4"/>
  <p:tag name="KSO_WM_DIAGRAM_MIN_ITEMCNT" val="2"/>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MH_PIC_SOURCE_TYPE" val="generate_slide_ai*VCG211243661130*auto_gallery_ai_v2.0.2.241120_ONLINE*1733187971384_1.11_217072002723-slide-4"/>
  <p:tag name="KSO_WM_UNIT_LINE_FILL_TYPE" val="2"/>
  <p:tag name="KSO_WM_UNIT_USESOURCEFORMAT_APPLY" val="0"/>
</p:tagLst>
</file>

<file path=ppt/tags/tag348.xml><?xml version="1.0" encoding="utf-8"?>
<p:tagLst xmlns:p="http://schemas.openxmlformats.org/presentationml/2006/main">
  <p:tag name="KSO_WM_DIAGRAM_VIRTUALLY_FRAME" val="{&quot;height&quot;:387.85772705078125,&quot;width&quot;:792.289306640625}"/>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diagram20233329_1*l_h_i*1_1_1"/>
  <p:tag name="KSO_WM_TEMPLATE_CATEGORY" val="diagram"/>
  <p:tag name="KSO_WM_TEMPLATE_INDEX" val="20233329"/>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UNIT_FILL_FORE_SCHEMECOLOR_INDEX" val="14"/>
  <p:tag name="KSO_WM_UNIT_FILL_FORE_SCHEMECOLOR_INDEX_BRIGHTNESS" val="0"/>
  <p:tag name="KSO_WM_DIAGRAM_MAX_ITEMCNT" val="4"/>
  <p:tag name="KSO_WM_DIAGRAM_MIN_ITEMCNT" val="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TEXT_FILL_FORE_SCHEMECOLOR_INDEX" val="1"/>
  <p:tag name="KSO_WM_UNIT_TEXT_FILL_TYPE" val="1"/>
  <p:tag name="KSO_WM_UNIT_LINE_FILL_TYPE" val="2"/>
  <p:tag name="KSO_WM_UNIT_USESOURCEFORMAT_APPLY" val="0"/>
</p:tagLst>
</file>

<file path=ppt/tags/tag349.xml><?xml version="1.0" encoding="utf-8"?>
<p:tagLst xmlns:p="http://schemas.openxmlformats.org/presentationml/2006/main">
  <p:tag name="KSO_WM_DIAGRAM_VIRTUALLY_FRAME" val="{&quot;height&quot;:387.85772705078125,&quot;width&quot;:792.289306640625}"/>
  <p:tag name="KSO_WM_DIAGRAM_VERSION" val="3"/>
  <p:tag name="KSO_WM_DIAGRAM_COLOR_TRICK" val="1"/>
  <p:tag name="KSO_WM_DIAGRAM_COLOR_TEXT_CAN_REMOVE" val="n"/>
  <p:tag name="KSO_WM_UNIT_VALUE" val="753*485"/>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3329_1*l_h_d*1_2_1"/>
  <p:tag name="KSO_WM_TEMPLATE_CATEGORY" val="diagram"/>
  <p:tag name="KSO_WM_TEMPLATE_INDEX" val="20233329"/>
  <p:tag name="KSO_WM_UNIT_LAYERLEVEL" val="1_1_1"/>
  <p:tag name="KSO_WM_TAG_VERSION" val="3.0"/>
  <p:tag name="KSO_WM_BEAUTIFY_FLAG" val="#wm#"/>
  <p:tag name="KSO_WM_DIAGRAM_MAX_ITEMCNT" val="4"/>
  <p:tag name="KSO_WM_DIAGRAM_MIN_ITEMCNT" val="2"/>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MH_PIC_SOURCE_TYPE" val="generate_slide_ai*VCG41N1411413078*auto_gallery_ai_v2.0.2.241120_ONLINE*1733187971384_1.11_217072002723-slide-4"/>
  <p:tag name="KSO_WM_UNIT_LINE_FILL_TYPE" val="2"/>
  <p:tag name="KSO_WM_UNIT_USESOURCEFORMAT_APPLY" val="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DIAGRAM_VIRTUALLY_FRAME" val="{&quot;height&quot;:387.85772705078125,&quot;width&quot;:792.289306640625}"/>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diagram20233329_1*l_h_i*1_2_1"/>
  <p:tag name="KSO_WM_TEMPLATE_CATEGORY" val="diagram"/>
  <p:tag name="KSO_WM_TEMPLATE_INDEX" val="20233329"/>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UNIT_FILL_FORE_SCHEMECOLOR_INDEX" val="14"/>
  <p:tag name="KSO_WM_UNIT_FILL_FORE_SCHEMECOLOR_INDEX_BRIGHTNESS" val="0"/>
  <p:tag name="KSO_WM_DIAGRAM_MAX_ITEMCNT" val="4"/>
  <p:tag name="KSO_WM_DIAGRAM_MIN_ITEMCNT" val="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TEXT_FILL_FORE_SCHEMECOLOR_INDEX" val="1"/>
  <p:tag name="KSO_WM_UNIT_TEXT_FILL_TYPE" val="1"/>
  <p:tag name="KSO_WM_UNIT_LINE_FILL_TYPE" val="2"/>
  <p:tag name="KSO_WM_UNIT_USESOURCEFORMAT_APPLY" val="0"/>
</p:tagLst>
</file>

<file path=ppt/tags/tag35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7.85772705078125,&quot;width&quot;:792.28930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YPE" val="l_h_a"/>
  <p:tag name="KSO_WM_UNIT_INDEX" val="1_2_1"/>
  <p:tag name="KSO_WM_UNIT_ID" val="diagram20233329_1*l_h_a*1_2_1"/>
  <p:tag name="KSO_WM_TEMPLATE_CATEGORY" val="diagram"/>
  <p:tag name="KSO_WM_TEMPLATE_INDEX" val="20233329"/>
  <p:tag name="KSO_WM_UNIT_LAYERLEVEL" val="1_1_1"/>
  <p:tag name="KSO_WM_TAG_VERSION" val="3.0"/>
  <p:tag name="KSO_WM_BEAUTIFY_FLAG" val="#wm#"/>
  <p:tag name="KSO_WM_UNIT_TEXT_FILL_FORE_SCHEMECOLOR_INDEX_BRIGHTNESS" val="0.15"/>
  <p:tag name="KSO_WM_UNIT_PRESET_TEXT" val="单击添加项标题"/>
  <p:tag name="KSO_WM_UNIT_TEXT_FILL_FORE_SCHEMECOLOR_INDEX" val="1"/>
  <p:tag name="KSO_WM_UNIT_TEXT_FILL_TYPE" val="1"/>
  <p:tag name="KSO_WM_UNIT_TEXT_TYPE" val="1"/>
  <p:tag name="KSO_WM_UNIT_USESOURCEFORMAT_APPLY" val="0"/>
</p:tagLst>
</file>

<file path=ppt/tags/tag35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7.85772705078125,&quot;width&quot;:792.28930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YPE" val="l_h_f"/>
  <p:tag name="KSO_WM_UNIT_INDEX" val="1_2_1"/>
  <p:tag name="KSO_WM_UNIT_ID" val="diagram20233329_1*l_h_f*1_2_1"/>
  <p:tag name="KSO_WM_TEMPLATE_CATEGORY" val="diagram"/>
  <p:tag name="KSO_WM_TEMPLATE_INDEX" val="20233329"/>
  <p:tag name="KSO_WM_UNIT_LAYERLEVEL" val="1_1_1"/>
  <p:tag name="KSO_WM_TAG_VERSION" val="3.0"/>
  <p:tag name="KSO_WM_BEAUTIFY_FLAG" val="#wm#"/>
  <p:tag name="KSO_WM_UNIT_TEXT_FILL_FORE_SCHEMECOLOR_INDEX_BRIGHTNESS" val="0.15"/>
  <p:tag name="KSO_WM_UNIT_PRESET_TEXT" val="单击此处添加文本具体内容，简明扼要地阐述您的观点。根据需要可酌情增减文字，以便观者准确地理解您传达的思想。"/>
  <p:tag name="KSO_WM_UNIT_TEXT_FILL_FORE_SCHEMECOLOR_INDEX" val="1"/>
  <p:tag name="KSO_WM_UNIT_TEXT_FILL_TYPE" val="1"/>
  <p:tag name="KSO_WM_UNIT_TEXT_TYPE" val="1"/>
  <p:tag name="KSO_WM_UNIT_USESOURCEFORMAT_APPLY" val="0"/>
</p:tagLst>
</file>

<file path=ppt/tags/tag353.xml><?xml version="1.0" encoding="utf-8"?>
<p:tagLst xmlns:p="http://schemas.openxmlformats.org/presentationml/2006/main">
  <p:tag name="KSO_WM_SLIDE_ID" val="diagram20233329_3"/>
  <p:tag name="KSO_WM_TEMPLATE_SUBCATEGORY" val="0"/>
  <p:tag name="KSO_WM_TEMPLATE_MASTER_TYPE" val="0"/>
  <p:tag name="KSO_WM_TEMPLATE_COLOR_TYPE" val="0"/>
  <p:tag name="KSO_WM_SLIDE_TYPE" val="text"/>
  <p:tag name="KSO_WM_SLIDE_SUBTYPE" val="diag"/>
  <p:tag name="KSO_WM_SLIDE_ITEM_CNT" val="4"/>
  <p:tag name="KSO_WM_SLIDE_INDEX" val="3"/>
  <p:tag name="KSO_WM_SLIDE_SIZE" val="792.289*387.858"/>
  <p:tag name="KSO_WM_SLIDE_POSITION" val="83.1354*130.947"/>
  <p:tag name="KSO_WM_DIAGRAM_GROUP_CODE" val="l1-1"/>
  <p:tag name="KSO_WM_SLIDE_DIAGTYPE" val="l"/>
  <p:tag name="KSO_WM_TAG_VERSION" val="3.0"/>
  <p:tag name="KSO_WM_BEAUTIFY_FLAG" val="#wm#"/>
  <p:tag name="KSO_WM_TEMPLATE_CATEGORY" val="custom"/>
  <p:tag name="KSO_WM_TEMPLATE_INDEX" val="20238586"/>
  <p:tag name="KSO_WM_SLIDE_LAYOUT" val="a_l"/>
  <p:tag name="KSO_WM_SLIDE_LAYOUT_CNT" val="1_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2411_1*i*1"/>
  <p:tag name="KSO_WM_TEMPLATE_CATEGORY" val="custom"/>
  <p:tag name="KSO_WM_TEMPLATE_INDEX" val="20232411"/>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355.xml><?xml version="1.0" encoding="utf-8"?>
<p:tagLst xmlns:p="http://schemas.openxmlformats.org/presentationml/2006/main">
  <p:tag name="KSO_WM_UNIT_VALUE" val="1903*1780"/>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2411_1*d*1"/>
  <p:tag name="KSO_WM_TEMPLATE_CATEGORY" val="custom"/>
  <p:tag name="KSO_WM_TEMPLATE_INDEX" val="20232411"/>
  <p:tag name="KSO_WM_UNIT_LAYERLEVEL" val="1"/>
  <p:tag name="KSO_WM_TAG_VERSION" val="3.0"/>
  <p:tag name="KSO_WM_BEAUTIFY_FLAG" val="#wm#"/>
  <p:tag name="KSO_WM_UNIT_LINE_FORE_SCHEMECOLOR_INDEX" val="1"/>
  <p:tag name="KSO_WM_UNIT_LINE_FILL_TYPE" val="2"/>
  <p:tag name="KSO_WM_UNIT_USESOURCEFORMAT_APPLY" val="0"/>
  <p:tag name="MH_PIC_SOURCE_TYPE" val="generate_slide_ai*VCG41N1325687003*auto_gallery_ai_v2.0.2.241120_ONLINE*1733187971384_1.11_217072002723-slide-5"/>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2411_1*i*2"/>
  <p:tag name="KSO_WM_TEMPLATE_CATEGORY" val="custom"/>
  <p:tag name="KSO_WM_TEMPLATE_INDEX" val="20232411"/>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357.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2411"/>
  <p:tag name="KSO_WM_UNIT_ID" val="custom20232411_1*a*1"/>
  <p:tag name="KSO_WM_UNIT_TEXT_FILL_FORE_SCHEMECOLOR_INDEX" val="13"/>
  <p:tag name="KSO_WM_UNIT_TEXT_FILL_TYPE" val="1"/>
  <p:tag name="KSO_WM_UNIT_USESOURCEFORMAT_APPLY" val="0"/>
  <p:tag name="KSO_WM_UNIT_PRESET_TEXT" val="单击此处添加标题"/>
</p:tagLst>
</file>

<file path=ppt/tags/tag358.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2410_1*l_h_f*1_1_1"/>
  <p:tag name="KSO_WM_TEMPLATE_CATEGORY" val="diagram"/>
  <p:tag name="KSO_WM_TEMPLATE_INDEX" val="20232410"/>
  <p:tag name="KSO_WM_UNIT_LAYERLEVEL" val="1_1_1"/>
  <p:tag name="KSO_WM_TAG_VERSION" val="3.0"/>
  <p:tag name="KSO_WM_BEAUTIFY_FLAG" val="#wm#"/>
  <p:tag name="KSO_WM_DIAGRAM_MAX_ITEMCNT" val="4"/>
  <p:tag name="KSO_WM_DIAGRAM_MIN_ITEMCNT" val="2"/>
  <p:tag name="KSO_WM_DIAGRAM_VIRTUALLY_FRAME" val="{&quot;height&quot;:389.86810302734375,&quot;width&quot;:574.665039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USESOURCEFORMAT_APPLY" val="0"/>
</p:tagLst>
</file>

<file path=ppt/tags/tag359.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2410_1*l_h_a*1_1_1"/>
  <p:tag name="KSO_WM_TEMPLATE_CATEGORY" val="diagram"/>
  <p:tag name="KSO_WM_TEMPLATE_INDEX" val="20232410"/>
  <p:tag name="KSO_WM_UNIT_LAYERLEVEL" val="1_1_1"/>
  <p:tag name="KSO_WM_TAG_VERSION" val="3.0"/>
  <p:tag name="KSO_WM_BEAUTIFY_FLAG" val="#wm#"/>
  <p:tag name="KSO_WM_DIAGRAM_MAX_ITEMCNT" val="4"/>
  <p:tag name="KSO_WM_DIAGRAM_MIN_ITEMCNT" val="2"/>
  <p:tag name="KSO_WM_DIAGRAM_VIRTUALLY_FRAME" val="{&quot;height&quot;:389.86810302734375,&quot;width&quot;:574.665039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USESOURCEFORMAT_APPLY" val="0"/>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2410_1*l_h_f*1_2_1"/>
  <p:tag name="KSO_WM_TEMPLATE_CATEGORY" val="diagram"/>
  <p:tag name="KSO_WM_TEMPLATE_INDEX" val="20232410"/>
  <p:tag name="KSO_WM_UNIT_LAYERLEVEL" val="1_1_1"/>
  <p:tag name="KSO_WM_TAG_VERSION" val="3.0"/>
  <p:tag name="KSO_WM_BEAUTIFY_FLAG" val="#wm#"/>
  <p:tag name="KSO_WM_DIAGRAM_MAX_ITEMCNT" val="4"/>
  <p:tag name="KSO_WM_DIAGRAM_MIN_ITEMCNT" val="2"/>
  <p:tag name="KSO_WM_DIAGRAM_VIRTUALLY_FRAME" val="{&quot;height&quot;:389.86810302734375,&quot;width&quot;:574.665039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USESOURCEFORMAT_APPLY" val="0"/>
</p:tagLst>
</file>

<file path=ppt/tags/tag361.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2410_1*l_h_a*1_2_1"/>
  <p:tag name="KSO_WM_TEMPLATE_CATEGORY" val="diagram"/>
  <p:tag name="KSO_WM_TEMPLATE_INDEX" val="20232410"/>
  <p:tag name="KSO_WM_UNIT_LAYERLEVEL" val="1_1_1"/>
  <p:tag name="KSO_WM_TAG_VERSION" val="3.0"/>
  <p:tag name="KSO_WM_BEAUTIFY_FLAG" val="#wm#"/>
  <p:tag name="KSO_WM_DIAGRAM_MAX_ITEMCNT" val="4"/>
  <p:tag name="KSO_WM_DIAGRAM_MIN_ITEMCNT" val="2"/>
  <p:tag name="KSO_WM_DIAGRAM_VIRTUALLY_FRAME" val="{&quot;height&quot;:389.86810302734375,&quot;width&quot;:574.665039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USESOURCEFORMAT_APPLY" val="0"/>
</p:tagLst>
</file>

<file path=ppt/tags/tag362.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LAYOUT" val="a_d_l"/>
  <p:tag name="KSO_WM_SLIDE_LAYOUT_CNT" val="1_1_1"/>
  <p:tag name="KSO_WM_SPECIAL_SOURCE" val="bdnull"/>
  <p:tag name="KSO_WM_SLIDE_TYPE" val="text"/>
  <p:tag name="KSO_WM_SLIDE_SIZE" val="518.283*326.843"/>
  <p:tag name="KSO_WM_SLIDE_POSITION" val="404.208*179.523"/>
  <p:tag name="KSO_WM_ASSIST_SLIDE" val="1"/>
  <p:tag name="KSO_WM_DIAGRAM_GROUP_CODE" val="l1-1"/>
  <p:tag name="KSO_WM_SLIDE_DIAGTYPE" val="l"/>
  <p:tag name="KSO_WM_SLIDE_SUBTYPE" val="picTxt"/>
  <p:tag name="KSO_WM_TEMPLATE_INDEX" val="20238586"/>
  <p:tag name="KSO_WM_TEMPLATE_SUBCATEGORY" val="0"/>
  <p:tag name="KSO_WM_SLIDE_INDEX" val="1"/>
  <p:tag name="KSO_WM_TAG_VERSION" val="3.0"/>
  <p:tag name="KSO_WM_SLIDE_ID" val="custom20232411_1"/>
  <p:tag name="KSO_WM_SLIDE_ITEM_CNT" val="2"/>
</p:tagLst>
</file>

<file path=ppt/tags/tag363.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3128_1*a*1"/>
  <p:tag name="KSO_WM_TEMPLATE_CATEGORY" val="diagram"/>
  <p:tag name="KSO_WM_TEMPLATE_INDEX" val="20233128"/>
  <p:tag name="KSO_WM_UNIT_LAYERLEVEL" val="1"/>
  <p:tag name="KSO_WM_TAG_VERSION" val="3.0"/>
  <p:tag name="KSO_WM_BEAUTIFY_FLAG" val="#wm#"/>
  <p:tag name="KSO_WM_UNIT_PRESET_TEXT" val="单击此处添加标题"/>
  <p:tag name="KSO_WM_UNIT_TEXT_TYPE" val="1"/>
  <p:tag name="KSO_WM_UNIT_TEXT_FILL_FORE_SCHEMECOLOR_INDEX" val="6"/>
  <p:tag name="KSO_WM_UNIT_USESOURCEFORMAT_APPLY" val="0"/>
</p:tagLst>
</file>

<file path=ppt/tags/tag36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3128_1*l_h_i*1_2_1"/>
  <p:tag name="KSO_WM_TEMPLATE_CATEGORY" val="diagram"/>
  <p:tag name="KSO_WM_TEMPLATE_INDEX" val="20233128"/>
  <p:tag name="KSO_WM_UNIT_LAYERLEVEL" val="1_1_1"/>
  <p:tag name="KSO_WM_TAG_VERSION" val="3.0"/>
  <p:tag name="KSO_WM_BEAUTIFY_FLAG" val="#wm#"/>
  <p:tag name="KSO_WM_DIAGRAM_MAX_ITEMCNT" val="4"/>
  <p:tag name="KSO_WM_DIAGRAM_MIN_ITEMCNT" val="2"/>
  <p:tag name="KSO_WM_DIAGRAM_VIRTUALLY_FRAME" val="{&quot;height&quot;:295.48858642578125,&quot;left&quot;:54.799948422889976,&quot;top&quot;:144.46043119655823,&quot;width&quot;:850.4000244140625}"/>
  <p:tag name="KSO_WM_DIAGRAM_COLOR_MATCH_VALUE" val="{&quot;shape&quot;:{&quot;fill&quot;:{&quot;solid&quot;:{&quot;brightness&quot;:0.8999999761581421,&quot;colorType&quot;:1,&quot;foreColorIndex&quot;:5,&quot;transparency&quot;:0},&quot;type&quot;:1},&quot;glow&quot;:{&quot;colorType&quot;:0},&quot;line&quot;:{&quot;type&quot;:0},&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9"/>
  <p:tag name="KSO_WM_UNIT_SHADOW_SCHEMECOLOR_INDEX" val="5"/>
  <p:tag name="KSO_WM_UNIT_TEXT_FILL_FORE_SCHEMECOLOR_INDEX" val="2"/>
  <p:tag name="KSO_WM_UNIT_TEXT_FILL_TYPE" val="1"/>
  <p:tag name="KSO_WM_UNIT_USESOURCEFORMAT_APPLY" val="0"/>
</p:tagLst>
</file>

<file path=ppt/tags/tag365.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3128_1*l_h_i*1_1_1"/>
  <p:tag name="KSO_WM_TEMPLATE_CATEGORY" val="diagram"/>
  <p:tag name="KSO_WM_TEMPLATE_INDEX" val="20233128"/>
  <p:tag name="KSO_WM_UNIT_LAYERLEVEL" val="1_1_1"/>
  <p:tag name="KSO_WM_TAG_VERSION" val="3.0"/>
  <p:tag name="KSO_WM_BEAUTIFY_FLAG" val="#wm#"/>
  <p:tag name="KSO_WM_DIAGRAM_MAX_ITEMCNT" val="4"/>
  <p:tag name="KSO_WM_DIAGRAM_MIN_ITEMCNT" val="2"/>
  <p:tag name="KSO_WM_DIAGRAM_VIRTUALLY_FRAME" val="{&quot;height&quot;:295.48858642578125,&quot;left&quot;:54.799948422889976,&quot;top&quot;:144.46043119655823,&quot;width&quot;:850.4000244140625}"/>
  <p:tag name="KSO_WM_DIAGRAM_COLOR_MATCH_VALUE" val="{&quot;shape&quot;:{&quot;fill&quot;:{&quot;solid&quot;:{&quot;brightness&quot;:0.8999999761581421,&quot;colorType&quot;:1,&quot;foreColorIndex&quot;:5,&quot;transparency&quot;:0},&quot;type&quot;:1},&quot;glow&quot;:{&quot;colorType&quot;:0},&quot;line&quot;:{&quot;type&quot;:0},&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9"/>
  <p:tag name="KSO_WM_UNIT_SHADOW_SCHEMECOLOR_INDEX" val="5"/>
  <p:tag name="KSO_WM_UNIT_TEXT_FILL_FORE_SCHEMECOLOR_INDEX" val="2"/>
  <p:tag name="KSO_WM_UNIT_TEXT_FILL_TYPE" val="1"/>
  <p:tag name="KSO_WM_UNIT_USESOURCEFORMAT_APPLY" val="0"/>
</p:tagLst>
</file>

<file path=ppt/tags/tag366.xml><?xml version="1.0" encoding="utf-8"?>
<p:tagLst xmlns:p="http://schemas.openxmlformats.org/presentationml/2006/main">
  <p:tag name="KSO_WM_DIAGRAM_VERSION" val="3"/>
  <p:tag name="KSO_WM_DIAGRAM_COLOR_TRICK" val="1"/>
  <p:tag name="KSO_WM_DIAGRAM_COLOR_TEXT_CAN_REMOVE" val="n"/>
  <p:tag name="KSO_WM_UNIT_VALUE" val="995*727"/>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3128_1*l_h_d*1_1_1"/>
  <p:tag name="KSO_WM_TEMPLATE_CATEGORY" val="diagram"/>
  <p:tag name="KSO_WM_TEMPLATE_INDEX" val="20233128"/>
  <p:tag name="KSO_WM_UNIT_LAYERLEVEL" val="1_1_1"/>
  <p:tag name="KSO_WM_TAG_VERSION" val="3.0"/>
  <p:tag name="KSO_WM_BEAUTIFY_FLAG" val="#wm#"/>
  <p:tag name="KSO_WM_DIAGRAM_MAX_ITEMCNT" val="4"/>
  <p:tag name="KSO_WM_DIAGRAM_MIN_ITEMCNT" val="2"/>
  <p:tag name="KSO_WM_DIAGRAM_VIRTUALLY_FRAME" val="{&quot;height&quot;:295.48858642578125,&quot;left&quot;:54.799948422889976,&quot;top&quot;:144.46043119655823,&quot;width&quot;:850.400024414062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MH_PIC_SOURCE_TYPE" val="generate_slide_ai*VCG41N1336253716*auto_gallery_ai_v2.0.2.241120_ONLINE*1733187971384_1.11_217072002723-slide-6"/>
  <p:tag name="KSO_WM_UNIT_LINE_FILL_TYPE" val="2"/>
  <p:tag name="KSO_WM_UNIT_USESOURCEFORMAT_APPLY" val="0"/>
</p:tagLst>
</file>

<file path=ppt/tags/tag367.xml><?xml version="1.0" encoding="utf-8"?>
<p:tagLst xmlns:p="http://schemas.openxmlformats.org/presentationml/2006/main">
  <p:tag name="KSO_WM_DIAGRAM_VERSION" val="3"/>
  <p:tag name="KSO_WM_DIAGRAM_COLOR_TRICK" val="1"/>
  <p:tag name="KSO_WM_DIAGRAM_COLOR_TEXT_CAN_REMOVE" val="n"/>
  <p:tag name="KSO_WM_UNIT_VALUE" val="995*727"/>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3128_1*l_h_d*1_2_1"/>
  <p:tag name="KSO_WM_TEMPLATE_CATEGORY" val="diagram"/>
  <p:tag name="KSO_WM_TEMPLATE_INDEX" val="20233128"/>
  <p:tag name="KSO_WM_UNIT_LAYERLEVEL" val="1_1_1"/>
  <p:tag name="KSO_WM_TAG_VERSION" val="3.0"/>
  <p:tag name="KSO_WM_BEAUTIFY_FLAG" val="#wm#"/>
  <p:tag name="KSO_WM_DIAGRAM_MAX_ITEMCNT" val="4"/>
  <p:tag name="KSO_WM_DIAGRAM_MIN_ITEMCNT" val="2"/>
  <p:tag name="KSO_WM_DIAGRAM_VIRTUALLY_FRAME" val="{&quot;height&quot;:295.48858642578125,&quot;left&quot;:54.799948422889976,&quot;top&quot;:144.46043119655823,&quot;width&quot;:850.4000244140625}"/>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MH_PIC_SOURCE_TYPE" val="generate_slide_ai*VCG41N538861826*auto_gallery_ai_v2.0.2.241120_ONLINE*1733187971384_1.11_217072002723-slide-6"/>
  <p:tag name="KSO_WM_UNIT_LINE_FILL_TYPE" val="2"/>
  <p:tag name="KSO_WM_UNIT_USESOURCEFORMAT_APPLY" val="0"/>
</p:tagLst>
</file>

<file path=ppt/tags/tag36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3128_1*l_h_f*1_1_1"/>
  <p:tag name="KSO_WM_TEMPLATE_CATEGORY" val="diagram"/>
  <p:tag name="KSO_WM_TEMPLATE_INDEX" val="2023312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295.48858642578125,&quot;left&quot;:54.799948422889976,&quot;top&quot;:144.4604311965582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单击此处输入您的项正文，文字是您思想的提炼，请尽量言简意赅的阐述观点，单击此处输入项正文"/>
  <p:tag name="KSO_WM_UNIT_TEXT_TYPE" val="1"/>
  <p:tag name="KSO_WM_UNIT_USESOURCEFORMAT_APPLY" val="0"/>
</p:tagLst>
</file>

<file path=ppt/tags/tag36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128_1*l_h_a*1_1_1"/>
  <p:tag name="KSO_WM_TEMPLATE_CATEGORY" val="diagram"/>
  <p:tag name="KSO_WM_TEMPLATE_INDEX" val="2023312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295.48858642578125,&quot;left&quot;:54.799948422889976,&quot;top&quot;:144.4604311965582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3128_1*l_h_i*1_1_2"/>
  <p:tag name="KSO_WM_TEMPLATE_CATEGORY" val="diagram"/>
  <p:tag name="KSO_WM_TEMPLATE_INDEX" val="20233128"/>
  <p:tag name="KSO_WM_UNIT_LAYERLEVEL" val="1_1_1"/>
  <p:tag name="KSO_WM_TAG_VERSION" val="3.0"/>
  <p:tag name="KSO_WM_BEAUTIFY_FLAG" val="#wm#"/>
  <p:tag name="KSO_WM_DIAGRAM_MAX_ITEMCNT" val="4"/>
  <p:tag name="KSO_WM_DIAGRAM_MIN_ITEMCNT" val="2"/>
  <p:tag name="KSO_WM_DIAGRAM_VIRTUALLY_FRAME" val="{&quot;height&quot;:295.48858642578125,&quot;left&quot;:54.799948422889976,&quot;top&quot;:144.46043119655823,&quot;width&quot;:850.40002441406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37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3128_1*l_h_f*1_2_1"/>
  <p:tag name="KSO_WM_TEMPLATE_CATEGORY" val="diagram"/>
  <p:tag name="KSO_WM_TEMPLATE_INDEX" val="2023312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295.48858642578125,&quot;left&quot;:54.799948422889976,&quot;top&quot;:144.4604311965582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单击此处输入您的项正文，文字是您思想的提炼，请尽量言简意赅的阐述观点，单击此处输入项正文"/>
  <p:tag name="KSO_WM_UNIT_TEXT_TYPE" val="1"/>
  <p:tag name="KSO_WM_UNIT_USESOURCEFORMAT_APPLY" val="0"/>
</p:tagLst>
</file>

<file path=ppt/tags/tag37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128_1*l_h_a*1_2_1"/>
  <p:tag name="KSO_WM_TEMPLATE_CATEGORY" val="diagram"/>
  <p:tag name="KSO_WM_TEMPLATE_INDEX" val="2023312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295.48858642578125,&quot;left&quot;:54.799948422889976,&quot;top&quot;:144.4604311965582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373.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3128_1*l_h_i*1_2_2"/>
  <p:tag name="KSO_WM_TEMPLATE_CATEGORY" val="diagram"/>
  <p:tag name="KSO_WM_TEMPLATE_INDEX" val="20233128"/>
  <p:tag name="KSO_WM_UNIT_LAYERLEVEL" val="1_1_1"/>
  <p:tag name="KSO_WM_TAG_VERSION" val="3.0"/>
  <p:tag name="KSO_WM_BEAUTIFY_FLAG" val="#wm#"/>
  <p:tag name="KSO_WM_DIAGRAM_MAX_ITEMCNT" val="4"/>
  <p:tag name="KSO_WM_DIAGRAM_MIN_ITEMCNT" val="2"/>
  <p:tag name="KSO_WM_DIAGRAM_VIRTUALLY_FRAME" val="{&quot;height&quot;:295.48858642578125,&quot;left&quot;:54.799948422889976,&quot;top&quot;:144.46043119655823,&quot;width&quot;:850.40002441406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374.xml><?xml version="1.0" encoding="utf-8"?>
<p:tagLst xmlns:p="http://schemas.openxmlformats.org/presentationml/2006/main">
  <p:tag name="KSO_WM_SLIDE_ID" val="diagram20233128_1"/>
  <p:tag name="KSO_WM_TEMPLATE_SUBCATEGORY" val="0"/>
  <p:tag name="KSO_WM_TEMPLATE_MASTER_TYPE" val="0"/>
  <p:tag name="KSO_WM_TEMPLATE_COLOR_TYPE" val="0"/>
  <p:tag name="KSO_WM_SLIDE_ITEM_CNT" val="2"/>
  <p:tag name="KSO_WM_SLIDE_INDEX" val="1"/>
  <p:tag name="KSO_WM_TAG_VERSION" val="3.0"/>
  <p:tag name="KSO_WM_BEAUTIFY_FLAG" val="#wm#"/>
  <p:tag name="KSO_WM_TEMPLATE_CATEGORY" val="custom"/>
  <p:tag name="KSO_WM_TEMPLATE_INDEX" val="20238586"/>
  <p:tag name="KSO_WM_SLIDE_TYPE" val="text"/>
  <p:tag name="KSO_WM_SLIDE_SUBTYPE" val="diag"/>
  <p:tag name="KSO_WM_SLIDE_SIZE" val="850.4*282.359"/>
  <p:tag name="KSO_WM_SLIDE_POSITION" val="54.8*150.995"/>
  <p:tag name="KSO_WM_SLIDE_LAYOUT" val="a_l"/>
  <p:tag name="KSO_WM_SLIDE_LAYOUT_CNT" val="1_1"/>
  <p:tag name="KSO_WM_SPECIAL_SOURCE" val="bdnull"/>
  <p:tag name="KSO_WM_DIAGRAM_GROUP_CODE" val="l1-1"/>
  <p:tag name="KSO_WM_SLIDE_DIAGTYPE" val="l"/>
</p:tagLst>
</file>

<file path=ppt/tags/tag375.xml><?xml version="1.0" encoding="utf-8"?>
<p:tagLst xmlns:p="http://schemas.openxmlformats.org/presentationml/2006/main">
  <p:tag name="KSO_WM_UNIT_VALUE" val="1904*1577"/>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1804_1*d*1"/>
  <p:tag name="KSO_WM_TEMPLATE_CATEGORY" val="custom"/>
  <p:tag name="KSO_WM_TEMPLATE_INDEX" val="20231804"/>
  <p:tag name="KSO_WM_UNIT_LAYERLEVEL" val="1"/>
  <p:tag name="KSO_WM_TAG_VERSION" val="3.0"/>
  <p:tag name="KSO_WM_BEAUTIFY_FLAG" val="#wm#"/>
  <p:tag name="MH_PIC_SOURCE_TYPE" val="generate_slide_ai*VCG41N877734890*auto_gallery_ai_v2.0.2.241120_ONLINE*1733187971384_1.11_217072002723-slide-7"/>
  <p:tag name="KSO_WM_UNIT_USESOURCEFORMAT_APPLY" val="0"/>
</p:tagLst>
</file>

<file path=ppt/tags/tag37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1804"/>
  <p:tag name="KSO_WM_UNIT_ID" val="custom20231804_1*a*1"/>
  <p:tag name="KSO_WM_UNIT_TEXT_FILL_FORE_SCHEMECOLOR_INDEX" val="13"/>
  <p:tag name="KSO_WM_UNIT_TEXT_FILL_TYPE" val="1"/>
  <p:tag name="KSO_WM_UNIT_USESOURCEFORMAT_APPLY" val="0"/>
  <p:tag name="KSO_WM_UNIT_TEXT_TYPE" val="1"/>
  <p:tag name="KSO_WM_UNIT_PRESET_TEXT" val="单击此处添加标题"/>
</p:tagLst>
</file>

<file path=ppt/tags/tag37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59_1*l_h_f*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请尽量言简意赅的阐述观点。单击输入您的项正文，请尽量言简意赅的阐述观点。"/>
  <p:tag name="KSO_WM_UNIT_TEXT_FILL_FORE_SCHEMECOLOR_INDEX" val="1"/>
  <p:tag name="KSO_WM_UNIT_TEXT_FILL_TYPE" val="1"/>
  <p:tag name="KSO_WM_UNIT_USESOURCEFORMAT_APPLY" val="0"/>
</p:tagLst>
</file>

<file path=ppt/tags/tag37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59_1*l_h_a*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USESOURCEFORMAT_APPLY" val="0"/>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diagram20231759_1*l_h_i*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59_1*l_h_a*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USESOURCEFORMAT_APPLY" val="0"/>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diagram20231759_1*l_h_i*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38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759_1*l_h_f*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4.9480285644531,&quot;width&quot;:413.98992919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请尽量言简意赅的阐述观点。单击输入您的项正文，请尽量言简意赅的阐述观点。"/>
  <p:tag name="KSO_WM_UNIT_TEXT_FILL_FORE_SCHEMECOLOR_INDEX" val="1"/>
  <p:tag name="KSO_WM_UNIT_TEXT_FILL_TYPE" val="1"/>
  <p:tag name="KSO_WM_UNIT_USESOURCEFORMAT_APPLY" val="0"/>
</p:tagLst>
</file>

<file path=ppt/tags/tag383.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413.271*363.279"/>
  <p:tag name="KSO_WM_SLIDE_POSITION" val="54.75*136.56"/>
  <p:tag name="KSO_WM_SLIDE_LAYOUT" val="a_d_l"/>
  <p:tag name="KSO_WM_SLIDE_LAYOUT_CNT" val="1_1_1"/>
  <p:tag name="KSO_WM_SPECIAL_SOURCE" val="bdnull"/>
  <p:tag name="KSO_WM_DIAGRAM_GROUP_CODE" val="l1-1"/>
  <p:tag name="KSO_WM_SLIDE_DIAGTYPE" val="l"/>
  <p:tag name="KSO_WM_TEMPLATE_INDEX" val="20238586"/>
  <p:tag name="KSO_WM_TEMPLATE_SUBCATEGORY" val="0"/>
  <p:tag name="KSO_WM_SLIDE_INDEX" val="1"/>
  <p:tag name="KSO_WM_TAG_VERSION" val="3.0"/>
  <p:tag name="KSO_WM_SLIDE_ID" val="custom20231804_1"/>
  <p:tag name="KSO_WM_SLIDE_ITEM_CNT" val="3"/>
</p:tagLst>
</file>

<file path=ppt/tags/tag384.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2474_1*a*1"/>
  <p:tag name="KSO_WM_TEMPLATE_CATEGORY" val="diagram"/>
  <p:tag name="KSO_WM_TEMPLATE_INDEX" val="20232474"/>
  <p:tag name="KSO_WM_UNIT_LAYERLEVEL" val="1"/>
  <p:tag name="KSO_WM_TAG_VERSION" val="3.0"/>
  <p:tag name="KSO_WM_BEAUTIFY_FLAG" val="#wm#"/>
  <p:tag name="KSO_WM_UNIT_PRESET_TEXT" val="单击此处添加标题"/>
  <p:tag name="KSO_WM_UNIT_TEXT_TYPE" val="1"/>
  <p:tag name="KSO_WM_UNIT_TEXT_FILL_FORE_SCHEMECOLOR_INDEX" val="6"/>
  <p:tag name="KSO_WM_UNIT_USESOURCEFORMAT_APPLY" val="0"/>
</p:tagLst>
</file>

<file path=ppt/tags/tag38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5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2474_1*l_h_f*1_1_1"/>
  <p:tag name="KSO_WM_TEMPLATE_CATEGORY" val="diagram"/>
  <p:tag name="KSO_WM_TEMPLATE_INDEX" val="20232474"/>
  <p:tag name="KSO_WM_UNIT_LAYERLEVEL" val="1_1_1"/>
  <p:tag name="KSO_WM_TAG_VERSION" val="3.0"/>
  <p:tag name="KSO_WM_BEAUTIFY_FLAG" val="#wm#"/>
  <p:tag name="KSO_WM_DIAGRAM_MAX_ITEMCNT" val="4"/>
  <p:tag name="KSO_WM_DIAGRAM_MIN_ITEMCNT" val="2"/>
  <p:tag name="KSO_WM_DIAGRAM_VIRTUALLY_FRAME" val="{&quot;height&quot;:286.45001220703125,&quot;width&quot;:851.0355224609375}"/>
  <p:tag name="KSO_WM_DIAGRAM_COLOR_MATCH_VALUE" val="{&quot;shape&quot;:{&quot;fill&quot;:{&quot;gradient&quot;:[{&quot;brightness&quot;:-0.25,&quot;colorType&quot;:1,&quot;foreColorIndex&quot;:5,&quot;pos&quot;:0,&quot;transparency&quot;:0},{&quot;brightness&quot;:0,&quot;colorType&quot;:1,&quot;foreColorIndex&quot;:5,&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TYPE" val="3"/>
  <p:tag name="KSO_WM_UNIT_PRESET_TEXT" val="单击此处添加文本具体内容，简明扼要地阐述您的观点，根据需要可酌情增减文字,单击此处添加文本具体内容"/>
  <p:tag name="KSO_WM_UNIT_TEXT_TYPE" val="1"/>
  <p:tag name="KSO_WM_UNIT_USESOURCEFORMAT_APPLY" val="0"/>
</p:tagLst>
</file>

<file path=ppt/tags/tag38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2474_1*l_h_i*1_1_2"/>
  <p:tag name="KSO_WM_TEMPLATE_CATEGORY" val="diagram"/>
  <p:tag name="KSO_WM_TEMPLATE_INDEX" val="20232474"/>
  <p:tag name="KSO_WM_UNIT_LAYERLEVEL" val="1_1_1"/>
  <p:tag name="KSO_WM_TAG_VERSION" val="3.0"/>
  <p:tag name="KSO_WM_BEAUTIFY_FLAG" val="#wm#"/>
  <p:tag name="KSO_WM_DIAGRAM_MAX_ITEMCNT" val="4"/>
  <p:tag name="KSO_WM_DIAGRAM_MIN_ITEMCNT" val="2"/>
  <p:tag name="KSO_WM_DIAGRAM_VIRTUALLY_FRAME" val="{&quot;height&quot;:286.45001220703125,&quot;width&quot;:851.0355224609375}"/>
  <p:tag name="KSO_WM_DIAGRAM_COLOR_MATCH_VALUE" val="{&quot;shape&quot;:{&quot;fill&quot;:{&quot;solid&quot;:{&quot;brightness&quot;:0,&quot;colorType&quot;:1,&quot;foreColorIndex&quot;:4,&quot;transparency&quot;:0.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4"/>
  <p:tag name="KSO_WM_UNIT_FILL_FORE_SCHEMECOLOR_INDEX_BRIGHTNESS" val="0"/>
  <p:tag name="KSO_WM_UNIT_TEXT_FILL_FORE_SCHEMECOLOR_INDEX" val="13"/>
  <p:tag name="KSO_WM_UNIT_TEXT_FILL_TYPE" val="1"/>
  <p:tag name="KSO_WM_UNIT_USESOURCEFORMAT_APPLY" val="0"/>
</p:tagLst>
</file>

<file path=ppt/tags/tag387.xml><?xml version="1.0" encoding="utf-8"?>
<p:tagLst xmlns:p="http://schemas.openxmlformats.org/presentationml/2006/main">
  <p:tag name="KSO_WM_UNIT_ISNUMDGMTITLE" val="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2474_1*l_h_f*1_2_1"/>
  <p:tag name="KSO_WM_TEMPLATE_CATEGORY" val="diagram"/>
  <p:tag name="KSO_WM_TEMPLATE_INDEX" val="20232474"/>
  <p:tag name="KSO_WM_UNIT_LAYERLEVEL" val="1_1_1"/>
  <p:tag name="KSO_WM_TAG_VERSION" val="3.0"/>
  <p:tag name="KSO_WM_BEAUTIFY_FLAG" val="#wm#"/>
  <p:tag name="KSO_WM_DIAGRAM_MAX_ITEMCNT" val="4"/>
  <p:tag name="KSO_WM_DIAGRAM_MIN_ITEMCNT" val="2"/>
  <p:tag name="KSO_WM_DIAGRAM_VIRTUALLY_FRAME" val="{&quot;height&quot;:286.45001220703125,&quot;width&quot;:851.0355224609375}"/>
  <p:tag name="KSO_WM_UNIT_VALUE" val="54"/>
  <p:tag name="KSO_WM_DIAGRAM_COLOR_MATCH_VALUE" val="{&quot;shape&quot;:{&quot;fill&quot;:{&quot;gradient&quot;:[{&quot;brightness&quot;:-0.25,&quot;colorType&quot;:1,&quot;foreColorIndex&quot;:5,&quot;pos&quot;:0,&quot;transparency&quot;:0},{&quot;brightness&quot;:0,&quot;colorType&quot;:1,&quot;foreColorIndex&quot;:5,&quot;pos&quot;:1,&quot;transparency&quot;:0}],&quot;type&quot;:3},&quot;glow&quot;:{&quot;colorType&quot;:0},&quot;line&quot;:{&quot;type&quot;:0},&quot;shadow&quot;:{&quot;brightness&quot;:0,&quot;colorType&quot;:2,&quot;rgb&quot;:&quot;#000000&quot;,&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TYPE" val="3"/>
  <p:tag name="KSO_WM_UNIT_PRESET_TEXT" val="单击此处添加文本具体内容，简明扼要地阐述您的观点，根据需要可酌情增减文字，单击此处添加文本具体内容"/>
  <p:tag name="KSO_WM_UNIT_TEXT_TYPE" val="1"/>
  <p:tag name="KSO_WM_UNIT_USESOURCEFORMAT_APPLY" val="0"/>
</p:tagLst>
</file>

<file path=ppt/tags/tag388.xml><?xml version="1.0" encoding="utf-8"?>
<p:tagLst xmlns:p="http://schemas.openxmlformats.org/presentationml/2006/main">
  <p:tag name="KSO_WM_DIAGRAM_VERSION" val="3"/>
  <p:tag name="KSO_WM_DIAGRAM_COLOR_TRICK" val="1"/>
  <p:tag name="KSO_WM_DIAGRAM_COLOR_TEXT_CAN_REMOVE" val="n"/>
  <p:tag name="KSO_WM_UNIT_VALUE" val="247*247"/>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2474_1*l_h_d*1_1_1"/>
  <p:tag name="KSO_WM_TEMPLATE_CATEGORY" val="diagram"/>
  <p:tag name="KSO_WM_TEMPLATE_INDEX" val="20232474"/>
  <p:tag name="KSO_WM_UNIT_LAYERLEVEL" val="1_1_1"/>
  <p:tag name="KSO_WM_TAG_VERSION" val="3.0"/>
  <p:tag name="KSO_WM_BEAUTIFY_FLAG" val="#wm#"/>
  <p:tag name="KSO_WM_DIAGRAM_MAX_ITEMCNT" val="4"/>
  <p:tag name="KSO_WM_DIAGRAM_MIN_ITEMCNT" val="2"/>
  <p:tag name="KSO_WM_DIAGRAM_VIRTUALLY_FRAME" val="{&quot;height&quot;:286.45001220703125,&quot;width&quot;:851.0355224609375}"/>
  <p:tag name="KSO_WM_DIAGRAM_COLOR_MATCH_VALUE" val="{&quot;shape&quot;:{&quot;fill&quot;:{&quot;type&quot;:0},&quot;glow&quot;:{&quot;colorType&quot;:0},&quot;line&quot;:{&quot;solidLine&quot;:{&quot;brightness&quot;:0.6000000238418579,&quot;colorType&quot;:1,&quot;foreColorIndex&quot;:1,&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
  <p:tag name="MH_PIC_SOURCE_TYPE" val="generate_slide_ai*VCG41N1475583570*auto_gallery_ai_v2.0.2.241120_ONLINE*1733187971384_1.11_217072002723-slide-8"/>
  <p:tag name="KSO_WM_UNIT_LINE_FILL_TYPE" val="2"/>
  <p:tag name="KSO_WM_UNIT_USESOURCEFORMAT_APPLY" val="0"/>
</p:tagLst>
</file>

<file path=ppt/tags/tag389.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2474_1*l_h_a*1_1_1"/>
  <p:tag name="KSO_WM_TEMPLATE_CATEGORY" val="diagram"/>
  <p:tag name="KSO_WM_TEMPLATE_INDEX" val="20232474"/>
  <p:tag name="KSO_WM_UNIT_LAYERLEVEL" val="1_1_1"/>
  <p:tag name="KSO_WM_TAG_VERSION" val="3.0"/>
  <p:tag name="KSO_WM_BEAUTIFY_FLAG" val="#wm#"/>
  <p:tag name="KSO_WM_DIAGRAM_MAX_ITEMCNT" val="4"/>
  <p:tag name="KSO_WM_DIAGRAM_MIN_ITEMCNT" val="2"/>
  <p:tag name="KSO_WM_DIAGRAM_VIRTUALLY_FRAME" val="{&quot;height&quot;:286.45001220703125,&quot;width&quot;:851.035522460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文档标题"/>
  <p:tag name="KSO_WM_UNIT_TEXT_TYPE" val="1"/>
  <p:tag name="KSO_WM_UNIT_USESOURCEFORMAT_APPLY" val="0"/>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2474_1*l_h_i*1_2_2"/>
  <p:tag name="KSO_WM_TEMPLATE_CATEGORY" val="diagram"/>
  <p:tag name="KSO_WM_TEMPLATE_INDEX" val="20232474"/>
  <p:tag name="KSO_WM_UNIT_LAYERLEVEL" val="1_1_1"/>
  <p:tag name="KSO_WM_TAG_VERSION" val="3.0"/>
  <p:tag name="KSO_WM_BEAUTIFY_FLAG" val="#wm#"/>
  <p:tag name="KSO_WM_DIAGRAM_MAX_ITEMCNT" val="4"/>
  <p:tag name="KSO_WM_DIAGRAM_MIN_ITEMCNT" val="2"/>
  <p:tag name="KSO_WM_DIAGRAM_VIRTUALLY_FRAME" val="{&quot;height&quot;:286.45001220703125,&quot;width&quot;:851.0355224609375}"/>
  <p:tag name="KSO_WM_DIAGRAM_COLOR_MATCH_VALUE" val="{&quot;shape&quot;:{&quot;fill&quot;:{&quot;solid&quot;:{&quot;brightness&quot;:0,&quot;colorType&quot;:1,&quot;foreColorIndex&quot;:4,&quot;transparency&quot;:0.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4"/>
  <p:tag name="KSO_WM_UNIT_FILL_FORE_SCHEMECOLOR_INDEX_BRIGHTNESS" val="0"/>
  <p:tag name="KSO_WM_UNIT_TEXT_FILL_FORE_SCHEMECOLOR_INDEX" val="13"/>
  <p:tag name="KSO_WM_UNIT_TEXT_FILL_TYPE" val="1"/>
  <p:tag name="KSO_WM_UNIT_USESOURCEFORMAT_APPLY" val="0"/>
</p:tagLst>
</file>

<file path=ppt/tags/tag391.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2474_1*l_h_a*1_2_1"/>
  <p:tag name="KSO_WM_TEMPLATE_CATEGORY" val="diagram"/>
  <p:tag name="KSO_WM_TEMPLATE_INDEX" val="20232474"/>
  <p:tag name="KSO_WM_UNIT_LAYERLEVEL" val="1_1_1"/>
  <p:tag name="KSO_WM_TAG_VERSION" val="3.0"/>
  <p:tag name="KSO_WM_BEAUTIFY_FLAG" val="#wm#"/>
  <p:tag name="KSO_WM_UNIT_VALUE" val="12"/>
  <p:tag name="KSO_WM_DIAGRAM_MAX_ITEMCNT" val="4"/>
  <p:tag name="KSO_WM_DIAGRAM_MIN_ITEMCNT" val="2"/>
  <p:tag name="KSO_WM_DIAGRAM_VIRTUALLY_FRAME" val="{&quot;height&quot;:286.45001220703125,&quot;width&quot;:851.035522460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文档标题"/>
  <p:tag name="KSO_WM_UNIT_TEXT_TYPE" val="1"/>
  <p:tag name="KSO_WM_UNIT_USESOURCEFORMAT_APPLY" val="0"/>
</p:tagLst>
</file>

<file path=ppt/tags/tag392.xml><?xml version="1.0" encoding="utf-8"?>
<p:tagLst xmlns:p="http://schemas.openxmlformats.org/presentationml/2006/main">
  <p:tag name="KSO_WM_DIAGRAM_VERSION" val="3"/>
  <p:tag name="KSO_WM_DIAGRAM_COLOR_TRICK" val="1"/>
  <p:tag name="KSO_WM_DIAGRAM_COLOR_TEXT_CAN_REMOVE" val="n"/>
  <p:tag name="KSO_WM_UNIT_VALUE" val="247*247"/>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2474_1*l_h_d*1_2_1"/>
  <p:tag name="KSO_WM_TEMPLATE_CATEGORY" val="diagram"/>
  <p:tag name="KSO_WM_TEMPLATE_INDEX" val="20232474"/>
  <p:tag name="KSO_WM_UNIT_LAYERLEVEL" val="1_1_1"/>
  <p:tag name="KSO_WM_TAG_VERSION" val="3.0"/>
  <p:tag name="KSO_WM_BEAUTIFY_FLAG" val="#wm#"/>
  <p:tag name="KSO_WM_DIAGRAM_MAX_ITEMCNT" val="4"/>
  <p:tag name="KSO_WM_DIAGRAM_MIN_ITEMCNT" val="2"/>
  <p:tag name="KSO_WM_DIAGRAM_VIRTUALLY_FRAME" val="{&quot;height&quot;:286.45001220703125,&quot;width&quot;:851.0355224609375}"/>
  <p:tag name="KSO_WM_DIAGRAM_COLOR_MATCH_VALUE" val="{&quot;shape&quot;:{&quot;fill&quot;:{&quot;type&quot;:0},&quot;glow&quot;:{&quot;colorType&quot;:0},&quot;line&quot;:{&quot;solidLine&quot;:{&quot;brightness&quot;:0.6000000238418579,&quot;colorType&quot;:1,&quot;foreColorIndex&quot;:1,&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
  <p:tag name="MH_PIC_SOURCE_TYPE" val="generate_slide_ai*VCG41N1147797582*auto_gallery_ai_v2.0.2.241120_ONLINE*1733187971384_1.11_217072002723-slide-8"/>
  <p:tag name="KSO_WM_UNIT_LINE_FILL_TYPE" val="2"/>
  <p:tag name="KSO_WM_UNIT_USESOURCEFORMAT_APPLY" val="0"/>
</p:tagLst>
</file>

<file path=ppt/tags/tag393.xml><?xml version="1.0" encoding="utf-8"?>
<p:tagLst xmlns:p="http://schemas.openxmlformats.org/presentationml/2006/main">
  <p:tag name="KSO_WM_SLIDE_ID" val="diagram20232474_1"/>
  <p:tag name="KSO_WM_TEMPLATE_SUBCATEGORY" val="0"/>
  <p:tag name="KSO_WM_TEMPLATE_MASTER_TYPE" val="0"/>
  <p:tag name="KSO_WM_TEMPLATE_COLOR_TYPE" val="0"/>
  <p:tag name="KSO_WM_SLIDE_TYPE" val="text"/>
  <p:tag name="KSO_WM_SLIDE_SUBTYPE" val="diag"/>
  <p:tag name="KSO_WM_SLIDE_ITEM_CNT" val="2"/>
  <p:tag name="KSO_WM_SLIDE_INDEX" val="1"/>
  <p:tag name="KSO_WM_SLIDE_SIZE" val="766.91*286.45"/>
  <p:tag name="KSO_WM_SLIDE_POSITION" val="96.545*148.7"/>
  <p:tag name="KSO_WM_DIAGRAM_GROUP_CODE" val="l1-1"/>
  <p:tag name="KSO_WM_SLIDE_DIAGTYPE" val="l"/>
  <p:tag name="KSO_WM_TAG_VERSION" val="3.0"/>
  <p:tag name="KSO_WM_BEAUTIFY_FLAG" val="#wm#"/>
  <p:tag name="KSO_WM_TEMPLATE_CATEGORY" val="custom"/>
  <p:tag name="KSO_WM_TEMPLATE_INDEX" val="20238586"/>
  <p:tag name="KSO_WM_SLIDE_LAYOUT" val="a_l"/>
  <p:tag name="KSO_WM_SLIDE_LAYOUT_CNT" val="1_1"/>
</p:tagLst>
</file>

<file path=ppt/tags/tag394.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TEXT_FILL_FORE_SCHEMECOLOR_INDEX" val="13"/>
  <p:tag name="KSO_WM_UNIT_TEXT_FILL_TYPE" val="1"/>
  <p:tag name="KSO_WM_UNIT_USESOURCEFORMAT_APPLY" val="0"/>
  <p:tag name="KSO_WM_TEMPLATE_INDEX" val="20231775"/>
  <p:tag name="KSO_WM_UNIT_ID" val="custom20231775_1*a*1"/>
  <p:tag name="KSO_WM_UNIT_PRESET_TEXT" val="单击此处添加标题"/>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1775_1*i*1"/>
  <p:tag name="KSO_WM_TEMPLATE_CATEGORY" val="custom"/>
  <p:tag name="KSO_WM_TEMPLATE_INDEX" val="20231775"/>
  <p:tag name="KSO_WM_UNIT_LAYERLEVEL" val="1"/>
  <p:tag name="KSO_WM_TAG_VERSION" val="3.0"/>
  <p:tag name="KSO_WM_BEAUTIFY_FLAG" val="#wm#"/>
  <p:tag name="KSO_WM_UNIT_USESOURCEFORMAT_APPLY" val="0"/>
</p:tagLst>
</file>

<file path=ppt/tags/tag396.xml><?xml version="1.0" encoding="utf-8"?>
<p:tagLst xmlns:p="http://schemas.openxmlformats.org/presentationml/2006/main">
  <p:tag name="KSO_WM_UNIT_VALUE" val="855*952"/>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1775_1*d*1"/>
  <p:tag name="KSO_WM_TEMPLATE_CATEGORY" val="custom"/>
  <p:tag name="KSO_WM_TEMPLATE_INDEX" val="20231775"/>
  <p:tag name="KSO_WM_UNIT_LAYERLEVEL" val="1"/>
  <p:tag name="KSO_WM_TAG_VERSION" val="3.0"/>
  <p:tag name="KSO_WM_BEAUTIFY_FLAG" val="#wm#"/>
  <p:tag name="KSO_WM_UNIT_USESOURCEFORMAT_APPLY" val="0"/>
  <p:tag name="MH_PIC_SOURCE_TYPE" val="generate_slide_ai*VCG41N1190036403*auto_gallery_ai_v2.0.2.241120_ONLINE*1733187971384_1.11_217072002723-slide-9"/>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diagram20231766_1*l_h_i*1_1_1"/>
  <p:tag name="KSO_WM_TEMPLATE_CATEGORY" val="diagram"/>
  <p:tag name="KSO_WM_TEMPLATE_INDEX" val="20231766"/>
  <p:tag name="KSO_WM_UNIT_LAYERLEVEL" val="1_1_1"/>
  <p:tag name="KSO_WM_TAG_VERSION" val="3.0"/>
  <p:tag name="KSO_WM_BEAUTIFY_FLAG" val="#wm#"/>
  <p:tag name="KSO_WM_UNIT_TEXT_FILL_FORE_SCHEMECOLOR_INDEX_BRIGHTNESS" val="0"/>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9.8877258300781,&quot;width&quot;:559.7518310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5799999833106995},&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398.xml><?xml version="1.0" encoding="utf-8"?>
<p:tagLst xmlns:p="http://schemas.openxmlformats.org/presentationml/2006/main">
  <p:tag name="KSO_WM_UNIT_LINE_FORE_SCHEMECOLOR_INDEX_BRIGHTNESS" val="0"/>
  <p:tag name="KSO_WM_UNIT_LINE_FILL_TYPE" val="2"/>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766_1*l_h_i*1_1_2"/>
  <p:tag name="KSO_WM_TEMPLATE_CATEGORY" val="diagram"/>
  <p:tag name="KSO_WM_TEMPLATE_INDEX" val="20231766"/>
  <p:tag name="KSO_WM_UNIT_LAYERLEVEL" val="1_1_1"/>
  <p:tag name="KSO_WM_TAG_VERSION" val="3.0"/>
  <p:tag name="KSO_WM_DIAGRAM_VERSION" val="3"/>
  <p:tag name="KSO_WM_DIAGRAM_COLOR_TRICK" val="1"/>
  <p:tag name="KSO_WM_DIAGRAM_COLOR_TEXT_CAN_REMOVE" val="n"/>
  <p:tag name="KSO_WM_DIAGRAM_MAX_ITEMCNT" val="4"/>
  <p:tag name="KSO_WM_DIAGRAM_MIN_ITEMCNT" val="2"/>
  <p:tag name="KSO_WM_DIAGRAM_VIRTUALLY_FRAME" val="{&quot;height&quot;:369.8877258300781,&quot;width&quot;:559.7518310546875}"/>
  <p:tag name="KSO_WM_DIAGRAM_COLOR_MATCH_VALUE" val="{&quot;shape&quot;:{&quot;fill&quot;:{&quot;type&quot;:0},&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0"/>
</p:tagLst>
</file>

<file path=ppt/tags/tag39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66_1*l_h_a*1_1_1"/>
  <p:tag name="KSO_WM_TEMPLATE_CATEGORY" val="diagram"/>
  <p:tag name="KSO_WM_TEMPLATE_INDEX" val="20231766"/>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9.8877258300781,&quot;width&quot;:559.7518310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
  <p:tag name="KSO_WM_UNIT_TEXT_FILL_TYPE" val="1"/>
  <p:tag name="KSO_WM_UNIT_PRESET_TEXT" val="添加项标题"/>
  <p:tag name="KSO_WM_UNIT_USESOURCEFORMAT_APPLY" val="0"/>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66_1*l_h_f*1_1_1"/>
  <p:tag name="KSO_WM_TEMPLATE_CATEGORY" val="diagram"/>
  <p:tag name="KSO_WM_TEMPLATE_INDEX" val="20231766"/>
  <p:tag name="KSO_WM_UNIT_LAYERLEVEL" val="1_1_1"/>
  <p:tag name="KSO_WM_TAG_VERSION" val="3.0"/>
  <p:tag name="KSO_WM_UNIT_TEXT_FILL_FORE_SCHEMECOLOR_INDEX_BRIGHTNESS" val="0.2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9.8877258300781,&quot;width&quot;:559.7518310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
  <p:tag name="KSO_WM_UNIT_TEXT_FILL_TYPE" val="1"/>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
  <p:tag name="KSO_WM_UNIT_USESOURCEFORMAT_APPLY" val="0"/>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diagram20231766_1*l_h_i*1_2_1"/>
  <p:tag name="KSO_WM_TEMPLATE_CATEGORY" val="diagram"/>
  <p:tag name="KSO_WM_TEMPLATE_INDEX" val="20231766"/>
  <p:tag name="KSO_WM_UNIT_LAYERLEVEL" val="1_1_1"/>
  <p:tag name="KSO_WM_TAG_VERSION" val="3.0"/>
  <p:tag name="KSO_WM_BEAUTIFY_FLAG" val="#wm#"/>
  <p:tag name="KSO_WM_UNIT_TEXT_FILL_FORE_SCHEMECOLOR_INDEX_BRIGHTNESS" val="0"/>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9.8877258300781,&quot;width&quot;:559.7518310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5799999833106995},&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402.xml><?xml version="1.0" encoding="utf-8"?>
<p:tagLst xmlns:p="http://schemas.openxmlformats.org/presentationml/2006/main">
  <p:tag name="KSO_WM_UNIT_LINE_FORE_SCHEMECOLOR_INDEX_BRIGHTNESS" val="0"/>
  <p:tag name="KSO_WM_UNIT_LINE_FILL_TYPE" val="2"/>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766_1*l_h_i*1_2_2"/>
  <p:tag name="KSO_WM_TEMPLATE_CATEGORY" val="diagram"/>
  <p:tag name="KSO_WM_TEMPLATE_INDEX" val="20231766"/>
  <p:tag name="KSO_WM_UNIT_LAYERLEVEL" val="1_1_1"/>
  <p:tag name="KSO_WM_TAG_VERSION" val="3.0"/>
  <p:tag name="KSO_WM_DIAGRAM_VERSION" val="3"/>
  <p:tag name="KSO_WM_DIAGRAM_COLOR_TRICK" val="1"/>
  <p:tag name="KSO_WM_DIAGRAM_COLOR_TEXT_CAN_REMOVE" val="n"/>
  <p:tag name="KSO_WM_DIAGRAM_MAX_ITEMCNT" val="4"/>
  <p:tag name="KSO_WM_DIAGRAM_MIN_ITEMCNT" val="2"/>
  <p:tag name="KSO_WM_DIAGRAM_VIRTUALLY_FRAME" val="{&quot;height&quot;:369.8877258300781,&quot;width&quot;:559.7518310546875}"/>
  <p:tag name="KSO_WM_DIAGRAM_COLOR_MATCH_VALUE" val="{&quot;shape&quot;:{&quot;fill&quot;:{&quot;type&quot;:0},&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0"/>
</p:tagLst>
</file>

<file path=ppt/tags/tag40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66_1*l_h_a*1_2_1"/>
  <p:tag name="KSO_WM_TEMPLATE_CATEGORY" val="diagram"/>
  <p:tag name="KSO_WM_TEMPLATE_INDEX" val="20231766"/>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9.8877258300781,&quot;width&quot;:559.7518310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
  <p:tag name="KSO_WM_UNIT_TEXT_FILL_TYPE" val="1"/>
  <p:tag name="KSO_WM_UNIT_PRESET_TEXT" val="添加项标题"/>
  <p:tag name="KSO_WM_UNIT_USESOURCEFORMAT_APPLY" val="0"/>
</p:tagLst>
</file>

<file path=ppt/tags/tag40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766_1*l_h_f*1_2_1"/>
  <p:tag name="KSO_WM_TEMPLATE_CATEGORY" val="diagram"/>
  <p:tag name="KSO_WM_TEMPLATE_INDEX" val="20231766"/>
  <p:tag name="KSO_WM_UNIT_LAYERLEVEL" val="1_1_1"/>
  <p:tag name="KSO_WM_TAG_VERSION" val="3.0"/>
  <p:tag name="KSO_WM_UNIT_TEXT_FILL_FORE_SCHEMECOLOR_INDEX_BRIGHTNESS" val="0.2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69.8877258300781,&quot;width&quot;:559.7518310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
  <p:tag name="KSO_WM_UNIT_TEXT_FILL_TYPE" val="1"/>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
  <p:tag name="KSO_WM_UNIT_USESOURCEFORMAT_APPLY" val="0"/>
</p:tagLst>
</file>

<file path=ppt/tags/tag405.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559.752*323.587"/>
  <p:tag name="KSO_WM_SLIDE_POSITION" val="367.625*141.125"/>
  <p:tag name="KSO_WM_SLIDE_LAYOUT" val="a_d_l"/>
  <p:tag name="KSO_WM_SLIDE_LAYOUT_CNT" val="1_1_1"/>
  <p:tag name="KSO_WM_SPECIAL_SOURCE" val="bdnull"/>
  <p:tag name="KSO_WM_DIAGRAM_GROUP_CODE" val="l1-1"/>
  <p:tag name="KSO_WM_SLIDE_DIAGTYPE" val="l"/>
  <p:tag name="KSO_WM_TEMPLATE_INDEX" val="20238586"/>
  <p:tag name="KSO_WM_TEMPLATE_SUBCATEGORY" val="0"/>
  <p:tag name="KSO_WM_SLIDE_INDEX" val="1"/>
  <p:tag name="KSO_WM_TAG_VERSION" val="3.0"/>
  <p:tag name="KSO_WM_SLIDE_ID" val="custom20231775_1"/>
  <p:tag name="KSO_WM_SLIDE_ITEM_CNT" val="3"/>
</p:tagLst>
</file>

<file path=ppt/tags/tag406.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33335_2*a*1"/>
  <p:tag name="KSO_WM_TEMPLATE_CATEGORY" val="diagram"/>
  <p:tag name="KSO_WM_TEMPLATE_INDEX" val="20233335"/>
  <p:tag name="KSO_WM_UNIT_LAYERLEVEL" val="1"/>
  <p:tag name="KSO_WM_TAG_VERSION" val="3.0"/>
  <p:tag name="KSO_WM_BEAUTIFY_FLAG" val="#wm#"/>
  <p:tag name="KSO_WM_DIAGRAM_GROUP_CODE" val="l1-1"/>
  <p:tag name="KSO_WM_UNIT_VALUE" val="30"/>
  <p:tag name="KSO_WM_UNIT_PRESET_TEXT" val="单击此处添加标题"/>
  <p:tag name="KSO_WM_UNIT_TEXT_TYPE" val="1"/>
  <p:tag name="KSO_WM_UNIT_TEXT_FILL_FORE_SCHEMECOLOR_INDEX" val="6"/>
  <p:tag name="KSO_WM_UNIT_USESOURCEFORMAT_APPLY" val="0"/>
</p:tagLst>
</file>

<file path=ppt/tags/tag40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3335_1*l_h_i*1_1_2"/>
  <p:tag name="KSO_WM_TEMPLATE_CATEGORY" val="diagram"/>
  <p:tag name="KSO_WM_TEMPLATE_INDEX" val="20233335"/>
  <p:tag name="KSO_WM_UNIT_LAYERLEVEL" val="1_1_1"/>
  <p:tag name="KSO_WM_TAG_VERSION" val="3.0"/>
  <p:tag name="KSO_WM_BEAUTIFY_FLAG" val="#wm#"/>
  <p:tag name="KSO_WM_DIAGRAM_MAX_ITEMCNT" val="4"/>
  <p:tag name="KSO_WM_DIAGRAM_MIN_ITEMCNT" val="2"/>
  <p:tag name="KSO_WM_DIAGRAM_VIRTUALLY_FRAME" val="{&quot;height&quot;:380.38236220472436,&quot;left&quot;:54.79998779296875,&quot;top&quot;:134.1692125984252,&quot;width&quot;:850.40002441406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40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3335_1*l_h_f*1_1_1"/>
  <p:tag name="KSO_WM_TEMPLATE_CATEGORY" val="diagram"/>
  <p:tag name="KSO_WM_TEMPLATE_INDEX" val="20233335"/>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80.38236220472436,&quot;left&quot;:54.79998779296875,&quot;top&quot;:134.1692125984252,&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
  <p:tag name="KSO_WM_UNIT_TEXT_FILL_FORE_SCHEMECOLOR_INDEX" val="1"/>
  <p:tag name="KSO_WM_UNIT_TEXT_FILL_TYPE" val="1"/>
  <p:tag name="KSO_WM_UNIT_TEXT_TYPE" val="1"/>
  <p:tag name="KSO_WM_UNIT_USESOURCEFORMAT_APPLY" val="0"/>
</p:tagLst>
</file>

<file path=ppt/tags/tag40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3335_1*l_h_f*1_2_1"/>
  <p:tag name="KSO_WM_TEMPLATE_CATEGORY" val="diagram"/>
  <p:tag name="KSO_WM_TEMPLATE_INDEX" val="20233335"/>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80.38236220472436,&quot;left&quot;:54.79998779296875,&quot;top&quot;:134.1692125984252,&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
  <p:tag name="KSO_WM_UNIT_TEXT_FILL_FORE_SCHEMECOLOR_INDEX" val="1"/>
  <p:tag name="KSO_WM_UNIT_TEXT_FILL_TYPE" val="1"/>
  <p:tag name="KSO_WM_UNIT_TEXT_TYPE" val="1"/>
  <p:tag name="KSO_WM_UNIT_USESOURCEFORMAT_APPLY" val="0"/>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DIAGRAM_VERSION" val="3"/>
  <p:tag name="KSO_WM_DIAGRAM_COLOR_TRICK" val="1"/>
  <p:tag name="KSO_WM_DIAGRAM_COLOR_TEXT_CAN_REMOVE" val="n"/>
  <p:tag name="KSO_WM_UNIT_VALUE" val="652*723"/>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3335_1*l_h_d*1_1_1"/>
  <p:tag name="KSO_WM_TEMPLATE_CATEGORY" val="diagram"/>
  <p:tag name="KSO_WM_TEMPLATE_INDEX" val="20233335"/>
  <p:tag name="KSO_WM_UNIT_LAYERLEVEL" val="1_1_1"/>
  <p:tag name="KSO_WM_TAG_VERSION" val="3.0"/>
  <p:tag name="KSO_WM_BEAUTIFY_FLAG" val="#wm#"/>
  <p:tag name="KSO_WM_DIAGRAM_MAX_ITEMCNT" val="4"/>
  <p:tag name="KSO_WM_DIAGRAM_MIN_ITEMCNT" val="2"/>
  <p:tag name="KSO_WM_DIAGRAM_VIRTUALLY_FRAME" val="{&quot;height&quot;:380.38236220472436,&quot;left&quot;:54.79998779296875,&quot;top&quot;:134.1692125984252,&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MH_PIC_SOURCE_TYPE" val="generate_slide_ai*VCG211348016897*auto_gallery_ai_v2.0.2.241120_ONLINE*1733187971384_1.11_217072002723-slide-10"/>
  <p:tag name="KSO_WM_UNIT_LINE_FILL_TYPE" val="2"/>
  <p:tag name="KSO_WM_UNIT_USESOURCEFORMAT_APPLY" val="0"/>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a"/>
  <p:tag name="KSO_WM_UNIT_INDEX" val="1_1_1"/>
  <p:tag name="KSO_WM_UNIT_ID" val="diagram20233335_1*l_h_a*1_1_1"/>
  <p:tag name="KSO_WM_TEMPLATE_CATEGORY" val="diagram"/>
  <p:tag name="KSO_WM_TEMPLATE_INDEX" val="20233335"/>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ISCONTENTSTITLE" val="0"/>
  <p:tag name="KSO_WM_UNIT_ISNUMDGMTITLE" val="0"/>
  <p:tag name="KSO_WM_UNIT_NOCLEAR" val="0"/>
  <p:tag name="KSO_WM_DIAGRAM_MAX_ITEMCNT" val="4"/>
  <p:tag name="KSO_WM_DIAGRAM_MIN_ITEMCNT" val="2"/>
  <p:tag name="KSO_WM_DIAGRAM_VIRTUALLY_FRAME" val="{&quot;height&quot;:380.38236220472436,&quot;left&quot;:54.79998779296875,&quot;top&quot;:134.1692125984252,&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8"/>
  <p:tag name="KSO_WM_UNIT_PRESET_TEXT" val="单击此处添加&#10;智能图形项标题"/>
  <p:tag name="KSO_WM_UNIT_TEXT_TYPE" val="1"/>
  <p:tag name="KSO_WM_UNIT_USESOURCEFORMAT_APPLY" val="0"/>
</p:tagLst>
</file>

<file path=ppt/tags/tag412.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3335_1*l_h_i*1_2_2"/>
  <p:tag name="KSO_WM_TEMPLATE_CATEGORY" val="diagram"/>
  <p:tag name="KSO_WM_TEMPLATE_INDEX" val="20233335"/>
  <p:tag name="KSO_WM_UNIT_LAYERLEVEL" val="1_1_1"/>
  <p:tag name="KSO_WM_TAG_VERSION" val="3.0"/>
  <p:tag name="KSO_WM_DIAGRAM_MAX_ITEMCNT" val="4"/>
  <p:tag name="KSO_WM_DIAGRAM_MIN_ITEMCNT" val="2"/>
  <p:tag name="KSO_WM_DIAGRAM_VIRTUALLY_FRAME" val="{&quot;height&quot;:380.38236220472436,&quot;left&quot;:54.79998779296875,&quot;top&quot;:134.1692125984252,&quot;width&quot;:850.40002441406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413.xml><?xml version="1.0" encoding="utf-8"?>
<p:tagLst xmlns:p="http://schemas.openxmlformats.org/presentationml/2006/main">
  <p:tag name="KSO_WM_DIAGRAM_VERSION" val="3"/>
  <p:tag name="KSO_WM_DIAGRAM_COLOR_TRICK" val="1"/>
  <p:tag name="KSO_WM_DIAGRAM_COLOR_TEXT_CAN_REMOVE" val="n"/>
  <p:tag name="KSO_WM_UNIT_VALUE" val="652*723"/>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3335_1*l_h_d*1_2_1"/>
  <p:tag name="KSO_WM_TEMPLATE_CATEGORY" val="diagram"/>
  <p:tag name="KSO_WM_TEMPLATE_INDEX" val="20233335"/>
  <p:tag name="KSO_WM_UNIT_LAYERLEVEL" val="1_1_1"/>
  <p:tag name="KSO_WM_TAG_VERSION" val="3.0"/>
  <p:tag name="KSO_WM_BEAUTIFY_FLAG" val="#wm#"/>
  <p:tag name="KSO_WM_DIAGRAM_MAX_ITEMCNT" val="4"/>
  <p:tag name="KSO_WM_DIAGRAM_MIN_ITEMCNT" val="2"/>
  <p:tag name="KSO_WM_DIAGRAM_VIRTUALLY_FRAME" val="{&quot;height&quot;:380.38236220472436,&quot;left&quot;:54.79998779296875,&quot;top&quot;:134.1692125984252,&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MH_PIC_SOURCE_TYPE" val="generate_slide_ai*VCG41N1350635759*auto_gallery_ai_v2.0.2.241120_ONLINE*1733187971384_1.11_217072002723-slide-10"/>
  <p:tag name="KSO_WM_UNIT_LINE_FILL_TYPE" val="2"/>
  <p:tag name="KSO_WM_UNIT_USESOURCEFORMAT_APPLY" val="0"/>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l_h_a"/>
  <p:tag name="KSO_WM_UNIT_INDEX" val="1_2_1"/>
  <p:tag name="KSO_WM_UNIT_ID" val="diagram20233335_1*l_h_a*1_2_1"/>
  <p:tag name="KSO_WM_TEMPLATE_CATEGORY" val="diagram"/>
  <p:tag name="KSO_WM_TEMPLATE_INDEX" val="20233335"/>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ISCONTENTSTITLE" val="0"/>
  <p:tag name="KSO_WM_UNIT_ISNUMDGMTITLE" val="0"/>
  <p:tag name="KSO_WM_UNIT_NOCLEAR" val="0"/>
  <p:tag name="KSO_WM_DIAGRAM_MAX_ITEMCNT" val="4"/>
  <p:tag name="KSO_WM_DIAGRAM_MIN_ITEMCNT" val="2"/>
  <p:tag name="KSO_WM_DIAGRAM_VIRTUALLY_FRAME" val="{&quot;height&quot;:380.38236220472436,&quot;left&quot;:54.79998779296875,&quot;top&quot;:134.1692125984252,&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8"/>
  <p:tag name="KSO_WM_UNIT_PRESET_TEXT" val="单击此处添加&#10;智能图形项标题"/>
  <p:tag name="KSO_WM_UNIT_TEXT_TYPE" val="1"/>
  <p:tag name="KSO_WM_UNIT_USESOURCEFORMAT_APPLY" val="0"/>
</p:tagLst>
</file>

<file path=ppt/tags/tag415.xml><?xml version="1.0" encoding="utf-8"?>
<p:tagLst xmlns:p="http://schemas.openxmlformats.org/presentationml/2006/main">
  <p:tag name="KSO_WM_SLIDE_ID" val="diagram20233335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custom"/>
  <p:tag name="KSO_WM_TEMPLATE_INDEX" val="20238586"/>
  <p:tag name="KSO_WM_SLIDE_TYPE" val="text"/>
  <p:tag name="KSO_WM_SLIDE_SUBTYPE" val="diag"/>
  <p:tag name="KSO_WM_SLIDE_SIZE" val="850.4*372.585"/>
  <p:tag name="KSO_WM_SLIDE_POSITION" val="54.8*138.068"/>
  <p:tag name="KSO_WM_SLIDE_LAYOUT" val="a_l"/>
  <p:tag name="KSO_WM_SLIDE_LAYOUT_CNT" val="1_1"/>
  <p:tag name="KSO_WM_SPECIAL_SOURCE" val="bdnull"/>
  <p:tag name="KSO_WM_DIAGRAM_GROUP_CODE" val="l1-1"/>
  <p:tag name="KSO_WM_SLIDE_DIAGTYPE" val="l"/>
</p:tagLst>
</file>

<file path=ppt/tags/tag416.xml><?xml version="1.0" encoding="utf-8"?>
<p:tagLst xmlns:p="http://schemas.openxmlformats.org/presentationml/2006/main">
  <p:tag name="KSO_WM_UNIT_VALUE" val="1369*1003"/>
  <p:tag name="KSO_WM_UNIT_HIGHLIGHT" val="0"/>
  <p:tag name="KSO_WM_UNIT_COMPATIBLE" val="0"/>
  <p:tag name="KSO_WM_UNIT_DIAGRAM_ISNUMVISUAL" val="0"/>
  <p:tag name="KSO_WM_UNIT_DIAGRAM_ISREFERUNIT" val="0"/>
  <p:tag name="KSO_WM_DIAGRAM_GROUP_CODE" val="n1-1"/>
  <p:tag name="KSO_WM_UNIT_TYPE" val="d"/>
  <p:tag name="KSO_WM_UNIT_INDEX" val="1"/>
  <p:tag name="KSO_WM_UNIT_ID" val="custom20231805_1*d*1"/>
  <p:tag name="KSO_WM_TEMPLATE_CATEGORY" val="custom"/>
  <p:tag name="KSO_WM_TEMPLATE_INDEX" val="20231805"/>
  <p:tag name="KSO_WM_UNIT_LAYERLEVEL" val="1"/>
  <p:tag name="KSO_WM_TAG_VERSION" val="3.0"/>
  <p:tag name="KSO_WM_BEAUTIFY_FLAG" val="#wm#"/>
  <p:tag name="KSO_WM_UNIT_LINE_FORE_SCHEMECOLOR_INDEX" val="1"/>
  <p:tag name="KSO_WM_UNIT_LINE_FILL_TYPE" val="2"/>
  <p:tag name="KSO_WM_UNIT_USESOURCEFORMAT_APPLY" val="0"/>
  <p:tag name="MH_PIC_SOURCE_TYPE" val="generate_slide_ai*VCG41N1286784596*auto_gallery_ai_v2.0.2.241120_ONLINE*1733187971384_1.11_217072002723-slide-1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1"/>
  <p:tag name="KSO_WM_UNIT_ID" val="custom20231805_1*i*1"/>
  <p:tag name="KSO_WM_TEMPLATE_CATEGORY" val="custom"/>
  <p:tag name="KSO_WM_TEMPLATE_INDEX" val="20231805"/>
  <p:tag name="KSO_WM_UNIT_LAYERLEVEL" val="1"/>
  <p:tag name="KSO_WM_TAG_VERSION" val="3.0"/>
  <p:tag name="KSO_WM_BEAUTIFY_FLAG" val="#wm#"/>
  <p:tag name="KSO_WM_UNIT_FILL_FORE_SCHEMECOLOR_INDEX" val="16"/>
  <p:tag name="KSO_WM_UNIT_FILL_TYPE" val="1"/>
  <p:tag name="KSO_WM_UNIT_TEXT_FILL_FORE_SCHEMECOLOR_INDEX" val="2"/>
  <p:tag name="KSO_WM_UNIT_TEXT_FILL_TYPE" val="1"/>
  <p:tag name="KSO_WM_UNIT_USESOURCEFORMAT_APPLY" val="0"/>
</p:tagLst>
</file>

<file path=ppt/tags/tag418.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n1-1"/>
  <p:tag name="KSO_WM_UNIT_TYPE" val="a"/>
  <p:tag name="KSO_WM_UNIT_INDEX" val="1"/>
  <p:tag name="KSO_WM_TEMPLATE_CATEGORY" val="custom"/>
  <p:tag name="KSO_WM_UNIT_LAYERLEVEL" val="1"/>
  <p:tag name="KSO_WM_TAG_VERSION" val="3.0"/>
  <p:tag name="KSO_WM_BEAUTIFY_FLAG" val="#wm#"/>
  <p:tag name="KSO_WM_TEMPLATE_INDEX" val="20231805"/>
  <p:tag name="KSO_WM_UNIT_ID" val="custom20231805_1*a*1"/>
  <p:tag name="KSO_WM_UNIT_TEXT_FILL_FORE_SCHEMECOLOR_INDEX" val="13"/>
  <p:tag name="KSO_WM_UNIT_TEXT_FILL_TYPE" val="1"/>
  <p:tag name="KSO_WM_UNIT_USESOURCEFORMAT_APPLY" val="0"/>
  <p:tag name="KSO_WM_UNIT_PRESET_TEXT" val="单击此处添加标题"/>
</p:tagLst>
</file>

<file path=ppt/tags/tag41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1779_2*n_h_h_f*1_2_1_1"/>
  <p:tag name="KSO_WM_TEMPLATE_CATEGORY" val="diagram"/>
  <p:tag name="KSO_WM_TEMPLATE_INDEX" val="20231779"/>
  <p:tag name="KSO_WM_UNIT_LAYERLEVEL" val="1_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n1-1"/>
  <p:tag name="KSO_WM_DIAGRAM_MAX_ITEMCNT" val="2"/>
  <p:tag name="KSO_WM_DIAGRAM_MIN_ITEMCNT" val="1"/>
  <p:tag name="KSO_WM_DIAGRAM_VIRTUALLY_FRAME" val="{&quot;height&quot;:143.55361938476562,&quot;width&quot;:495.6110229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单击此处添加文本具体内容，简明扼要地阐述您的观点。根据需要可酌情增减文字。"/>
  <p:tag name="KSO_WM_UNIT_USESOURCEFORMAT_APPLY" val="0"/>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UNIT_ID" val="diagram20231779_2*n_h_a*1_1_1"/>
  <p:tag name="KSO_WM_TEMPLATE_CATEGORY" val="diagram"/>
  <p:tag name="KSO_WM_TEMPLATE_INDEX" val="20231779"/>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n1-1"/>
  <p:tag name="KSO_WM_DIAGRAM_MAX_ITEMCNT" val="2"/>
  <p:tag name="KSO_WM_DIAGRAM_MIN_ITEMCNT" val="1"/>
  <p:tag name="KSO_WM_DIAGRAM_VIRTUALLY_FRAME" val="{&quot;height&quot;:143.55361938476562,&quot;width&quot;:495.6110229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000000&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单击&#10;此处添加文档标题"/>
  <p:tag name="KSO_WM_UNIT_USESOURCEFORMAT_APPLY" val="0"/>
</p:tagLst>
</file>

<file path=ppt/tags/tag42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1779_2*n_h_h_f*1_2_2_1"/>
  <p:tag name="KSO_WM_TEMPLATE_CATEGORY" val="diagram"/>
  <p:tag name="KSO_WM_TEMPLATE_INDEX" val="20231779"/>
  <p:tag name="KSO_WM_UNIT_LAYERLEVEL" val="1_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n1-1"/>
  <p:tag name="KSO_WM_DIAGRAM_MAX_ITEMCNT" val="2"/>
  <p:tag name="KSO_WM_DIAGRAM_MIN_ITEMCNT" val="1"/>
  <p:tag name="KSO_WM_DIAGRAM_VIRTUALLY_FRAME" val="{&quot;height&quot;:143.55361938476562,&quot;width&quot;:495.6110229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62626&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单击此处添加文本具体内容，简明扼要地阐述您的观点。根据需要可酌情增减文字。"/>
  <p:tag name="KSO_WM_UNIT_USESOURCEFORMAT_APPLY" val="0"/>
</p:tagLst>
</file>

<file path=ppt/tags/tag422.xml><?xml version="1.0" encoding="utf-8"?>
<p:tagLst xmlns:p="http://schemas.openxmlformats.org/presentationml/2006/main">
  <p:tag name="KSO_WM_TEMPLATE_SUBCATEGORY" val="0"/>
  <p:tag name="KSO_WM_TEMPLATE_MASTER_TYPE" val="0"/>
  <p:tag name="KSO_WM_TEMPLATE_COLOR_TYPE" val="0"/>
  <p:tag name="KSO_WM_SLIDE_INDEX" val="1"/>
  <p:tag name="KSO_WM_TAG_VERSION" val="3.0"/>
  <p:tag name="KSO_WM_BEAUTIFY_FLAG" val="#wm#"/>
  <p:tag name="KSO_WM_TEMPLATE_CATEGORY" val="custom"/>
  <p:tag name="KSO_WM_SLIDE_TYPE" val="text"/>
  <p:tag name="KSO_WM_SLIDE_SUBTYPE" val="picTxt"/>
  <p:tag name="KSO_WM_SLIDE_SIZE" val="308.422*143.554"/>
  <p:tag name="KSO_WM_SLIDE_POSITION" val="285.17*245.043"/>
  <p:tag name="KSO_WM_SLIDE_LAYOUT" val="a_d_n"/>
  <p:tag name="KSO_WM_SLIDE_LAYOUT_CNT" val="1_1_1"/>
  <p:tag name="KSO_WM_SPECIAL_SOURCE" val="bdnull"/>
  <p:tag name="KSO_WM_DIAGRAM_GROUP_CODE" val="n1-1"/>
  <p:tag name="KSO_WM_SLIDE_DIAGTYPE" val="n"/>
  <p:tag name="KSO_WM_TEMPLATE_INDEX" val="20238586"/>
  <p:tag name="KSO_WM_SLIDE_ID" val="custom20231805_1"/>
  <p:tag name="KSO_WM_SLIDE_ITEM_CNT" val="1"/>
</p:tagLst>
</file>

<file path=ppt/tags/tag423.xml><?xml version="1.0" encoding="utf-8"?>
<p:tagLst xmlns:p="http://schemas.openxmlformats.org/presentationml/2006/main">
  <p:tag name="KSO_WM_UNIT_VALUE" val="1903*2271"/>
  <p:tag name="KSO_WM_UNIT_HIGHLIGHT" val="0"/>
  <p:tag name="KSO_WM_UNIT_COMPATIBLE" val="0"/>
  <p:tag name="KSO_WM_UNIT_DIAGRAM_ISNUMVISUAL" val="0"/>
  <p:tag name="KSO_WM_UNIT_DIAGRAM_ISREFERUNIT" val="0"/>
  <p:tag name="KSO_WM_DIAGRAM_GROUP_CODE" val="n1-1"/>
  <p:tag name="KSO_WM_UNIT_TYPE" val="d"/>
  <p:tag name="KSO_WM_UNIT_INDEX" val="1"/>
  <p:tag name="KSO_WM_UNIT_ID" val="custom20231806_1*d*1"/>
  <p:tag name="KSO_WM_TEMPLATE_CATEGORY" val="custom"/>
  <p:tag name="KSO_WM_TEMPLATE_INDEX" val="20231806"/>
  <p:tag name="KSO_WM_UNIT_LAYERLEVEL" val="1"/>
  <p:tag name="KSO_WM_TAG_VERSION" val="3.0"/>
  <p:tag name="KSO_WM_BEAUTIFY_FLAG" val="#wm#"/>
  <p:tag name="KSO_WM_UNIT_LINE_FORE_SCHEMECOLOR_INDEX" val="1"/>
  <p:tag name="KSO_WM_UNIT_LINE_FILL_TYPE" val="2"/>
  <p:tag name="KSO_WM_UNIT_USESOURCEFORMAT_APPLY" val="0"/>
  <p:tag name="MH_PIC_SOURCE_TYPE" val="generate_slide_ai*VCG41N1458504997*auto_gallery_ai_v2.0.2.241120_ONLINE*1733187971384_1.11_217072002723-slide-13"/>
</p:tagLst>
</file>

<file path=ppt/tags/tag42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n1-1"/>
  <p:tag name="KSO_WM_UNIT_TYPE" val="a"/>
  <p:tag name="KSO_WM_UNIT_INDEX" val="1"/>
  <p:tag name="KSO_WM_TEMPLATE_CATEGORY" val="custom"/>
  <p:tag name="KSO_WM_UNIT_LAYERLEVEL" val="1"/>
  <p:tag name="KSO_WM_TAG_VERSION" val="3.0"/>
  <p:tag name="KSO_WM_BEAUTIFY_FLAG" val="#wm#"/>
  <p:tag name="KSO_WM_UNIT_VALUE" val="24"/>
  <p:tag name="KSO_WM_TEMPLATE_INDEX" val="20231806"/>
  <p:tag name="KSO_WM_UNIT_ID" val="custom20231806_1*a*1"/>
  <p:tag name="KSO_WM_UNIT_FILL_FORE_SCHEMECOLOR_INDEX" val="5"/>
  <p:tag name="KSO_WM_UNIT_FILL_TYPE" val="1"/>
  <p:tag name="KSO_WM_UNIT_USESOURCEFORMAT_APPLY" val="0"/>
  <p:tag name="KSO_WM_UNIT_PRESET_TEXT" val="单击此处&#10;添加标题&#10;内容"/>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2_2*n_i*1_1"/>
  <p:tag name="KSO_WM_TEMPLATE_CATEGORY" val="diagram"/>
  <p:tag name="KSO_WM_TEMPLATE_INDEX" val="20231782"/>
  <p:tag name="KSO_WM_UNIT_LAYERLEVEL" val="1_1"/>
  <p:tag name="KSO_WM_TAG_VERSION" val="3.0"/>
  <p:tag name="KSO_WM_BEAUTIFY_FLAG" val="#wm#"/>
  <p:tag name="KSO_WM_UNIT_TYPE" val="n_i"/>
  <p:tag name="KSO_WM_UNIT_INDEX" val="1_1"/>
  <p:tag name="KSO_WM_DIAGRAM_MAX_ITEMCNT" val="3"/>
  <p:tag name="KSO_WM_DIAGRAM_MIN_ITEMCNT" val="1"/>
  <p:tag name="KSO_WM_DIAGRAM_VIRTUALLY_FRAME" val="{&quot;height&quot;:539.9999389648438,&quot;width&quot;:386.77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GROUP_CODE" val="n1-1"/>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UNIT_USESOURCEFORMAT_APPLY" val="0"/>
</p:tagLst>
</file>

<file path=ppt/tags/tag42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1782_2*n_h_h_f*1_2_1_1"/>
  <p:tag name="KSO_WM_TEMPLATE_CATEGORY" val="diagram"/>
  <p:tag name="KSO_WM_TEMPLATE_INDEX" val="20231782"/>
  <p:tag name="KSO_WM_UNIT_LAYERLEVEL" val="1_1_1_1"/>
  <p:tag name="KSO_WM_TAG_VERSION" val="3.0"/>
  <p:tag name="KSO_WM_BEAUTIFY_FLAG" val="#wm#"/>
  <p:tag name="KSO_WM_UNIT_TEXT_FILL_FORE_SCHEMECOLOR_INDEX_BRIGHTNESS" val="0.15"/>
  <p:tag name="KSO_WM_DIAGRAM_MAX_ITEMCNT" val="3"/>
  <p:tag name="KSO_WM_DIAGRAM_MIN_ITEMCNT" val="1"/>
  <p:tag name="KSO_WM_DIAGRAM_VIRTUALLY_FRAME" val="{&quot;height&quot;:539.9999389648438,&quot;width&quot;:386.77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GROUP_CODE" val="n1-1"/>
  <p:tag name="KSO_WM_DIAGRAM_VERSION" val="3"/>
  <p:tag name="KSO_WM_DIAGRAM_COLOR_TRICK" val="1"/>
  <p:tag name="KSO_WM_DIAGRAM_COLOR_TEXT_CAN_REMOVE" val="n"/>
  <p:tag name="KSO_WM_UNIT_PRESET_TEXT" val="单击此处添加文本具体内容，简明扼要地阐述您的观点。根据需要可酌情增减文字。请尽量言简意赅的阐述您的观点。"/>
  <p:tag name="KSO_WM_UNIT_USESOURCEFORMAT_APPLY" val="0"/>
</p:tagLst>
</file>

<file path=ppt/tags/tag42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1782_2*n_h_h_f*1_2_2_1"/>
  <p:tag name="KSO_WM_TEMPLATE_CATEGORY" val="diagram"/>
  <p:tag name="KSO_WM_TEMPLATE_INDEX" val="20231782"/>
  <p:tag name="KSO_WM_UNIT_LAYERLEVEL" val="1_1_1_1"/>
  <p:tag name="KSO_WM_TAG_VERSION" val="3.0"/>
  <p:tag name="KSO_WM_BEAUTIFY_FLAG" val="#wm#"/>
  <p:tag name="KSO_WM_UNIT_TEXT_FILL_FORE_SCHEMECOLOR_INDEX_BRIGHTNESS" val="0.15"/>
  <p:tag name="KSO_WM_DIAGRAM_MAX_ITEMCNT" val="3"/>
  <p:tag name="KSO_WM_DIAGRAM_MIN_ITEMCNT" val="1"/>
  <p:tag name="KSO_WM_DIAGRAM_VIRTUALLY_FRAME" val="{&quot;height&quot;:539.9999389648438,&quot;width&quot;:386.77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GROUP_CODE" val="n1-1"/>
  <p:tag name="KSO_WM_DIAGRAM_VERSION" val="3"/>
  <p:tag name="KSO_WM_DIAGRAM_COLOR_TRICK" val="1"/>
  <p:tag name="KSO_WM_DIAGRAM_COLOR_TEXT_CAN_REMOVE" val="n"/>
  <p:tag name="KSO_WM_UNIT_PRESET_TEXT" val="单击此处添加文本具体内容，简明扼要地阐述您的观点。根据需要可酌情增减文字。请尽量言简意赅的阐述您的观点。"/>
  <p:tag name="KSO_WM_UNIT_USESOURCEFORMAT_APPLY" val="0"/>
</p:tagLst>
</file>

<file path=ppt/tags/tag42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UNIT_ID" val="diagram20231782_2*n_h_a*1_1_1"/>
  <p:tag name="KSO_WM_TEMPLATE_CATEGORY" val="diagram"/>
  <p:tag name="KSO_WM_TEMPLATE_INDEX" val="20231782"/>
  <p:tag name="KSO_WM_UNIT_LAYERLEVEL" val="1_1_1"/>
  <p:tag name="KSO_WM_TAG_VERSION" val="3.0"/>
  <p:tag name="KSO_WM_BEAUTIFY_FLAG" val="#wm#"/>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3"/>
  <p:tag name="KSO_WM_DIAGRAM_MIN_ITEMCNT" val="1"/>
  <p:tag name="KSO_WM_DIAGRAM_VIRTUALLY_FRAME" val="{&quot;height&quot;:539.9999389648438,&quot;width&quot;:386.77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9fbfa&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单击此处&#10;添加文档标题"/>
  <p:tag name="KSO_WM_UNIT_USESOURCEFORMAT_APPLY" val="0"/>
</p:tagLst>
</file>

<file path=ppt/tags/tag429.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386.777*540"/>
  <p:tag name="KSO_WM_SLIDE_POSITION" val="0*0"/>
  <p:tag name="KSO_WM_SLIDE_LAYOUT" val="a_d_n"/>
  <p:tag name="KSO_WM_SLIDE_LAYOUT_CNT" val="1_1_1"/>
  <p:tag name="KSO_WM_SPECIAL_SOURCE" val="bdnull"/>
  <p:tag name="KSO_WM_DIAGRAM_GROUP_CODE" val="n1-1"/>
  <p:tag name="KSO_WM_SLIDE_DIAGTYPE" val="n"/>
  <p:tag name="KSO_WM_TEMPLATE_INDEX" val="20238586"/>
  <p:tag name="KSO_WM_TEMPLATE_SUBCATEGORY" val="0"/>
  <p:tag name="KSO_WM_SLIDE_INDEX" val="1"/>
  <p:tag name="KSO_WM_TAG_VERSION" val="3.0"/>
  <p:tag name="KSO_WM_SLIDE_ID" val="custom20231806_1"/>
  <p:tag name="KSO_WM_SLIDE_ITEM_CNT"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TYPE" val="a"/>
  <p:tag name="KSO_WM_UNIT_INDEX" val="1"/>
  <p:tag name="KSO_WM_BEAUTIFY_FLAG" val="#wm#"/>
  <p:tag name="KSO_WM_TAG_VERSION" val="3.0"/>
  <p:tag name="KSO_WM_UNIT_ID" val="custom20238586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ISCONTENTSTITLE" val="0"/>
  <p:tag name="KSO_WM_UNIT_VALUE" val="10"/>
  <p:tag name="KSO_WM_UNIT_PRESET_TEXT" val="添加章节标题"/>
  <p:tag name="KSO_WM_UNIT_TEXT_TYPE" val="1"/>
</p:tagLst>
</file>

<file path=ppt/tags/tag431.xml><?xml version="1.0" encoding="utf-8"?>
<p:tagLst xmlns:p="http://schemas.openxmlformats.org/presentationml/2006/main">
  <p:tag name="KSO_WM_UNIT_TYPE" val="b"/>
  <p:tag name="KSO_WM_UNIT_INDEX" val="1"/>
  <p:tag name="KSO_WM_BEAUTIFY_FLAG" val="#wm#"/>
  <p:tag name="KSO_WM_TAG_VERSION" val="3.0"/>
  <p:tag name="KSO_WM_UNIT_ID" val="custom20238586_7*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ISCONTENTSTITLE" val="0"/>
  <p:tag name="KSO_WM_UNIT_VALUE" val="20"/>
  <p:tag name="KSO_WM_UNIT_PRESET_TEXT" val="章节副标题"/>
  <p:tag name="KSO_WM_UNIT_TEXT_TYPE" val="1"/>
</p:tagLst>
</file>

<file path=ppt/tags/tag432.xml><?xml version="1.0" encoding="utf-8"?>
<p:tagLst xmlns:p="http://schemas.openxmlformats.org/presentationml/2006/main">
  <p:tag name="KSO_WM_UNIT_TYPE" val="e"/>
  <p:tag name="KSO_WM_UNIT_INDEX" val="1"/>
  <p:tag name="KSO_WM_BEAUTIFY_FLAG" val="#wm#"/>
  <p:tag name="KSO_WM_TAG_VERSION" val="3.0"/>
  <p:tag name="KSO_WM_UNIT_ID" val="custom20238586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VALUE" val="2"/>
</p:tagLst>
</file>

<file path=ppt/tags/tag433.xml><?xml version="1.0" encoding="utf-8"?>
<p:tagLst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586"/>
  <p:tag name="KSO_WM_TEMPLATE_CATEGORY" val="custom"/>
  <p:tag name="KSO_WM_SLIDE_INDEX" val="7"/>
  <p:tag name="KSO_WM_SLIDE_ID" val="custom20238586_7"/>
  <p:tag name="KSO_WM_TEMPLATE_MASTER_TYPE" val="0"/>
  <p:tag name="KSO_WM_SLIDE_LAYOUT" val="a_b_e"/>
  <p:tag name="KSO_WM_SLIDE_LAYOUT_CNT" val="1_1_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3220_1*i*1"/>
  <p:tag name="KSO_WM_TEMPLATE_CATEGORY" val="custom"/>
  <p:tag name="KSO_WM_TEMPLATE_INDEX" val="20233220"/>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3220_1*i*2"/>
  <p:tag name="KSO_WM_TEMPLATE_CATEGORY" val="custom"/>
  <p:tag name="KSO_WM_TEMPLATE_INDEX" val="20233220"/>
  <p:tag name="KSO_WM_UNIT_LAYERLEVEL" val="1"/>
  <p:tag name="KSO_WM_TAG_VERSION" val="3.0"/>
  <p:tag name="KSO_WM_BEAUTIFY_FLAG" val="#wm#"/>
  <p:tag name="KSO_WM_UNIT_USESOURCEFORMAT_APPLY" val="0"/>
</p:tagLst>
</file>

<file path=ppt/tags/tag436.xml><?xml version="1.0" encoding="utf-8"?>
<p:tagLst xmlns:p="http://schemas.openxmlformats.org/presentationml/2006/main">
  <p:tag name="KSO_WM_UNIT_VALUE" val="1345*621"/>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3220_1*d*1"/>
  <p:tag name="KSO_WM_TEMPLATE_CATEGORY" val="custom"/>
  <p:tag name="KSO_WM_TEMPLATE_INDEX" val="20233220"/>
  <p:tag name="KSO_WM_UNIT_LAYERLEVEL" val="1"/>
  <p:tag name="KSO_WM_TAG_VERSION" val="3.0"/>
  <p:tag name="KSO_WM_BEAUTIFY_FLAG" val="#wm#"/>
  <p:tag name="KSO_WM_UNIT_LINE_FORE_SCHEMECOLOR_INDEX" val="1"/>
  <p:tag name="KSO_WM_UNIT_LINE_FILL_TYPE" val="2"/>
  <p:tag name="KSO_WM_UNIT_USESOURCEFORMAT_APPLY" val="0"/>
  <p:tag name="MH_PIC_SOURCE_TYPE" val="generate_slide_ai**auto_ai_ai_v2.0.2.241120_ONLINE*1733187971384_1.11_217072002723-slide-16"/>
</p:tagLst>
</file>

<file path=ppt/tags/tag437.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220_1*a*1"/>
  <p:tag name="KSO_WM_TEMPLATE_CATEGORY" val="custom"/>
  <p:tag name="KSO_WM_TEMPLATE_INDEX" val="20233220"/>
  <p:tag name="KSO_WM_UNIT_LAYERLEVEL" val="1"/>
  <p:tag name="KSO_WM_TAG_VERSION" val="3.0"/>
  <p:tag name="KSO_WM_BEAUTIFY_FLAG" val="#wm#"/>
  <p:tag name="KSO_WM_DIAGRAM_GROUP_CODE" val="l1-1"/>
  <p:tag name="KSO_WM_UNIT_PRESET_TEXT" val="单击此处添加标题"/>
  <p:tag name="KSO_WM_UNIT_TEXT_FILL_FORE_SCHEMECOLOR_INDEX" val="6"/>
  <p:tag name="KSO_WM_UNIT_USESOURCEFORMAT_APPLY" val="0"/>
</p:tagLst>
</file>

<file path=ppt/tags/tag43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3219_1*l_h_f*1_1_1"/>
  <p:tag name="KSO_WM_TEMPLATE_CATEGORY" val="diagram"/>
  <p:tag name="KSO_WM_TEMPLATE_INDEX" val="20233219"/>
  <p:tag name="KSO_WM_UNIT_LAYERLEVEL" val="1_1_1"/>
  <p:tag name="KSO_WM_TAG_VERSION" val="3.0"/>
  <p:tag name="KSO_WM_BEAUTIFY_FLAG" val="#wm#"/>
  <p:tag name="KSO_WM_UNIT_TEXT_FILL_FORE_SCHEMECOLOR_INDEX_BRIGHTNESS" val="0.15"/>
  <p:tag name="KSO_WM_UNIT_TEXT_FILL_TYPE" val="1"/>
  <p:tag name="KSO_WM_DIAGRAM_GROUP_CODE" val="l1-1"/>
  <p:tag name="KSO_WM_DIAGRAM_VERSION" val="3"/>
  <p:tag name="KSO_WM_DIAGRAM_COLOR_TRICK" val="1"/>
  <p:tag name="KSO_WM_DIAGRAM_COLOR_TEXT_CAN_REMOVE" val="n"/>
  <p:tag name="KSO_WM_UNIT_PRESET_TEXT" val="单击此处添加文本具体内容，简明扼要地阐述您的观点。根据需要可酌情增减文字"/>
  <p:tag name="KSO_WM_DIAGRAM_MAX_ITEMCNT" val="4"/>
  <p:tag name="KSO_WM_DIAGRAM_MIN_ITEMCNT" val="1"/>
  <p:tag name="KSO_WM_DIAGRAM_VIRTUALLY_FRAME" val="{&quot;height&quot;:167.8000030517578,&quot;width&quot;:606.849914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3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19_1*l_h_a*1_1_1"/>
  <p:tag name="KSO_WM_TEMPLATE_CATEGORY" val="diagram"/>
  <p:tag name="KSO_WM_TEMPLATE_INDEX" val="20233219"/>
  <p:tag name="KSO_WM_UNIT_LAYERLEVEL" val="1_1_1"/>
  <p:tag name="KSO_WM_TAG_VERSION" val="3.0"/>
  <p:tag name="KSO_WM_BEAUTIFY_FLAG" val="#wm#"/>
  <p:tag name="KSO_WM_UNIT_TEXT_FILL_FORE_SCHEMECOLOR_INDEX_BRIGHTNESS" val="0.15"/>
  <p:tag name="KSO_WM_UNIT_TEXT_FILL_TYPE" val="1"/>
  <p:tag name="KSO_WM_DIAGRAM_GROUP_CODE" val="l1-1"/>
  <p:tag name="KSO_WM_DIAGRAM_VERSION" val="3"/>
  <p:tag name="KSO_WM_DIAGRAM_COLOR_TRICK" val="1"/>
  <p:tag name="KSO_WM_DIAGRAM_COLOR_TEXT_CAN_REMOVE" val="n"/>
  <p:tag name="KSO_WM_UNIT_PRESET_TEXT" val="添加项标题"/>
  <p:tag name="KSO_WM_DIAGRAM_MAX_ITEMCNT" val="4"/>
  <p:tag name="KSO_WM_DIAGRAM_MIN_ITEMCNT" val="1"/>
  <p:tag name="KSO_WM_DIAGRAM_VIRTUALLY_FRAME" val="{&quot;height&quot;:167.8000030517578,&quot;width&quot;:606.849914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DIAGRAM_VIRTUALLY_FRAME" val="{&quot;height&quot;:167.8000030517578,&quot;width&quot;:606.8499145507812}"/>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3219_1*l_h_i*1_1_1"/>
  <p:tag name="KSO_WM_TEMPLATE_CATEGORY" val="diagram"/>
  <p:tag name="KSO_WM_TEMPLATE_INDEX" val="20233219"/>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1"/>
  <p:tag name="KSO_WM_DIAGRAM_COLOR_MATCH_VALUE" val="{&quot;shape&quot;:{&quot;fill&quot;:{&quot;type&quot;:0},&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441.xml><?xml version="1.0" encoding="utf-8"?>
<p:tagLst xmlns:p="http://schemas.openxmlformats.org/presentationml/2006/main">
  <p:tag name="KSO_WM_BEAUTIFY_FLAG" val="#wm#"/>
  <p:tag name="KSO_WM_UNIT_VALUE" val="120*120"/>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3219_1*l_h_x*1_1_1"/>
  <p:tag name="KSO_WM_TEMPLATE_CATEGORY" val="diagram"/>
  <p:tag name="KSO_WM_TEMPLATE_INDEX" val="20233219"/>
  <p:tag name="KSO_WM_UNIT_LAYERLEVEL" val="1_1_1"/>
  <p:tag name="KSO_WM_TAG_VERSION" val="3.0"/>
  <p:tag name="KSO_WM_DIAGRAM_VERSION" val="3"/>
  <p:tag name="KSO_WM_DIAGRAM_COLOR_TRICK" val="1"/>
  <p:tag name="KSO_WM_DIAGRAM_COLOR_TEXT_CAN_REMOVE" val="n"/>
  <p:tag name="KSO_WM_DIAGRAM_MAX_ITEMCNT" val="4"/>
  <p:tag name="KSO_WM_DIAGRAM_MIN_ITEMCNT" val="1"/>
  <p:tag name="KSO_WM_DIAGRAM_VIRTUALLY_FRAME" val="{&quot;height&quot;:167.8000030517578,&quot;width&quot;:606.849914550781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442.xml><?xml version="1.0" encoding="utf-8"?>
<p:tagLst xmlns:p="http://schemas.openxmlformats.org/presentationml/2006/main">
  <p:tag name="KSO_WM_SLIDE_ID" val="custom20233220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8586"/>
  <p:tag name="KSO_WM_SLIDE_TYPE" val="text"/>
  <p:tag name="KSO_WM_SLIDE_SUBTYPE" val="picTxt"/>
  <p:tag name="KSO_WM_SLIDE_SIZE" val="541.7*156.75"/>
  <p:tag name="KSO_WM_SLIDE_POSITION" val="338.75*218.8"/>
  <p:tag name="KSO_WM_SLIDE_LAYOUT" val="a_d_l"/>
  <p:tag name="KSO_WM_SLIDE_LAYOUT_CNT" val="1_1_1"/>
  <p:tag name="KSO_WM_SPECIAL_SOURCE" val="bdnull"/>
  <p:tag name="KSO_WM_DIAGRAM_GROUP_CODE" val="l1-1"/>
  <p:tag name="KSO_WM_SLIDE_DIAGTYPE" val="l"/>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custom"/>
  <p:tag name="KSO_WM_UNIT_LAYERLEVEL" val="1"/>
  <p:tag name="KSO_WM_TAG_VERSION" val="3.0"/>
  <p:tag name="KSO_WM_BEAUTIFY_FLAG" val="#wm#"/>
  <p:tag name="KSO_WM_UNIT_ISCONTENTSTITLE" val="0"/>
  <p:tag name="KSO_WM_UNIT_ISNUMDGMTITLE" val="0"/>
  <p:tag name="KSO_WM_UNIT_NOCLEAR" val="0"/>
  <p:tag name="KSO_WM_UNIT_VALUE" val="30"/>
  <p:tag name="KSO_WM_DIAGRAM_GROUP_CODE" val="l1-1"/>
  <p:tag name="KSO_WM_UNIT_TYPE" val="a"/>
  <p:tag name="KSO_WM_UNIT_INDEX" val="1"/>
  <p:tag name="KSO_WM_TEMPLATE_INDEX" val="20233212"/>
  <p:tag name="KSO_WM_UNIT_ID" val="custom20233212_1*a*1"/>
  <p:tag name="KSO_WM_UNIT_TEXT_FILL_FORE_SCHEMECOLOR_INDEX" val="13"/>
  <p:tag name="KSO_WM_UNIT_TEXT_FILL_TYPE" val="1"/>
  <p:tag name="KSO_WM_UNIT_USESOURCEFORMAT_APPLY" val="0"/>
  <p:tag name="KSO_WM_UNIT_TEXT_TYPE" val="1"/>
  <p:tag name="KSO_WM_UNIT_PRESET_TEXT" val="单击此处添加标题"/>
</p:tagLst>
</file>

<file path=ppt/tags/tag44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custom20233212_1*i*1"/>
  <p:tag name="KSO_WM_TEMPLATE_CATEGORY" val="custom"/>
  <p:tag name="KSO_WM_TEMPLATE_INDEX" val="20233212"/>
  <p:tag name="KSO_WM_UNIT_LAYERLEVEL" val="1"/>
  <p:tag name="KSO_WM_TAG_VERSION" val="3.0"/>
  <p:tag name="KSO_WM_UNIT_TYPE" val="i"/>
  <p:tag name="KSO_WM_UNIT_INDEX" val="1"/>
  <p:tag name="KSO_WM_UNIT_FILL_FORE_SCHEMECOLOR_INDEX" val="5"/>
  <p:tag name="KSO_WM_UNIT_FILL_TYPE" val="1"/>
  <p:tag name="KSO_WM_UNIT_TEXT_FILL_FORE_SCHEMECOLOR_INDEX" val="5"/>
  <p:tag name="KSO_WM_UNIT_TEXT_FILL_TYPE" val="1"/>
  <p:tag name="KSO_WM_UNIT_USESOURCEFORMAT_APPLY" val="0"/>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3212_1*i*2"/>
  <p:tag name="KSO_WM_TEMPLATE_CATEGORY" val="custom"/>
  <p:tag name="KSO_WM_TEMPLATE_INDEX" val="20233212"/>
  <p:tag name="KSO_WM_UNIT_LAYERLEVEL" val="1"/>
  <p:tag name="KSO_WM_TAG_VERSION" val="3.0"/>
  <p:tag name="KSO_WM_BEAUTIFY_FLAG" val="#wm#"/>
  <p:tag name="KSO_WM_UNIT_TYPE" val="i"/>
  <p:tag name="KSO_WM_UNIT_INDEX" val="2"/>
  <p:tag name="KSO_WM_UNIT_FILL_FORE_SCHEMECOLOR_INDEX" val="5"/>
  <p:tag name="KSO_WM_UNIT_FILL_TYPE" val="1"/>
  <p:tag name="KSO_WM_UNIT_TEXT_FILL_FORE_SCHEMECOLOR_INDEX" val="13"/>
  <p:tag name="KSO_WM_UNIT_TEXT_FILL_TYPE" val="1"/>
  <p:tag name="KSO_WM_UNIT_USESOURCEFORMAT_APPLY" val="0"/>
</p:tagLst>
</file>

<file path=ppt/tags/tag44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custom20233212_1*i*3"/>
  <p:tag name="KSO_WM_TEMPLATE_CATEGORY" val="custom"/>
  <p:tag name="KSO_WM_TEMPLATE_INDEX" val="20233212"/>
  <p:tag name="KSO_WM_UNIT_LAYERLEVEL" val="1"/>
  <p:tag name="KSO_WM_TAG_VERSION" val="3.0"/>
  <p:tag name="KSO_WM_UNIT_TYPE" val="i"/>
  <p:tag name="KSO_WM_UNIT_INDEX" val="3"/>
  <p:tag name="KSO_WM_UNIT_FILL_FORE_SCHEMECOLOR_INDEX" val="5"/>
  <p:tag name="KSO_WM_UNIT_FILL_TYPE" val="1"/>
  <p:tag name="KSO_WM_UNIT_TEXT_FILL_FORE_SCHEMECOLOR_INDEX" val="5"/>
  <p:tag name="KSO_WM_UNIT_TEXT_FILL_TYPE" val="1"/>
  <p:tag name="KSO_WM_UNIT_USESOURCEFORMAT_APPLY" val="0"/>
</p:tagLst>
</file>

<file path=ppt/tags/tag44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custom20233212_1*i*4"/>
  <p:tag name="KSO_WM_TEMPLATE_CATEGORY" val="custom"/>
  <p:tag name="KSO_WM_TEMPLATE_INDEX" val="20233212"/>
  <p:tag name="KSO_WM_UNIT_LAYERLEVEL" val="1"/>
  <p:tag name="KSO_WM_TAG_VERSION" val="3.0"/>
  <p:tag name="KSO_WM_UNIT_TYPE" val="i"/>
  <p:tag name="KSO_WM_UNIT_INDEX" val="4"/>
  <p:tag name="KSO_WM_UNIT_FILL_FORE_SCHEMECOLOR_INDEX" val="5"/>
  <p:tag name="KSO_WM_UNIT_FILL_TYPE" val="1"/>
  <p:tag name="KSO_WM_UNIT_TEXT_FILL_FORE_SCHEMECOLOR_INDEX" val="5"/>
  <p:tag name="KSO_WM_UNIT_TEXT_FILL_TYPE" val="1"/>
  <p:tag name="KSO_WM_UNIT_USESOURCEFORMAT_APPLY" val="0"/>
</p:tagLst>
</file>

<file path=ppt/tags/tag44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custom20233212_1*i*5"/>
  <p:tag name="KSO_WM_TEMPLATE_CATEGORY" val="custom"/>
  <p:tag name="KSO_WM_TEMPLATE_INDEX" val="20233212"/>
  <p:tag name="KSO_WM_UNIT_LAYERLEVEL" val="1"/>
  <p:tag name="KSO_WM_TAG_VERSION" val="3.0"/>
  <p:tag name="KSO_WM_UNIT_TYPE" val="i"/>
  <p:tag name="KSO_WM_UNIT_INDEX" val="5"/>
  <p:tag name="KSO_WM_UNIT_FILL_FORE_SCHEMECOLOR_INDEX" val="5"/>
  <p:tag name="KSO_WM_UNIT_FILL_TYPE" val="1"/>
  <p:tag name="KSO_WM_UNIT_TEXT_FILL_FORE_SCHEMECOLOR_INDEX" val="13"/>
  <p:tag name="KSO_WM_UNIT_TEXT_FILL_TYPE" val="1"/>
  <p:tag name="KSO_WM_UNIT_USESOURCEFORMAT_APPLY" val="0"/>
</p:tagLst>
</file>

<file path=ppt/tags/tag44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custom20233212_1*i*6"/>
  <p:tag name="KSO_WM_TEMPLATE_CATEGORY" val="custom"/>
  <p:tag name="KSO_WM_TEMPLATE_INDEX" val="20233212"/>
  <p:tag name="KSO_WM_UNIT_LAYERLEVEL" val="1"/>
  <p:tag name="KSO_WM_TAG_VERSION" val="3.0"/>
  <p:tag name="KSO_WM_UNIT_TYPE" val="i"/>
  <p:tag name="KSO_WM_UNIT_INDEX" val="6"/>
  <p:tag name="KSO_WM_UNIT_FILL_FORE_SCHEMECOLOR_INDEX" val="5"/>
  <p:tag name="KSO_WM_UNIT_FILL_TYPE" val="1"/>
  <p:tag name="KSO_WM_UNIT_TEXT_FILL_FORE_SCHEMECOLOR_INDEX" val="13"/>
  <p:tag name="KSO_WM_UNIT_TEXT_FILL_TYPE" val="1"/>
  <p:tag name="KSO_WM_UNIT_USESOURCEFORMAT_APPLY" val="0"/>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3212_1*i*7"/>
  <p:tag name="KSO_WM_TEMPLATE_CATEGORY" val="custom"/>
  <p:tag name="KSO_WM_TEMPLATE_INDEX" val="20233212"/>
  <p:tag name="KSO_WM_UNIT_LAYERLEVEL" val="1"/>
  <p:tag name="KSO_WM_TAG_VERSION" val="3.0"/>
  <p:tag name="KSO_WM_BEAUTIFY_FLAG" val="#wm#"/>
  <p:tag name="KSO_WM_UNIT_TYPE" val="i"/>
  <p:tag name="KSO_WM_UNIT_INDEX" val="7"/>
  <p:tag name="KSO_WM_UNIT_FILL_FORE_SCHEMECOLOR_INDEX" val="5"/>
  <p:tag name="KSO_WM_UNIT_FILL_TYPE" val="1"/>
  <p:tag name="KSO_WM_UNIT_TEXT_FILL_FORE_SCHEMECOLOR_INDEX" val="13"/>
  <p:tag name="KSO_WM_UNIT_TEXT_FILL_TYPE" val="1"/>
  <p:tag name="KSO_WM_UNIT_USESOURCEFORMAT_APPLY" val="0"/>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3212_1*i*8"/>
  <p:tag name="KSO_WM_TEMPLATE_CATEGORY" val="custom"/>
  <p:tag name="KSO_WM_TEMPLATE_INDEX" val="20233212"/>
  <p:tag name="KSO_WM_UNIT_LAYERLEVEL" val="1"/>
  <p:tag name="KSO_WM_TAG_VERSION" val="3.0"/>
  <p:tag name="KSO_WM_BEAUTIFY_FLAG" val="#wm#"/>
  <p:tag name="KSO_WM_UNIT_TYPE" val="i"/>
  <p:tag name="KSO_WM_UNIT_INDEX" val="8"/>
  <p:tag name="KSO_WM_UNIT_FILL_FORE_SCHEMECOLOR_INDEX" val="5"/>
  <p:tag name="KSO_WM_UNIT_FILL_TYPE" val="1"/>
  <p:tag name="KSO_WM_UNIT_TEXT_FILL_FORE_SCHEMECOLOR_INDEX" val="13"/>
  <p:tag name="KSO_WM_UNIT_TEXT_FILL_TYPE" val="1"/>
  <p:tag name="KSO_WM_UNIT_USESOURCEFORMAT_APPLY" val="0"/>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3212_1*i*9"/>
  <p:tag name="KSO_WM_TEMPLATE_CATEGORY" val="custom"/>
  <p:tag name="KSO_WM_TEMPLATE_INDEX" val="20233212"/>
  <p:tag name="KSO_WM_UNIT_LAYERLEVEL" val="1"/>
  <p:tag name="KSO_WM_TAG_VERSION" val="3.0"/>
  <p:tag name="KSO_WM_BEAUTIFY_FLAG" val="#wm#"/>
  <p:tag name="KSO_WM_UNIT_TYPE" val="i"/>
  <p:tag name="KSO_WM_UNIT_INDEX" val="9"/>
  <p:tag name="KSO_WM_UNIT_FILL_FORE_SCHEMECOLOR_INDEX" val="5"/>
  <p:tag name="KSO_WM_UNIT_FILL_TYPE" val="1"/>
  <p:tag name="KSO_WM_UNIT_TEXT_FILL_FORE_SCHEMECOLOR_INDEX" val="13"/>
  <p:tag name="KSO_WM_UNIT_TEXT_FILL_TYPE" val="1"/>
  <p:tag name="KSO_WM_UNIT_USESOURCEFORMAT_APPLY" val="0"/>
</p:tagLst>
</file>

<file path=ppt/tags/tag453.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10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3658_1*l_h_f*1_1_1"/>
  <p:tag name="KSO_WM_TEMPLATE_CATEGORY" val="diagram"/>
  <p:tag name="KSO_WM_TEMPLATE_INDEX" val="20233658"/>
  <p:tag name="KSO_WM_UNIT_LAYERLEVEL" val="1_1_1"/>
  <p:tag name="KSO_WM_TAG_VERSION" val="3.0"/>
  <p:tag name="KSO_WM_DIAGRAM_MAX_ITEMCNT" val="3"/>
  <p:tag name="KSO_WM_DIAGRAM_MIN_ITEMCNT" val="1"/>
  <p:tag name="KSO_WM_DIAGRAM_VIRTUALLY_FRAME" val="{&quot;height&quot;:356.11614990234375,&quot;width&quot;:395.6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TEXT_FILL_FORE_SCHEMECOLOR_INDEX" val="1"/>
  <p:tag name="KSO_WM_UNIT_TEXT_FILL_TYPE" val="1"/>
  <p:tag name="KSO_WM_UNIT_PRESET_TEXT" val="单击添加文本具体内容，简明地阐述您观点根据需要可酌情增减文字，以便观者准确理解您传达的思想。单击添加文本具体内容，简明扼要地阐述您观点根据需要酌情增减文字，以便观者准确理解理解您传达的思想。单击添加文本具体内容，简明扼要地阐述您观点据需要酌情增减文字，以便观者准确理解理解您传达的思想。"/>
  <p:tag name="KSO_WM_UNIT_TEXT_TYPE" val="1"/>
  <p:tag name="KSO_WM_UNIT_USESOURCEFORMAT_APPLY" val="0"/>
</p:tagLst>
</file>

<file path=ppt/tags/tag454.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3658_1*l_h_a*1_1_1"/>
  <p:tag name="KSO_WM_TEMPLATE_CATEGORY" val="diagram"/>
  <p:tag name="KSO_WM_TEMPLATE_INDEX" val="20233658"/>
  <p:tag name="KSO_WM_UNIT_LAYERLEVEL" val="1_1_1"/>
  <p:tag name="KSO_WM_TAG_VERSION" val="3.0"/>
  <p:tag name="KSO_WM_DIAGRAM_MAX_ITEMCNT" val="3"/>
  <p:tag name="KSO_WM_DIAGRAM_MIN_ITEMCNT" val="1"/>
  <p:tag name="KSO_WM_DIAGRAM_VIRTUALLY_FRAME" val="{&quot;height&quot;:356.11614990234375,&quot;width&quot;:395.6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9"/>
  <p:tag name="KSO_WM_BEAUTIFY_FLAG" val="#wm#"/>
  <p:tag name="KSO_WM_UNIT_TEXT_FILL_FORE_SCHEMECOLOR_INDEX" val="1"/>
  <p:tag name="KSO_WM_UNIT_TEXT_FILL_TYPE" val="1"/>
  <p:tag name="KSO_WM_UNIT_PRESET_TEXT" val="此处添加项标题"/>
  <p:tag name="KSO_WM_UNIT_TEXT_TYPE" val="1"/>
  <p:tag name="KSO_WM_UNIT_USESOURCEFORMAT_APPLY" val="0"/>
</p:tagLst>
</file>

<file path=ppt/tags/tag455.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3658_1*l_h_i*1_1_1"/>
  <p:tag name="KSO_WM_TEMPLATE_CATEGORY" val="diagram"/>
  <p:tag name="KSO_WM_TEMPLATE_INDEX" val="20233658"/>
  <p:tag name="KSO_WM_UNIT_LAYERLEVEL" val="1_1_1"/>
  <p:tag name="KSO_WM_TAG_VERSION" val="3.0"/>
  <p:tag name="KSO_WM_DIAGRAM_MAX_ITEMCNT" val="3"/>
  <p:tag name="KSO_WM_DIAGRAM_MIN_ITEMCNT" val="1"/>
  <p:tag name="KSO_WM_DIAGRAM_VIRTUALLY_FRAME" val="{&quot;height&quot;:356.11614990234375,&quot;width&quot;:395.60000610351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5"/>
  <p:tag name="KSO_WM_UNIT_FILL_FORE_SCHEMECOLOR_INDEX_BRIGHTNESS" val="0"/>
  <p:tag name="KSO_WM_UNIT_USESOURCEFORMAT_APPLY" val="0"/>
</p:tagLst>
</file>

<file path=ppt/tags/tag456.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381.641*348.251"/>
  <p:tag name="KSO_WM_SLIDE_POSITION" val="495.635*131.733"/>
  <p:tag name="KSO_WM_SLIDE_LAYOUT" val="a_l"/>
  <p:tag name="KSO_WM_SLIDE_LAYOUT_CNT" val="1_1"/>
  <p:tag name="KSO_WM_SPECIAL_SOURCE" val="bdnull"/>
  <p:tag name="KSO_WM_DIAGRAM_GROUP_CODE" val="l1-1"/>
  <p:tag name="KSO_WM_SLIDE_DIAGTYPE" val="l"/>
  <p:tag name="KSO_WM_TEMPLATE_INDEX" val="20238586"/>
  <p:tag name="KSO_WM_TEMPLATE_SUBCATEGORY" val="0"/>
  <p:tag name="KSO_WM_SLIDE_INDEX" val="1"/>
  <p:tag name="KSO_WM_TAG_VERSION" val="3.0"/>
  <p:tag name="KSO_WM_SLIDE_ID" val="custom20233212_1"/>
  <p:tag name="KSO_WM_SLIDE_ITEM_CNT" val="3"/>
</p:tagLst>
</file>

<file path=ppt/tags/tag457.xml><?xml version="1.0" encoding="utf-8"?>
<p:tagLst xmlns:p="http://schemas.openxmlformats.org/presentationml/2006/main">
  <p:tag name="KSO_WM_UNIT_VALUE" val="1903*1742"/>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3618_1*d*1"/>
  <p:tag name="KSO_WM_TEMPLATE_CATEGORY" val="custom"/>
  <p:tag name="KSO_WM_TEMPLATE_INDEX" val="20233618"/>
  <p:tag name="KSO_WM_UNIT_LAYERLEVEL" val="1"/>
  <p:tag name="KSO_WM_TAG_VERSION" val="3.0"/>
  <p:tag name="KSO_WM_BEAUTIFY_FLAG" val="#wm#"/>
  <p:tag name="MH_PIC_SOURCE_TYPE" val="generate_slide_ai*VCG211234162566*auto_gallery_ai_v2.0.2.241120_ONLINE*1733187971384_1.11_217072002723-slide-18"/>
  <p:tag name="KSO_WM_UNIT_FILL_FORE_SCHEMECOLOR_INDEX" val="5"/>
  <p:tag name="KSO_WM_UNIT_FILL_TYPE" val="1"/>
  <p:tag name="KSO_WM_UNIT_LINE_FORE_SCHEMECOLOR_INDEX" val="5"/>
  <p:tag name="KSO_WM_UNIT_LINE_FILL_TYPE" val="2"/>
  <p:tag name="KSO_WM_UNIT_USESOURCEFORMAT_APPLY" val="0"/>
</p:tagLst>
</file>

<file path=ppt/tags/tag45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3618_1*a*1"/>
  <p:tag name="KSO_WM_TEMPLATE_CATEGORY" val="custom"/>
  <p:tag name="KSO_WM_TEMPLATE_INDEX" val="20233618"/>
  <p:tag name="KSO_WM_UNIT_LAYERLEVEL" val="1"/>
  <p:tag name="KSO_WM_TAG_VERSION" val="3.0"/>
  <p:tag name="KSO_WM_BEAUTIFY_FLAG" val="#wm#"/>
  <p:tag name="KSO_WM_UNIT_TEXT_TYPE" val="1"/>
  <p:tag name="KSO_WM_UNIT_PRESET_TEXT" val="单击此处添加&#10;标题内容"/>
  <p:tag name="KSO_WM_UNIT_TEXT_FILL_FORE_SCHEMECOLOR_INDEX" val="6"/>
  <p:tag name="KSO_WM_UNIT_USESOURCEFORMAT_APPLY" val="0"/>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3618_1*i*1"/>
  <p:tag name="KSO_WM_TEMPLATE_CATEGORY" val="custom"/>
  <p:tag name="KSO_WM_TEMPLATE_INDEX" val="20233618"/>
  <p:tag name="KSO_WM_UNIT_LAYERLEVEL" val="1"/>
  <p:tag name="KSO_WM_TAG_VERSION" val="3.0"/>
  <p:tag name="KSO_WM_BEAUTIFY_FLAG" val="#wm#"/>
  <p:tag name="KSO_WM_UNIT_FILL_FORE_SCHEMECOLOR_INDEX" val="5"/>
  <p:tag name="KSO_WM_UNIT_TEXT_FILL_FORE_SCHEMECOLOR_INDEX" val="10"/>
  <p:tag name="KSO_WM_UNIT_TEXT_FILL_TYPE" val="1"/>
  <p:tag name="KSO_WM_UNIT_USESOURCEFORMAT_APPLY" val="0"/>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3618_1*i*2"/>
  <p:tag name="KSO_WM_TEMPLATE_CATEGORY" val="custom"/>
  <p:tag name="KSO_WM_TEMPLATE_INDEX" val="20233618"/>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4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diagram20232997_1*l_h_f*1_1_1"/>
  <p:tag name="KSO_WM_TEMPLATE_CATEGORY" val="diagram"/>
  <p:tag name="KSO_WM_TEMPLATE_INDEX" val="20232997"/>
  <p:tag name="KSO_WM_UNIT_LAYERLEVEL" val="1_1_1"/>
  <p:tag name="KSO_WM_TAG_VERSION" val="3.0"/>
  <p:tag name="KSO_WM_DIAGRAM_MAX_ITEMCNT" val="4"/>
  <p:tag name="KSO_WM_DIAGRAM_MIN_ITEMCNT" val="1"/>
  <p:tag name="KSO_WM_DIAGRAM_VIRTUALLY_FRAME" val="{&quot;height&quot;:363.3519592285156,&quot;width&quot;:266.532348632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SUBTYPE" val="a"/>
  <p:tag name="KSO_WM_DIAGRAM_GROUP_CODE" val="l1-1"/>
  <p:tag name="KSO_WM_UNIT_TYPE" val="l_h_f"/>
  <p:tag name="KSO_WM_UNIT_INDEX" val="1_1_1"/>
  <p:tag name="KSO_WM_UNIT_VALUE" val="56"/>
  <p:tag name="KSO_WM_DIAGRAM_VERSION" val="3"/>
  <p:tag name="KSO_WM_DIAGRAM_COLOR_TRICK" val="1"/>
  <p:tag name="KSO_WM_DIAGRAM_COLOR_TEXT_CAN_REMOVE" val="n"/>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
  <p:tag name="KSO_WM_UNIT_USESOURCEFORMAT_APPLY" val="0"/>
</p:tagLst>
</file>

<file path=ppt/tags/tag46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D" val="diagram20232997_1*l_h_a*1_1_1"/>
  <p:tag name="KSO_WM_TEMPLATE_CATEGORY" val="diagram"/>
  <p:tag name="KSO_WM_TEMPLATE_INDEX" val="20232997"/>
  <p:tag name="KSO_WM_UNIT_LAYERLEVEL" val="1_1_1"/>
  <p:tag name="KSO_WM_TAG_VERSION" val="3.0"/>
  <p:tag name="KSO_WM_DIAGRAM_MAX_ITEMCNT" val="4"/>
  <p:tag name="KSO_WM_DIAGRAM_MIN_ITEMCNT" val="1"/>
  <p:tag name="KSO_WM_DIAGRAM_VIRTUALLY_FRAME" val="{&quot;height&quot;:363.3519592285156,&quot;width&quot;:266.5323486328125}"/>
  <p:tag name="KSO_WM_DIAGRAM_COLOR_MATCH_VALUE" val="{&quot;shape&quot;:{&quot;fill&quot;:{&quot;gradient&quot;:[{&quot;brightness&quot;:0,&quot;colorType&quot;:1,&quot;foreColorIndex&quot;:5,&quot;pos&quot;:0,&quot;transparency&quot;:0},{&quot;brightness&quot;:0.4000000059604645,&quot;colorType&quot;:1,&quot;foreColorIndex&quot;:5,&quot;pos&quot;:1,&quot;transparency&quot;:0}],&quot;type&quot;:3},&quot;glow&quot;:{&quot;colorType&quot;:0},&quot;line&quot;:{&quot;type&quot;:0},&quot;shadow&quot;:{&quot;brightness&quot;:0,&quot;colorType&quot;:1,&quot;foreColorIndex&quot;:5,&quot;transparency&quot;:0.7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TEXT_TYPE" val="1"/>
  <p:tag name="KSO_WM_BEAUTIFY_FLAG" val="#wm#"/>
  <p:tag name="KSO_WM_DIAGRAM_GROUP_CODE" val="l1-1"/>
  <p:tag name="KSO_WM_UNIT_TYPE" val="l_h_a"/>
  <p:tag name="KSO_WM_UNIT_INDEX" val="1_1_1"/>
  <p:tag name="KSO_WM_UNIT_VALUE" val="14"/>
  <p:tag name="KSO_WM_DIAGRAM_VERSION" val="3"/>
  <p:tag name="KSO_WM_DIAGRAM_COLOR_TRICK" val="1"/>
  <p:tag name="KSO_WM_DIAGRAM_COLOR_TEXT_CAN_REMOVE" val="n"/>
  <p:tag name="KSO_WM_UNIT_FILL_TYPE" val="3"/>
  <p:tag name="KSO_WM_UNIT_PRESET_TEXT" val="添加标题"/>
  <p:tag name="KSO_WM_UNIT_SHADOW_SCHEMECOLOR_INDEX" val="5"/>
  <p:tag name="KSO_WM_UNIT_USESOURCEFORMAT_APPLY" val="0"/>
</p:tagLst>
</file>

<file path=ppt/tags/tag463.xml><?xml version="1.0" encoding="utf-8"?>
<p:tagLst xmlns:p="http://schemas.openxmlformats.org/presentationml/2006/main">
  <p:tag name="KSO_WM_SLIDE_ID" val="custom20233618_1"/>
  <p:tag name="KSO_WM_TEMPLATE_SUBCATEGORY" val="0"/>
  <p:tag name="KSO_WM_TEMPLATE_MASTER_TYPE" val="0"/>
  <p:tag name="KSO_WM_TEMPLATE_COLOR_TYPE" val="0"/>
  <p:tag name="KSO_WM_SLIDE_TYPE" val="text"/>
  <p:tag name="KSO_WM_SLIDE_SUBTYPE" val="picTxt"/>
  <p:tag name="KSO_WM_SLIDE_ITEM_CNT" val="1"/>
  <p:tag name="KSO_WM_SLIDE_INDEX" val="1"/>
  <p:tag name="KSO_WM_SLIDE_SIZE" val="266.45*141.35"/>
  <p:tag name="KSO_WM_SLIDE_POSITION" val="72.8*324.15"/>
  <p:tag name="KSO_WM_DIAGRAM_GROUP_CODE" val="l1-1"/>
  <p:tag name="KSO_WM_SLIDE_DIAGTYPE" val="l"/>
  <p:tag name="KSO_WM_TAG_VERSION" val="3.0"/>
  <p:tag name="KSO_WM_BEAUTIFY_FLAG" val="#wm#"/>
  <p:tag name="KSO_WM_TEMPLATE_CATEGORY" val="custom"/>
  <p:tag name="KSO_WM_TEMPLATE_INDEX" val="20238586"/>
  <p:tag name="KSO_WM_SLIDE_LAYOUT" val="a_d_l"/>
  <p:tag name="KSO_WM_SLIDE_LAYOUT_CNT" val="1_1_1"/>
</p:tagLst>
</file>

<file path=ppt/tags/tag464.xml><?xml version="1.0" encoding="utf-8"?>
<p:tagLst xmlns:p="http://schemas.openxmlformats.org/presentationml/2006/main">
  <p:tag name="KSO_WM_UNIT_TYPE" val="a"/>
  <p:tag name="KSO_WM_UNIT_INDEX" val="1"/>
  <p:tag name="KSO_WM_BEAUTIFY_FLAG" val="#wm#"/>
  <p:tag name="KSO_WM_TAG_VERSION" val="3.0"/>
  <p:tag name="KSO_WM_UNIT_ID" val="custom20238586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ISCONTENTSTITLE" val="0"/>
  <p:tag name="KSO_WM_UNIT_VALUE" val="10"/>
  <p:tag name="KSO_WM_UNIT_PRESET_TEXT" val="添加章节标题"/>
  <p:tag name="KSO_WM_UNIT_TEXT_TYPE" val="1"/>
</p:tagLst>
</file>

<file path=ppt/tags/tag465.xml><?xml version="1.0" encoding="utf-8"?>
<p:tagLst xmlns:p="http://schemas.openxmlformats.org/presentationml/2006/main">
  <p:tag name="KSO_WM_UNIT_TYPE" val="b"/>
  <p:tag name="KSO_WM_UNIT_INDEX" val="1"/>
  <p:tag name="KSO_WM_BEAUTIFY_FLAG" val="#wm#"/>
  <p:tag name="KSO_WM_TAG_VERSION" val="3.0"/>
  <p:tag name="KSO_WM_UNIT_ID" val="custom20238586_7*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ISCONTENTSTITLE" val="0"/>
  <p:tag name="KSO_WM_UNIT_VALUE" val="20"/>
  <p:tag name="KSO_WM_UNIT_PRESET_TEXT" val="章节副标题"/>
  <p:tag name="KSO_WM_UNIT_TEXT_TYPE" val="1"/>
</p:tagLst>
</file>

<file path=ppt/tags/tag466.xml><?xml version="1.0" encoding="utf-8"?>
<p:tagLst xmlns:p="http://schemas.openxmlformats.org/presentationml/2006/main">
  <p:tag name="KSO_WM_UNIT_TYPE" val="e"/>
  <p:tag name="KSO_WM_UNIT_INDEX" val="1"/>
  <p:tag name="KSO_WM_BEAUTIFY_FLAG" val="#wm#"/>
  <p:tag name="KSO_WM_TAG_VERSION" val="3.0"/>
  <p:tag name="KSO_WM_UNIT_ID" val="custom20238586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VALUE" val="2"/>
</p:tagLst>
</file>

<file path=ppt/tags/tag467.xml><?xml version="1.0" encoding="utf-8"?>
<p:tagLst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586"/>
  <p:tag name="KSO_WM_TEMPLATE_CATEGORY" val="custom"/>
  <p:tag name="KSO_WM_SLIDE_INDEX" val="7"/>
  <p:tag name="KSO_WM_SLIDE_ID" val="custom20238586_7"/>
  <p:tag name="KSO_WM_TEMPLATE_MASTER_TYPE" val="0"/>
  <p:tag name="KSO_WM_SLIDE_LAYOUT" val="a_b_e"/>
  <p:tag name="KSO_WM_SLIDE_LAYOUT_CNT" val="1_1_1"/>
</p:tagLst>
</file>

<file path=ppt/tags/tag468.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n1-1"/>
  <p:tag name="KSO_WM_UNIT_TYPE" val="a"/>
  <p:tag name="KSO_WM_UNIT_INDEX" val="1"/>
  <p:tag name="KSO_WM_UNIT_ID" val="diagram20231636_2*a*1"/>
  <p:tag name="KSO_WM_TEMPLATE_CATEGORY" val="diagram"/>
  <p:tag name="KSO_WM_TEMPLATE_INDEX" val="20231636"/>
  <p:tag name="KSO_WM_UNIT_LAYERLEVEL" val="1"/>
  <p:tag name="KSO_WM_TAG_VERSION" val="3.0"/>
  <p:tag name="KSO_WM_BEAUTIFY_FLAG" val="#wm#"/>
  <p:tag name="KSO_WM_UNIT_TEXT_TYPE" val="1"/>
  <p:tag name="KSO_WM_UNIT_PRESET_TEXT" val="单击此处添加标题"/>
  <p:tag name="KSO_WM_UNIT_TEXT_FILL_FORE_SCHEMECOLOR_INDEX" val="6"/>
  <p:tag name="KSO_WM_UNIT_USESOURCEFORMAT_APPLY" val="0"/>
</p:tagLst>
</file>

<file path=ppt/tags/tag469.xml><?xml version="1.0" encoding="utf-8"?>
<p:tagLst xmlns:p="http://schemas.openxmlformats.org/presentationml/2006/main">
  <p:tag name="KSO_WM_BEAUTIFY_FLAG" val="#wm#"/>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i"/>
  <p:tag name="KSO_WM_UNIT_INDEX" val="1_1_3"/>
  <p:tag name="KSO_WM_UNIT_ID" val="diagram20231636_4*n_h_i*1_1_3"/>
  <p:tag name="KSO_WM_TEMPLATE_CATEGORY" val="diagram"/>
  <p:tag name="KSO_WM_TEMPLATE_INDEX" val="20231636"/>
  <p:tag name="KSO_WM_UNIT_LAYERLEVEL" val="1_1_1"/>
  <p:tag name="KSO_WM_TAG_VERSION" val="3.0"/>
  <p:tag name="KSO_WM_DIAGRAM_VERSION" val="3"/>
  <p:tag name="KSO_WM_DIAGRAM_MAX_ITEMCNT" val="6"/>
  <p:tag name="KSO_WM_DIAGRAM_MIN_ITEMCNT" val="2"/>
  <p:tag name="KSO_WM_DIAGRAM_VIRTUALLY_FRAME" val="{&quot;height&quot;:351.6748962402344,&quot;width&quot;:853.7556762695312}"/>
  <p:tag name="KSO_WM_DIAGRAM_COLOR_MATCH_VALUE" val="{&quot;shape&quot;:{&quot;fill&quot;:{&quot;solid&quot;:{&quot;brightness&quot;:0.699999988079071,&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7"/>
  <p:tag name="KSO_WM_UNIT_TEXT_FILL_FORE_SCHEMECOLOR_INDEX" val="13"/>
  <p:tag name="KSO_WM_UNIT_TEXT_FILL_TYPE" val="1"/>
  <p:tag name="KSO_WM_UNIT_USESOURCEFORMAT_APPLY" val="0"/>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36_4*n_h_a*1_1_1"/>
  <p:tag name="KSO_WM_TEMPLATE_CATEGORY" val="diagram"/>
  <p:tag name="KSO_WM_TEMPLATE_INDEX" val="20231636"/>
  <p:tag name="KSO_WM_UNIT_LAYERLEVEL" val="1_1_1"/>
  <p:tag name="KSO_WM_TAG_VERSION" val="3.0"/>
  <p:tag name="KSO_WM_DIAGRAM_GROUP_CODE" val="n1-1"/>
  <p:tag name="KSO_WM_UNIT_TYPE" val="n_h_a"/>
  <p:tag name="KSO_WM_UNIT_INDEX" val="1_1_1"/>
  <p:tag name="KSO_WM_UNIT_ISCONTENTSTITLE" val="0"/>
  <p:tag name="KSO_WM_UNIT_ISNUMDGMTITLE" val="0"/>
  <p:tag name="KSO_WM_UNIT_NOCLEAR" val="0"/>
  <p:tag name="KSO_WM_DIAGRAM_VERSION" val="3"/>
  <p:tag name="KSO_WM_DIAGRAM_COLOR_TRICK" val="1"/>
  <p:tag name="KSO_WM_DIAGRAM_COLOR_TEXT_CAN_REMOVE" val="n"/>
  <p:tag name="KSO_WM_DIAGRAM_MAX_ITEMCNT" val="6"/>
  <p:tag name="KSO_WM_DIAGRAM_MIN_ITEMCNT" val="2"/>
  <p:tag name="KSO_WM_DIAGRAM_VIRTUALLY_FRAME" val="{&quot;height&quot;:351.6748962402344,&quot;width&quot;:853.755676269531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3"/>
  <p:tag name="KSO_WM_UNIT_TEXT_TYPE" val="1"/>
  <p:tag name="KSO_WM_UNIT_PRESET_TEXT" val="添加项标题"/>
  <p:tag name="KSO_WM_UNIT_LINE_FORE_SCHEMECOLOR_INDEX" val="5"/>
  <p:tag name="KSO_WM_UNIT_TEXT_FILL_FORE_SCHEMECOLOR_INDEX" val="1"/>
  <p:tag name="KSO_WM_UNIT_TEXT_FILL_TYPE" val="1"/>
  <p:tag name="KSO_WM_UNIT_LINE_FILL_TYPE" val="2"/>
  <p:tag name="KSO_WM_UNIT_USESOURCEFORMAT_APPLY" val="0"/>
</p:tagLst>
</file>

<file path=ppt/tags/tag4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36_4*n_h_h_f*1_2_5_1"/>
  <p:tag name="KSO_WM_TEMPLATE_CATEGORY" val="diagram"/>
  <p:tag name="KSO_WM_TEMPLATE_INDEX" val="20231636"/>
  <p:tag name="KSO_WM_UNIT_LAYERLEVEL" val="1_1_1_1"/>
  <p:tag name="KSO_WM_TAG_VERSION" val="3.0"/>
  <p:tag name="KSO_WM_DIAGRAM_VERSION" val="3"/>
  <p:tag name="KSO_WM_DIAGRAM_COLOR_TRICK" val="1"/>
  <p:tag name="KSO_WM_DIAGRAM_COLOR_TEXT_CAN_REMOVE" val="n"/>
  <p:tag name="KSO_WM_UNIT_SUBTYPE" val="a"/>
  <p:tag name="KSO_WM_UNIT_NOCLEAR" val="0"/>
  <p:tag name="KSO_WM_UNIT_VALUE" val="102"/>
  <p:tag name="KSO_WM_DIAGRAM_GROUP_CODE" val="n1-1"/>
  <p:tag name="KSO_WM_UNIT_TYPE" val="n_h_h_f"/>
  <p:tag name="KSO_WM_UNIT_INDEX" val="1_2_5_1"/>
  <p:tag name="KSO_WM_DIAGRAM_MAX_ITEMCNT" val="6"/>
  <p:tag name="KSO_WM_DIAGRAM_MIN_ITEMCNT" val="2"/>
  <p:tag name="KSO_WM_DIAGRAM_VIRTUALLY_FRAME" val="{&quot;height&quot;:351.6748962402344,&quot;width&quot;:853.7556762695312}"/>
  <p:tag name="KSO_WM_DIAGRAM_COLOR_MATCH_VALUE" val="{&quot;shape&quot;:{&quot;fill&quot;:{&quot;type&quot;:0},&quot;glow&quot;:{&quot;colorType&quot;:0},&quot;line&quot;:{&quot;gradient&quot;:[{&quot;brightness&quot;:0.800000011920929,&quot;colorType&quot;:1,&quot;foreColorIndex&quot;:6,&quot;pos&quot;:1,&quot;transparency&quot;:1},{&quot;brightness&quot;:0,&quot;colorType&quot;:1,&quot;foreColorIndex&quot;:5,&quot;pos&quot;:0.019999999552965164,&quot;transparency&quot;:0}],&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TYPE" val="1"/>
  <p:tag name="KSO_WM_UNIT_PRESET_TEXT" val="单击此处输入你的项正文，文字是您思想的提炼，请尽量言简意赅的阐述观点"/>
  <p:tag name="KSO_WM_UNIT_TEXT_FILL_FORE_SCHEMECOLOR_INDEX" val="1"/>
  <p:tag name="KSO_WM_UNIT_TEXT_FILL_TYPE" val="1"/>
  <p:tag name="KSO_WM_UNIT_LINE_FORE_SCHEMECOLOR_INDEX" val="5"/>
  <p:tag name="KSO_WM_UNIT_USESOURCEFORMAT_APPLY" val="0"/>
</p:tagLst>
</file>

<file path=ppt/tags/tag4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36_4*n_h_h_f*1_2_3_1"/>
  <p:tag name="KSO_WM_TEMPLATE_CATEGORY" val="diagram"/>
  <p:tag name="KSO_WM_TEMPLATE_INDEX" val="20231636"/>
  <p:tag name="KSO_WM_UNIT_LAYERLEVEL" val="1_1_1_1"/>
  <p:tag name="KSO_WM_TAG_VERSION" val="3.0"/>
  <p:tag name="KSO_WM_DIAGRAM_VERSION" val="3"/>
  <p:tag name="KSO_WM_DIAGRAM_COLOR_TRICK" val="1"/>
  <p:tag name="KSO_WM_DIAGRAM_COLOR_TEXT_CAN_REMOVE" val="n"/>
  <p:tag name="KSO_WM_UNIT_SUBTYPE" val="a"/>
  <p:tag name="KSO_WM_UNIT_NOCLEAR" val="0"/>
  <p:tag name="KSO_WM_UNIT_VALUE" val="80"/>
  <p:tag name="KSO_WM_DIAGRAM_GROUP_CODE" val="n1-1"/>
  <p:tag name="KSO_WM_UNIT_TYPE" val="n_h_h_f"/>
  <p:tag name="KSO_WM_UNIT_INDEX" val="1_2_3_1"/>
  <p:tag name="KSO_WM_DIAGRAM_MAX_ITEMCNT" val="6"/>
  <p:tag name="KSO_WM_DIAGRAM_MIN_ITEMCNT" val="2"/>
  <p:tag name="KSO_WM_DIAGRAM_VIRTUALLY_FRAME" val="{&quot;height&quot;:351.6748962402344,&quot;width&quot;:853.7556762695312}"/>
  <p:tag name="KSO_WM_DIAGRAM_COLOR_MATCH_VALUE" val="{&quot;shape&quot;:{&quot;fill&quot;:{&quot;type&quot;:0},&quot;glow&quot;:{&quot;colorType&quot;:0},&quot;line&quot;:{&quot;gradient&quot;:[{&quot;brightness&quot;:0.800000011920929,&quot;colorType&quot;:1,&quot;foreColorIndex&quot;:6,&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TYPE" val="1"/>
  <p:tag name="KSO_WM_UNIT_PRESET_TEXT" val="单击此处输入你的项正文，文字是您思想的提炼，请尽量言简意赅的阐述观点"/>
  <p:tag name="KSO_WM_UNIT_TEXT_FILL_FORE_SCHEMECOLOR_INDEX" val="1"/>
  <p:tag name="KSO_WM_UNIT_TEXT_FILL_TYPE" val="1"/>
  <p:tag name="KSO_WM_UNIT_LINE_FORE_SCHEMECOLOR_INDEX" val="5"/>
  <p:tag name="KSO_WM_UNIT_USESOURCEFORMAT_APPLY" val="0"/>
</p:tagLst>
</file>

<file path=ppt/tags/tag4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36_4*n_h_h_f*1_2_1_1"/>
  <p:tag name="KSO_WM_TEMPLATE_CATEGORY" val="diagram"/>
  <p:tag name="KSO_WM_TEMPLATE_INDEX" val="20231636"/>
  <p:tag name="KSO_WM_UNIT_LAYERLEVEL" val="1_1_1_1"/>
  <p:tag name="KSO_WM_TAG_VERSION" val="3.0"/>
  <p:tag name="KSO_WM_DIAGRAM_VERSION" val="3"/>
  <p:tag name="KSO_WM_DIAGRAM_COLOR_TRICK" val="1"/>
  <p:tag name="KSO_WM_DIAGRAM_COLOR_TEXT_CAN_REMOVE" val="n"/>
  <p:tag name="KSO_WM_UNIT_SUBTYPE" val="a"/>
  <p:tag name="KSO_WM_UNIT_NOCLEAR" val="0"/>
  <p:tag name="KSO_WM_UNIT_VALUE" val="80"/>
  <p:tag name="KSO_WM_DIAGRAM_GROUP_CODE" val="n1-1"/>
  <p:tag name="KSO_WM_UNIT_TYPE" val="n_h_h_f"/>
  <p:tag name="KSO_WM_UNIT_INDEX" val="1_2_1_1"/>
  <p:tag name="KSO_WM_DIAGRAM_MAX_ITEMCNT" val="6"/>
  <p:tag name="KSO_WM_DIAGRAM_MIN_ITEMCNT" val="2"/>
  <p:tag name="KSO_WM_DIAGRAM_VIRTUALLY_FRAME" val="{&quot;height&quot;:351.6748962402344,&quot;width&quot;:853.7556762695312}"/>
  <p:tag name="KSO_WM_DIAGRAM_COLOR_MATCH_VALUE" val="{&quot;shape&quot;:{&quot;fill&quot;:{&quot;type&quot;:0},&quot;glow&quot;:{&quot;colorType&quot;:0},&quot;line&quot;:{&quot;gradient&quot;:[{&quot;brightness&quot;:0.800000011920929,&quot;colorType&quot;:1,&quot;foreColorIndex&quot;:6,&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TYPE" val="1"/>
  <p:tag name="KSO_WM_UNIT_PRESET_TEXT" val="单击此处输入你的项正文，文字是您思想的提炼，请尽量言简意赅的阐述观点"/>
  <p:tag name="KSO_WM_UNIT_TEXT_FILL_FORE_SCHEMECOLOR_INDEX" val="1"/>
  <p:tag name="KSO_WM_UNIT_TEXT_FILL_TYPE" val="1"/>
  <p:tag name="KSO_WM_UNIT_LINE_FORE_SCHEMECOLOR_INDEX" val="5"/>
  <p:tag name="KSO_WM_UNIT_USESOURCEFORMAT_APPLY" val="0"/>
</p:tagLst>
</file>

<file path=ppt/tags/tag4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36_4*n_h_h_f*1_2_2_1"/>
  <p:tag name="KSO_WM_TEMPLATE_CATEGORY" val="diagram"/>
  <p:tag name="KSO_WM_TEMPLATE_INDEX" val="20231636"/>
  <p:tag name="KSO_WM_UNIT_LAYERLEVEL" val="1_1_1_1"/>
  <p:tag name="KSO_WM_TAG_VERSION" val="3.0"/>
  <p:tag name="KSO_WM_DIAGRAM_VERSION" val="3"/>
  <p:tag name="KSO_WM_DIAGRAM_COLOR_TRICK" val="1"/>
  <p:tag name="KSO_WM_DIAGRAM_COLOR_TEXT_CAN_REMOVE" val="n"/>
  <p:tag name="KSO_WM_UNIT_SUBTYPE" val="a"/>
  <p:tag name="KSO_WM_UNIT_NOCLEAR" val="0"/>
  <p:tag name="KSO_WM_UNIT_VALUE" val="70"/>
  <p:tag name="KSO_WM_DIAGRAM_GROUP_CODE" val="n1-1"/>
  <p:tag name="KSO_WM_UNIT_TYPE" val="n_h_h_f"/>
  <p:tag name="KSO_WM_UNIT_INDEX" val="1_2_2_1"/>
  <p:tag name="KSO_WM_DIAGRAM_MAX_ITEMCNT" val="6"/>
  <p:tag name="KSO_WM_DIAGRAM_MIN_ITEMCNT" val="2"/>
  <p:tag name="KSO_WM_DIAGRAM_VIRTUALLY_FRAME" val="{&quot;height&quot;:351.6748962402344,&quot;width&quot;:853.7556762695312}"/>
  <p:tag name="KSO_WM_DIAGRAM_COLOR_MATCH_VALUE" val="{&quot;shape&quot;:{&quot;fill&quot;:{&quot;type&quot;:0},&quot;glow&quot;:{&quot;colorType&quot;:0},&quot;line&quot;:{&quot;gradient&quot;:[{&quot;brightness&quot;:0.800000011920929,&quot;colorType&quot;:1,&quot;foreColorIndex&quot;:6,&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TYPE" val="1"/>
  <p:tag name="KSO_WM_UNIT_PRESET_TEXT" val="单击此处输入你的项正文，文字是您思想的提炼，请言简意赅的阐述观点"/>
  <p:tag name="KSO_WM_UNIT_TEXT_FILL_FORE_SCHEMECOLOR_INDEX" val="1"/>
  <p:tag name="KSO_WM_UNIT_TEXT_FILL_TYPE" val="1"/>
  <p:tag name="KSO_WM_UNIT_LINE_FORE_SCHEMECOLOR_INDEX" val="5"/>
  <p:tag name="KSO_WM_UNIT_USESOURCEFORMAT_APPLY" val="0"/>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1_1"/>
  <p:tag name="KSO_WM_UNIT_ID" val="diagram20231636_4*n_h_h_i*1_2_1_1"/>
  <p:tag name="KSO_WM_TEMPLATE_CATEGORY" val="diagram"/>
  <p:tag name="KSO_WM_TEMPLATE_INDEX" val="20231636"/>
  <p:tag name="KSO_WM_UNIT_LAYERLEVEL" val="1_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51.6748962402344,&quot;width&quot;:853.755676269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3_1"/>
  <p:tag name="KSO_WM_UNIT_ID" val="diagram20231636_4*n_h_h_i*1_2_3_1"/>
  <p:tag name="KSO_WM_TEMPLATE_CATEGORY" val="diagram"/>
  <p:tag name="KSO_WM_TEMPLATE_INDEX" val="20231636"/>
  <p:tag name="KSO_WM_UNIT_LAYERLEVEL" val="1_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51.6748962402344,&quot;width&quot;:853.755676269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2_1"/>
  <p:tag name="KSO_WM_UNIT_ID" val="diagram20231636_4*n_h_h_i*1_2_2_1"/>
  <p:tag name="KSO_WM_TEMPLATE_CATEGORY" val="diagram"/>
  <p:tag name="KSO_WM_TEMPLATE_INDEX" val="20231636"/>
  <p:tag name="KSO_WM_UNIT_LAYERLEVEL" val="1_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51.6748962402344,&quot;width&quot;:853.755676269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47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36_4*n_h_h_f*1_2_4_1"/>
  <p:tag name="KSO_WM_TEMPLATE_CATEGORY" val="diagram"/>
  <p:tag name="KSO_WM_TEMPLATE_INDEX" val="20231636"/>
  <p:tag name="KSO_WM_UNIT_LAYERLEVEL" val="1_1_1_1"/>
  <p:tag name="KSO_WM_TAG_VERSION" val="3.0"/>
  <p:tag name="KSO_WM_DIAGRAM_VERSION" val="3"/>
  <p:tag name="KSO_WM_DIAGRAM_COLOR_TRICK" val="1"/>
  <p:tag name="KSO_WM_DIAGRAM_COLOR_TEXT_CAN_REMOVE" val="n"/>
  <p:tag name="KSO_WM_UNIT_SUBTYPE" val="a"/>
  <p:tag name="KSO_WM_UNIT_NOCLEAR" val="0"/>
  <p:tag name="KSO_WM_UNIT_VALUE" val="108"/>
  <p:tag name="KSO_WM_DIAGRAM_GROUP_CODE" val="n1-1"/>
  <p:tag name="KSO_WM_UNIT_TYPE" val="n_h_h_f"/>
  <p:tag name="KSO_WM_UNIT_INDEX" val="1_2_4_1"/>
  <p:tag name="KSO_WM_DIAGRAM_MAX_ITEMCNT" val="6"/>
  <p:tag name="KSO_WM_DIAGRAM_MIN_ITEMCNT" val="2"/>
  <p:tag name="KSO_WM_DIAGRAM_VIRTUALLY_FRAME" val="{&quot;height&quot;:351.6748962402344,&quot;width&quot;:853.7556762695312}"/>
  <p:tag name="KSO_WM_DIAGRAM_COLOR_MATCH_VALUE" val="{&quot;shape&quot;:{&quot;fill&quot;:{&quot;type&quot;:0},&quot;glow&quot;:{&quot;colorType&quot;:0},&quot;line&quot;:{&quot;gradient&quot;:[{&quot;brightness&quot;:0.800000011920929,&quot;colorType&quot;:1,&quot;foreColorIndex&quot;:6,&quot;pos&quot;:1,&quot;transparency&quot;:1},{&quot;brightness&quot;:0,&quot;colorType&quot;:1,&quot;foreColorIndex&quot;:5,&quot;pos&quot;:0.019999999552965164,&quot;transparency&quot;:0}],&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TYPE" val="1"/>
  <p:tag name="KSO_WM_UNIT_PRESET_TEXT" val="单击此处输入你的项正文，文字是您思想的提炼，请尽量言简意赅的阐述观点"/>
  <p:tag name="KSO_WM_UNIT_TEXT_FILL_FORE_SCHEMECOLOR_INDEX" val="1"/>
  <p:tag name="KSO_WM_UNIT_TEXT_FILL_TYPE" val="1"/>
  <p:tag name="KSO_WM_UNIT_LINE_FORE_SCHEMECOLOR_INDEX" val="5"/>
  <p:tag name="KSO_WM_UNIT_USESOURCEFORMAT_APPLY" val="0"/>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4_1"/>
  <p:tag name="KSO_WM_UNIT_ID" val="diagram20231636_4*n_h_h_i*1_2_4_1"/>
  <p:tag name="KSO_WM_TEMPLATE_CATEGORY" val="diagram"/>
  <p:tag name="KSO_WM_TEMPLATE_INDEX" val="20231636"/>
  <p:tag name="KSO_WM_UNIT_LAYERLEVEL" val="1_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51.6748962402344,&quot;width&quot;:853.755676269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5_1"/>
  <p:tag name="KSO_WM_UNIT_ID" val="diagram20231636_4*n_h_h_i*1_2_5_1"/>
  <p:tag name="KSO_WM_TEMPLATE_CATEGORY" val="diagram"/>
  <p:tag name="KSO_WM_TEMPLATE_INDEX" val="20231636"/>
  <p:tag name="KSO_WM_UNIT_LAYERLEVEL" val="1_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51.6748962402344,&quot;width&quot;:853.755676269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481.xml><?xml version="1.0" encoding="utf-8"?>
<p:tagLst xmlns:p="http://schemas.openxmlformats.org/presentationml/2006/main">
  <p:tag name="KSO_WM_SLIDE_ID" val="diagram20231636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custom"/>
  <p:tag name="KSO_WM_TEMPLATE_INDEX" val="20238586"/>
  <p:tag name="KSO_WM_SLIDE_TYPE" val="text"/>
  <p:tag name="KSO_WM_SLIDE_SUBTYPE" val="diag"/>
  <p:tag name="KSO_WM_SLIDE_SIZE" val="851.507*346.68"/>
  <p:tag name="KSO_WM_SLIDE_POSITION" val="55.1157*132.359"/>
  <p:tag name="KSO_WM_SLIDE_LAYOUT" val="a_n"/>
  <p:tag name="KSO_WM_SLIDE_LAYOUT_CNT" val="1_1"/>
  <p:tag name="KSO_WM_SPECIAL_SOURCE" val="bdnull"/>
  <p:tag name="KSO_WM_DIAGRAM_GROUP_CODE" val="n1-1"/>
  <p:tag name="KSO_WM_SLIDE_DIAGTYPE" val="n"/>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74_1*a*1"/>
  <p:tag name="KSO_WM_TEMPLATE_CATEGORY" val="diagram"/>
  <p:tag name="KSO_WM_TEMPLATE_INDEX" val="20233174"/>
  <p:tag name="KSO_WM_UNIT_LAYERLEVEL" val="1"/>
  <p:tag name="KSO_WM_TAG_VERSION" val="3.0"/>
  <p:tag name="KSO_WM_BEAUTIFY_FLAG" val="#wm#"/>
  <p:tag name="KSO_WM_UNIT_ISCONTENTSTITLE" val="0"/>
  <p:tag name="KSO_WM_UNIT_ISNUMDGMTITLE" val="0"/>
  <p:tag name="KSO_WM_UNIT_NOCLEAR" val="0"/>
  <p:tag name="KSO_WM_DIAGRAM_GROUP_CODE" val="n1-1"/>
  <p:tag name="KSO_WM_UNIT_TYPE" val="a"/>
  <p:tag name="KSO_WM_UNIT_INDEX" val="1"/>
  <p:tag name="KSO_WM_UNIT_VALUE" val="29"/>
  <p:tag name="KSO_WM_UNIT_PRESET_TEXT" val="单击此处添加标题"/>
  <p:tag name="KSO_WM_UNIT_TEXT_TYPE" val="1"/>
  <p:tag name="KSO_WM_UNIT_TEXT_FILL_FORE_SCHEMECOLOR_INDEX" val="6"/>
  <p:tag name="KSO_WM_UNIT_USESOURCEFORMAT_APPLY" val="0"/>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20233174_1*n_h_h_i*1_2_4_1"/>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gradient&quot;:[{&quot;brightness&quot;:0,&quot;colorType&quot;:1,&quot;foreColorIndex&quot;:5,&quot;pos&quot;:0,&quot;transparency&quot;:0.6800000071525574},{&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0"/>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3"/>
  <p:tag name="KSO_WM_UNIT_ID" val="diagram20233174_1*n_h_h_i*1_2_2_3"/>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gradient&quot;:[{&quot;brightness&quot;:0,&quot;colorType&quot;:1,&quot;foreColorIndex&quot;:5,&quot;pos&quot;:0,&quot;transparency&quot;:0.6800000071525574},{&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0"/>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20233174_1*n_h_h_i*1_2_5_2"/>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gradient&quot;:[{&quot;brightness&quot;:0,&quot;colorType&quot;:1,&quot;foreColorIndex&quot;:5,&quot;pos&quot;:0,&quot;transparency&quot;:0.6800000071525574},{&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0"/>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4"/>
  <p:tag name="KSO_WM_UNIT_ID" val="diagram20233174_1*n_h_h_i*1_2_1_4"/>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gradient&quot;:[{&quot;brightness&quot;:0,&quot;colorType&quot;:1,&quot;foreColorIndex&quot;:5,&quot;pos&quot;:0,&quot;transparency&quot;:0.6800000071525574},{&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0"/>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233174_1*n_h_h_i*1_2_3_1"/>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gradient&quot;:[{&quot;brightness&quot;:0,&quot;colorType&quot;:1,&quot;foreColorIndex&quot;:5,&quot;pos&quot;:0,&quot;transparency&quot;:0.6800000071525574},{&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2"/>
  <p:tag name="KSO_WM_UNIT_TEXT_FILL_TYPE" val="1"/>
  <p:tag name="KSO_WM_UNIT_USESOURCEFORMAT_APPLY" val="0"/>
</p:tagLst>
</file>

<file path=ppt/tags/tag48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3174_1*n_h_h_f*1_2_1_1"/>
  <p:tag name="KSO_WM_TEMPLATE_CATEGORY" val="diagram"/>
  <p:tag name="KSO_WM_TEMPLATE_INDEX" val="20233174"/>
  <p:tag name="KSO_WM_UNIT_LAYERLEVEL" val="1_1_1_1"/>
  <p:tag name="KSO_WM_TAG_VERSION" val="3.0"/>
  <p:tag name="KSO_WM_BEAUTIFY_FLAG" val="#wm#"/>
  <p:tag name="KSO_WM_UNIT_TEXT_FILL_FORE_SCHEMECOLOR_INDEX_BRIGHTNESS" val="0.15"/>
  <p:tag name="KSO_WM_DIAGRAM_GROUP_CODE" val="n1-1"/>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智能图形项正文，文字是您思想的提炼，请尽量言简意赅的阐述观点。单击此处输入你的智能图形项正文，文字是您思想的提炼。单击此处输入你的智能图形项正文，文字是"/>
  <p:tag name="KSO_WM_UNIT_TEXT_FILL_FORE_SCHEMECOLOR_INDEX" val="1"/>
  <p:tag name="KSO_WM_UNIT_TEXT_FILL_TYPE" val="1"/>
  <p:tag name="KSO_WM_UNIT_TEXT_TYPE" val="1"/>
  <p:tag name="KSO_WM_UNIT_USESOURCEFORMAT_APPLY" val="0"/>
</p:tagLst>
</file>

<file path=ppt/tags/tag48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3174_1*n_h_h_f*1_2_2_1"/>
  <p:tag name="KSO_WM_TEMPLATE_CATEGORY" val="diagram"/>
  <p:tag name="KSO_WM_TEMPLATE_INDEX" val="20233174"/>
  <p:tag name="KSO_WM_UNIT_LAYERLEVEL" val="1_1_1_1"/>
  <p:tag name="KSO_WM_TAG_VERSION" val="3.0"/>
  <p:tag name="KSO_WM_BEAUTIFY_FLAG" val="#wm#"/>
  <p:tag name="KSO_WM_UNIT_TEXT_FILL_FORE_SCHEMECOLOR_INDEX_BRIGHTNESS" val="0.15"/>
  <p:tag name="KSO_WM_DIAGRAM_GROUP_CODE" val="n1-1"/>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智能图形项正文，文字是您思想的提炼，请尽量言简意赅的阐述观点。单击此处输入你的智能图形项正文，文字是您思想的提炼。单击此处输入你的智能图形项正文，文字是"/>
  <p:tag name="KSO_WM_UNIT_TEXT_FILL_FORE_SCHEMECOLOR_INDEX" val="1"/>
  <p:tag name="KSO_WM_UNIT_TEXT_FILL_TYPE" val="1"/>
  <p:tag name="KSO_WM_UNIT_TEXT_TYPE" val="1"/>
  <p:tag name="KSO_WM_UNIT_USESOURCEFORMAT_APPLY" val="0"/>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3174_1*n_h_h_f*1_2_3_1"/>
  <p:tag name="KSO_WM_TEMPLATE_CATEGORY" val="diagram"/>
  <p:tag name="KSO_WM_TEMPLATE_INDEX" val="20233174"/>
  <p:tag name="KSO_WM_UNIT_LAYERLEVEL" val="1_1_1_1"/>
  <p:tag name="KSO_WM_TAG_VERSION" val="3.0"/>
  <p:tag name="KSO_WM_BEAUTIFY_FLAG" val="#wm#"/>
  <p:tag name="KSO_WM_UNIT_TEXT_FILL_FORE_SCHEMECOLOR_INDEX_BRIGHTNESS" val="0.15"/>
  <p:tag name="KSO_WM_DIAGRAM_GROUP_CODE" val="n1-1"/>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智能图形项正文，文字是您思想的提炼，请尽量言简意赅的阐述观点。单击此处输入你的智能图形项正文，文字是您思想的提炼。单击此处输入你的智能图形项正文，文字是"/>
  <p:tag name="KSO_WM_UNIT_TEXT_FILL_FORE_SCHEMECOLOR_INDEX" val="1"/>
  <p:tag name="KSO_WM_UNIT_TEXT_FILL_TYPE" val="1"/>
  <p:tag name="KSO_WM_UNIT_TEXT_TYPE" val="1"/>
  <p:tag name="KSO_WM_UNIT_USESOURCEFORMAT_APPLY" val="0"/>
</p:tagLst>
</file>

<file path=ppt/tags/tag49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4_1"/>
  <p:tag name="KSO_WM_UNIT_ID" val="diagram20233174_1*n_h_h_f*1_2_4_1"/>
  <p:tag name="KSO_WM_TEMPLATE_CATEGORY" val="diagram"/>
  <p:tag name="KSO_WM_TEMPLATE_INDEX" val="20233174"/>
  <p:tag name="KSO_WM_UNIT_LAYERLEVEL" val="1_1_1_1"/>
  <p:tag name="KSO_WM_TAG_VERSION" val="3.0"/>
  <p:tag name="KSO_WM_BEAUTIFY_FLAG" val="#wm#"/>
  <p:tag name="KSO_WM_UNIT_TEXT_FILL_FORE_SCHEMECOLOR_INDEX_BRIGHTNESS" val="0.15"/>
  <p:tag name="KSO_WM_DIAGRAM_GROUP_CODE" val="n1-1"/>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智能图形项正文，文字是您思想的提炼，请尽量言简意赅的阐述观点。单击此处输入你的智能图形项正文，文字是您思想的提炼。单击此处输入你的智能图形项正文，文字是"/>
  <p:tag name="KSO_WM_UNIT_TEXT_FILL_FORE_SCHEMECOLOR_INDEX" val="1"/>
  <p:tag name="KSO_WM_UNIT_TEXT_FILL_TYPE" val="1"/>
  <p:tag name="KSO_WM_UNIT_TEXT_TYPE" val="1"/>
  <p:tag name="KSO_WM_UNIT_USESOURCEFORMAT_APPLY" val="0"/>
</p:tagLst>
</file>

<file path=ppt/tags/tag49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5_1"/>
  <p:tag name="KSO_WM_UNIT_ID" val="diagram20233174_1*n_h_h_f*1_2_5_1"/>
  <p:tag name="KSO_WM_TEMPLATE_CATEGORY" val="diagram"/>
  <p:tag name="KSO_WM_TEMPLATE_INDEX" val="20233174"/>
  <p:tag name="KSO_WM_UNIT_LAYERLEVEL" val="1_1_1_1"/>
  <p:tag name="KSO_WM_TAG_VERSION" val="3.0"/>
  <p:tag name="KSO_WM_BEAUTIFY_FLAG" val="#wm#"/>
  <p:tag name="KSO_WM_UNIT_TEXT_FILL_FORE_SCHEMECOLOR_INDEX_BRIGHTNESS" val="0.15"/>
  <p:tag name="KSO_WM_DIAGRAM_GROUP_CODE" val="n1-1"/>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你的智能图形项正文，文字是您思想的提炼，请尽量言简意赅的阐述观点。单击此处输入你的智能图形项正文，文字是您思想的提炼。单击此处输入你的智能图形项正文，文字是"/>
  <p:tag name="KSO_WM_UNIT_TEXT_FILL_FORE_SCHEMECOLOR_INDEX" val="1"/>
  <p:tag name="KSO_WM_UNIT_TEXT_FILL_TYPE" val="1"/>
  <p:tag name="KSO_WM_UNIT_TEXT_TYPE" val="1"/>
  <p:tag name="KSO_WM_UNIT_USESOURCEFORMAT_APPLY" val="0"/>
</p:tagLst>
</file>

<file path=ppt/tags/tag493.xml><?xml version="1.0" encoding="utf-8"?>
<p:tagLst xmlns:p="http://schemas.openxmlformats.org/presentationml/2006/main">
  <p:tag name="KSO_WM_UNIT_ISCONTENTSTITLE" val="0"/>
  <p:tag name="KSO_WM_UNIT_ISNUMDGMTITLE" val="0"/>
  <p:tag name="KSO_WM_UNIT_NOCLEAR" val="0"/>
  <p:tag name="KSO_WM_UNIT_VALUE" val="20"/>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233174_1*n_h_a*1_1_1"/>
  <p:tag name="KSO_WM_TEMPLATE_CATEGORY" val="diagram"/>
  <p:tag name="KSO_WM_TEMPLATE_INDEX" val="20233174"/>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此处输入标题"/>
  <p:tag name="KSO_WM_UNIT_TEXT_FILL_FORE_SCHEMECOLOR_INDEX" val="1"/>
  <p:tag name="KSO_WM_UNIT_TEXT_FILL_TYPE" val="1"/>
  <p:tag name="KSO_WM_UNIT_TEXT_TYPE" val="1"/>
  <p:tag name="KSO_WM_UNIT_USESOURCEFORMAT_APPLY" val="0"/>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233174_1*n_h_h_i*1_2_1_1"/>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20233174_1*n_h_h_i*1_2_1_2"/>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3"/>
  <p:tag name="KSO_WM_UNIT_ID" val="diagram20233174_1*n_h_h_i*1_2_5_3"/>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4"/>
  <p:tag name="KSO_WM_UNIT_ID" val="diagram20233174_1*n_h_h_i*1_2_4_4"/>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4"/>
  <p:tag name="KSO_WM_UNIT_ID" val="diagram20233174_1*n_h_h_i*1_2_5_4"/>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3"/>
  <p:tag name="KSO_WM_UNIT_ID" val="diagram20233174_1*n_h_h_i*1_2_4_3"/>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3"/>
  <p:tag name="KSO_WM_UNIT_ID" val="diagram20233174_1*n_h_h_i*1_2_3_3"/>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4"/>
  <p:tag name="KSO_WM_UNIT_ID" val="diagram20233174_1*n_h_h_i*1_2_3_4"/>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13"/>
  <p:tag name="KSO_WM_UNIT_TEXT_FILL_TYPE" val="1"/>
  <p:tag name="KSO_WM_UNIT_USESOURCEFORMAT_APPLY" val="0"/>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233174_1*n_h_h_i*1_2_2_1"/>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4"/>
  <p:tag name="KSO_WM_UNIT_ID" val="diagram20233174_1*n_h_h_i*1_2_2_4"/>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1_3"/>
  <p:tag name="KSO_WM_UNIT_ID" val="diagram20233174_1*n_h_h_i*1_2_1_3"/>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2_2"/>
  <p:tag name="KSO_WM_UNIT_ID" val="diagram20233174_1*n_h_h_i*1_2_2_2"/>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3_2"/>
  <p:tag name="KSO_WM_UNIT_ID" val="diagram20233174_1*n_h_h_i*1_2_3_2"/>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4_2"/>
  <p:tag name="KSO_WM_UNIT_ID" val="diagram20233174_1*n_h_h_i*1_2_4_2"/>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5_1"/>
  <p:tag name="KSO_WM_UNIT_ID" val="diagram20233174_1*n_h_h_i*1_2_5_1"/>
  <p:tag name="KSO_WM_TEMPLATE_CATEGORY" val="diagram"/>
  <p:tag name="KSO_WM_TEMPLATE_INDEX" val="20233174"/>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5"/>
  <p:tag name="KSO_WM_DIAGRAM_VIRTUALLY_FRAME" val="{&quot;height&quot;:375.6225891113281,&quot;width&quot;:777.92565917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509.xml><?xml version="1.0" encoding="utf-8"?>
<p:tagLst xmlns:p="http://schemas.openxmlformats.org/presentationml/2006/main">
  <p:tag name="KSO_WM_SLIDE_ID" val="diagram20233174_1"/>
  <p:tag name="KSO_WM_TEMPLATE_SUBCATEGORY" val="0"/>
  <p:tag name="KSO_WM_TEMPLATE_MASTER_TYPE" val="0"/>
  <p:tag name="KSO_WM_TEMPLATE_COLOR_TYPE" val="0"/>
  <p:tag name="KSO_WM_SLIDE_ITEM_CNT" val="5"/>
  <p:tag name="KSO_WM_SLIDE_INDEX" val="1"/>
  <p:tag name="KSO_WM_TAG_VERSION" val="3.0"/>
  <p:tag name="KSO_WM_BEAUTIFY_FLAG" val="#wm#"/>
  <p:tag name="KSO_WM_TEMPLATE_CATEGORY" val="custom"/>
  <p:tag name="KSO_WM_TEMPLATE_INDEX" val="20238586"/>
  <p:tag name="KSO_WM_SLIDE_TYPE" val="text"/>
  <p:tag name="KSO_WM_SLIDE_SUBTYPE" val="diag"/>
  <p:tag name="KSO_WM_SLIDE_SIZE" val="775.477*341.561"/>
  <p:tag name="KSO_WM_SLIDE_POSITION" val="92.3083*107"/>
  <p:tag name="KSO_WM_SLIDE_LAYOUT" val="a_n"/>
  <p:tag name="KSO_WM_SLIDE_LAYOUT_CNT" val="1_1"/>
  <p:tag name="KSO_WM_SPECIAL_SOURCE" val="bdnull"/>
  <p:tag name="KSO_WM_DIAGRAM_GROUP_CODE" val="n1-1"/>
  <p:tag name="KSO_WM_SLIDE_DIAGTYPE" val="n"/>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UNIT_TYPE" val="a"/>
  <p:tag name="KSO_WM_UNIT_INDEX" val="1"/>
  <p:tag name="KSO_WM_BEAUTIFY_FLAG" val="#wm#"/>
  <p:tag name="KSO_WM_TAG_VERSION" val="3.0"/>
  <p:tag name="KSO_WM_UNIT_ID" val="custom20238586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ISCONTENTSTITLE" val="0"/>
  <p:tag name="KSO_WM_UNIT_VALUE" val="10"/>
  <p:tag name="KSO_WM_UNIT_PRESET_TEXT" val="添加章节标题"/>
  <p:tag name="KSO_WM_UNIT_TEXT_TYPE" val="1"/>
</p:tagLst>
</file>

<file path=ppt/tags/tag511.xml><?xml version="1.0" encoding="utf-8"?>
<p:tagLst xmlns:p="http://schemas.openxmlformats.org/presentationml/2006/main">
  <p:tag name="KSO_WM_UNIT_TYPE" val="b"/>
  <p:tag name="KSO_WM_UNIT_INDEX" val="1"/>
  <p:tag name="KSO_WM_BEAUTIFY_FLAG" val="#wm#"/>
  <p:tag name="KSO_WM_TAG_VERSION" val="3.0"/>
  <p:tag name="KSO_WM_UNIT_ID" val="custom20238586_7*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ISCONTENTSTITLE" val="0"/>
  <p:tag name="KSO_WM_UNIT_VALUE" val="20"/>
  <p:tag name="KSO_WM_UNIT_PRESET_TEXT" val="章节副标题"/>
  <p:tag name="KSO_WM_UNIT_TEXT_TYPE" val="1"/>
</p:tagLst>
</file>

<file path=ppt/tags/tag512.xml><?xml version="1.0" encoding="utf-8"?>
<p:tagLst xmlns:p="http://schemas.openxmlformats.org/presentationml/2006/main">
  <p:tag name="KSO_WM_UNIT_TYPE" val="e"/>
  <p:tag name="KSO_WM_UNIT_INDEX" val="1"/>
  <p:tag name="KSO_WM_BEAUTIFY_FLAG" val="#wm#"/>
  <p:tag name="KSO_WM_TAG_VERSION" val="3.0"/>
  <p:tag name="KSO_WM_UNIT_ID" val="custom20238586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VALUE" val="2"/>
</p:tagLst>
</file>

<file path=ppt/tags/tag513.xml><?xml version="1.0" encoding="utf-8"?>
<p:tagLst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586"/>
  <p:tag name="KSO_WM_TEMPLATE_CATEGORY" val="custom"/>
  <p:tag name="KSO_WM_SLIDE_INDEX" val="7"/>
  <p:tag name="KSO_WM_SLIDE_ID" val="custom20238586_7"/>
  <p:tag name="KSO_WM_TEMPLATE_MASTER_TYPE" val="0"/>
  <p:tag name="KSO_WM_SLIDE_LAYOUT" val="a_b_e"/>
  <p:tag name="KSO_WM_SLIDE_LAYOUT_CNT" val="1_1_1"/>
</p:tagLst>
</file>

<file path=ppt/tags/tag51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33245_1*a*1"/>
  <p:tag name="KSO_WM_TEMPLATE_CATEGORY" val="diagram"/>
  <p:tag name="KSO_WM_TEMPLATE_INDEX" val="20233245"/>
  <p:tag name="KSO_WM_UNIT_LAYERLEVEL" val="1"/>
  <p:tag name="KSO_WM_TAG_VERSION" val="3.0"/>
  <p:tag name="KSO_WM_BEAUTIFY_FLAG" val="#wm#"/>
  <p:tag name="KSO_WM_DIAGRAM_GROUP_CODE" val="n1-1"/>
  <p:tag name="KSO_WM_UNIT_VALUE" val="29"/>
  <p:tag name="KSO_WM_UNIT_PRESET_TEXT" val="单击此处添加标题内容"/>
  <p:tag name="KSO_WM_UNIT_TEXT_TYPE" val="1"/>
  <p:tag name="KSO_WM_UNIT_TEXT_FILL_FORE_SCHEMECOLOR_INDEX" val="6"/>
  <p:tag name="KSO_WM_UNIT_USESOURCEFORMAT_APPLY" val="0"/>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233245_1*n_h_h_i*1_2_1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5"/>
  <p:tag name="KSO_WM_UNIT_TEXT_FILL_TYPE" val="1"/>
  <p:tag name="KSO_WM_UNIT_USESOURCEFORMAT_APPLY" val="0"/>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233245_1*n_h_h_i*1_2_3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5"/>
  <p:tag name="KSO_WM_UNIT_TEXT_FILL_TYPE" val="1"/>
  <p:tag name="KSO_WM_UNIT_USESOURCEFORMAT_APPLY" val="0"/>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233245_1*n_h_h_i*1_2_2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5"/>
  <p:tag name="KSO_WM_UNIT_TEXT_FILL_TYPE" val="1"/>
  <p:tag name="KSO_WM_UNIT_USESOURCEFORMAT_APPLY" val="0"/>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20233245_1*n_h_h_i*1_2_5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5"/>
  <p:tag name="KSO_WM_UNIT_TEXT_FILL_TYPE" val="1"/>
  <p:tag name="KSO_WM_UNIT_USESOURCEFORMAT_APPLY" val="0"/>
</p:tagLst>
</file>

<file path=ppt/tags/tag519.xml><?xml version="1.0" encoding="utf-8"?>
<p:tagLst xmlns:p="http://schemas.openxmlformats.org/presentationml/2006/main">
  <p:tag name="KSO_WM_UNIT_VALUE" val="132*13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3_1"/>
  <p:tag name="KSO_WM_UNIT_ID" val="diagram20233245_1*n_h_h_x*1_2_3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20233245_1*n_h_h_i*1_2_4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5"/>
  <p:tag name="KSO_WM_UNIT_TEXT_FILL_TYPE" val="1"/>
  <p:tag name="KSO_WM_UNIT_USESOURCEFORMAT_APPLY" val="0"/>
</p:tagLst>
</file>

<file path=ppt/tags/tag521.xml><?xml version="1.0" encoding="utf-8"?>
<p:tagLst xmlns:p="http://schemas.openxmlformats.org/presentationml/2006/main">
  <p:tag name="KSO_WM_UNIT_VALUE" val="132*13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5_1"/>
  <p:tag name="KSO_WM_UNIT_ID" val="diagram20233245_1*n_h_h_x*1_2_5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522.xml><?xml version="1.0" encoding="utf-8"?>
<p:tagLst xmlns:p="http://schemas.openxmlformats.org/presentationml/2006/main">
  <p:tag name="KSO_WM_UNIT_VALUE" val="132*13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2_1"/>
  <p:tag name="KSO_WM_UNIT_ID" val="diagram20233245_1*n_h_h_x*1_2_2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x"/>
  <p:tag name="KSO_WM_UNIT_INDEX" val="1_1_1"/>
  <p:tag name="KSO_WM_UNIT_ID" val="diagram20233245_1*n_h_x*1_1_1"/>
  <p:tag name="KSO_WM_TEMPLATE_CATEGORY" val="diagram"/>
  <p:tag name="KSO_WM_TEMPLATE_INDEX" val="20233245"/>
  <p:tag name="KSO_WM_UNIT_LAYERLEVEL" val="1_1_1"/>
  <p:tag name="KSO_WM_TAG_VERSION" val="3.0"/>
  <p:tag name="KSO_WM_BEAUTIFY_FLAG" val="#wm#"/>
  <p:tag name="KSO_WM_DIAGRAM_VERSION" val="3"/>
  <p:tag name="KSO_WM_DIAGRAM_COLOR_TRICK" val="1"/>
  <p:tag name="KSO_WM_DIAGRAM_COLOR_TEXT_CAN_REMOVE" val="n"/>
  <p:tag name="KSO_WM_UNIT_VALUE" val="190*205"/>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UNIT_FILL_TYPE" val="1"/>
  <p:tag name="KSO_WM_UNIT_USESOURCEFORMAT_APPLY" val="0"/>
</p:tagLst>
</file>

<file path=ppt/tags/tag52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3245_1*n_h_h_f*1_2_1_1"/>
  <p:tag name="KSO_WM_TEMPLATE_CATEGORY" val="diagram"/>
  <p:tag name="KSO_WM_TEMPLATE_INDEX" val="20233245"/>
  <p:tag name="KSO_WM_UNIT_LAYERLEVEL" val="1_1_1_1"/>
  <p:tag name="KSO_WM_TAG_VERSION" val="3.0"/>
  <p:tag name="KSO_WM_BEAUTIFY_FLAG" val="#wm#"/>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智能图形项正文，文字是您思想的提炼，请尽量言简意赅的阐述观点。单击此处输入(您的)智能图形项正文。"/>
  <p:tag name="KSO_WM_UNIT_TEXT_FILL_FORE_SCHEMECOLOR_INDEX" val="1"/>
  <p:tag name="KSO_WM_UNIT_TEXT_FILL_TYPE" val="1"/>
  <p:tag name="KSO_WM_UNIT_TEXT_TYPE" val="1"/>
  <p:tag name="KSO_WM_UNIT_USESOURCEFORMAT_APPLY" val="0"/>
</p:tagLst>
</file>

<file path=ppt/tags/tag52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3245_1*n_h_h_f*1_2_2_1"/>
  <p:tag name="KSO_WM_TEMPLATE_CATEGORY" val="diagram"/>
  <p:tag name="KSO_WM_TEMPLATE_INDEX" val="20233245"/>
  <p:tag name="KSO_WM_UNIT_LAYERLEVEL" val="1_1_1_1"/>
  <p:tag name="KSO_WM_TAG_VERSION" val="3.0"/>
  <p:tag name="KSO_WM_BEAUTIFY_FLAG" val="#wm#"/>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智能图形项正文，文字是您思想的提炼，请尽量言简意赅的阐述观点。单击此处输入(您的)智能图形项正文。"/>
  <p:tag name="KSO_WM_UNIT_TEXT_FILL_FORE_SCHEMECOLOR_INDEX" val="1"/>
  <p:tag name="KSO_WM_UNIT_TEXT_FILL_TYPE" val="1"/>
  <p:tag name="KSO_WM_UNIT_TEXT_TYPE" val="1"/>
  <p:tag name="KSO_WM_UNIT_USESOURCEFORMAT_APPLY" val="0"/>
</p:tagLst>
</file>

<file path=ppt/tags/tag52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3245_1*n_h_h_f*1_2_3_1"/>
  <p:tag name="KSO_WM_TEMPLATE_CATEGORY" val="diagram"/>
  <p:tag name="KSO_WM_TEMPLATE_INDEX" val="20233245"/>
  <p:tag name="KSO_WM_UNIT_LAYERLEVEL" val="1_1_1_1"/>
  <p:tag name="KSO_WM_TAG_VERSION" val="3.0"/>
  <p:tag name="KSO_WM_BEAUTIFY_FLAG" val="#wm#"/>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智能图形项正文，文字是您思想的提炼，请尽量言简意赅的阐述观点。单击此处输入(您的)智能图形项正文。"/>
  <p:tag name="KSO_WM_UNIT_TEXT_FILL_FORE_SCHEMECOLOR_INDEX" val="1"/>
  <p:tag name="KSO_WM_UNIT_TEXT_FILL_TYPE" val="1"/>
  <p:tag name="KSO_WM_UNIT_TEXT_TYPE" val="1"/>
  <p:tag name="KSO_WM_UNIT_USESOURCEFORMAT_APPLY" val="0"/>
</p:tagLst>
</file>

<file path=ppt/tags/tag52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5_1"/>
  <p:tag name="KSO_WM_UNIT_ID" val="diagram20233245_1*n_h_h_f*1_2_5_1"/>
  <p:tag name="KSO_WM_TEMPLATE_CATEGORY" val="diagram"/>
  <p:tag name="KSO_WM_TEMPLATE_INDEX" val="20233245"/>
  <p:tag name="KSO_WM_UNIT_LAYERLEVEL" val="1_1_1_1"/>
  <p:tag name="KSO_WM_TAG_VERSION" val="3.0"/>
  <p:tag name="KSO_WM_BEAUTIFY_FLAG" val="#wm#"/>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智能图形项正文，文字是您思想的提炼，请尽量言简意赅的阐述观点。单击此处输入(您的)智能图形项正文。"/>
  <p:tag name="KSO_WM_UNIT_TEXT_FILL_FORE_SCHEMECOLOR_INDEX" val="1"/>
  <p:tag name="KSO_WM_UNIT_TEXT_FILL_TYPE" val="1"/>
  <p:tag name="KSO_WM_UNIT_TEXT_TYPE" val="1"/>
  <p:tag name="KSO_WM_UNIT_USESOURCEFORMAT_APPLY" val="0"/>
</p:tagLst>
</file>

<file path=ppt/tags/tag52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4_1"/>
  <p:tag name="KSO_WM_UNIT_ID" val="diagram20233245_1*n_h_h_f*1_2_4_1"/>
  <p:tag name="KSO_WM_TEMPLATE_CATEGORY" val="diagram"/>
  <p:tag name="KSO_WM_TEMPLATE_INDEX" val="20233245"/>
  <p:tag name="KSO_WM_UNIT_LAYERLEVEL" val="1_1_1_1"/>
  <p:tag name="KSO_WM_TAG_VERSION" val="3.0"/>
  <p:tag name="KSO_WM_BEAUTIFY_FLAG" val="#wm#"/>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智能图形项正文，文字是您思想的提炼，请尽量言简意赅的阐述观点。单击此处输入(您的)智能图形项正文。"/>
  <p:tag name="KSO_WM_UNIT_TEXT_FILL_FORE_SCHEMECOLOR_INDEX" val="1"/>
  <p:tag name="KSO_WM_UNIT_TEXT_FILL_TYPE" val="1"/>
  <p:tag name="KSO_WM_UNIT_TEXT_TYPE" val="1"/>
  <p:tag name="KSO_WM_UNIT_USESOURCEFORMAT_APPLY" val="0"/>
</p:tagLst>
</file>

<file path=ppt/tags/tag529.xml><?xml version="1.0" encoding="utf-8"?>
<p:tagLst xmlns:p="http://schemas.openxmlformats.org/presentationml/2006/main">
  <p:tag name="KSO_WM_UNIT_VALUE" val="132*13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4_1"/>
  <p:tag name="KSO_WM_UNIT_ID" val="diagram20233245_1*n_h_h_x*1_2_4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KSO_WM_UNIT_VALUE" val="132*13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1_1"/>
  <p:tag name="KSO_WM_UNIT_ID" val="diagram20233245_1*n_h_h_x*1_2_1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53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UNIT_ID" val="diagram20233245_1*n_h_a*1_1_1"/>
  <p:tag name="KSO_WM_TEMPLATE_CATEGORY" val="diagram"/>
  <p:tag name="KSO_WM_TEMPLATE_INDEX" val="20233245"/>
  <p:tag name="KSO_WM_UNIT_LAYERLEVEL" val="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5"/>
  <p:tag name="KSO_WM_DIAGRAM_MIN_ITEMCNT" val="5"/>
  <p:tag name="KSO_WM_DIAGRAM_VIRTUALLY_FRAME" val="{&quot;height&quot;:359.05,&quot;left&quot;:56.12496062992126,&quot;top&quot;:128.45,&quot;width&quot;:807.849921259842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532.xml><?xml version="1.0" encoding="utf-8"?>
<p:tagLst xmlns:p="http://schemas.openxmlformats.org/presentationml/2006/main">
  <p:tag name="KSO_WM_BEAUTIFY_FLAG" val="#wm#"/>
  <p:tag name="KSO_WM_TEMPLATE_CATEGORY" val="custom"/>
  <p:tag name="KSO_WM_TEMPLATE_INDEX" val="20238586"/>
  <p:tag name="KSO_WM_SLIDE_ID" val="diagram20233245_1"/>
  <p:tag name="KSO_WM_TEMPLATE_SUBCATEGORY" val="0"/>
  <p:tag name="KSO_WM_TEMPLATE_MASTER_TYPE" val="0"/>
  <p:tag name="KSO_WM_TEMPLATE_COLOR_TYPE" val="0"/>
  <p:tag name="KSO_WM_SLIDE_ITEM_CNT" val="5"/>
  <p:tag name="KSO_WM_SLIDE_INDEX" val="1"/>
  <p:tag name="KSO_WM_TAG_VERSION" val="3.0"/>
  <p:tag name="KSO_WM_SLIDE_LAYOUT" val="a_n"/>
  <p:tag name="KSO_WM_SLIDE_LAYOUT_CNT" val="1_1"/>
  <p:tag name="KSO_WM_SLIDE_TYPE" val="text"/>
  <p:tag name="KSO_WM_SLIDE_SUBTYPE" val="diag"/>
  <p:tag name="KSO_WM_SLIDE_SIZE" val="779.6*359.05"/>
  <p:tag name="KSO_WM_SLIDE_POSITION" val="84.3501*128.45"/>
  <p:tag name="KSO_WM_DIAGRAM_GROUP_CODE" val="n1-1"/>
  <p:tag name="KSO_WM_SLIDE_DIAGTYPE" val="n"/>
</p:tagLst>
</file>

<file path=ppt/tags/tag533.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3263_1*a*1"/>
  <p:tag name="KSO_WM_TEMPLATE_CATEGORY" val="diagram"/>
  <p:tag name="KSO_WM_TEMPLATE_INDEX" val="20233263"/>
  <p:tag name="KSO_WM_UNIT_LAYERLEVEL" val="1"/>
  <p:tag name="KSO_WM_TAG_VERSION" val="3.0"/>
  <p:tag name="KSO_WM_BEAUTIFY_FLAG" val="#wm#"/>
  <p:tag name="KSO_WM_DIAGRAM_GROUP_CODE" val="n1-1"/>
  <p:tag name="KSO_WM_UNIT_PRESET_TEXT" val="单击此处添加标题"/>
  <p:tag name="KSO_WM_UNIT_TEXT_TYPE" val="1"/>
  <p:tag name="KSO_WM_UNIT_TEXT_FILL_FORE_SCHEMECOLOR_INDEX" val="6"/>
  <p:tag name="KSO_WM_UNIT_USESOURCEFORMAT_APPLY" val="0"/>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n_h_i"/>
  <p:tag name="KSO_WM_TEMPLATE_CATEGORY" val="diagram"/>
  <p:tag name="KSO_WM_TEMPLATE_INDEX" val="20233263"/>
  <p:tag name="KSO_WM_UNIT_LAYERLEVEL" val="1_1_1"/>
  <p:tag name="KSO_WM_TAG_VERSION" val="3.0"/>
  <p:tag name="KSO_WM_BEAUTIFY_FLAG" val="#wm#"/>
  <p:tag name="KSO_WM_DIAGRAM_VERSION" val="3"/>
  <p:tag name="KSO_WM_DIAGRAM_COLOR_TRICK" val="1"/>
  <p:tag name="KSO_WM_DIAGRAM_COLOR_TEXT_CAN_REMOVE" val="n"/>
  <p:tag name="KSO_WM_UNIT_FILL_TYPE" val="1"/>
  <p:tag name="KSO_WM_UNIT_FILL_FORE_SCHEMECOLOR_INDEX" val="14"/>
  <p:tag name="KSO_WM_UNIT_FILL_FORE_SCHEMECOLOR_INDEX_BRIGHTNESS" val="0"/>
  <p:tag name="KSO_WM_DIAGRAM_MAX_ITEMCNT" val="4"/>
  <p:tag name="KSO_WM_DIAGRAM_MIN_ITEMCNT" val="4"/>
  <p:tag name="KSO_WM_DIAGRAM_VIRTUALLY_FRAME" val="{&quot;height&quot;:429.12720835287735,&quot;left&quot;:-21.65,&quot;top&quot;:122.02767353688641,&quot;width&quot;:927.2517322834644}"/>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263_1*n_h_i*1_1_1"/>
  <p:tag name="KSO_WM_UNIT_INDEX" val="1_1_1"/>
  <p:tag name="KSO_WM_DIAGRAM_GROUP_CODE" val="n1-1"/>
  <p:tag name="KSO_WM_UNIT_LINE_FORE_SCHEMECOLOR_INDEX" val="5"/>
  <p:tag name="KSO_WM_UNIT_LINE_FILL_TYPE" val="2"/>
  <p:tag name="KSO_WM_UNIT_TEXT_FILL_FORE_SCHEMECOLOR_INDEX" val="2"/>
  <p:tag name="KSO_WM_UNIT_TEXT_FILL_TYPE" val="1"/>
  <p:tag name="KSO_WM_UNIT_USESOURCEFORMAT_APPLY" val="0"/>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n_h_a"/>
  <p:tag name="KSO_WM_TEMPLATE_CATEGORY" val="diagram"/>
  <p:tag name="KSO_WM_TEMPLATE_INDEX" val="2023326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UNIT_NOCLEAR" val="0"/>
  <p:tag name="KSO_WM_UNIT_VALUE" val="45"/>
  <p:tag name="KSO_WM_DIAGRAM_MAX_ITEMCNT" val="4"/>
  <p:tag name="KSO_WM_DIAGRAM_MIN_ITEMCNT" val="4"/>
  <p:tag name="KSO_WM_DIAGRAM_VIRTUALLY_FRAME" val="{&quot;height&quot;:429.12720835287735,&quot;left&quot;:-21.65,&quot;top&quot;:122.02767353688641,&quot;width&quot;:927.2517322834644}"/>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ID" val="diagram20233263_1*n_h_a*1_1_2"/>
  <p:tag name="KSO_WM_UNIT_INDEX" val="1_1_2"/>
  <p:tag name="KSO_WM_DIAGRAM_GROUP_CODE" val="n1-1"/>
  <p:tag name="KSO_WM_UNIT_PRESET_TEXT" val="单击此处添加标题"/>
  <p:tag name="KSO_WM_UNIT_FILL_TYPE" val="1"/>
  <p:tag name="KSO_WM_UNIT_FILL_FORE_SCHEMECOLOR_INDEX" val="5"/>
  <p:tag name="KSO_WM_UNIT_FILL_FORE_SCHEMECOLOR_INDEX_BRIGHTNESS" val="0"/>
  <p:tag name="KSO_WM_UNIT_TEXT_TYPE" val="1"/>
  <p:tag name="KSO_WM_UNIT_USESOURCEFORMAT_APPLY" val="0"/>
</p:tagLst>
</file>

<file path=ppt/tags/tag53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TEMPLATE_CATEGORY" val="diagram"/>
  <p:tag name="KSO_WM_TEMPLATE_INDEX" val="20233263"/>
  <p:tag name="KSO_WM_UNIT_LAYERLEVEL" val="1_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MAX_ITEMCNT" val="4"/>
  <p:tag name="KSO_WM_DIAGRAM_MIN_ITEMCNT" val="4"/>
  <p:tag name="KSO_WM_DIAGRAM_VIRTUALLY_FRAME" val="{&quot;height&quot;:429.12720835287735,&quot;left&quot;:-21.65,&quot;top&quot;:122.02767353688641,&quot;width&quot;:927.25173228346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263_1*n_h_h_f*1_2_1_1"/>
  <p:tag name="KSO_WM_UNIT_INDEX" val="1_2_1_1"/>
  <p:tag name="KSO_WM_DIAGRAM_GROUP_CODE" val="n1-1"/>
  <p:tag name="KSO_WM_UNIT_PRESET_TEXT" val="单击此处输入您的项正文，文字是思想的提炼，请尽量言简意赅的阐述观点。单击此处输入您的项正文，文字是思想的提炼，请尽量言简意赅的阐述观点。单击此处输入您的项正文，文字是思想的提炼，请尽量言简意赅阐述观点，文字是思想的提炼"/>
  <p:tag name="KSO_WM_UNIT_TEXT_FILL_FORE_SCHEMECOLOR_INDEX" val="1"/>
  <p:tag name="KSO_WM_UNIT_TEXT_FILL_TYPE" val="1"/>
  <p:tag name="KSO_WM_UNIT_TEXT_TYPE" val="1"/>
  <p:tag name="KSO_WM_UNIT_USESOURCEFORMAT_APPLY" val="0"/>
</p:tagLst>
</file>

<file path=ppt/tags/tag53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TEMPLATE_CATEGORY" val="diagram"/>
  <p:tag name="KSO_WM_TEMPLATE_INDEX" val="20233263"/>
  <p:tag name="KSO_WM_UNIT_LAYERLEVEL" val="1_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MAX_ITEMCNT" val="4"/>
  <p:tag name="KSO_WM_DIAGRAM_MIN_ITEMCNT" val="4"/>
  <p:tag name="KSO_WM_DIAGRAM_VIRTUALLY_FRAME" val="{&quot;height&quot;:429.12720835287735,&quot;left&quot;:-21.65,&quot;top&quot;:122.02767353688641,&quot;width&quot;:927.25173228346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263_1*n_h_h_f*1_2_3_1"/>
  <p:tag name="KSO_WM_UNIT_INDEX" val="1_2_3_1"/>
  <p:tag name="KSO_WM_DIAGRAM_GROUP_CODE" val="n1-1"/>
  <p:tag name="KSO_WM_UNIT_PRESET_TEXT" val="单击此处输入您的项正文，文字是思想的提炼，请尽量言简意赅的阐述观点。单击此处输入您的项正文，文字是思想的提炼，请尽量言简意赅的阐述观点。单击此处输入您的项正文，文字是思想的提炼，请尽量言简意赅阐述观点，文字是思想的提炼"/>
  <p:tag name="KSO_WM_UNIT_TEXT_FILL_FORE_SCHEMECOLOR_INDEX" val="1"/>
  <p:tag name="KSO_WM_UNIT_TEXT_FILL_TYPE" val="1"/>
  <p:tag name="KSO_WM_UNIT_TEXT_TYPE" val="1"/>
  <p:tag name="KSO_WM_UNIT_USESOURCEFORMAT_APPLY" val="0"/>
</p:tagLst>
</file>

<file path=ppt/tags/tag53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TEMPLATE_CATEGORY" val="diagram"/>
  <p:tag name="KSO_WM_TEMPLATE_INDEX" val="20233263"/>
  <p:tag name="KSO_WM_UNIT_LAYERLEVEL" val="1_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MAX_ITEMCNT" val="4"/>
  <p:tag name="KSO_WM_DIAGRAM_MIN_ITEMCNT" val="4"/>
  <p:tag name="KSO_WM_DIAGRAM_VIRTUALLY_FRAME" val="{&quot;height&quot;:429.12720835287735,&quot;left&quot;:-21.65,&quot;top&quot;:122.02767353688641,&quot;width&quot;:927.25173228346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263_1*n_h_h_f*1_2_4_1"/>
  <p:tag name="KSO_WM_UNIT_INDEX" val="1_2_4_1"/>
  <p:tag name="KSO_WM_DIAGRAM_GROUP_CODE" val="n1-1"/>
  <p:tag name="KSO_WM_UNIT_PRESET_TEXT" val="单击此处输入您的项正文，文字是思想的提炼，请尽量言简意赅的阐述观点。单击此处输入您的项正文，文字是思想的提炼，请尽量言简意赅的阐述观点。单击此处输入您的项正文，文字是思想的提炼，请尽量言简意赅阐述观点，文字是思想的提炼"/>
  <p:tag name="KSO_WM_UNIT_TEXT_FILL_FORE_SCHEMECOLOR_INDEX" val="1"/>
  <p:tag name="KSO_WM_UNIT_TEXT_FILL_TYPE" val="1"/>
  <p:tag name="KSO_WM_UNIT_TEXT_TYPE" val="1"/>
  <p:tag name="KSO_WM_UNIT_USESOURCEFORMAT_APPLY" val="0"/>
</p:tagLst>
</file>

<file path=ppt/tags/tag53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TEMPLATE_CATEGORY" val="diagram"/>
  <p:tag name="KSO_WM_TEMPLATE_INDEX" val="20233263"/>
  <p:tag name="KSO_WM_UNIT_LAYERLEVEL" val="1_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MAX_ITEMCNT" val="4"/>
  <p:tag name="KSO_WM_DIAGRAM_MIN_ITEMCNT" val="4"/>
  <p:tag name="KSO_WM_DIAGRAM_VIRTUALLY_FRAME" val="{&quot;height&quot;:429.12720835287735,&quot;left&quot;:-21.65,&quot;top&quot;:122.02767353688641,&quot;width&quot;:927.25173228346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263_1*n_h_h_f*1_2_2_1"/>
  <p:tag name="KSO_WM_UNIT_INDEX" val="1_2_2_1"/>
  <p:tag name="KSO_WM_DIAGRAM_GROUP_CODE" val="n1-1"/>
  <p:tag name="KSO_WM_UNIT_PRESET_TEXT" val="单击此处输入您的项正文，文字是思想的提炼，请尽量言简意赅的阐述观点。单击此处输入您的项正文，文字是思想的提炼，请尽量言简意赅的阐述观点。单击此处输入您的项正文，文字是思想的提炼，请尽量言简意赅阐述观点，文字是思想的提炼"/>
  <p:tag name="KSO_WM_UNIT_TEXT_FILL_FORE_SCHEMECOLOR_INDEX" val="1"/>
  <p:tag name="KSO_WM_UNIT_TEXT_FILL_TYPE" val="1"/>
  <p:tag name="KSO_WM_UNIT_TEXT_TYPE" val="1"/>
  <p:tag name="KSO_WM_UNIT_USESOURCEFORMAT_APPLY" val="0"/>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0.xml><?xml version="1.0" encoding="utf-8"?>
<p:tagLst xmlns:p="http://schemas.openxmlformats.org/presentationml/2006/main">
  <p:tag name="KSO_WM_SLIDE_ID" val="diagram20233263_1"/>
  <p:tag name="KSO_WM_TEMPLATE_SUBCATEGORY" val="0"/>
  <p:tag name="KSO_WM_TEMPLATE_MASTER_TYPE" val="0"/>
  <p:tag name="KSO_WM_TEMPLATE_COLOR_TYPE" val="0"/>
  <p:tag name="KSO_WM_SLIDE_ITEM_CNT" val="4"/>
  <p:tag name="KSO_WM_SLIDE_INDEX" val="1"/>
  <p:tag name="KSO_WM_TAG_VERSION" val="3.0"/>
  <p:tag name="KSO_WM_BEAUTIFY_FLAG" val="#wm#"/>
  <p:tag name="KSO_WM_TEMPLATE_CATEGORY" val="custom"/>
  <p:tag name="KSO_WM_TEMPLATE_INDEX" val="20238586"/>
  <p:tag name="KSO_WM_SLIDE_TYPE" val="text"/>
  <p:tag name="KSO_WM_SLIDE_SUBTYPE" val="diag"/>
  <p:tag name="KSO_WM_SLIDE_SIZE" val="850.791*372.231"/>
  <p:tag name="KSO_WM_SLIDE_POSITION" val="54.75*122.025"/>
  <p:tag name="KSO_WM_SLIDE_LAYOUT" val="a_n"/>
  <p:tag name="KSO_WM_SLIDE_LAYOUT_CNT" val="1_1"/>
  <p:tag name="KSO_WM_SPECIAL_SOURCE" val="bdnull"/>
  <p:tag name="KSO_WM_DIAGRAM_GROUP_CODE" val="n1-1"/>
  <p:tag name="KSO_WM_SLIDE_DIAGTYPE" val="n"/>
</p:tagLst>
</file>

<file path=ppt/tags/tag541.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3167_2*a*1"/>
  <p:tag name="KSO_WM_TEMPLATE_CATEGORY" val="diagram"/>
  <p:tag name="KSO_WM_TEMPLATE_INDEX" val="20233167"/>
  <p:tag name="KSO_WM_UNIT_LAYERLEVEL" val="1"/>
  <p:tag name="KSO_WM_TAG_VERSION" val="3.0"/>
  <p:tag name="KSO_WM_BEAUTIFY_FLAG" val="#wm#"/>
  <p:tag name="KSO_WM_DIAGRAM_GROUP_CODE" val="n1-1"/>
  <p:tag name="KSO_WM_UNIT_TEXT_TYPE" val="1"/>
  <p:tag name="KSO_WM_UNIT_PRESET_TEXT" val="单击此处添加标题"/>
  <p:tag name="KSO_WM_UNIT_TEXT_FILL_FORE_SCHEMECOLOR_INDEX" val="6"/>
  <p:tag name="KSO_WM_UNIT_USESOURCEFORMAT_APPLY" val="0"/>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n_h_h_i"/>
  <p:tag name="KSO_WM_UNIT_INDEX" val="1_2_3_1"/>
  <p:tag name="KSO_WM_UNIT_ID" val="diagram20233167_3*n_h_h_i*1_2_3_1"/>
  <p:tag name="KSO_WM_TEMPLATE_CATEGORY" val="diagram"/>
  <p:tag name="KSO_WM_TEMPLATE_INDEX" val="20233167"/>
  <p:tag name="KSO_WM_UNIT_LAYERLEVEL" val="1_1_1_1"/>
  <p:tag name="KSO_WM_TAG_VERSION" val="3.0"/>
  <p:tag name="KSO_WM_DIAGRAM_VERSION" val="3"/>
  <p:tag name="KSO_WM_DIAGRAM_COLOR_TRICK" val="1"/>
  <p:tag name="KSO_WM_DIAGRAM_COLOR_TEXT_CAN_REMOVE" val="n"/>
  <p:tag name="KSO_WM_DIAGRAM_GROUP_CODE" val="n1-1"/>
  <p:tag name="KSO_WM_DIAGRAM_MAX_ITEMCNT" val="4"/>
  <p:tag name="KSO_WM_DIAGRAM_MIN_ITEMCNT" val="2"/>
  <p:tag name="KSO_WM_DIAGRAM_VIRTUALLY_FRAME" val="{&quot;height&quot;:360.3999938964844,&quot;width&quot;:866.9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LINE_FORE_SCHEMECOLOR_INDEX" val="5"/>
  <p:tag name="KSO_WM_UNIT_LINE_FILL_TYPE" val="2"/>
  <p:tag name="KSO_WM_UNIT_TEXT_FILL_FORE_SCHEMECOLOR_INDEX" val="2"/>
  <p:tag name="KSO_WM_UNIT_TEXT_FILL_TYPE" val="1"/>
  <p:tag name="KSO_WM_UNIT_USESOURCEFORMAT_APPLY" val="0"/>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n_h_h_i"/>
  <p:tag name="KSO_WM_UNIT_INDEX" val="1_2_4_2"/>
  <p:tag name="KSO_WM_UNIT_ID" val="diagram20233167_3*n_h_h_i*1_2_4_2"/>
  <p:tag name="KSO_WM_TEMPLATE_CATEGORY" val="diagram"/>
  <p:tag name="KSO_WM_TEMPLATE_INDEX" val="20233167"/>
  <p:tag name="KSO_WM_UNIT_LAYERLEVEL" val="1_1_1_1"/>
  <p:tag name="KSO_WM_TAG_VERSION" val="3.0"/>
  <p:tag name="KSO_WM_DIAGRAM_VERSION" val="3"/>
  <p:tag name="KSO_WM_DIAGRAM_COLOR_TRICK" val="1"/>
  <p:tag name="KSO_WM_DIAGRAM_COLOR_TEXT_CAN_REMOVE" val="n"/>
  <p:tag name="KSO_WM_DIAGRAM_GROUP_CODE" val="n1-1"/>
  <p:tag name="KSO_WM_DIAGRAM_MAX_ITEMCNT" val="4"/>
  <p:tag name="KSO_WM_DIAGRAM_MIN_ITEMCNT" val="2"/>
  <p:tag name="KSO_WM_DIAGRAM_VIRTUALLY_FRAME" val="{&quot;height&quot;:360.3999938964844,&quot;width&quot;:866.9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LINE_FORE_SCHEMECOLOR_INDEX" val="5"/>
  <p:tag name="KSO_WM_UNIT_LINE_FILL_TYPE" val="2"/>
  <p:tag name="KSO_WM_UNIT_TEXT_FILL_FORE_SCHEMECOLOR_INDEX" val="2"/>
  <p:tag name="KSO_WM_UNIT_TEXT_FILL_TYPE" val="1"/>
  <p:tag name="KSO_WM_UNIT_USESOURCEFORMAT_APPLY" val="0"/>
</p:tagLst>
</file>

<file path=ppt/tags/tag54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4_1"/>
  <p:tag name="KSO_WM_UNIT_ID" val="diagram20233167_3*n_h_h_f*1_2_4_1"/>
  <p:tag name="KSO_WM_TEMPLATE_CATEGORY" val="diagram"/>
  <p:tag name="KSO_WM_TEMPLATE_INDEX" val="20233167"/>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4"/>
  <p:tag name="KSO_WM_DIAGRAM_MIN_ITEMCNT" val="2"/>
  <p:tag name="KSO_WM_DIAGRAM_VIRTUALLY_FRAME" val="{&quot;height&quot;:360.3999938964844,&quot;width&quot;:866.9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单击此处添加文本具体内容，简明扼要地阐述您的观点。根据需要可增减单击此处添加文本具体内容，简明扼要地阐述您的观点"/>
  <p:tag name="KSO_WM_UNIT_TEXT_FILL_FORE_SCHEMECOLOR_INDEX" val="1"/>
  <p:tag name="KSO_WM_UNIT_TEXT_FILL_TYPE" val="1"/>
  <p:tag name="KSO_WM_UNIT_USESOURCEFORMAT_APPLY" val="0"/>
</p:tagLst>
</file>

<file path=ppt/tags/tag54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3167_3*n_h_h_f*1_2_3_1"/>
  <p:tag name="KSO_WM_TEMPLATE_CATEGORY" val="diagram"/>
  <p:tag name="KSO_WM_TEMPLATE_INDEX" val="20233167"/>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4"/>
  <p:tag name="KSO_WM_DIAGRAM_MIN_ITEMCNT" val="2"/>
  <p:tag name="KSO_WM_DIAGRAM_VIRTUALLY_FRAME" val="{&quot;height&quot;:360.3999938964844,&quot;width&quot;:866.9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单击此处添加文本具体内容，简明扼要地阐述您的观点。根据需要可增减单击此处添加文本具体内容，简明扼要地阐述您的观点"/>
  <p:tag name="KSO_WM_UNIT_TEXT_FILL_FORE_SCHEMECOLOR_INDEX" val="1"/>
  <p:tag name="KSO_WM_UNIT_TEXT_FILL_TYPE" val="1"/>
  <p:tag name="KSO_WM_UNIT_USESOURCEFORMAT_APPLY" val="0"/>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67_3*n_h_i*1_1_2"/>
  <p:tag name="KSO_WM_TEMPLATE_CATEGORY" val="diagram"/>
  <p:tag name="KSO_WM_TEMPLATE_INDEX" val="20233167"/>
  <p:tag name="KSO_WM_UNIT_LAYERLEVEL" val="1_1_1"/>
  <p:tag name="KSO_WM_TAG_VERSION" val="3.0"/>
  <p:tag name="KSO_WM_DIAGRAM_GROUP_CODE" val="n1-1"/>
  <p:tag name="KSO_WM_UNIT_TYPE" val="n_h_i"/>
  <p:tag name="KSO_WM_UNIT_INDEX" val="1_1_2"/>
  <p:tag name="KSO_WM_DIAGRAM_VERSION" val="3"/>
  <p:tag name="KSO_WM_DIAGRAM_COLOR_TRICK" val="1"/>
  <p:tag name="KSO_WM_DIAGRAM_COLOR_TEXT_CAN_REMOVE" val="n"/>
  <p:tag name="KSO_WM_DIAGRAM_MAX_ITEMCNT" val="4"/>
  <p:tag name="KSO_WM_DIAGRAM_MIN_ITEMCNT" val="2"/>
  <p:tag name="KSO_WM_DIAGRAM_VIRTUALLY_FRAME" val="{&quot;height&quot;:360.3999938964844,&quot;width&quot;:866.900024414062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13"/>
  <p:tag name="KSO_WM_UNIT_FILL_FORE_SCHEMECOLOR_INDEX_BRIGHTNESS" val="0.6"/>
  <p:tag name="KSO_WM_UNIT_TEXT_FILL_FORE_SCHEMECOLOR_INDEX" val="13"/>
  <p:tag name="KSO_WM_UNIT_TEXT_FILL_TYPE" val="1"/>
  <p:tag name="KSO_WM_UNIT_USESOURCEFORMAT_APPLY" val="0"/>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67_3*n_h_h_i*1_2_4_1"/>
  <p:tag name="KSO_WM_TEMPLATE_CATEGORY" val="diagram"/>
  <p:tag name="KSO_WM_TEMPLATE_INDEX" val="20233167"/>
  <p:tag name="KSO_WM_UNIT_LAYERLEVEL" val="1_1_1_1"/>
  <p:tag name="KSO_WM_TAG_VERSION" val="3.0"/>
  <p:tag name="KSO_WM_DIAGRAM_GROUP_CODE" val="n1-1"/>
  <p:tag name="KSO_WM_UNIT_TYPE" val="n_h_h_i"/>
  <p:tag name="KSO_WM_UNIT_INDEX" val="1_2_4_1"/>
  <p:tag name="KSO_WM_DIAGRAM_VERSION" val="3"/>
  <p:tag name="KSO_WM_DIAGRAM_COLOR_TRICK" val="1"/>
  <p:tag name="KSO_WM_DIAGRAM_COLOR_TEXT_CAN_REMOVE" val="n"/>
  <p:tag name="KSO_WM_DIAGRAM_MAX_ITEMCNT" val="4"/>
  <p:tag name="KSO_WM_DIAGRAM_MIN_ITEMCNT" val="2"/>
  <p:tag name="KSO_WM_DIAGRAM_VIRTUALLY_FRAME" val="{&quot;height&quot;:360.3999938964844,&quot;width&quot;:866.9000244140625}"/>
  <p:tag name="KSO_WM_DIAGRAM_COLOR_MATCH_VALUE" val="{&quot;shape&quot;:{&quot;fill&quot;:{&quot;solid&quot;:{&quot;brightness&quot;:0.800000011920929,&quot;colorType&quot;:1,&quot;foreColorIndex&quot;:5,&quot;transparency&quot;:0},&quot;type&quot;:1},&quot;glow&quot;:{&quot;colorType&quot;:0},&quot;line&quot;:{&quot;solidLine&quot;:{&quot;brightness&quot;:0,&quot;colorType&quot;:1,&quot;foreColorIndex&quot;:16,&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5"/>
  <p:tag name="KSO_WM_UNIT_FILL_FORE_SCHEMECOLOR_INDEX_BRIGHTNESS" val="0.8"/>
  <p:tag name="KSO_WM_UNIT_LINE_FORE_SCHEMECOLOR_INDEX" val="16"/>
  <p:tag name="KSO_WM_UNIT_LINE_FILL_TYPE" val="2"/>
  <p:tag name="KSO_WM_UNIT_TEXT_FILL_FORE_SCHEMECOLOR_INDEX" val="2"/>
  <p:tag name="KSO_WM_UNIT_TEXT_FILL_TYPE" val="1"/>
  <p:tag name="KSO_WM_UNIT_USESOURCEFORMAT_APPLY" val="0"/>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67_3*n_h_h_i*1_2_3_2"/>
  <p:tag name="KSO_WM_TEMPLATE_CATEGORY" val="diagram"/>
  <p:tag name="KSO_WM_TEMPLATE_INDEX" val="20233167"/>
  <p:tag name="KSO_WM_UNIT_LAYERLEVEL" val="1_1_1_1"/>
  <p:tag name="KSO_WM_TAG_VERSION" val="3.0"/>
  <p:tag name="KSO_WM_DIAGRAM_GROUP_CODE" val="n1-1"/>
  <p:tag name="KSO_WM_UNIT_TYPE" val="n_h_h_i"/>
  <p:tag name="KSO_WM_UNIT_INDEX" val="1_2_3_2"/>
  <p:tag name="KSO_WM_DIAGRAM_VERSION" val="3"/>
  <p:tag name="KSO_WM_DIAGRAM_COLOR_TRICK" val="1"/>
  <p:tag name="KSO_WM_DIAGRAM_COLOR_TEXT_CAN_REMOVE" val="n"/>
  <p:tag name="KSO_WM_DIAGRAM_MAX_ITEMCNT" val="4"/>
  <p:tag name="KSO_WM_DIAGRAM_MIN_ITEMCNT" val="2"/>
  <p:tag name="KSO_WM_DIAGRAM_VIRTUALLY_FRAME" val="{&quot;height&quot;:360.3999938964844,&quot;width&quot;:866.9000244140625}"/>
  <p:tag name="KSO_WM_DIAGRAM_COLOR_MATCH_VALUE" val="{&quot;shape&quot;:{&quot;fill&quot;:{&quot;solid&quot;:{&quot;brightness&quot;:0.6000000238418579,&quot;colorType&quot;:1,&quot;foreColorIndex&quot;:5,&quot;transparency&quot;:0},&quot;type&quot;:1},&quot;glow&quot;:{&quot;colorType&quot;:0},&quot;line&quot;:{&quot;solidLine&quot;:{&quot;brightness&quot;:0,&quot;colorType&quot;:1,&quot;foreColorIndex&quot;:16,&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5"/>
  <p:tag name="KSO_WM_UNIT_FILL_FORE_SCHEMECOLOR_INDEX_BRIGHTNESS" val="0.6"/>
  <p:tag name="KSO_WM_UNIT_LINE_FORE_SCHEMECOLOR_INDEX" val="16"/>
  <p:tag name="KSO_WM_UNIT_LINE_FILL_TYPE" val="2"/>
  <p:tag name="KSO_WM_UNIT_TEXT_FILL_FORE_SCHEMECOLOR_INDEX" val="2"/>
  <p:tag name="KSO_WM_UNIT_TEXT_FILL_TYPE" val="1"/>
  <p:tag name="KSO_WM_UNIT_USESOURCEFORMAT_APPLY" val="0"/>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67_3*n_h_h_i*1_2_2_2"/>
  <p:tag name="KSO_WM_TEMPLATE_CATEGORY" val="diagram"/>
  <p:tag name="KSO_WM_TEMPLATE_INDEX" val="20233167"/>
  <p:tag name="KSO_WM_UNIT_LAYERLEVEL" val="1_1_1_1"/>
  <p:tag name="KSO_WM_TAG_VERSION" val="3.0"/>
  <p:tag name="KSO_WM_DIAGRAM_GROUP_CODE" val="n1-1"/>
  <p:tag name="KSO_WM_UNIT_TYPE" val="n_h_h_i"/>
  <p:tag name="KSO_WM_UNIT_INDEX" val="1_2_2_2"/>
  <p:tag name="KSO_WM_DIAGRAM_VERSION" val="3"/>
  <p:tag name="KSO_WM_DIAGRAM_COLOR_TRICK" val="1"/>
  <p:tag name="KSO_WM_DIAGRAM_COLOR_TEXT_CAN_REMOVE" val="n"/>
  <p:tag name="KSO_WM_DIAGRAM_MAX_ITEMCNT" val="4"/>
  <p:tag name="KSO_WM_DIAGRAM_MIN_ITEMCNT" val="2"/>
  <p:tag name="KSO_WM_DIAGRAM_VIRTUALLY_FRAME" val="{&quot;height&quot;:360.3999938964844,&quot;width&quot;:866.9000244140625}"/>
  <p:tag name="KSO_WM_DIAGRAM_COLOR_MATCH_VALUE" val="{&quot;shape&quot;:{&quot;fill&quot;:{&quot;solid&quot;:{&quot;brightness&quot;:0.4000000059604645,&quot;colorType&quot;:1,&quot;foreColorIndex&quot;:5,&quot;transparency&quot;:0},&quot;type&quot;:1},&quot;glow&quot;:{&quot;colorType&quot;:0},&quot;line&quot;:{&quot;solidLine&quot;:{&quot;brightness&quot;:0,&quot;colorType&quot;:1,&quot;foreColorIndex&quot;:16,&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5"/>
  <p:tag name="KSO_WM_UNIT_FILL_FORE_SCHEMECOLOR_INDEX_BRIGHTNESS" val="0.4"/>
  <p:tag name="KSO_WM_UNIT_LINE_FORE_SCHEMECOLOR_INDEX" val="16"/>
  <p:tag name="KSO_WM_UNIT_LINE_FILL_TYPE" val="2"/>
  <p:tag name="KSO_WM_UNIT_TEXT_FILL_FORE_SCHEMECOLOR_INDEX" val="2"/>
  <p:tag name="KSO_WM_UNIT_TEXT_FILL_TYPE" val="1"/>
  <p:tag name="KSO_WM_UNIT_USESOURCEFORMAT_APPLY" val="0"/>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67_3*n_h_h_i*1_2_1_1"/>
  <p:tag name="KSO_WM_TEMPLATE_CATEGORY" val="diagram"/>
  <p:tag name="KSO_WM_TEMPLATE_INDEX" val="20233167"/>
  <p:tag name="KSO_WM_UNIT_LAYERLEVEL" val="1_1_1_1"/>
  <p:tag name="KSO_WM_TAG_VERSION" val="3.0"/>
  <p:tag name="KSO_WM_DIAGRAM_GROUP_CODE" val="n1-1"/>
  <p:tag name="KSO_WM_UNIT_TYPE" val="n_h_h_i"/>
  <p:tag name="KSO_WM_UNIT_INDEX" val="1_2_1_1"/>
  <p:tag name="KSO_WM_DIAGRAM_VERSION" val="3"/>
  <p:tag name="KSO_WM_DIAGRAM_COLOR_TRICK" val="1"/>
  <p:tag name="KSO_WM_DIAGRAM_COLOR_TEXT_CAN_REMOVE" val="n"/>
  <p:tag name="KSO_WM_DIAGRAM_MAX_ITEMCNT" val="4"/>
  <p:tag name="KSO_WM_DIAGRAM_MIN_ITEMCNT" val="2"/>
  <p:tag name="KSO_WM_DIAGRAM_VIRTUALLY_FRAME" val="{&quot;height&quot;:360.3999938964844,&quot;width&quot;:866.900024414062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16,&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5"/>
  <p:tag name="KSO_WM_UNIT_FILL_FORE_SCHEMECOLOR_INDEX_BRIGHTNESS" val="0"/>
  <p:tag name="KSO_WM_UNIT_LINE_FORE_SCHEMECOLOR_INDEX" val="16"/>
  <p:tag name="KSO_WM_UNIT_LINE_FILL_TYPE" val="2"/>
  <p:tag name="KSO_WM_UNIT_TEXT_FILL_FORE_SCHEMECOLOR_INDEX" val="2"/>
  <p:tag name="KSO_WM_UNIT_TEXT_FILL_TYPE" val="1"/>
  <p:tag name="KSO_WM_UNIT_USESOURCEFORMAT_APPLY" val="0"/>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167_3*n_h_a*1_1_1"/>
  <p:tag name="KSO_WM_TEMPLATE_CATEGORY" val="diagram"/>
  <p:tag name="KSO_WM_TEMPLATE_INDEX" val="20233167"/>
  <p:tag name="KSO_WM_UNIT_LAYERLEVEL" val="1_1_1"/>
  <p:tag name="KSO_WM_TAG_VERSION" val="3.0"/>
  <p:tag name="KSO_WM_DIAGRAM_GROUP_CODE" val="n1-1"/>
  <p:tag name="KSO_WM_UNIT_TYPE" val="n_h_a"/>
  <p:tag name="KSO_WM_UNIT_INDEX" val="1_1_1"/>
  <p:tag name="KSO_WM_DIAGRAM_VERSION" val="3"/>
  <p:tag name="KSO_WM_DIAGRAM_COLOR_TRICK" val="1"/>
  <p:tag name="KSO_WM_DIAGRAM_COLOR_TEXT_CAN_REMOVE" val="n"/>
  <p:tag name="KSO_WM_DIAGRAM_MAX_ITEMCNT" val="4"/>
  <p:tag name="KSO_WM_DIAGRAM_MIN_ITEMCNT" val="2"/>
  <p:tag name="KSO_WM_DIAGRAM_VIRTUALLY_FRAME" val="{&quot;height&quot;:360.3999938964844,&quot;width&quot;:866.9000244140625}"/>
  <p:tag name="KSO_WM_DIAGRAM_COLOR_MATCH_VALUE" val="{&quot;shape&quot;:{&quot;fill&quot;:{&quot;solid&quot;:{&quot;brightness&quot;:0,&quot;colorType&quot;:1,&quot;foreColorIndex&quot;:5,&quot;transparency&quot;:0.6200000047683716},&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ISCONTENTSTITLE" val="0"/>
  <p:tag name="KSO_WM_UNIT_ISNUMDGMTITLE" val="0"/>
  <p:tag name="KSO_WM_UNIT_NOCLEAR" val="0"/>
  <p:tag name="KSO_WM_UNIT_VALUE" val="20"/>
  <p:tag name="KSO_WM_UNIT_TEXT_TYPE" val="1"/>
  <p:tag name="KSO_WM_BEAUTIFY_FLAG" val="#wm#"/>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3167_3*n_h_h_x*1_2_1_1"/>
  <p:tag name="KSO_WM_TEMPLATE_CATEGORY" val="diagram"/>
  <p:tag name="KSO_WM_TEMPLATE_INDEX" val="20233167"/>
  <p:tag name="KSO_WM_UNIT_LAYERLEVEL" val="1_1_1_1"/>
  <p:tag name="KSO_WM_TAG_VERSION" val="3.0"/>
  <p:tag name="KSO_WM_DIAGRAM_VERSION" val="3"/>
  <p:tag name="KSO_WM_DIAGRAM_COLOR_TRICK" val="1"/>
  <p:tag name="KSO_WM_DIAGRAM_COLOR_TEXT_CAN_REMOVE" val="n"/>
  <p:tag name="KSO_WM_UNIT_VALUE" val="88*88"/>
  <p:tag name="KSO_WM_UNIT_TYPE" val="n_h_h_x"/>
  <p:tag name="KSO_WM_UNIT_INDEX" val="1_2_1_1"/>
  <p:tag name="KSO_WM_DIAGRAM_MAX_ITEMCNT" val="4"/>
  <p:tag name="KSO_WM_DIAGRAM_MIN_ITEMCNT" val="2"/>
  <p:tag name="KSO_WM_DIAGRAM_VIRTUALLY_FRAME" val="{&quot;height&quot;:360.3999938964844,&quot;width&quot;:866.90002441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UNIT_USESOURCEFORMAT_APPLY" val="0"/>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3167_3*n_h_h_x*1_2_2_1"/>
  <p:tag name="KSO_WM_TEMPLATE_CATEGORY" val="diagram"/>
  <p:tag name="KSO_WM_TEMPLATE_INDEX" val="20233167"/>
  <p:tag name="KSO_WM_UNIT_LAYERLEVEL" val="1_1_1_1"/>
  <p:tag name="KSO_WM_TAG_VERSION" val="3.0"/>
  <p:tag name="KSO_WM_DIAGRAM_VERSION" val="3"/>
  <p:tag name="KSO_WM_DIAGRAM_COLOR_TRICK" val="1"/>
  <p:tag name="KSO_WM_DIAGRAM_COLOR_TEXT_CAN_REMOVE" val="n"/>
  <p:tag name="KSO_WM_UNIT_VALUE" val="88*82"/>
  <p:tag name="KSO_WM_UNIT_TYPE" val="n_h_h_x"/>
  <p:tag name="KSO_WM_UNIT_INDEX" val="1_2_2_1"/>
  <p:tag name="KSO_WM_DIAGRAM_MAX_ITEMCNT" val="4"/>
  <p:tag name="KSO_WM_DIAGRAM_MIN_ITEMCNT" val="2"/>
  <p:tag name="KSO_WM_DIAGRAM_VIRTUALLY_FRAME" val="{&quot;height&quot;:360.3999938964844,&quot;width&quot;:866.90002441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UNIT_USESOURCEFORMAT_APPLY" val="0"/>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3167_3*n_h_h_x*1_2_3_1"/>
  <p:tag name="KSO_WM_TEMPLATE_CATEGORY" val="diagram"/>
  <p:tag name="KSO_WM_TEMPLATE_INDEX" val="20233167"/>
  <p:tag name="KSO_WM_UNIT_LAYERLEVEL" val="1_1_1_1"/>
  <p:tag name="KSO_WM_TAG_VERSION" val="3.0"/>
  <p:tag name="KSO_WM_DIAGRAM_VERSION" val="3"/>
  <p:tag name="KSO_WM_DIAGRAM_COLOR_TRICK" val="1"/>
  <p:tag name="KSO_WM_DIAGRAM_COLOR_TEXT_CAN_REMOVE" val="n"/>
  <p:tag name="KSO_WM_UNIT_VALUE" val="88*75"/>
  <p:tag name="KSO_WM_UNIT_TYPE" val="n_h_h_x"/>
  <p:tag name="KSO_WM_UNIT_INDEX" val="1_2_3_1"/>
  <p:tag name="KSO_WM_DIAGRAM_MAX_ITEMCNT" val="4"/>
  <p:tag name="KSO_WM_DIAGRAM_MIN_ITEMCNT" val="2"/>
  <p:tag name="KSO_WM_DIAGRAM_VIRTUALLY_FRAME" val="{&quot;height&quot;:360.3999938964844,&quot;width&quot;:866.90002441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UNIT_USESOURCEFORMAT_APPLY" val="0"/>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3167_3*n_h_h_x*1_2_4_1"/>
  <p:tag name="KSO_WM_TEMPLATE_CATEGORY" val="diagram"/>
  <p:tag name="KSO_WM_TEMPLATE_INDEX" val="20233167"/>
  <p:tag name="KSO_WM_UNIT_LAYERLEVEL" val="1_1_1_1"/>
  <p:tag name="KSO_WM_TAG_VERSION" val="3.0"/>
  <p:tag name="KSO_WM_DIAGRAM_VERSION" val="3"/>
  <p:tag name="KSO_WM_DIAGRAM_COLOR_TRICK" val="1"/>
  <p:tag name="KSO_WM_DIAGRAM_COLOR_TEXT_CAN_REMOVE" val="n"/>
  <p:tag name="KSO_WM_UNIT_VALUE" val="82*88"/>
  <p:tag name="KSO_WM_UNIT_TYPE" val="n_h_h_x"/>
  <p:tag name="KSO_WM_UNIT_INDEX" val="1_2_4_1"/>
  <p:tag name="KSO_WM_DIAGRAM_MAX_ITEMCNT" val="4"/>
  <p:tag name="KSO_WM_DIAGRAM_MIN_ITEMCNT" val="2"/>
  <p:tag name="KSO_WM_DIAGRAM_VIRTUALLY_FRAME" val="{&quot;height&quot;:360.3999938964844,&quot;width&quot;:866.90002441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UNIT_USESOURCEFORMAT_APPLY" val="0"/>
</p:tagLst>
</file>

<file path=ppt/tags/tag55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3167_3*n_h_h_f*1_2_1_1"/>
  <p:tag name="KSO_WM_TEMPLATE_CATEGORY" val="diagram"/>
  <p:tag name="KSO_WM_TEMPLATE_INDEX" val="20233167"/>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4"/>
  <p:tag name="KSO_WM_DIAGRAM_MIN_ITEMCNT" val="2"/>
  <p:tag name="KSO_WM_DIAGRAM_VIRTUALLY_FRAME" val="{&quot;height&quot;:360.3999938964844,&quot;width&quot;:866.9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单击此处添加文本具体内容，简明扼要地阐述您的观点。根据需要可增减单击此处添加文本具体内容，简明扼要地阐述您的观点"/>
  <p:tag name="KSO_WM_UNIT_TEXT_FILL_FORE_SCHEMECOLOR_INDEX" val="1"/>
  <p:tag name="KSO_WM_UNIT_TEXT_FILL_TYPE" val="1"/>
  <p:tag name="KSO_WM_UNIT_USESOURCEFORMAT_APPLY" val="0"/>
</p:tagLst>
</file>

<file path=ppt/tags/tag55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3167_3*n_h_h_f*1_2_2_1"/>
  <p:tag name="KSO_WM_TEMPLATE_CATEGORY" val="diagram"/>
  <p:tag name="KSO_WM_TEMPLATE_INDEX" val="20233167"/>
  <p:tag name="KSO_WM_UNIT_LAYERLEVEL" val="1_1_1_1"/>
  <p:tag name="KSO_WM_TAG_VERSION" val="3.0"/>
  <p:tag name="KSO_WM_DIAGRAM_GROUP_CODE" val="n1-1"/>
  <p:tag name="KSO_WM_DIAGRAM_VERSION" val="3"/>
  <p:tag name="KSO_WM_DIAGRAM_COLOR_TRICK" val="1"/>
  <p:tag name="KSO_WM_DIAGRAM_COLOR_TEXT_CAN_REMOVE" val="n"/>
  <p:tag name="KSO_WM_DIAGRAM_MAX_ITEMCNT" val="4"/>
  <p:tag name="KSO_WM_DIAGRAM_MIN_ITEMCNT" val="2"/>
  <p:tag name="KSO_WM_DIAGRAM_VIRTUALLY_FRAME" val="{&quot;height&quot;:360.3999938964844,&quot;width&quot;:866.9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单击此处添加文本具体内容，简明扼要地阐述您的观点。根据需要可增减单击此处添加文本具体内容，简明扼要地阐述您的观点"/>
  <p:tag name="KSO_WM_UNIT_TEXT_FILL_FORE_SCHEMECOLOR_INDEX" val="1"/>
  <p:tag name="KSO_WM_UNIT_TEXT_FILL_TYPE" val="1"/>
  <p:tag name="KSO_WM_UNIT_USESOURCEFORMAT_APPLY" val="0"/>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n_h_h_i"/>
  <p:tag name="KSO_WM_UNIT_INDEX" val="1_2_2_1"/>
  <p:tag name="KSO_WM_UNIT_ID" val="diagram20233167_3*n_h_h_i*1_2_2_1"/>
  <p:tag name="KSO_WM_TEMPLATE_CATEGORY" val="diagram"/>
  <p:tag name="KSO_WM_TEMPLATE_INDEX" val="20233167"/>
  <p:tag name="KSO_WM_UNIT_LAYERLEVEL" val="1_1_1_1"/>
  <p:tag name="KSO_WM_TAG_VERSION" val="3.0"/>
  <p:tag name="KSO_WM_DIAGRAM_VERSION" val="3"/>
  <p:tag name="KSO_WM_DIAGRAM_COLOR_TRICK" val="1"/>
  <p:tag name="KSO_WM_DIAGRAM_COLOR_TEXT_CAN_REMOVE" val="n"/>
  <p:tag name="KSO_WM_DIAGRAM_GROUP_CODE" val="n1-1"/>
  <p:tag name="KSO_WM_DIAGRAM_MAX_ITEMCNT" val="4"/>
  <p:tag name="KSO_WM_DIAGRAM_MIN_ITEMCNT" val="2"/>
  <p:tag name="KSO_WM_DIAGRAM_VIRTUALLY_FRAME" val="{&quot;height&quot;:360.3999938964844,&quot;width&quot;:866.9000244140625}"/>
  <p:tag name="KSO_WM_DIAGRAM_COLOR_MATCH_VALUE" val="{&quot;shape&quot;:{&quot;fill&quot;:{&quot;type&quot;:0},&quot;glow&quot;:{&quot;colorType&quot;:0},&quot;line&quot;:{&quot;solidLine&quot;:{&quot;brightness&quot;:0,&quot;colorType&quot;:1,&quot;foreColorIndex&quot;:5,&quot;transparency&quot;:0.30000001192092896},&quot;type&quot;:1},&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UNIT_LINE_FORE_SCHEMECOLOR_INDEX" val="5"/>
  <p:tag name="KSO_WM_UNIT_LINE_FILL_TYPE" val="2"/>
  <p:tag name="KSO_WM_UNIT_USESOURCEFORMAT_APPLY" val="0"/>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n_h_h_i"/>
  <p:tag name="KSO_WM_UNIT_INDEX" val="1_2_1_2"/>
  <p:tag name="KSO_WM_UNIT_ID" val="diagram20233167_3*n_h_h_i*1_2_1_2"/>
  <p:tag name="KSO_WM_TEMPLATE_CATEGORY" val="diagram"/>
  <p:tag name="KSO_WM_TEMPLATE_INDEX" val="20233167"/>
  <p:tag name="KSO_WM_UNIT_LAYERLEVEL" val="1_1_1_1"/>
  <p:tag name="KSO_WM_TAG_VERSION" val="3.0"/>
  <p:tag name="KSO_WM_DIAGRAM_VERSION" val="3"/>
  <p:tag name="KSO_WM_DIAGRAM_COLOR_TRICK" val="1"/>
  <p:tag name="KSO_WM_DIAGRAM_COLOR_TEXT_CAN_REMOVE" val="n"/>
  <p:tag name="KSO_WM_DIAGRAM_GROUP_CODE" val="n1-1"/>
  <p:tag name="KSO_WM_DIAGRAM_MAX_ITEMCNT" val="4"/>
  <p:tag name="KSO_WM_DIAGRAM_MIN_ITEMCNT" val="2"/>
  <p:tag name="KSO_WM_DIAGRAM_VIRTUALLY_FRAME" val="{&quot;height&quot;:360.3999938964844,&quot;width&quot;:866.9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LINE_FORE_SCHEMECOLOR_INDEX" val="5"/>
  <p:tag name="KSO_WM_UNIT_LINE_FILL_TYPE" val="2"/>
  <p:tag name="KSO_WM_UNIT_TEXT_FILL_FORE_SCHEMECOLOR_INDEX" val="2"/>
  <p:tag name="KSO_WM_UNIT_TEXT_FILL_TYPE" val="1"/>
  <p:tag name="KSO_WM_UNIT_USESOURCEFORMAT_APPLY" val="0"/>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0.xml><?xml version="1.0" encoding="utf-8"?>
<p:tagLst xmlns:p="http://schemas.openxmlformats.org/presentationml/2006/main">
  <p:tag name="KSO_WM_SLIDE_ID" val="diagram20233167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custom"/>
  <p:tag name="KSO_WM_TEMPLATE_INDEX" val="20238586"/>
  <p:tag name="KSO_WM_SLIDE_TYPE" val="text"/>
  <p:tag name="KSO_WM_SLIDE_SUBTYPE" val="diag"/>
  <p:tag name="KSO_WM_SLIDE_SIZE" val="850.45*360.4"/>
  <p:tag name="KSO_WM_SLIDE_POSITION" val="54.75*146.3"/>
  <p:tag name="KSO_WM_SLIDE_LAYOUT" val="a_n"/>
  <p:tag name="KSO_WM_SLIDE_LAYOUT_CNT" val="1_1"/>
  <p:tag name="KSO_WM_SPECIAL_SOURCE" val="bdnull"/>
  <p:tag name="KSO_WM_DIAGRAM_GROUP_CODE" val="n1-1"/>
  <p:tag name="KSO_WM_SLIDE_DIAGTYPE" val="n"/>
</p:tagLst>
</file>

<file path=ppt/tags/tag561.xml><?xml version="1.0" encoding="utf-8"?>
<p:tagLst xmlns:p="http://schemas.openxmlformats.org/presentationml/2006/main">
  <p:tag name="KSO_WM_UNIT_TYPE" val="a"/>
  <p:tag name="KSO_WM_UNIT_INDEX" val="1"/>
  <p:tag name="KSO_WM_BEAUTIFY_FLAG" val="#wm#"/>
  <p:tag name="KSO_WM_TAG_VERSION" val="3.0"/>
  <p:tag name="KSO_WM_UNIT_ID" val="custom20238586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ISCONTENTSTITLE" val="0"/>
  <p:tag name="KSO_WM_UNIT_VALUE" val="10"/>
  <p:tag name="KSO_WM_UNIT_PRESET_TEXT" val="添加章节标题"/>
  <p:tag name="KSO_WM_UNIT_TEXT_TYPE" val="1"/>
</p:tagLst>
</file>

<file path=ppt/tags/tag562.xml><?xml version="1.0" encoding="utf-8"?>
<p:tagLst xmlns:p="http://schemas.openxmlformats.org/presentationml/2006/main">
  <p:tag name="KSO_WM_UNIT_TYPE" val="b"/>
  <p:tag name="KSO_WM_UNIT_INDEX" val="1"/>
  <p:tag name="KSO_WM_BEAUTIFY_FLAG" val="#wm#"/>
  <p:tag name="KSO_WM_TAG_VERSION" val="3.0"/>
  <p:tag name="KSO_WM_UNIT_ID" val="custom20238586_7*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ISCONTENTSTITLE" val="0"/>
  <p:tag name="KSO_WM_UNIT_VALUE" val="20"/>
  <p:tag name="KSO_WM_UNIT_PRESET_TEXT" val="章节副标题"/>
  <p:tag name="KSO_WM_UNIT_TEXT_TYPE" val="1"/>
</p:tagLst>
</file>

<file path=ppt/tags/tag563.xml><?xml version="1.0" encoding="utf-8"?>
<p:tagLst xmlns:p="http://schemas.openxmlformats.org/presentationml/2006/main">
  <p:tag name="KSO_WM_UNIT_TYPE" val="e"/>
  <p:tag name="KSO_WM_UNIT_INDEX" val="1"/>
  <p:tag name="KSO_WM_BEAUTIFY_FLAG" val="#wm#"/>
  <p:tag name="KSO_WM_TAG_VERSION" val="3.0"/>
  <p:tag name="KSO_WM_UNIT_ID" val="custom20238586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VALUE" val="2"/>
</p:tagLst>
</file>

<file path=ppt/tags/tag564.xml><?xml version="1.0" encoding="utf-8"?>
<p:tagLst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586"/>
  <p:tag name="KSO_WM_TEMPLATE_CATEGORY" val="custom"/>
  <p:tag name="KSO_WM_SLIDE_INDEX" val="7"/>
  <p:tag name="KSO_WM_SLIDE_ID" val="custom20238586_7"/>
  <p:tag name="KSO_WM_TEMPLATE_MASTER_TYPE" val="0"/>
  <p:tag name="KSO_WM_SLIDE_LAYOUT" val="a_b_e"/>
  <p:tag name="KSO_WM_SLIDE_LAYOUT_CNT" val="1_1_1"/>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n_h_h_i"/>
  <p:tag name="KSO_WM_TEMPLATE_CATEGORY" val="diagram"/>
  <p:tag name="KSO_WM_TEMPLATE_INDEX" val="20233263"/>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4"/>
  <p:tag name="KSO_WM_DIAGRAM_VIRTUALLY_FRAME" val="{&quot;height&quot;:404.57649969146,&quot;left&quot;:54.75,&quot;top&quot;:89.68228346456694,&quot;width&quot;:850.8517322834645}"/>
  <p:tag name="KSO_WM_DIAGRAM_COLOR_MATCH_VALUE" val="{&quot;shape&quot;:{&quot;fill&quot;:{&quot;gradient&quot;:[{&quot;brightness&quot;:0.4000000059604645,&quot;colorType&quot;:1,&quot;foreColorIndex&quot;:5,&quot;pos&quot;:0.5899999737739563,&quot;transparency&quot;:1},{&quot;brightness&quot;:0.4000000059604645,&quot;colorType&quot;:1,&quot;foreColorIndex&quot;:5,&quot;pos&quot;:0.029999999329447746,&quot;transparency&quot;:0.6000000238418579}],&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263_1*n_h_h_i*1_2_1_1"/>
  <p:tag name="KSO_WM_UNIT_INDEX" val="1_2_1_1"/>
  <p:tag name="KSO_WM_DIAGRAM_GROUP_CODE" val="n1-1"/>
  <p:tag name="KSO_WM_UNIT_FILL_TYPE" val="3"/>
  <p:tag name="KSO_WM_UNIT_TEXT_FILL_FORE_SCHEMECOLOR_INDEX" val="2"/>
  <p:tag name="KSO_WM_UNIT_TEXT_FILL_TYPE" val="1"/>
  <p:tag name="KSO_WM_UNIT_USESOURCEFORMAT_APPLY" val="0"/>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n_h_h_i"/>
  <p:tag name="KSO_WM_TEMPLATE_CATEGORY" val="diagram"/>
  <p:tag name="KSO_WM_TEMPLATE_INDEX" val="20233263"/>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4"/>
  <p:tag name="KSO_WM_DIAGRAM_VIRTUALLY_FRAME" val="{&quot;height&quot;:404.57649969146,&quot;left&quot;:54.75,&quot;top&quot;:89.68228346456694,&quot;width&quot;:850.8517322834645}"/>
  <p:tag name="KSO_WM_DIAGRAM_COLOR_MATCH_VALUE" val="{&quot;shape&quot;:{&quot;fill&quot;:{&quot;gradient&quot;:[{&quot;brightness&quot;:0.4000000059604645,&quot;colorType&quot;:1,&quot;foreColorIndex&quot;:5,&quot;pos&quot;:0.5899999737739563,&quot;transparency&quot;:1},{&quot;brightness&quot;:0.4000000059604645,&quot;colorType&quot;:1,&quot;foreColorIndex&quot;:5,&quot;pos&quot;:0.029999999329447746,&quot;transparency&quot;:0.6000000238418579}],&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263_1*n_h_h_i*1_2_2_1"/>
  <p:tag name="KSO_WM_UNIT_INDEX" val="1_2_2_1"/>
  <p:tag name="KSO_WM_DIAGRAM_GROUP_CODE" val="n1-1"/>
  <p:tag name="KSO_WM_UNIT_FILL_TYPE" val="3"/>
  <p:tag name="KSO_WM_UNIT_TEXT_FILL_FORE_SCHEMECOLOR_INDEX" val="2"/>
  <p:tag name="KSO_WM_UNIT_TEXT_FILL_TYPE" val="1"/>
  <p:tag name="KSO_WM_UNIT_USESOURCEFORMAT_APPLY" val="0"/>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n_h_h_i"/>
  <p:tag name="KSO_WM_TEMPLATE_CATEGORY" val="diagram"/>
  <p:tag name="KSO_WM_TEMPLATE_INDEX" val="20233263"/>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4"/>
  <p:tag name="KSO_WM_DIAGRAM_VIRTUALLY_FRAME" val="{&quot;height&quot;:404.57649969146,&quot;left&quot;:54.75,&quot;top&quot;:89.68228346456694,&quot;width&quot;:850.8517322834645}"/>
  <p:tag name="KSO_WM_DIAGRAM_COLOR_MATCH_VALUE" val="{&quot;shape&quot;:{&quot;fill&quot;:{&quot;gradient&quot;:[{&quot;brightness&quot;:0.4000000059604645,&quot;colorType&quot;:1,&quot;foreColorIndex&quot;:5,&quot;pos&quot;:0.5899999737739563,&quot;transparency&quot;:1},{&quot;brightness&quot;:0.4000000059604645,&quot;colorType&quot;:1,&quot;foreColorIndex&quot;:5,&quot;pos&quot;:0.029999999329447746,&quot;transparency&quot;:0.6000000238418579}],&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263_1*n_h_h_i*1_2_3_1"/>
  <p:tag name="KSO_WM_UNIT_INDEX" val="1_2_3_1"/>
  <p:tag name="KSO_WM_DIAGRAM_GROUP_CODE" val="n1-1"/>
  <p:tag name="KSO_WM_UNIT_FILL_TYPE" val="3"/>
  <p:tag name="KSO_WM_UNIT_TEXT_FILL_FORE_SCHEMECOLOR_INDEX" val="2"/>
  <p:tag name="KSO_WM_UNIT_TEXT_FILL_TYPE" val="1"/>
  <p:tag name="KSO_WM_UNIT_USESOURCEFORMAT_APPLY" val="0"/>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n_h_h_i"/>
  <p:tag name="KSO_WM_TEMPLATE_CATEGORY" val="diagram"/>
  <p:tag name="KSO_WM_TEMPLATE_INDEX" val="20233263"/>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4"/>
  <p:tag name="KSO_WM_DIAGRAM_VIRTUALLY_FRAME" val="{&quot;height&quot;:404.57649969146,&quot;left&quot;:54.75,&quot;top&quot;:89.68228346456694,&quot;width&quot;:850.8517322834645}"/>
  <p:tag name="KSO_WM_DIAGRAM_COLOR_MATCH_VALUE" val="{&quot;shape&quot;:{&quot;fill&quot;:{&quot;gradient&quot;:[{&quot;brightness&quot;:0.4000000059604645,&quot;colorType&quot;:1,&quot;foreColorIndex&quot;:5,&quot;pos&quot;:0.5899999737739563,&quot;transparency&quot;:1},{&quot;brightness&quot;:0.4000000059604645,&quot;colorType&quot;:1,&quot;foreColorIndex&quot;:5,&quot;pos&quot;:0.029999999329447746,&quot;transparency&quot;:0.6000000238418579}],&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263_1*n_h_h_i*1_2_4_1"/>
  <p:tag name="KSO_WM_UNIT_INDEX" val="1_2_4_1"/>
  <p:tag name="KSO_WM_DIAGRAM_GROUP_CODE" val="n1-1"/>
  <p:tag name="KSO_WM_UNIT_FILL_TYPE" val="3"/>
  <p:tag name="KSO_WM_UNIT_TEXT_FILL_FORE_SCHEMECOLOR_INDEX" val="2"/>
  <p:tag name="KSO_WM_UNIT_TEXT_FILL_TYPE" val="1"/>
  <p:tag name="KSO_WM_UNIT_USESOURCEFORMAT_APPLY" val="0"/>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n_h_i"/>
  <p:tag name="KSO_WM_TEMPLATE_CATEGORY" val="diagram"/>
  <p:tag name="KSO_WM_TEMPLATE_INDEX" val="20233263"/>
  <p:tag name="KSO_WM_UNIT_LAYERLEVEL" val="1_1_1"/>
  <p:tag name="KSO_WM_TAG_VERSION" val="3.0"/>
  <p:tag name="KSO_WM_BEAUTIFY_FLAG" val="#wm#"/>
  <p:tag name="KSO_WM_DIAGRAM_VERSION" val="3"/>
  <p:tag name="KSO_WM_DIAGRAM_COLOR_TRICK" val="1"/>
  <p:tag name="KSO_WM_DIAGRAM_COLOR_TEXT_CAN_REMOVE" val="n"/>
  <p:tag name="KSO_WM_UNIT_FILL_TYPE" val="1"/>
  <p:tag name="KSO_WM_UNIT_FILL_FORE_SCHEMECOLOR_INDEX" val="14"/>
  <p:tag name="KSO_WM_UNIT_FILL_FORE_SCHEMECOLOR_INDEX_BRIGHTNESS" val="0"/>
  <p:tag name="KSO_WM_DIAGRAM_MAX_ITEMCNT" val="4"/>
  <p:tag name="KSO_WM_DIAGRAM_MIN_ITEMCNT" val="4"/>
  <p:tag name="KSO_WM_DIAGRAM_VIRTUALLY_FRAME" val="{&quot;height&quot;:404.57649969146,&quot;left&quot;:54.75,&quot;top&quot;:89.68228346456694,&quot;width&quot;:850.851732283464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263_1*n_h_i*1_1_1"/>
  <p:tag name="KSO_WM_UNIT_INDEX" val="1_1_1"/>
  <p:tag name="KSO_WM_DIAGRAM_GROUP_CODE" val="n1-1"/>
  <p:tag name="KSO_WM_UNIT_LINE_FORE_SCHEMECOLOR_INDEX" val="5"/>
  <p:tag name="KSO_WM_UNIT_LINE_FILL_TYPE" val="2"/>
  <p:tag name="KSO_WM_UNIT_TEXT_FILL_FORE_SCHEMECOLOR_INDEX" val="2"/>
  <p:tag name="KSO_WM_UNIT_TEXT_FILL_TYPE" val="1"/>
  <p:tag name="KSO_WM_UNIT_USESOURCEFORMAT_APPLY" val="0"/>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n_h_a"/>
  <p:tag name="KSO_WM_TEMPLATE_CATEGORY" val="diagram"/>
  <p:tag name="KSO_WM_TEMPLATE_INDEX" val="2023326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UNIT_NOCLEAR" val="0"/>
  <p:tag name="KSO_WM_UNIT_VALUE" val="45"/>
  <p:tag name="KSO_WM_DIAGRAM_MAX_ITEMCNT" val="4"/>
  <p:tag name="KSO_WM_DIAGRAM_MIN_ITEMCNT" val="4"/>
  <p:tag name="KSO_WM_DIAGRAM_VIRTUALLY_FRAME" val="{&quot;height&quot;:404.57649969146,&quot;left&quot;:54.75,&quot;top&quot;:89.68228346456694,&quot;width&quot;:850.851732283464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ID" val="diagram20233263_1*n_h_a*1_1_2"/>
  <p:tag name="KSO_WM_UNIT_INDEX" val="1_1_2"/>
  <p:tag name="KSO_WM_DIAGRAM_GROUP_CODE" val="n1-1"/>
  <p:tag name="KSO_WM_UNIT_PRESET_TEXT" val="单击此处添加标题"/>
  <p:tag name="KSO_WM_UNIT_FILL_TYPE" val="1"/>
  <p:tag name="KSO_WM_UNIT_FILL_FORE_SCHEMECOLOR_INDEX" val="5"/>
  <p:tag name="KSO_WM_UNIT_FILL_FORE_SCHEMECOLOR_INDEX_BRIGHTNESS" val="0"/>
  <p:tag name="KSO_WM_UNIT_TEXT_TYPE" val="1"/>
  <p:tag name="KSO_WM_UNIT_USESOURCEFORMAT_APPLY" val="0"/>
</p:tagLst>
</file>

<file path=ppt/tags/tag57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TEMPLATE_CATEGORY" val="diagram"/>
  <p:tag name="KSO_WM_TEMPLATE_INDEX" val="20233263"/>
  <p:tag name="KSO_WM_UNIT_LAYERLEVEL" val="1_1_1_1"/>
  <p:tag name="KSO_WM_TAG_VERSION" val="3.0"/>
  <p:tag name="KSO_WM_UNIT_TEXT_FILL_FORE_SCHEMECOLOR_INDEX_BRIGHTNESS" val="0.15"/>
  <p:tag name="KSO_WM_DIAGRAM_VERSION" val="3"/>
  <p:tag name="KSO_WM_DIAGRAM_COLOR_TRICK" val="1"/>
  <p:tag name="KSO_WM_DIAGRAM_COLOR_TEXT_CAN_REMOVE" val="n"/>
  <p:tag name="KSO_WM_DIAGRAM_MAX_ITEMCNT" val="4"/>
  <p:tag name="KSO_WM_DIAGRAM_MIN_ITEMCNT" val="4"/>
  <p:tag name="KSO_WM_DIAGRAM_VIRTUALLY_FRAME" val="{&quot;height&quot;:372.2311096191406,&quot;left&quot;:54.75,&quot;top&quot;:122.02767353688641,&quot;width&quot;:850.851732283464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263_1*n_h_h_f*1_2_1_1"/>
  <p:tag name="KSO_WM_UNIT_INDEX" val="1_2_1_1"/>
  <p:tag name="KSO_WM_DIAGRAM_GROUP_CODE" val="n1-1"/>
  <p:tag name="KSO_WM_UNIT_PRESET_TEXT" val="单击此处输入您的项正文，文字是思想的提炼，请尽量言简意赅的阐述观点。单击此处输入您的项正文，文字是思想的提炼，请尽量言简意赅的阐述观点。单击此处输入您的项正文，文字是思想的提炼，请尽量言简意赅阐述观点，文字是思想的提炼"/>
  <p:tag name="KSO_WM_UNIT_TEXT_FILL_FORE_SCHEMECOLOR_INDEX" val="1"/>
  <p:tag name="KSO_WM_UNIT_TEXT_FILL_TYPE" val="1"/>
  <p:tag name="KSO_WM_UNIT_TEXT_TYPE" val="1"/>
  <p:tag name="KSO_WM_UNIT_USESOURCEFORMAT_APPLY" val="0"/>
</p:tagLst>
</file>

<file path=ppt/tags/tag57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TEMPLATE_CATEGORY" val="diagram"/>
  <p:tag name="KSO_WM_TEMPLATE_INDEX" val="20233263"/>
  <p:tag name="KSO_WM_UNIT_LAYERLEVEL" val="1_1_1_1"/>
  <p:tag name="KSO_WM_TAG_VERSION" val="3.0"/>
  <p:tag name="KSO_WM_UNIT_TEXT_FILL_FORE_SCHEMECOLOR_INDEX_BRIGHTNESS" val="0.15"/>
  <p:tag name="KSO_WM_DIAGRAM_VERSION" val="3"/>
  <p:tag name="KSO_WM_DIAGRAM_COLOR_TRICK" val="1"/>
  <p:tag name="KSO_WM_DIAGRAM_COLOR_TEXT_CAN_REMOVE" val="n"/>
  <p:tag name="KSO_WM_DIAGRAM_MAX_ITEMCNT" val="4"/>
  <p:tag name="KSO_WM_DIAGRAM_MIN_ITEMCNT" val="4"/>
  <p:tag name="KSO_WM_DIAGRAM_VIRTUALLY_FRAME" val="{&quot;height&quot;:372.2311096191406,&quot;left&quot;:54.75,&quot;top&quot;:122.02767353688641,&quot;width&quot;:850.851732283464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263_1*n_h_h_f*1_2_3_1"/>
  <p:tag name="KSO_WM_UNIT_INDEX" val="1_2_3_1"/>
  <p:tag name="KSO_WM_DIAGRAM_GROUP_CODE" val="n1-1"/>
  <p:tag name="KSO_WM_UNIT_PRESET_TEXT" val="单击此处输入您的项正文，文字是思想的提炼，请尽量言简意赅的阐述观点。单击此处输入您的项正文，文字是思想的提炼，请尽量言简意赅的阐述观点。单击此处输入您的项正文，文字是思想的提炼，请尽量言简意赅阐述观点，文字是思想的提炼"/>
  <p:tag name="KSO_WM_UNIT_TEXT_FILL_FORE_SCHEMECOLOR_INDEX" val="1"/>
  <p:tag name="KSO_WM_UNIT_TEXT_FILL_TYPE" val="1"/>
  <p:tag name="KSO_WM_UNIT_TEXT_TYPE" val="1"/>
  <p:tag name="KSO_WM_UNIT_USESOURCEFORMAT_APPLY" val="0"/>
</p:tagLst>
</file>

<file path=ppt/tags/tag57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TEMPLATE_CATEGORY" val="diagram"/>
  <p:tag name="KSO_WM_TEMPLATE_INDEX" val="20233263"/>
  <p:tag name="KSO_WM_UNIT_LAYERLEVEL" val="1_1_1_1"/>
  <p:tag name="KSO_WM_TAG_VERSION" val="3.0"/>
  <p:tag name="KSO_WM_UNIT_TEXT_FILL_FORE_SCHEMECOLOR_INDEX_BRIGHTNESS" val="0.15"/>
  <p:tag name="KSO_WM_DIAGRAM_VERSION" val="3"/>
  <p:tag name="KSO_WM_DIAGRAM_COLOR_TRICK" val="1"/>
  <p:tag name="KSO_WM_DIAGRAM_COLOR_TEXT_CAN_REMOVE" val="n"/>
  <p:tag name="KSO_WM_DIAGRAM_MAX_ITEMCNT" val="4"/>
  <p:tag name="KSO_WM_DIAGRAM_MIN_ITEMCNT" val="4"/>
  <p:tag name="KSO_WM_DIAGRAM_VIRTUALLY_FRAME" val="{&quot;height&quot;:372.2311096191406,&quot;left&quot;:54.75,&quot;top&quot;:122.02767353688641,&quot;width&quot;:850.851732283464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263_1*n_h_h_f*1_2_2_1"/>
  <p:tag name="KSO_WM_UNIT_INDEX" val="1_2_2_1"/>
  <p:tag name="KSO_WM_DIAGRAM_GROUP_CODE" val="n1-1"/>
  <p:tag name="KSO_WM_UNIT_PRESET_TEXT" val="单击此处输入您的项正文，文字是思想的提炼，请尽量言简意赅的阐述观点。单击此处输入您的项正文，文字是思想的提炼，请尽量言简意赅的阐述观点。单击此处输入您的项正文，文字是思想的提炼，请尽量言简意赅阐述观点，文字是思想的提炼"/>
  <p:tag name="KSO_WM_UNIT_TEXT_FILL_FORE_SCHEMECOLOR_INDEX" val="1"/>
  <p:tag name="KSO_WM_UNIT_TEXT_FILL_TYPE" val="1"/>
  <p:tag name="KSO_WM_UNIT_TEXT_TYPE" val="1"/>
  <p:tag name="KSO_WM_UNIT_USESOURCEFORMAT_APPLY" val="0"/>
</p:tagLst>
</file>

<file path=ppt/tags/tag574.xml><?xml version="1.0" encoding="utf-8"?>
<p:tagLst xmlns:p="http://schemas.openxmlformats.org/presentationml/2006/main">
  <p:tag name="KSO_WM_SLIDE_ID" val="diagram20233263_1"/>
  <p:tag name="KSO_WM_TEMPLATE_SUBCATEGORY" val="0"/>
  <p:tag name="KSO_WM_TEMPLATE_MASTER_TYPE" val="0"/>
  <p:tag name="KSO_WM_TEMPLATE_COLOR_TYPE" val="0"/>
  <p:tag name="KSO_WM_SLIDE_ITEM_CNT" val="4"/>
  <p:tag name="KSO_WM_SLIDE_INDEX" val="1"/>
  <p:tag name="KSO_WM_TAG_VERSION" val="3.0"/>
  <p:tag name="KSO_WM_BEAUTIFY_FLAG" val="#wm#"/>
  <p:tag name="KSO_WM_TEMPLATE_CATEGORY" val="custom"/>
  <p:tag name="KSO_WM_TEMPLATE_INDEX" val="20238586"/>
  <p:tag name="KSO_WM_SLIDE_TYPE" val="text"/>
  <p:tag name="KSO_WM_SLIDE_SUBTYPE" val="diag"/>
  <p:tag name="KSO_WM_SLIDE_SIZE" val="850.791*372.231"/>
  <p:tag name="KSO_WM_SLIDE_POSITION" val="54.75*122.025"/>
  <p:tag name="KSO_WM_SLIDE_LAYOUT" val="a_n"/>
  <p:tag name="KSO_WM_SLIDE_LAYOUT_CNT" val="1_1"/>
  <p:tag name="KSO_WM_SPECIAL_SOURCE" val="bdnull"/>
  <p:tag name="KSO_WM_DIAGRAM_GROUP_CODE" val="n1-1"/>
  <p:tag name="KSO_WM_SLIDE_DIAGTYPE" val="n"/>
</p:tagLst>
</file>

<file path=ppt/tags/tag575.xml><?xml version="1.0" encoding="utf-8"?>
<p:tagLst xmlns:p="http://schemas.openxmlformats.org/presentationml/2006/main">
  <p:tag name="KSO_WM_UNIT_TYPE" val="a"/>
  <p:tag name="KSO_WM_UNIT_INDEX" val="1"/>
  <p:tag name="KSO_WM_BEAUTIFY_FLAG" val="#wm#"/>
  <p:tag name="KSO_WM_TAG_VERSION" val="3.0"/>
  <p:tag name="KSO_WM_UNIT_ID" val="custom20238586_9*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ISCONTENTSTITLE" val="0"/>
</p:tagLst>
</file>

<file path=ppt/tags/tag576.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ID" val="custom20238586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86"/>
  <p:tag name="KSO_WM_TEMPLATE_CATEGORY" val="custom"/>
  <p:tag name="KSO_WM_UNIT_VALUE" val="11"/>
</p:tagLst>
</file>

<file path=ppt/tags/tag577.xml><?xml version="1.0" encoding="utf-8"?>
<p:tagLst xmlns:p="http://schemas.openxmlformats.org/presentationml/2006/main">
  <p:tag name="KSO_WM_SLIDE_TYPE" val="endPage"/>
  <p:tag name="KSO_WM_TEMPLATE_SUBCATEGORY" val="29"/>
  <p:tag name="KSO_WM_TEMPLATE_COLOR_TYPE" val="0"/>
  <p:tag name="KSO_WM_TAG_VERSION" val="3.0"/>
  <p:tag name="KSO_WM_SLIDE_SUBTYPE" val="pureTxt"/>
  <p:tag name="KSO_WM_SLIDE_ITEM_CNT" val="0"/>
  <p:tag name="KSO_WM_BEAUTIFY_FLAG" val="#wm#"/>
  <p:tag name="KSO_WM_TEMPLATE_INDEX" val="20238586"/>
  <p:tag name="KSO_WM_TEMPLATE_CATEGORY" val="custom"/>
  <p:tag name="KSO_WM_SLIDE_INDEX" val="9"/>
  <p:tag name="KSO_WM_SLIDE_ID" val="custom20238586_9"/>
  <p:tag name="KSO_WM_TEMPLATE_MASTER_TYPE" val="0"/>
  <p:tag name="KSO_WM_SLIDE_LAYOUT" val="a_f"/>
  <p:tag name="KSO_WM_SLIDE_LAYOUT_CNT" val="1_1"/>
</p:tagLst>
</file>

<file path=ppt/tags/tag578.xml><?xml version="1.0" encoding="utf-8"?>
<p:tagLst xmlns:p="http://schemas.openxmlformats.org/presentationml/2006/main">
  <p:tag name="KSO_WM_PRESENTATION_SOURCE" val="WPPAIGeneratePPT"/>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TYPE" val="i"/>
  <p:tag name="KSO_WM_UNIT_INDEX" val="5"/>
  <p:tag name="KSO_WM_BEAUTIFY_FLAG" val="#wm#"/>
  <p:tag name="KSO_WM_TAG_VERSION" val="3.0"/>
  <p:tag name="KSO_WM_UNIT_ID" val="_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UNIT_TYPE" val="i"/>
  <p:tag name="KSO_WM_UNIT_INDEX" val="19"/>
  <p:tag name="KSO_WM_BEAUTIFY_FLAG" val="#wm#"/>
  <p:tag name="KSO_WM_TAG_VERSION" val="3.0"/>
  <p:tag name="KSO_WM_UNIT_ID" val="_1*i*1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UNIT_TYPE" val="i"/>
  <p:tag name="KSO_WM_UNIT_INDEX" val="23"/>
  <p:tag name="KSO_WM_BEAUTIFY_FLAG" val="#wm#"/>
  <p:tag name="KSO_WM_TAG_VERSION" val="3.0"/>
  <p:tag name="KSO_WM_UNIT_ID" val="_1*i*2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UNIT_TYPE" val="i"/>
  <p:tag name="KSO_WM_UNIT_INDEX" val="34"/>
  <p:tag name="KSO_WM_BEAUTIFY_FLAG" val="#wm#"/>
  <p:tag name="KSO_WM_TAG_VERSION" val="3.0"/>
  <p:tag name="KSO_WM_UNIT_ID" val="_1*i*3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p="http://schemas.openxmlformats.org/presentationml/2006/main">
  <p:tag name="KSO_WM_UNIT_TYPE" val="i"/>
  <p:tag name="KSO_WM_UNIT_INDEX" val="37"/>
  <p:tag name="KSO_WM_BEAUTIFY_FLAG" val="#wm#"/>
  <p:tag name="KSO_WM_TAG_VERSION" val="3.0"/>
  <p:tag name="KSO_WM_UNIT_ID" val="_1*i*3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TYPE" val="i"/>
  <p:tag name="KSO_WM_UNIT_INDEX" val="38"/>
  <p:tag name="KSO_WM_BEAUTIFY_FLAG" val="#wm#"/>
  <p:tag name="KSO_WM_TAG_VERSION" val="3.0"/>
  <p:tag name="KSO_WM_UNIT_ID" val="_1*i*3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TYPE" val="i"/>
  <p:tag name="KSO_WM_UNIT_INDEX" val="40"/>
  <p:tag name="KSO_WM_BEAUTIFY_FLAG" val="#wm#"/>
  <p:tag name="KSO_WM_TAG_VERSION" val="3.0"/>
  <p:tag name="KSO_WM_UNIT_ID" val="_1*i*4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YPE" val="i"/>
  <p:tag name="KSO_WM_UNIT_INDEX" val="42"/>
  <p:tag name="KSO_WM_BEAUTIFY_FLAG" val="#wm#"/>
  <p:tag name="KSO_WM_TAG_VERSION" val="3.0"/>
  <p:tag name="KSO_WM_UNIT_ID" val="_1*i*4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TYPE" val="i"/>
  <p:tag name="KSO_WM_UNIT_INDEX" val="52"/>
  <p:tag name="KSO_WM_BEAUTIFY_FLAG" val="#wm#"/>
  <p:tag name="KSO_WM_TAG_VERSION" val="3.0"/>
  <p:tag name="KSO_WM_UNIT_ID" val="_1*i*5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p="http://schemas.openxmlformats.org/presentationml/2006/main">
  <p:tag name="KSO_WM_UNIT_TYPE" val="i"/>
  <p:tag name="KSO_WM_UNIT_INDEX" val="50"/>
  <p:tag name="KSO_WM_BEAUTIFY_FLAG" val="#wm#"/>
  <p:tag name="KSO_WM_TAG_VERSION" val="3.0"/>
  <p:tag name="KSO_WM_UNIT_ID" val="_1*i*5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p="http://schemas.openxmlformats.org/presentationml/2006/main">
  <p:tag name="KSO_WM_UNIT_TYPE" val="i"/>
  <p:tag name="KSO_WM_UNIT_INDEX" val="53"/>
  <p:tag name="KSO_WM_BEAUTIFY_FLAG" val="#wm#"/>
  <p:tag name="KSO_WM_TAG_VERSION" val="3.0"/>
  <p:tag name="KSO_WM_UNIT_ID" val="_1*i*5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p="http://schemas.openxmlformats.org/presentationml/2006/main">
  <p:tag name="KSO_WM_UNIT_TYPE" val="i"/>
  <p:tag name="KSO_WM_UNIT_INDEX" val="54"/>
  <p:tag name="KSO_WM_BEAUTIFY_FLAG" val="#wm#"/>
  <p:tag name="KSO_WM_TAG_VERSION" val="3.0"/>
  <p:tag name="KSO_WM_UNIT_ID" val="_1*i*5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p="http://schemas.openxmlformats.org/presentationml/2006/main">
  <p:tag name="KSO_WM_UNIT_TYPE" val="i"/>
  <p:tag name="KSO_WM_UNIT_INDEX" val="49"/>
  <p:tag name="KSO_WM_BEAUTIFY_FLAG" val="#wm#"/>
  <p:tag name="KSO_WM_TAG_VERSION" val="3.0"/>
  <p:tag name="KSO_WM_UNIT_ID" val="_1*i*4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6.xml><?xml version="1.0" encoding="utf-8"?>
<p:tagLst xmlns:p="http://schemas.openxmlformats.org/presentationml/2006/main">
  <p:tag name="KSO_WM_UNIT_TYPE" val="i"/>
  <p:tag name="KSO_WM_UNIT_INDEX" val="51"/>
  <p:tag name="KSO_WM_BEAUTIFY_FLAG" val="#wm#"/>
  <p:tag name="KSO_WM_TAG_VERSION" val="3.0"/>
  <p:tag name="KSO_WM_UNIT_ID" val="_1*i*5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p="http://schemas.openxmlformats.org/presentationml/2006/main">
  <p:tag name="KSO_WM_UNIT_TYPE" val="i"/>
  <p:tag name="KSO_WM_UNIT_INDEX" val="48"/>
  <p:tag name="KSO_WM_BEAUTIFY_FLAG" val="#wm#"/>
  <p:tag name="KSO_WM_TAG_VERSION" val="3.0"/>
  <p:tag name="KSO_WM_UNIT_ID" val="_1*i*4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p="http://schemas.openxmlformats.org/presentationml/2006/main">
  <p:tag name="KSO_WM_UNIT_TYPE" val="i"/>
  <p:tag name="KSO_WM_UNIT_INDEX" val="45"/>
  <p:tag name="KSO_WM_BEAUTIFY_FLAG" val="#wm#"/>
  <p:tag name="KSO_WM_TAG_VERSION" val="3.0"/>
  <p:tag name="KSO_WM_UNIT_ID" val="_1*i*4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p="http://schemas.openxmlformats.org/presentationml/2006/main">
  <p:tag name="KSO_WM_UNIT_TYPE" val="i"/>
  <p:tag name="KSO_WM_UNIT_INDEX" val="43"/>
  <p:tag name="KSO_WM_BEAUTIFY_FLAG" val="#wm#"/>
  <p:tag name="KSO_WM_TAG_VERSION" val="3.0"/>
  <p:tag name="KSO_WM_UNIT_ID" val="_1*i*4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YPE" val="i"/>
  <p:tag name="KSO_WM_UNIT_INDEX" val="47"/>
  <p:tag name="KSO_WM_BEAUTIFY_FLAG" val="#wm#"/>
  <p:tag name="KSO_WM_TAG_VERSION" val="3.0"/>
  <p:tag name="KSO_WM_UNIT_ID" val="_1*i*4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p="http://schemas.openxmlformats.org/presentationml/2006/main">
  <p:tag name="KSO_WM_UNIT_TYPE" val="i"/>
  <p:tag name="KSO_WM_UNIT_INDEX" val="46"/>
  <p:tag name="KSO_WM_BEAUTIFY_FLAG" val="#wm#"/>
  <p:tag name="KSO_WM_TAG_VERSION" val="3.0"/>
  <p:tag name="KSO_WM_UNIT_ID" val="_1*i*4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p="http://schemas.openxmlformats.org/presentationml/2006/main">
  <p:tag name="KSO_WM_UNIT_TYPE" val="i"/>
  <p:tag name="KSO_WM_UNIT_INDEX" val="44"/>
  <p:tag name="KSO_WM_BEAUTIFY_FLAG" val="#wm#"/>
  <p:tag name="KSO_WM_TAG_VERSION" val="3.0"/>
  <p:tag name="KSO_WM_UNIT_ID" val="_1*i*4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p="http://schemas.openxmlformats.org/presentationml/2006/main">
  <p:tag name="KSO_WM_UNIT_TYPE" val="i"/>
  <p:tag name="KSO_WM_UNIT_INDEX" val="41"/>
  <p:tag name="KSO_WM_BEAUTIFY_FLAG" val="#wm#"/>
  <p:tag name="KSO_WM_TAG_VERSION" val="3.0"/>
  <p:tag name="KSO_WM_UNIT_ID" val="_1*i*4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p="http://schemas.openxmlformats.org/presentationml/2006/main">
  <p:tag name="KSO_WM_UNIT_TYPE" val="i"/>
  <p:tag name="KSO_WM_UNIT_INDEX" val="39"/>
  <p:tag name="KSO_WM_BEAUTIFY_FLAG" val="#wm#"/>
  <p:tag name="KSO_WM_TAG_VERSION" val="3.0"/>
  <p:tag name="KSO_WM_UNIT_ID" val="_1*i*3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p="http://schemas.openxmlformats.org/presentationml/2006/main">
  <p:tag name="KSO_WM_UNIT_TYPE" val="i"/>
  <p:tag name="KSO_WM_UNIT_INDEX" val="36"/>
  <p:tag name="KSO_WM_BEAUTIFY_FLAG" val="#wm#"/>
  <p:tag name="KSO_WM_TAG_VERSION" val="3.0"/>
  <p:tag name="KSO_WM_UNIT_ID" val="_1*i*3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p="http://schemas.openxmlformats.org/presentationml/2006/main">
  <p:tag name="KSO_WM_UNIT_TYPE" val="i"/>
  <p:tag name="KSO_WM_UNIT_INDEX" val="35"/>
  <p:tag name="KSO_WM_BEAUTIFY_FLAG" val="#wm#"/>
  <p:tag name="KSO_WM_TAG_VERSION" val="3.0"/>
  <p:tag name="KSO_WM_UNIT_ID" val="_1*i*3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p="http://schemas.openxmlformats.org/presentationml/2006/main">
  <p:tag name="KSO_WM_UNIT_TYPE" val="i"/>
  <p:tag name="KSO_WM_UNIT_INDEX" val="33"/>
  <p:tag name="KSO_WM_BEAUTIFY_FLAG" val="#wm#"/>
  <p:tag name="KSO_WM_TAG_VERSION" val="3.0"/>
  <p:tag name="KSO_WM_UNIT_ID" val="_1*i*3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p="http://schemas.openxmlformats.org/presentationml/2006/main">
  <p:tag name="KSO_WM_UNIT_TYPE" val="i"/>
  <p:tag name="KSO_WM_UNIT_INDEX" val="32"/>
  <p:tag name="KSO_WM_BEAUTIFY_FLAG" val="#wm#"/>
  <p:tag name="KSO_WM_TAG_VERSION" val="3.0"/>
  <p:tag name="KSO_WM_UNIT_ID" val="_1*i*3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p="http://schemas.openxmlformats.org/presentationml/2006/main">
  <p:tag name="KSO_WM_UNIT_TYPE" val="i"/>
  <p:tag name="KSO_WM_UNIT_INDEX" val="30"/>
  <p:tag name="KSO_WM_BEAUTIFY_FLAG" val="#wm#"/>
  <p:tag name="KSO_WM_TAG_VERSION" val="3.0"/>
  <p:tag name="KSO_WM_UNIT_ID" val="_1*i*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TYPE" val="i"/>
  <p:tag name="KSO_WM_UNIT_INDEX" val="29"/>
  <p:tag name="KSO_WM_BEAUTIFY_FLAG" val="#wm#"/>
  <p:tag name="KSO_WM_TAG_VERSION" val="3.0"/>
  <p:tag name="KSO_WM_UNIT_ID" val="_1*i*2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p="http://schemas.openxmlformats.org/presentationml/2006/main">
  <p:tag name="KSO_WM_UNIT_TYPE" val="i"/>
  <p:tag name="KSO_WM_UNIT_INDEX" val="27"/>
  <p:tag name="KSO_WM_BEAUTIFY_FLAG" val="#wm#"/>
  <p:tag name="KSO_WM_TAG_VERSION" val="3.0"/>
  <p:tag name="KSO_WM_UNIT_ID" val="_1*i*2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p="http://schemas.openxmlformats.org/presentationml/2006/main">
  <p:tag name="KSO_WM_UNIT_TYPE" val="i"/>
  <p:tag name="KSO_WM_UNIT_INDEX" val="26"/>
  <p:tag name="KSO_WM_BEAUTIFY_FLAG" val="#wm#"/>
  <p:tag name="KSO_WM_TAG_VERSION" val="3.0"/>
  <p:tag name="KSO_WM_UNIT_ID" val="_1*i*2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3.xml><?xml version="1.0" encoding="utf-8"?>
<p:tagLst xmlns:p="http://schemas.openxmlformats.org/presentationml/2006/main">
  <p:tag name="KSO_WM_UNIT_TYPE" val="i"/>
  <p:tag name="KSO_WM_UNIT_INDEX" val="22"/>
  <p:tag name="KSO_WM_BEAUTIFY_FLAG" val="#wm#"/>
  <p:tag name="KSO_WM_TAG_VERSION" val="3.0"/>
  <p:tag name="KSO_WM_UNIT_ID" val="_1*i*2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4.xml><?xml version="1.0" encoding="utf-8"?>
<p:tagLst xmlns:p="http://schemas.openxmlformats.org/presentationml/2006/main">
  <p:tag name="KSO_WM_UNIT_TYPE" val="i"/>
  <p:tag name="KSO_WM_UNIT_INDEX" val="18"/>
  <p:tag name="KSO_WM_BEAUTIFY_FLAG" val="#wm#"/>
  <p:tag name="KSO_WM_TAG_VERSION" val="3.0"/>
  <p:tag name="KSO_WM_UNIT_ID" val="_1*i*1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5.xml><?xml version="1.0" encoding="utf-8"?>
<p:tagLst xmlns:p="http://schemas.openxmlformats.org/presentationml/2006/main">
  <p:tag name="KSO_WM_UNIT_TYPE" val="i"/>
  <p:tag name="KSO_WM_UNIT_INDEX" val="14"/>
  <p:tag name="KSO_WM_BEAUTIFY_FLAG" val="#wm#"/>
  <p:tag name="KSO_WM_TAG_VERSION" val="3.0"/>
  <p:tag name="KSO_WM_UNIT_ID" val="_1*i*1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6.xml><?xml version="1.0" encoding="utf-8"?>
<p:tagLst xmlns:p="http://schemas.openxmlformats.org/presentationml/2006/main">
  <p:tag name="KSO_WM_UNIT_TYPE" val="i"/>
  <p:tag name="KSO_WM_UNIT_INDEX" val="13"/>
  <p:tag name="KSO_WM_BEAUTIFY_FLAG" val="#wm#"/>
  <p:tag name="KSO_WM_TAG_VERSION" val="3.0"/>
  <p:tag name="KSO_WM_UNIT_ID" val="_1*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p="http://schemas.openxmlformats.org/presentationml/2006/main">
  <p:tag name="KSO_WM_UNIT_TYPE" val="i"/>
  <p:tag name="KSO_WM_UNIT_INDEX" val="12"/>
  <p:tag name="KSO_WM_BEAUTIFY_FLAG" val="#wm#"/>
  <p:tag name="KSO_WM_TAG_VERSION" val="3.0"/>
  <p:tag name="KSO_WM_UNIT_ID" val="_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8.xml><?xml version="1.0" encoding="utf-8"?>
<p:tagLst xmlns:p="http://schemas.openxmlformats.org/presentationml/2006/main">
  <p:tag name="KSO_WM_UNIT_TYPE" val="i"/>
  <p:tag name="KSO_WM_UNIT_INDEX" val="11"/>
  <p:tag name="KSO_WM_BEAUTIFY_FLAG" val="#wm#"/>
  <p:tag name="KSO_WM_TAG_VERSION" val="3.0"/>
  <p:tag name="KSO_WM_UNIT_ID" val="_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9.xml><?xml version="1.0" encoding="utf-8"?>
<p:tagLst xmlns:p="http://schemas.openxmlformats.org/presentationml/2006/main">
  <p:tag name="KSO_WM_UNIT_TYPE" val="i"/>
  <p:tag name="KSO_WM_UNIT_INDEX" val="10"/>
  <p:tag name="KSO_WM_BEAUTIFY_FLAG" val="#wm#"/>
  <p:tag name="KSO_WM_TAG_VERSION" val="3.0"/>
  <p:tag name="KSO_WM_UNIT_ID" val="_1*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简约三角线性职场办公">
  <a:themeElements>
    <a:clrScheme name="自定义 1">
      <a:dk1>
        <a:srgbClr val="000000"/>
      </a:dk1>
      <a:lt1>
        <a:srgbClr val="FFFFFF"/>
      </a:lt1>
      <a:dk2>
        <a:srgbClr val="002250"/>
      </a:dk2>
      <a:lt2>
        <a:srgbClr val="E1EEF7"/>
      </a:lt2>
      <a:accent1>
        <a:srgbClr val="4A5AFB"/>
      </a:accent1>
      <a:accent2>
        <a:srgbClr val="00CECC"/>
      </a:accent2>
      <a:accent3>
        <a:srgbClr val="32BDA0"/>
      </a:accent3>
      <a:accent4>
        <a:srgbClr val="04ECB8"/>
      </a:accent4>
      <a:accent5>
        <a:srgbClr val="A097E3"/>
      </a:accent5>
      <a:accent6>
        <a:srgbClr val="6C84FF"/>
      </a:accent6>
      <a:hlink>
        <a:srgbClr val="0026E5"/>
      </a:hlink>
      <a:folHlink>
        <a:srgbClr val="7E1FAD"/>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2283</Words>
  <Application>WPS 演示</Application>
  <PresentationFormat>宽屏</PresentationFormat>
  <Paragraphs>330</Paragraphs>
  <Slides>28</Slides>
  <Notes>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28</vt:i4>
      </vt:variant>
    </vt:vector>
  </HeadingPairs>
  <TitlesOfParts>
    <vt:vector size="39" baseType="lpstr">
      <vt:lpstr>Arial</vt:lpstr>
      <vt:lpstr>宋体</vt:lpstr>
      <vt:lpstr>Wingdings</vt:lpstr>
      <vt:lpstr>Wingdings</vt:lpstr>
      <vt:lpstr>微软雅黑</vt:lpstr>
      <vt:lpstr>Arial Unicode MS</vt:lpstr>
      <vt:lpstr>Calibri</vt:lpstr>
      <vt:lpstr>+中文正文</vt:lpstr>
      <vt:lpstr>Liberation Mono</vt:lpstr>
      <vt:lpstr>WPS</vt:lpstr>
      <vt:lpstr>简约三角线性职场办公</vt:lpstr>
      <vt:lpstr>教师签到系统</vt:lpstr>
      <vt:lpstr>需求分析</vt:lpstr>
      <vt:lpstr>引言</vt:lpstr>
      <vt:lpstr>目的</vt:lpstr>
      <vt:lpstr>功能需求</vt:lpstr>
      <vt:lpstr>用户认证</vt:lpstr>
      <vt:lpstr>课程管理</vt:lpstr>
      <vt:lpstr>班级管理</vt:lpstr>
      <vt:lpstr>签到设置</vt:lpstr>
      <vt:lpstr>实时签到</vt:lpstr>
      <vt:lpstr>签到记录</vt:lpstr>
      <vt:lpstr>考勤统计</vt:lpstr>
      <vt:lpstr>异常处理</vt:lpstr>
      <vt:lpstr>权限管理</vt:lpstr>
      <vt:lpstr>性能需求</vt:lpstr>
      <vt:lpstr>系统响应时间</vt:lpstr>
      <vt:lpstr>并发用户支持</vt:lpstr>
      <vt:lpstr>数据库性能</vt:lpstr>
      <vt:lpstr>界面需求</vt:lpstr>
      <vt:lpstr>用户界面</vt:lpstr>
      <vt:lpstr>管理界面</vt:lpstr>
      <vt:lpstr>安全需求</vt:lpstr>
      <vt:lpstr>数据保护</vt:lpstr>
      <vt:lpstr>认证安全</vt:lpstr>
      <vt:lpstr>权限控制</vt:lpstr>
      <vt:lpstr>用户故事/用例</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小白</cp:lastModifiedBy>
  <cp:revision>157</cp:revision>
  <dcterms:created xsi:type="dcterms:W3CDTF">2019-06-19T02:08:00Z</dcterms:created>
  <dcterms:modified xsi:type="dcterms:W3CDTF">2024-12-08T11:45:02Z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2052-12.1.0.18912</vt:lpwstr>
  </property>
  <property fmtid="{D5CDD505-2E9C-101B-9397-08002B2CF9AE}" pid="3" name="ICV">
    <vt:lpwstr>7C7F785E5DB94E4B925B10BA3A9BEAE2_12</vt:lpwstr>
  </property>
</Properties>
</file>