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4CF45-4B4D-47D8-B9FE-9B6F66940F55}" type="doc">
      <dgm:prSet loTypeId="urn:microsoft.com/office/officeart/2005/8/layout/hierarchy6" loCatId="hierarchy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42001615-9E0C-41B3-B4C4-BC15BEC76916}">
      <dgm:prSet phldrT="[文本]"/>
      <dgm:spPr/>
      <dgm:t>
        <a:bodyPr/>
        <a:lstStyle/>
        <a:p>
          <a:r>
            <a:rPr lang="zh-CN" altLang="en-US" dirty="0" smtClean="0"/>
            <a:t>实验管理平台</a:t>
          </a:r>
          <a:endParaRPr lang="zh-CN" altLang="en-US" dirty="0"/>
        </a:p>
      </dgm:t>
    </dgm:pt>
    <dgm:pt modelId="{3B441BEA-8B52-4EE8-B43F-E786B8648273}" type="par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2D031326-AD12-41BD-B008-B1D12E3AFEBF}" type="sibTrans" cxnId="{65F3C248-84A1-4FC5-9CC7-2798A992C88E}">
      <dgm:prSet/>
      <dgm:spPr/>
      <dgm:t>
        <a:bodyPr/>
        <a:lstStyle/>
        <a:p>
          <a:endParaRPr lang="zh-CN" altLang="en-US"/>
        </a:p>
      </dgm:t>
    </dgm:pt>
    <dgm:pt modelId="{80357B71-1CDA-4C0F-96D6-E5288CCEC1C9}">
      <dgm:prSet phldrT="[文本]"/>
      <dgm:spPr/>
      <dgm:t>
        <a:bodyPr/>
        <a:lstStyle/>
        <a:p>
          <a:r>
            <a:rPr lang="zh-CN" altLang="en-US" dirty="0" smtClean="0"/>
            <a:t>成绩</a:t>
          </a:r>
          <a:endParaRPr lang="zh-CN" altLang="en-US" dirty="0"/>
        </a:p>
      </dgm:t>
    </dgm:pt>
    <dgm:pt modelId="{2DF5C097-2592-42FD-AD99-7F7E0516BDC6}" type="parTrans" cxnId="{F09E3BD1-D10E-4B90-B1D3-149C5D41DF64}">
      <dgm:prSet/>
      <dgm:spPr/>
      <dgm:t>
        <a:bodyPr/>
        <a:lstStyle/>
        <a:p>
          <a:endParaRPr lang="zh-CN" altLang="en-US"/>
        </a:p>
      </dgm:t>
    </dgm:pt>
    <dgm:pt modelId="{70F093B8-B56F-4483-A849-03051E525CA2}" type="sibTrans" cxnId="{F09E3BD1-D10E-4B90-B1D3-149C5D41DF64}">
      <dgm:prSet/>
      <dgm:spPr/>
      <dgm:t>
        <a:bodyPr/>
        <a:lstStyle/>
        <a:p>
          <a:endParaRPr lang="zh-CN" altLang="en-US"/>
        </a:p>
      </dgm:t>
    </dgm:pt>
    <dgm:pt modelId="{2C1D2006-72A2-4A23-B77E-B20A6D590DFE}">
      <dgm:prSet phldrT="[文本]"/>
      <dgm:spPr/>
      <dgm:t>
        <a:bodyPr/>
        <a:lstStyle/>
        <a:p>
          <a:r>
            <a:rPr lang="zh-CN" altLang="en-US" dirty="0" smtClean="0"/>
            <a:t>查看成绩</a:t>
          </a:r>
          <a:endParaRPr lang="zh-CN" altLang="en-US" dirty="0"/>
        </a:p>
      </dgm:t>
    </dgm:pt>
    <dgm:pt modelId="{5A62ED57-EC80-4F98-872F-5650875C10E2}" type="parTrans" cxnId="{96BCEE5A-88B0-42B3-A86A-1D47943C9454}">
      <dgm:prSet/>
      <dgm:spPr/>
      <dgm:t>
        <a:bodyPr/>
        <a:lstStyle/>
        <a:p>
          <a:endParaRPr lang="zh-CN" altLang="en-US"/>
        </a:p>
      </dgm:t>
    </dgm:pt>
    <dgm:pt modelId="{0D108E30-06C9-400D-9B09-273CB933EC43}" type="sibTrans" cxnId="{96BCEE5A-88B0-42B3-A86A-1D47943C9454}">
      <dgm:prSet/>
      <dgm:spPr/>
      <dgm:t>
        <a:bodyPr/>
        <a:lstStyle/>
        <a:p>
          <a:endParaRPr lang="zh-CN" altLang="en-US"/>
        </a:p>
      </dgm:t>
    </dgm:pt>
    <dgm:pt modelId="{F21CDEB2-166B-4EC5-AA42-7E57666CD195}">
      <dgm:prSet phldrT="[文本]"/>
      <dgm:spPr/>
      <dgm:t>
        <a:bodyPr/>
        <a:lstStyle/>
        <a:p>
          <a:r>
            <a:rPr lang="zh-CN" altLang="en-US" dirty="0" smtClean="0"/>
            <a:t>评定成绩</a:t>
          </a:r>
          <a:endParaRPr lang="zh-CN" altLang="en-US" dirty="0"/>
        </a:p>
      </dgm:t>
    </dgm:pt>
    <dgm:pt modelId="{0329F95E-B746-476C-AF4D-9C42EC3A9F0C}" type="parTrans" cxnId="{4C63137C-B388-439D-BCE7-AB1993F096D4}">
      <dgm:prSet/>
      <dgm:spPr/>
      <dgm:t>
        <a:bodyPr/>
        <a:lstStyle/>
        <a:p>
          <a:endParaRPr lang="zh-CN" altLang="en-US"/>
        </a:p>
      </dgm:t>
    </dgm:pt>
    <dgm:pt modelId="{7A84F5A8-1A02-4F36-A47D-A56152CF0779}" type="sibTrans" cxnId="{4C63137C-B388-439D-BCE7-AB1993F096D4}">
      <dgm:prSet/>
      <dgm:spPr/>
      <dgm:t>
        <a:bodyPr/>
        <a:lstStyle/>
        <a:p>
          <a:endParaRPr lang="zh-CN" altLang="en-US"/>
        </a:p>
      </dgm:t>
    </dgm:pt>
    <dgm:pt modelId="{688B8D71-2335-4EA4-9427-E5B4DC007322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7BDF200C-D756-4B6D-8AF7-EEAA64730EA2}" type="parTrans" cxnId="{33DA0120-D8B9-4F56-B21A-8A0729B48E04}">
      <dgm:prSet/>
      <dgm:spPr/>
      <dgm:t>
        <a:bodyPr/>
        <a:lstStyle/>
        <a:p>
          <a:endParaRPr lang="zh-CN" altLang="en-US"/>
        </a:p>
      </dgm:t>
    </dgm:pt>
    <dgm:pt modelId="{D08FBB9C-7239-42A4-A955-462C681C3630}" type="sibTrans" cxnId="{33DA0120-D8B9-4F56-B21A-8A0729B48E04}">
      <dgm:prSet/>
      <dgm:spPr/>
      <dgm:t>
        <a:bodyPr/>
        <a:lstStyle/>
        <a:p>
          <a:endParaRPr lang="zh-CN" altLang="en-US"/>
        </a:p>
      </dgm:t>
    </dgm:pt>
    <dgm:pt modelId="{9BF45119-54AB-4258-8FAC-A0082E6B7F36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5718487C-B269-443D-9BE3-51286D55668C}" type="par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550E2C55-34FD-4529-B036-AD34434D27F1}" type="sibTrans" cxnId="{A93D50DD-FB6D-4BD3-85B6-BAFA044EBC97}">
      <dgm:prSet/>
      <dgm:spPr/>
      <dgm:t>
        <a:bodyPr/>
        <a:lstStyle/>
        <a:p>
          <a:endParaRPr lang="zh-CN" altLang="en-US"/>
        </a:p>
      </dgm:t>
    </dgm:pt>
    <dgm:pt modelId="{DE598FF5-3DC4-41BE-BE0B-56781B03E570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743FCEBC-D115-42B5-BB98-F9BC8F6B5DD8}" type="par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D84FE037-B54F-4E37-BAF9-6E3B4F8F5C75}" type="sibTrans" cxnId="{7DD2823C-65ED-49E8-8F3E-1D93FB92E6FB}">
      <dgm:prSet/>
      <dgm:spPr/>
      <dgm:t>
        <a:bodyPr/>
        <a:lstStyle/>
        <a:p>
          <a:endParaRPr lang="zh-CN" altLang="en-US"/>
        </a:p>
      </dgm:t>
    </dgm:pt>
    <dgm:pt modelId="{4235CB01-CF5D-4972-9222-CFC20E40DBBE}">
      <dgm:prSet phldrT="[文本]"/>
      <dgm:spPr/>
      <dgm:t>
        <a:bodyPr/>
        <a:lstStyle/>
        <a:p>
          <a:r>
            <a:rPr lang="zh-CN" altLang="en-US" dirty="0" smtClean="0"/>
            <a:t>修改用户信息</a:t>
          </a:r>
          <a:endParaRPr lang="zh-CN" altLang="en-US" dirty="0"/>
        </a:p>
      </dgm:t>
    </dgm:pt>
    <dgm:pt modelId="{39205ED3-EA0E-4616-BB04-468EE3768CA0}" type="par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E53965A3-6E0C-4A6D-B259-EFDCD072299C}" type="sibTrans" cxnId="{7AD13317-9B86-4010-9BDC-143B9571D3BA}">
      <dgm:prSet/>
      <dgm:spPr/>
      <dgm:t>
        <a:bodyPr/>
        <a:lstStyle/>
        <a:p>
          <a:endParaRPr lang="zh-CN" altLang="en-US"/>
        </a:p>
      </dgm:t>
    </dgm:pt>
    <dgm:pt modelId="{25E1C8AD-C193-406E-8FDF-8A761457AD99}">
      <dgm:prSet phldrT="[文本]"/>
      <dgm:spPr/>
      <dgm:t>
        <a:bodyPr/>
        <a:lstStyle/>
        <a:p>
          <a:r>
            <a:rPr lang="zh-CN" altLang="en-US" dirty="0" smtClean="0"/>
            <a:t>查看用户信息</a:t>
          </a:r>
          <a:endParaRPr lang="zh-CN" altLang="en-US" dirty="0"/>
        </a:p>
      </dgm:t>
    </dgm:pt>
    <dgm:pt modelId="{17001C4B-80CF-4F8C-A3AE-9C59B043C6F3}" type="par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8CF92538-B88B-4DAE-A7A3-15B40C652C31}" type="sibTrans" cxnId="{CA0EB5C8-0083-4FAF-A08B-075159150985}">
      <dgm:prSet/>
      <dgm:spPr/>
      <dgm:t>
        <a:bodyPr/>
        <a:lstStyle/>
        <a:p>
          <a:endParaRPr lang="zh-CN" altLang="en-US"/>
        </a:p>
      </dgm:t>
    </dgm:pt>
    <dgm:pt modelId="{0A5CEBB4-65B1-4437-A3C2-AD956E0B6271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93C1EDB8-4179-430F-93EA-94708C1294F0}" type="parTrans" cxnId="{327AC746-8FC2-42A0-A797-2B9831CC8AA5}">
      <dgm:prSet/>
      <dgm:spPr/>
      <dgm:t>
        <a:bodyPr/>
        <a:lstStyle/>
        <a:p>
          <a:endParaRPr lang="zh-CN" altLang="en-US"/>
        </a:p>
      </dgm:t>
    </dgm:pt>
    <dgm:pt modelId="{5DC76BB2-E1EE-450D-8513-222B82F98527}" type="sibTrans" cxnId="{327AC746-8FC2-42A0-A797-2B9831CC8AA5}">
      <dgm:prSet/>
      <dgm:spPr/>
      <dgm:t>
        <a:bodyPr/>
        <a:lstStyle/>
        <a:p>
          <a:endParaRPr lang="zh-CN" altLang="en-US"/>
        </a:p>
      </dgm:t>
    </dgm:pt>
    <dgm:pt modelId="{B91E0218-8C89-4BD7-9281-7A221748F599}">
      <dgm:prSet phldrT="[文本]"/>
      <dgm:spPr/>
      <dgm:t>
        <a:bodyPr/>
        <a:lstStyle/>
        <a:p>
          <a:r>
            <a:rPr lang="zh-CN" altLang="en-US" dirty="0" smtClean="0"/>
            <a:t>登出</a:t>
          </a:r>
          <a:endParaRPr lang="zh-CN" altLang="en-US" dirty="0"/>
        </a:p>
      </dgm:t>
    </dgm:pt>
    <dgm:pt modelId="{992C5743-170C-402A-A402-1A7D69AEEE41}" type="parTrans" cxnId="{D2F7AF74-5C00-4AC2-A53A-47050F760C48}">
      <dgm:prSet/>
      <dgm:spPr/>
      <dgm:t>
        <a:bodyPr/>
        <a:lstStyle/>
        <a:p>
          <a:endParaRPr lang="zh-CN" altLang="en-US"/>
        </a:p>
      </dgm:t>
    </dgm:pt>
    <dgm:pt modelId="{BF0B53AA-B1D2-4843-925B-1059ACBDF48A}" type="sibTrans" cxnId="{D2F7AF74-5C00-4AC2-A53A-47050F760C48}">
      <dgm:prSet/>
      <dgm:spPr/>
      <dgm:t>
        <a:bodyPr/>
        <a:lstStyle/>
        <a:p>
          <a:endParaRPr lang="zh-CN" altLang="en-US"/>
        </a:p>
      </dgm:t>
    </dgm:pt>
    <dgm:pt modelId="{3479F87C-FAF7-4CAF-833C-8D83B14C3BCA}">
      <dgm:prSet phldrT="[文本]"/>
      <dgm:spPr/>
      <dgm:t>
        <a:bodyPr/>
        <a:lstStyle/>
        <a:p>
          <a:r>
            <a:rPr lang="zh-CN" altLang="en-US" dirty="0" smtClean="0"/>
            <a:t>实验</a:t>
          </a:r>
          <a:endParaRPr lang="zh-CN" altLang="en-US" dirty="0"/>
        </a:p>
      </dgm:t>
    </dgm:pt>
    <dgm:pt modelId="{4E7553D9-A844-4C56-8E9B-3E08D21DDC90}" type="parTrans" cxnId="{48A78AA1-B06C-4515-8AF7-52E7109F52BA}">
      <dgm:prSet/>
      <dgm:spPr/>
      <dgm:t>
        <a:bodyPr/>
        <a:lstStyle/>
        <a:p>
          <a:endParaRPr lang="zh-CN" altLang="en-US"/>
        </a:p>
      </dgm:t>
    </dgm:pt>
    <dgm:pt modelId="{2CC08DE3-850C-4E4A-81B4-D9B04E8DA186}" type="sibTrans" cxnId="{48A78AA1-B06C-4515-8AF7-52E7109F52BA}">
      <dgm:prSet/>
      <dgm:spPr/>
      <dgm:t>
        <a:bodyPr/>
        <a:lstStyle/>
        <a:p>
          <a:endParaRPr lang="zh-CN" altLang="en-US"/>
        </a:p>
      </dgm:t>
    </dgm:pt>
    <dgm:pt modelId="{E2EF775C-7353-474B-BA67-4C820320F444}">
      <dgm:prSet/>
      <dgm:spPr/>
      <dgm:t>
        <a:bodyPr/>
        <a:lstStyle/>
        <a:p>
          <a:r>
            <a:rPr lang="zh-CN" altLang="en-US" dirty="0" smtClean="0"/>
            <a:t>发布实验</a:t>
          </a:r>
          <a:endParaRPr lang="zh-CN" altLang="en-US" dirty="0"/>
        </a:p>
      </dgm:t>
    </dgm:pt>
    <dgm:pt modelId="{3AAF641A-F631-47D3-A65D-985A544BDE3B}" type="parTrans" cxnId="{1B055548-A7FF-4677-8FB4-25395214256B}">
      <dgm:prSet/>
      <dgm:spPr/>
      <dgm:t>
        <a:bodyPr/>
        <a:lstStyle/>
        <a:p>
          <a:endParaRPr lang="zh-CN" altLang="en-US"/>
        </a:p>
      </dgm:t>
    </dgm:pt>
    <dgm:pt modelId="{1746144A-035F-44F1-B4CB-A86F04BE8E36}" type="sibTrans" cxnId="{1B055548-A7FF-4677-8FB4-25395214256B}">
      <dgm:prSet/>
      <dgm:spPr/>
      <dgm:t>
        <a:bodyPr/>
        <a:lstStyle/>
        <a:p>
          <a:endParaRPr lang="zh-CN" altLang="en-US"/>
        </a:p>
      </dgm:t>
    </dgm:pt>
    <dgm:pt modelId="{99D8DBBB-8834-4652-AE27-C54676FABE9B}">
      <dgm:prSet/>
      <dgm:spPr/>
      <dgm:t>
        <a:bodyPr/>
        <a:lstStyle/>
        <a:p>
          <a:r>
            <a:rPr lang="zh-CN" altLang="en-US" dirty="0" smtClean="0"/>
            <a:t>实验信息</a:t>
          </a:r>
          <a:endParaRPr lang="zh-CN" altLang="en-US" dirty="0"/>
        </a:p>
      </dgm:t>
    </dgm:pt>
    <dgm:pt modelId="{FD639A33-92E2-4A7B-85C8-472CEFDD0049}" type="parTrans" cxnId="{F735A43C-8735-4EC1-9107-83C6D0AF7EC2}">
      <dgm:prSet/>
      <dgm:spPr/>
      <dgm:t>
        <a:bodyPr/>
        <a:lstStyle/>
        <a:p>
          <a:endParaRPr lang="zh-CN" altLang="en-US"/>
        </a:p>
      </dgm:t>
    </dgm:pt>
    <dgm:pt modelId="{576F63F9-3FC0-40F0-B392-FF2A1535CA4D}" type="sibTrans" cxnId="{F735A43C-8735-4EC1-9107-83C6D0AF7EC2}">
      <dgm:prSet/>
      <dgm:spPr/>
      <dgm:t>
        <a:bodyPr/>
        <a:lstStyle/>
        <a:p>
          <a:endParaRPr lang="zh-CN" altLang="en-US"/>
        </a:p>
      </dgm:t>
    </dgm:pt>
    <dgm:pt modelId="{4CE37EEE-57DD-4208-B04C-A98011CF0CD4}">
      <dgm:prSet phldrT="[文本]"/>
      <dgm:spPr/>
      <dgm:t>
        <a:bodyPr/>
        <a:lstStyle/>
        <a:p>
          <a:r>
            <a:rPr lang="zh-CN" altLang="en-US" smtClean="0"/>
            <a:t>课程信息</a:t>
          </a:r>
          <a:endParaRPr lang="zh-CN" altLang="en-US" dirty="0"/>
        </a:p>
      </dgm:t>
    </dgm:pt>
    <dgm:pt modelId="{5695EE56-CEF4-41F1-8D47-A3C6B81DD7FE}" type="parTrans" cxnId="{500A67B6-E024-466D-A9CD-D5A5EAA71D0B}">
      <dgm:prSet/>
      <dgm:spPr/>
      <dgm:t>
        <a:bodyPr/>
        <a:lstStyle/>
        <a:p>
          <a:endParaRPr lang="zh-CN" altLang="en-US"/>
        </a:p>
      </dgm:t>
    </dgm:pt>
    <dgm:pt modelId="{5D90DAAE-0C1C-41CA-8C39-75FD6C197800}" type="sibTrans" cxnId="{500A67B6-E024-466D-A9CD-D5A5EAA71D0B}">
      <dgm:prSet/>
      <dgm:spPr/>
      <dgm:t>
        <a:bodyPr/>
        <a:lstStyle/>
        <a:p>
          <a:endParaRPr lang="zh-CN" altLang="en-US"/>
        </a:p>
      </dgm:t>
    </dgm:pt>
    <dgm:pt modelId="{11EAB783-4583-4792-94C8-B15389290A8C}" type="pres">
      <dgm:prSet presAssocID="{C244CF45-4B4D-47D8-B9FE-9B6F66940F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42B4B8-F844-4B11-9A30-CA32BB814C1E}" type="pres">
      <dgm:prSet presAssocID="{C244CF45-4B4D-47D8-B9FE-9B6F66940F55}" presName="hierFlow" presStyleCnt="0"/>
      <dgm:spPr/>
      <dgm:t>
        <a:bodyPr/>
        <a:lstStyle/>
        <a:p>
          <a:endParaRPr lang="zh-CN" altLang="en-US"/>
        </a:p>
      </dgm:t>
    </dgm:pt>
    <dgm:pt modelId="{517CC834-BB4E-46E3-85D2-7AA97018DE94}" type="pres">
      <dgm:prSet presAssocID="{C244CF45-4B4D-47D8-B9FE-9B6F66940F5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6F037D3-FBDF-418B-88E9-CB97460F8975}" type="pres">
      <dgm:prSet presAssocID="{42001615-9E0C-41B3-B4C4-BC15BEC76916}" presName="Name14" presStyleCnt="0"/>
      <dgm:spPr/>
      <dgm:t>
        <a:bodyPr/>
        <a:lstStyle/>
        <a:p>
          <a:endParaRPr lang="zh-CN" altLang="en-US"/>
        </a:p>
      </dgm:t>
    </dgm:pt>
    <dgm:pt modelId="{D2BC99EE-9498-459B-A408-1A179DEB3A50}" type="pres">
      <dgm:prSet presAssocID="{42001615-9E0C-41B3-B4C4-BC15BEC7691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A97420-4F27-4FDB-8D02-A3BA343B65F5}" type="pres">
      <dgm:prSet presAssocID="{42001615-9E0C-41B3-B4C4-BC15BEC76916}" presName="hierChild2" presStyleCnt="0"/>
      <dgm:spPr/>
      <dgm:t>
        <a:bodyPr/>
        <a:lstStyle/>
        <a:p>
          <a:endParaRPr lang="zh-CN" altLang="en-US"/>
        </a:p>
      </dgm:t>
    </dgm:pt>
    <dgm:pt modelId="{5E5F6D85-90FC-4FD0-A5AF-84F53462407E}" type="pres">
      <dgm:prSet presAssocID="{7BDF200C-D756-4B6D-8AF7-EEAA64730EA2}" presName="Name19" presStyleLbl="parChTrans1D2" presStyleIdx="0" presStyleCnt="5"/>
      <dgm:spPr/>
      <dgm:t>
        <a:bodyPr/>
        <a:lstStyle/>
        <a:p>
          <a:endParaRPr lang="zh-CN" altLang="en-US"/>
        </a:p>
      </dgm:t>
    </dgm:pt>
    <dgm:pt modelId="{1757A54C-2CA6-499C-A29B-680328D93D70}" type="pres">
      <dgm:prSet presAssocID="{688B8D71-2335-4EA4-9427-E5B4DC007322}" presName="Name21" presStyleCnt="0"/>
      <dgm:spPr/>
      <dgm:t>
        <a:bodyPr/>
        <a:lstStyle/>
        <a:p>
          <a:endParaRPr lang="zh-CN" altLang="en-US"/>
        </a:p>
      </dgm:t>
    </dgm:pt>
    <dgm:pt modelId="{8A00A522-5E2D-44D9-88DD-306C06629BBC}" type="pres">
      <dgm:prSet presAssocID="{688B8D71-2335-4EA4-9427-E5B4DC007322}" presName="level2Shape" presStyleLbl="node2" presStyleIdx="0" presStyleCnt="5"/>
      <dgm:spPr/>
      <dgm:t>
        <a:bodyPr/>
        <a:lstStyle/>
        <a:p>
          <a:endParaRPr lang="zh-CN" altLang="en-US"/>
        </a:p>
      </dgm:t>
    </dgm:pt>
    <dgm:pt modelId="{F57AEE44-B34E-4887-B783-004E93BF9C44}" type="pres">
      <dgm:prSet presAssocID="{688B8D71-2335-4EA4-9427-E5B4DC007322}" presName="hierChild3" presStyleCnt="0"/>
      <dgm:spPr/>
      <dgm:t>
        <a:bodyPr/>
        <a:lstStyle/>
        <a:p>
          <a:endParaRPr lang="zh-CN" altLang="en-US"/>
        </a:p>
      </dgm:t>
    </dgm:pt>
    <dgm:pt modelId="{BD1740B6-DA7D-40CB-80F4-4B43F1844E89}" type="pres">
      <dgm:prSet presAssocID="{2DF5C097-2592-42FD-AD99-7F7E0516BDC6}" presName="Name19" presStyleLbl="parChTrans1D2" presStyleIdx="1" presStyleCnt="5"/>
      <dgm:spPr/>
      <dgm:t>
        <a:bodyPr/>
        <a:lstStyle/>
        <a:p>
          <a:endParaRPr lang="zh-CN" altLang="en-US"/>
        </a:p>
      </dgm:t>
    </dgm:pt>
    <dgm:pt modelId="{A1BDEA69-EA7C-4858-A558-680847C87D1A}" type="pres">
      <dgm:prSet presAssocID="{80357B71-1CDA-4C0F-96D6-E5288CCEC1C9}" presName="Name21" presStyleCnt="0"/>
      <dgm:spPr/>
      <dgm:t>
        <a:bodyPr/>
        <a:lstStyle/>
        <a:p>
          <a:endParaRPr lang="zh-CN" altLang="en-US"/>
        </a:p>
      </dgm:t>
    </dgm:pt>
    <dgm:pt modelId="{D8CA6893-9962-4362-9E7F-C244413C05A8}" type="pres">
      <dgm:prSet presAssocID="{80357B71-1CDA-4C0F-96D6-E5288CCEC1C9}" presName="level2Shape" presStyleLbl="node2" presStyleIdx="1" presStyleCnt="5"/>
      <dgm:spPr/>
      <dgm:t>
        <a:bodyPr/>
        <a:lstStyle/>
        <a:p>
          <a:endParaRPr lang="zh-CN" altLang="en-US"/>
        </a:p>
      </dgm:t>
    </dgm:pt>
    <dgm:pt modelId="{EFAD9EAD-593D-48F3-9218-A248C9ACF5CF}" type="pres">
      <dgm:prSet presAssocID="{80357B71-1CDA-4C0F-96D6-E5288CCEC1C9}" presName="hierChild3" presStyleCnt="0"/>
      <dgm:spPr/>
      <dgm:t>
        <a:bodyPr/>
        <a:lstStyle/>
        <a:p>
          <a:endParaRPr lang="zh-CN" altLang="en-US"/>
        </a:p>
      </dgm:t>
    </dgm:pt>
    <dgm:pt modelId="{95727EDE-7E86-452B-82C5-AFF338D9E7A2}" type="pres">
      <dgm:prSet presAssocID="{5A62ED57-EC80-4F98-872F-5650875C10E2}" presName="Name19" presStyleLbl="parChTrans1D3" presStyleIdx="0" presStyleCnt="9"/>
      <dgm:spPr/>
      <dgm:t>
        <a:bodyPr/>
        <a:lstStyle/>
        <a:p>
          <a:endParaRPr lang="zh-CN" altLang="en-US"/>
        </a:p>
      </dgm:t>
    </dgm:pt>
    <dgm:pt modelId="{90554617-E5A9-455D-9179-E84204A14D34}" type="pres">
      <dgm:prSet presAssocID="{2C1D2006-72A2-4A23-B77E-B20A6D590DFE}" presName="Name21" presStyleCnt="0"/>
      <dgm:spPr/>
      <dgm:t>
        <a:bodyPr/>
        <a:lstStyle/>
        <a:p>
          <a:endParaRPr lang="zh-CN" altLang="en-US"/>
        </a:p>
      </dgm:t>
    </dgm:pt>
    <dgm:pt modelId="{3F623540-12A6-405B-9831-AAE0453DF6AA}" type="pres">
      <dgm:prSet presAssocID="{2C1D2006-72A2-4A23-B77E-B20A6D590DFE}" presName="level2Shape" presStyleLbl="node3" presStyleIdx="0" presStyleCnt="9"/>
      <dgm:spPr/>
      <dgm:t>
        <a:bodyPr/>
        <a:lstStyle/>
        <a:p>
          <a:endParaRPr lang="zh-CN" altLang="en-US"/>
        </a:p>
      </dgm:t>
    </dgm:pt>
    <dgm:pt modelId="{0D470CD5-084D-4A7B-87BB-B43DBA2F0DFE}" type="pres">
      <dgm:prSet presAssocID="{2C1D2006-72A2-4A23-B77E-B20A6D590DFE}" presName="hierChild3" presStyleCnt="0"/>
      <dgm:spPr/>
      <dgm:t>
        <a:bodyPr/>
        <a:lstStyle/>
        <a:p>
          <a:endParaRPr lang="zh-CN" altLang="en-US"/>
        </a:p>
      </dgm:t>
    </dgm:pt>
    <dgm:pt modelId="{7D2CF358-05D4-4C87-872B-8A327D182B78}" type="pres">
      <dgm:prSet presAssocID="{0329F95E-B746-476C-AF4D-9C42EC3A9F0C}" presName="Name19" presStyleLbl="parChTrans1D3" presStyleIdx="1" presStyleCnt="9"/>
      <dgm:spPr/>
      <dgm:t>
        <a:bodyPr/>
        <a:lstStyle/>
        <a:p>
          <a:endParaRPr lang="zh-CN" altLang="en-US"/>
        </a:p>
      </dgm:t>
    </dgm:pt>
    <dgm:pt modelId="{72B4B9F2-1774-4375-BDDF-604C0609790D}" type="pres">
      <dgm:prSet presAssocID="{F21CDEB2-166B-4EC5-AA42-7E57666CD195}" presName="Name21" presStyleCnt="0"/>
      <dgm:spPr/>
      <dgm:t>
        <a:bodyPr/>
        <a:lstStyle/>
        <a:p>
          <a:endParaRPr lang="zh-CN" altLang="en-US"/>
        </a:p>
      </dgm:t>
    </dgm:pt>
    <dgm:pt modelId="{DCCEE21E-472C-4CF0-87B0-246CA290D3C6}" type="pres">
      <dgm:prSet presAssocID="{F21CDEB2-166B-4EC5-AA42-7E57666CD195}" presName="level2Shape" presStyleLbl="node3" presStyleIdx="1" presStyleCnt="9"/>
      <dgm:spPr/>
      <dgm:t>
        <a:bodyPr/>
        <a:lstStyle/>
        <a:p>
          <a:endParaRPr lang="zh-CN" altLang="en-US"/>
        </a:p>
      </dgm:t>
    </dgm:pt>
    <dgm:pt modelId="{D50439AD-52F1-4CD2-A277-36936C2DD08D}" type="pres">
      <dgm:prSet presAssocID="{F21CDEB2-166B-4EC5-AA42-7E57666CD195}" presName="hierChild3" presStyleCnt="0"/>
      <dgm:spPr/>
      <dgm:t>
        <a:bodyPr/>
        <a:lstStyle/>
        <a:p>
          <a:endParaRPr lang="zh-CN" altLang="en-US"/>
        </a:p>
      </dgm:t>
    </dgm:pt>
    <dgm:pt modelId="{9471A8EA-EA52-45CD-AA81-2701FE07FB05}" type="pres">
      <dgm:prSet presAssocID="{5695EE56-CEF4-41F1-8D47-A3C6B81DD7FE}" presName="Name19" presStyleLbl="parChTrans1D2" presStyleIdx="2" presStyleCnt="5"/>
      <dgm:spPr/>
    </dgm:pt>
    <dgm:pt modelId="{38F26391-488F-4E97-A188-0B014210374A}" type="pres">
      <dgm:prSet presAssocID="{4CE37EEE-57DD-4208-B04C-A98011CF0CD4}" presName="Name21" presStyleCnt="0"/>
      <dgm:spPr/>
    </dgm:pt>
    <dgm:pt modelId="{736F1D5D-0C2E-4943-9117-CECFD1F25B41}" type="pres">
      <dgm:prSet presAssocID="{4CE37EEE-57DD-4208-B04C-A98011CF0CD4}" presName="level2Shape" presStyleLbl="node2" presStyleIdx="2" presStyleCnt="5" custLinFactX="100000" custLinFactNeighborX="170260"/>
      <dgm:spPr/>
      <dgm:t>
        <a:bodyPr/>
        <a:lstStyle/>
        <a:p>
          <a:endParaRPr lang="zh-CN" altLang="en-US"/>
        </a:p>
      </dgm:t>
    </dgm:pt>
    <dgm:pt modelId="{33D0E2E7-FD15-40C5-9C94-99D190E88201}" type="pres">
      <dgm:prSet presAssocID="{4CE37EEE-57DD-4208-B04C-A98011CF0CD4}" presName="hierChild3" presStyleCnt="0"/>
      <dgm:spPr/>
    </dgm:pt>
    <dgm:pt modelId="{48E2E2FE-34B2-483C-B61F-C0C256F78BE2}" type="pres">
      <dgm:prSet presAssocID="{4E7553D9-A844-4C56-8E9B-3E08D21DDC90}" presName="Name19" presStyleLbl="parChTrans1D2" presStyleIdx="3" presStyleCnt="5"/>
      <dgm:spPr/>
    </dgm:pt>
    <dgm:pt modelId="{98B945F9-DDAA-4A13-85FD-B4392DBBDB4B}" type="pres">
      <dgm:prSet presAssocID="{3479F87C-FAF7-4CAF-833C-8D83B14C3BCA}" presName="Name21" presStyleCnt="0"/>
      <dgm:spPr/>
    </dgm:pt>
    <dgm:pt modelId="{4E182A84-2001-4626-A888-8AB2CE5037D1}" type="pres">
      <dgm:prSet presAssocID="{3479F87C-FAF7-4CAF-833C-8D83B14C3BCA}" presName="level2Shape" presStyleLbl="node2" presStyleIdx="3" presStyleCnt="5"/>
      <dgm:spPr/>
      <dgm:t>
        <a:bodyPr/>
        <a:lstStyle/>
        <a:p>
          <a:endParaRPr lang="zh-CN" altLang="en-US"/>
        </a:p>
      </dgm:t>
    </dgm:pt>
    <dgm:pt modelId="{346F609F-4DD1-4A70-908A-65C0908A1AEC}" type="pres">
      <dgm:prSet presAssocID="{3479F87C-FAF7-4CAF-833C-8D83B14C3BCA}" presName="hierChild3" presStyleCnt="0"/>
      <dgm:spPr/>
    </dgm:pt>
    <dgm:pt modelId="{A710FA8C-A5E9-47E8-A8E2-25EFCE3E18B7}" type="pres">
      <dgm:prSet presAssocID="{3AAF641A-F631-47D3-A65D-985A544BDE3B}" presName="Name19" presStyleLbl="parChTrans1D3" presStyleIdx="2" presStyleCnt="9"/>
      <dgm:spPr/>
    </dgm:pt>
    <dgm:pt modelId="{1CA10531-5217-42FD-B69C-60A9C2A23A89}" type="pres">
      <dgm:prSet presAssocID="{E2EF775C-7353-474B-BA67-4C820320F444}" presName="Name21" presStyleCnt="0"/>
      <dgm:spPr/>
    </dgm:pt>
    <dgm:pt modelId="{89EFBC10-7252-41CB-A2BD-0A8DB3BCD06E}" type="pres">
      <dgm:prSet presAssocID="{E2EF775C-7353-474B-BA67-4C820320F444}" presName="level2Shape" presStyleLbl="node3" presStyleIdx="2" presStyleCnt="9"/>
      <dgm:spPr/>
    </dgm:pt>
    <dgm:pt modelId="{3E389277-6138-47F0-8DF3-4C4D6A6724A8}" type="pres">
      <dgm:prSet presAssocID="{E2EF775C-7353-474B-BA67-4C820320F444}" presName="hierChild3" presStyleCnt="0"/>
      <dgm:spPr/>
    </dgm:pt>
    <dgm:pt modelId="{35534748-5EE8-46C0-AEE5-09962A018C61}" type="pres">
      <dgm:prSet presAssocID="{FD639A33-92E2-4A7B-85C8-472CEFDD0049}" presName="Name19" presStyleLbl="parChTrans1D3" presStyleIdx="3" presStyleCnt="9"/>
      <dgm:spPr/>
    </dgm:pt>
    <dgm:pt modelId="{2ACBE967-8A66-4497-966F-F68FE7765423}" type="pres">
      <dgm:prSet presAssocID="{99D8DBBB-8834-4652-AE27-C54676FABE9B}" presName="Name21" presStyleCnt="0"/>
      <dgm:spPr/>
    </dgm:pt>
    <dgm:pt modelId="{B2FCFD0E-6CD1-48DD-8D0C-44C90A5194DF}" type="pres">
      <dgm:prSet presAssocID="{99D8DBBB-8834-4652-AE27-C54676FABE9B}" presName="level2Shape" presStyleLbl="node3" presStyleIdx="3" presStyleCnt="9"/>
      <dgm:spPr/>
    </dgm:pt>
    <dgm:pt modelId="{54E05044-208B-4EF8-9219-0CB32562BD1F}" type="pres">
      <dgm:prSet presAssocID="{99D8DBBB-8834-4652-AE27-C54676FABE9B}" presName="hierChild3" presStyleCnt="0"/>
      <dgm:spPr/>
    </dgm:pt>
    <dgm:pt modelId="{8F160EEC-00CC-44FC-A497-EBB4B244B4FB}" type="pres">
      <dgm:prSet presAssocID="{5718487C-B269-443D-9BE3-51286D55668C}" presName="Name19" presStyleLbl="parChTrans1D2" presStyleIdx="4" presStyleCnt="5"/>
      <dgm:spPr/>
      <dgm:t>
        <a:bodyPr/>
        <a:lstStyle/>
        <a:p>
          <a:endParaRPr lang="zh-CN" altLang="en-US"/>
        </a:p>
      </dgm:t>
    </dgm:pt>
    <dgm:pt modelId="{254588F9-771C-4459-BF47-024105EF337A}" type="pres">
      <dgm:prSet presAssocID="{9BF45119-54AB-4258-8FAC-A0082E6B7F36}" presName="Name21" presStyleCnt="0"/>
      <dgm:spPr/>
      <dgm:t>
        <a:bodyPr/>
        <a:lstStyle/>
        <a:p>
          <a:endParaRPr lang="zh-CN" altLang="en-US"/>
        </a:p>
      </dgm:t>
    </dgm:pt>
    <dgm:pt modelId="{019D1389-AEB5-4A8B-BCB2-8AA1E9FC54CF}" type="pres">
      <dgm:prSet presAssocID="{9BF45119-54AB-4258-8FAC-A0082E6B7F36}" presName="level2Shape" presStyleLbl="node2" presStyleIdx="4" presStyleCnt="5"/>
      <dgm:spPr/>
      <dgm:t>
        <a:bodyPr/>
        <a:lstStyle/>
        <a:p>
          <a:endParaRPr lang="zh-CN" altLang="en-US"/>
        </a:p>
      </dgm:t>
    </dgm:pt>
    <dgm:pt modelId="{BA4225F2-4A78-4B1F-8EED-F6BAFA559F82}" type="pres">
      <dgm:prSet presAssocID="{9BF45119-54AB-4258-8FAC-A0082E6B7F36}" presName="hierChild3" presStyleCnt="0"/>
      <dgm:spPr/>
      <dgm:t>
        <a:bodyPr/>
        <a:lstStyle/>
        <a:p>
          <a:endParaRPr lang="zh-CN" altLang="en-US"/>
        </a:p>
      </dgm:t>
    </dgm:pt>
    <dgm:pt modelId="{2D58A225-7278-4E3A-86D5-2576AA945988}" type="pres">
      <dgm:prSet presAssocID="{743FCEBC-D115-42B5-BB98-F9BC8F6B5DD8}" presName="Name19" presStyleLbl="parChTrans1D3" presStyleIdx="4" presStyleCnt="9"/>
      <dgm:spPr/>
      <dgm:t>
        <a:bodyPr/>
        <a:lstStyle/>
        <a:p>
          <a:endParaRPr lang="zh-CN" altLang="en-US"/>
        </a:p>
      </dgm:t>
    </dgm:pt>
    <dgm:pt modelId="{97B57A0B-1364-433D-87F6-3BB61C73CE7C}" type="pres">
      <dgm:prSet presAssocID="{DE598FF5-3DC4-41BE-BE0B-56781B03E570}" presName="Name21" presStyleCnt="0"/>
      <dgm:spPr/>
      <dgm:t>
        <a:bodyPr/>
        <a:lstStyle/>
        <a:p>
          <a:endParaRPr lang="zh-CN" altLang="en-US"/>
        </a:p>
      </dgm:t>
    </dgm:pt>
    <dgm:pt modelId="{0B58C4CB-27A3-4A50-A86F-25CC56AC0E44}" type="pres">
      <dgm:prSet presAssocID="{DE598FF5-3DC4-41BE-BE0B-56781B03E570}" presName="level2Shape" presStyleLbl="node3" presStyleIdx="4" presStyleCnt="9"/>
      <dgm:spPr/>
      <dgm:t>
        <a:bodyPr/>
        <a:lstStyle/>
        <a:p>
          <a:endParaRPr lang="zh-CN" altLang="en-US"/>
        </a:p>
      </dgm:t>
    </dgm:pt>
    <dgm:pt modelId="{6DF0E962-C5E7-49A1-BE9A-078A6EF17A2D}" type="pres">
      <dgm:prSet presAssocID="{DE598FF5-3DC4-41BE-BE0B-56781B03E570}" presName="hierChild3" presStyleCnt="0"/>
      <dgm:spPr/>
      <dgm:t>
        <a:bodyPr/>
        <a:lstStyle/>
        <a:p>
          <a:endParaRPr lang="zh-CN" altLang="en-US"/>
        </a:p>
      </dgm:t>
    </dgm:pt>
    <dgm:pt modelId="{2F301658-2353-41C9-944B-FDF8D5D441A7}" type="pres">
      <dgm:prSet presAssocID="{39205ED3-EA0E-4616-BB04-468EE3768CA0}" presName="Name19" presStyleLbl="parChTrans1D3" presStyleIdx="5" presStyleCnt="9"/>
      <dgm:spPr/>
      <dgm:t>
        <a:bodyPr/>
        <a:lstStyle/>
        <a:p>
          <a:endParaRPr lang="zh-CN" altLang="en-US"/>
        </a:p>
      </dgm:t>
    </dgm:pt>
    <dgm:pt modelId="{681CFC73-CC17-40DF-ABE6-B60A6D3C65A1}" type="pres">
      <dgm:prSet presAssocID="{4235CB01-CF5D-4972-9222-CFC20E40DBBE}" presName="Name21" presStyleCnt="0"/>
      <dgm:spPr/>
      <dgm:t>
        <a:bodyPr/>
        <a:lstStyle/>
        <a:p>
          <a:endParaRPr lang="zh-CN" altLang="en-US"/>
        </a:p>
      </dgm:t>
    </dgm:pt>
    <dgm:pt modelId="{3056C161-C888-4162-9678-F323A90D4741}" type="pres">
      <dgm:prSet presAssocID="{4235CB01-CF5D-4972-9222-CFC20E40DBBE}" presName="level2Shape" presStyleLbl="node3" presStyleIdx="5" presStyleCnt="9"/>
      <dgm:spPr/>
      <dgm:t>
        <a:bodyPr/>
        <a:lstStyle/>
        <a:p>
          <a:endParaRPr lang="zh-CN" altLang="en-US"/>
        </a:p>
      </dgm:t>
    </dgm:pt>
    <dgm:pt modelId="{881A9B55-2100-4202-BA08-301294A6B8C0}" type="pres">
      <dgm:prSet presAssocID="{4235CB01-CF5D-4972-9222-CFC20E40DBBE}" presName="hierChild3" presStyleCnt="0"/>
      <dgm:spPr/>
      <dgm:t>
        <a:bodyPr/>
        <a:lstStyle/>
        <a:p>
          <a:endParaRPr lang="zh-CN" altLang="en-US"/>
        </a:p>
      </dgm:t>
    </dgm:pt>
    <dgm:pt modelId="{5BE71C91-272F-4F76-90D4-863CE0327B47}" type="pres">
      <dgm:prSet presAssocID="{17001C4B-80CF-4F8C-A3AE-9C59B043C6F3}" presName="Name19" presStyleLbl="parChTrans1D3" presStyleIdx="6" presStyleCnt="9"/>
      <dgm:spPr/>
      <dgm:t>
        <a:bodyPr/>
        <a:lstStyle/>
        <a:p>
          <a:endParaRPr lang="zh-CN" altLang="en-US"/>
        </a:p>
      </dgm:t>
    </dgm:pt>
    <dgm:pt modelId="{A5D6C98A-D68E-4CFE-97CD-FCD6E125A2BB}" type="pres">
      <dgm:prSet presAssocID="{25E1C8AD-C193-406E-8FDF-8A761457AD99}" presName="Name21" presStyleCnt="0"/>
      <dgm:spPr/>
      <dgm:t>
        <a:bodyPr/>
        <a:lstStyle/>
        <a:p>
          <a:endParaRPr lang="zh-CN" altLang="en-US"/>
        </a:p>
      </dgm:t>
    </dgm:pt>
    <dgm:pt modelId="{694EE0C9-5F11-4D8B-907A-3108A19CA1CE}" type="pres">
      <dgm:prSet presAssocID="{25E1C8AD-C193-406E-8FDF-8A761457AD99}" presName="level2Shape" presStyleLbl="node3" presStyleIdx="6" presStyleCnt="9"/>
      <dgm:spPr/>
      <dgm:t>
        <a:bodyPr/>
        <a:lstStyle/>
        <a:p>
          <a:endParaRPr lang="zh-CN" altLang="en-US"/>
        </a:p>
      </dgm:t>
    </dgm:pt>
    <dgm:pt modelId="{16C0B0D3-DC6D-4E60-B757-98AF42BFB5AA}" type="pres">
      <dgm:prSet presAssocID="{25E1C8AD-C193-406E-8FDF-8A761457AD99}" presName="hierChild3" presStyleCnt="0"/>
      <dgm:spPr/>
      <dgm:t>
        <a:bodyPr/>
        <a:lstStyle/>
        <a:p>
          <a:endParaRPr lang="zh-CN" altLang="en-US"/>
        </a:p>
      </dgm:t>
    </dgm:pt>
    <dgm:pt modelId="{603D69E0-E08D-4A8C-B8ED-3E7ADBAFCD4F}" type="pres">
      <dgm:prSet presAssocID="{93C1EDB8-4179-430F-93EA-94708C1294F0}" presName="Name19" presStyleLbl="parChTrans1D3" presStyleIdx="7" presStyleCnt="9"/>
      <dgm:spPr/>
      <dgm:t>
        <a:bodyPr/>
        <a:lstStyle/>
        <a:p>
          <a:endParaRPr lang="zh-CN" altLang="en-US"/>
        </a:p>
      </dgm:t>
    </dgm:pt>
    <dgm:pt modelId="{E3DEF0D4-3329-4C4F-8D23-5D7BDBE7E463}" type="pres">
      <dgm:prSet presAssocID="{0A5CEBB4-65B1-4437-A3C2-AD956E0B6271}" presName="Name21" presStyleCnt="0"/>
      <dgm:spPr/>
      <dgm:t>
        <a:bodyPr/>
        <a:lstStyle/>
        <a:p>
          <a:endParaRPr lang="zh-CN" altLang="en-US"/>
        </a:p>
      </dgm:t>
    </dgm:pt>
    <dgm:pt modelId="{2053AE9B-C8F7-4BF1-BED9-5F66907219C7}" type="pres">
      <dgm:prSet presAssocID="{0A5CEBB4-65B1-4437-A3C2-AD956E0B6271}" presName="level2Shape" presStyleLbl="node3" presStyleIdx="7" presStyleCnt="9"/>
      <dgm:spPr/>
      <dgm:t>
        <a:bodyPr/>
        <a:lstStyle/>
        <a:p>
          <a:endParaRPr lang="zh-CN" altLang="en-US"/>
        </a:p>
      </dgm:t>
    </dgm:pt>
    <dgm:pt modelId="{8C2E545E-D4F2-4448-B49B-DF17F7A753C7}" type="pres">
      <dgm:prSet presAssocID="{0A5CEBB4-65B1-4437-A3C2-AD956E0B6271}" presName="hierChild3" presStyleCnt="0"/>
      <dgm:spPr/>
      <dgm:t>
        <a:bodyPr/>
        <a:lstStyle/>
        <a:p>
          <a:endParaRPr lang="zh-CN" altLang="en-US"/>
        </a:p>
      </dgm:t>
    </dgm:pt>
    <dgm:pt modelId="{93F8A917-72AF-4203-98AA-45D8074CF358}" type="pres">
      <dgm:prSet presAssocID="{992C5743-170C-402A-A402-1A7D69AEEE41}" presName="Name19" presStyleLbl="parChTrans1D3" presStyleIdx="8" presStyleCnt="9"/>
      <dgm:spPr/>
      <dgm:t>
        <a:bodyPr/>
        <a:lstStyle/>
        <a:p>
          <a:endParaRPr lang="zh-CN" altLang="en-US"/>
        </a:p>
      </dgm:t>
    </dgm:pt>
    <dgm:pt modelId="{7285D96A-E945-4964-B80E-EEF04D54E80B}" type="pres">
      <dgm:prSet presAssocID="{B91E0218-8C89-4BD7-9281-7A221748F599}" presName="Name21" presStyleCnt="0"/>
      <dgm:spPr/>
      <dgm:t>
        <a:bodyPr/>
        <a:lstStyle/>
        <a:p>
          <a:endParaRPr lang="zh-CN" altLang="en-US"/>
        </a:p>
      </dgm:t>
    </dgm:pt>
    <dgm:pt modelId="{2FB177D3-A9DD-4514-B5E2-7E83C7C7FCBA}" type="pres">
      <dgm:prSet presAssocID="{B91E0218-8C89-4BD7-9281-7A221748F599}" presName="level2Shape" presStyleLbl="node3" presStyleIdx="8" presStyleCnt="9"/>
      <dgm:spPr/>
      <dgm:t>
        <a:bodyPr/>
        <a:lstStyle/>
        <a:p>
          <a:endParaRPr lang="zh-CN" altLang="en-US"/>
        </a:p>
      </dgm:t>
    </dgm:pt>
    <dgm:pt modelId="{BD0A242A-07CE-43A4-BA8A-311BB8231A23}" type="pres">
      <dgm:prSet presAssocID="{B91E0218-8C89-4BD7-9281-7A221748F599}" presName="hierChild3" presStyleCnt="0"/>
      <dgm:spPr/>
      <dgm:t>
        <a:bodyPr/>
        <a:lstStyle/>
        <a:p>
          <a:endParaRPr lang="zh-CN" altLang="en-US"/>
        </a:p>
      </dgm:t>
    </dgm:pt>
    <dgm:pt modelId="{685BBC00-C90F-46D4-9B52-E944224FEAC7}" type="pres">
      <dgm:prSet presAssocID="{C244CF45-4B4D-47D8-B9FE-9B6F66940F55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4C63137C-B388-439D-BCE7-AB1993F096D4}" srcId="{80357B71-1CDA-4C0F-96D6-E5288CCEC1C9}" destId="{F21CDEB2-166B-4EC5-AA42-7E57666CD195}" srcOrd="1" destOrd="0" parTransId="{0329F95E-B746-476C-AF4D-9C42EC3A9F0C}" sibTransId="{7A84F5A8-1A02-4F36-A47D-A56152CF0779}"/>
    <dgm:cxn modelId="{1D46C611-ECEE-4D4B-8F15-1E63018AA974}" type="presOf" srcId="{4E7553D9-A844-4C56-8E9B-3E08D21DDC90}" destId="{48E2E2FE-34B2-483C-B61F-C0C256F78BE2}" srcOrd="0" destOrd="0" presId="urn:microsoft.com/office/officeart/2005/8/layout/hierarchy6"/>
    <dgm:cxn modelId="{7AD13317-9B86-4010-9BDC-143B9571D3BA}" srcId="{9BF45119-54AB-4258-8FAC-A0082E6B7F36}" destId="{4235CB01-CF5D-4972-9222-CFC20E40DBBE}" srcOrd="1" destOrd="0" parTransId="{39205ED3-EA0E-4616-BB04-468EE3768CA0}" sibTransId="{E53965A3-6E0C-4A6D-B259-EFDCD072299C}"/>
    <dgm:cxn modelId="{65F3C248-84A1-4FC5-9CC7-2798A992C88E}" srcId="{C244CF45-4B4D-47D8-B9FE-9B6F66940F55}" destId="{42001615-9E0C-41B3-B4C4-BC15BEC76916}" srcOrd="0" destOrd="0" parTransId="{3B441BEA-8B52-4EE8-B43F-E786B8648273}" sibTransId="{2D031326-AD12-41BD-B008-B1D12E3AFEBF}"/>
    <dgm:cxn modelId="{D0088BAC-3FBD-4060-9F89-E60F5B45630E}" type="presOf" srcId="{9BF45119-54AB-4258-8FAC-A0082E6B7F36}" destId="{019D1389-AEB5-4A8B-BCB2-8AA1E9FC54CF}" srcOrd="0" destOrd="0" presId="urn:microsoft.com/office/officeart/2005/8/layout/hierarchy6"/>
    <dgm:cxn modelId="{6807915E-8EBC-47D8-B001-FDD3141520AE}" type="presOf" srcId="{5695EE56-CEF4-41F1-8D47-A3C6B81DD7FE}" destId="{9471A8EA-EA52-45CD-AA81-2701FE07FB05}" srcOrd="0" destOrd="0" presId="urn:microsoft.com/office/officeart/2005/8/layout/hierarchy6"/>
    <dgm:cxn modelId="{0C5607E0-BCCE-4EDB-8F8A-D878420690B4}" type="presOf" srcId="{17001C4B-80CF-4F8C-A3AE-9C59B043C6F3}" destId="{5BE71C91-272F-4F76-90D4-863CE0327B47}" srcOrd="0" destOrd="0" presId="urn:microsoft.com/office/officeart/2005/8/layout/hierarchy6"/>
    <dgm:cxn modelId="{96BCEE5A-88B0-42B3-A86A-1D47943C9454}" srcId="{80357B71-1CDA-4C0F-96D6-E5288CCEC1C9}" destId="{2C1D2006-72A2-4A23-B77E-B20A6D590DFE}" srcOrd="0" destOrd="0" parTransId="{5A62ED57-EC80-4F98-872F-5650875C10E2}" sibTransId="{0D108E30-06C9-400D-9B09-273CB933EC43}"/>
    <dgm:cxn modelId="{1B055548-A7FF-4677-8FB4-25395214256B}" srcId="{3479F87C-FAF7-4CAF-833C-8D83B14C3BCA}" destId="{E2EF775C-7353-474B-BA67-4C820320F444}" srcOrd="0" destOrd="0" parTransId="{3AAF641A-F631-47D3-A65D-985A544BDE3B}" sibTransId="{1746144A-035F-44F1-B4CB-A86F04BE8E36}"/>
    <dgm:cxn modelId="{E27DB8C5-2D71-4078-93C7-B1DD416649F8}" type="presOf" srcId="{42001615-9E0C-41B3-B4C4-BC15BEC76916}" destId="{D2BC99EE-9498-459B-A408-1A179DEB3A50}" srcOrd="0" destOrd="0" presId="urn:microsoft.com/office/officeart/2005/8/layout/hierarchy6"/>
    <dgm:cxn modelId="{500A67B6-E024-466D-A9CD-D5A5EAA71D0B}" srcId="{42001615-9E0C-41B3-B4C4-BC15BEC76916}" destId="{4CE37EEE-57DD-4208-B04C-A98011CF0CD4}" srcOrd="2" destOrd="0" parTransId="{5695EE56-CEF4-41F1-8D47-A3C6B81DD7FE}" sibTransId="{5D90DAAE-0C1C-41CA-8C39-75FD6C197800}"/>
    <dgm:cxn modelId="{0E894F03-2AAC-48B8-B7D1-CB4BED54DBF4}" type="presOf" srcId="{2C1D2006-72A2-4A23-B77E-B20A6D590DFE}" destId="{3F623540-12A6-405B-9831-AAE0453DF6AA}" srcOrd="0" destOrd="0" presId="urn:microsoft.com/office/officeart/2005/8/layout/hierarchy6"/>
    <dgm:cxn modelId="{F09E3BD1-D10E-4B90-B1D3-149C5D41DF64}" srcId="{42001615-9E0C-41B3-B4C4-BC15BEC76916}" destId="{80357B71-1CDA-4C0F-96D6-E5288CCEC1C9}" srcOrd="1" destOrd="0" parTransId="{2DF5C097-2592-42FD-AD99-7F7E0516BDC6}" sibTransId="{70F093B8-B56F-4483-A849-03051E525CA2}"/>
    <dgm:cxn modelId="{CA0EB5C8-0083-4FAF-A08B-075159150985}" srcId="{9BF45119-54AB-4258-8FAC-A0082E6B7F36}" destId="{25E1C8AD-C193-406E-8FDF-8A761457AD99}" srcOrd="2" destOrd="0" parTransId="{17001C4B-80CF-4F8C-A3AE-9C59B043C6F3}" sibTransId="{8CF92538-B88B-4DAE-A7A3-15B40C652C31}"/>
    <dgm:cxn modelId="{48A78AA1-B06C-4515-8AF7-52E7109F52BA}" srcId="{42001615-9E0C-41B3-B4C4-BC15BEC76916}" destId="{3479F87C-FAF7-4CAF-833C-8D83B14C3BCA}" srcOrd="3" destOrd="0" parTransId="{4E7553D9-A844-4C56-8E9B-3E08D21DDC90}" sibTransId="{2CC08DE3-850C-4E4A-81B4-D9B04E8DA186}"/>
    <dgm:cxn modelId="{00384855-0CCA-49DD-B7E5-BF268140DEC0}" type="presOf" srcId="{4CE37EEE-57DD-4208-B04C-A98011CF0CD4}" destId="{736F1D5D-0C2E-4943-9117-CECFD1F25B41}" srcOrd="0" destOrd="0" presId="urn:microsoft.com/office/officeart/2005/8/layout/hierarchy6"/>
    <dgm:cxn modelId="{E1C88CE1-304C-4A4B-AC31-A050E70BCBBD}" type="presOf" srcId="{743FCEBC-D115-42B5-BB98-F9BC8F6B5DD8}" destId="{2D58A225-7278-4E3A-86D5-2576AA945988}" srcOrd="0" destOrd="0" presId="urn:microsoft.com/office/officeart/2005/8/layout/hierarchy6"/>
    <dgm:cxn modelId="{7DD2823C-65ED-49E8-8F3E-1D93FB92E6FB}" srcId="{9BF45119-54AB-4258-8FAC-A0082E6B7F36}" destId="{DE598FF5-3DC4-41BE-BE0B-56781B03E570}" srcOrd="0" destOrd="0" parTransId="{743FCEBC-D115-42B5-BB98-F9BC8F6B5DD8}" sibTransId="{D84FE037-B54F-4E37-BAF9-6E3B4F8F5C75}"/>
    <dgm:cxn modelId="{181A6B2F-D52D-410F-B79E-D8BF0281AC10}" type="presOf" srcId="{4235CB01-CF5D-4972-9222-CFC20E40DBBE}" destId="{3056C161-C888-4162-9678-F323A90D4741}" srcOrd="0" destOrd="0" presId="urn:microsoft.com/office/officeart/2005/8/layout/hierarchy6"/>
    <dgm:cxn modelId="{C8130B3C-0061-49F4-A991-979ED050718F}" type="presOf" srcId="{688B8D71-2335-4EA4-9427-E5B4DC007322}" destId="{8A00A522-5E2D-44D9-88DD-306C06629BBC}" srcOrd="0" destOrd="0" presId="urn:microsoft.com/office/officeart/2005/8/layout/hierarchy6"/>
    <dgm:cxn modelId="{B5FE1281-58E5-4206-844F-9A442B90BF7B}" type="presOf" srcId="{7BDF200C-D756-4B6D-8AF7-EEAA64730EA2}" destId="{5E5F6D85-90FC-4FD0-A5AF-84F53462407E}" srcOrd="0" destOrd="0" presId="urn:microsoft.com/office/officeart/2005/8/layout/hierarchy6"/>
    <dgm:cxn modelId="{540EB2FD-0A6C-4E25-BF14-3A4DF5986289}" type="presOf" srcId="{DE598FF5-3DC4-41BE-BE0B-56781B03E570}" destId="{0B58C4CB-27A3-4A50-A86F-25CC56AC0E44}" srcOrd="0" destOrd="0" presId="urn:microsoft.com/office/officeart/2005/8/layout/hierarchy6"/>
    <dgm:cxn modelId="{93A0FE31-7611-4D79-A5A0-BF5ABA2E21DC}" type="presOf" srcId="{0A5CEBB4-65B1-4437-A3C2-AD956E0B6271}" destId="{2053AE9B-C8F7-4BF1-BED9-5F66907219C7}" srcOrd="0" destOrd="0" presId="urn:microsoft.com/office/officeart/2005/8/layout/hierarchy6"/>
    <dgm:cxn modelId="{F99269C6-B812-4819-B5AD-C2EA6241BB78}" type="presOf" srcId="{3479F87C-FAF7-4CAF-833C-8D83B14C3BCA}" destId="{4E182A84-2001-4626-A888-8AB2CE5037D1}" srcOrd="0" destOrd="0" presId="urn:microsoft.com/office/officeart/2005/8/layout/hierarchy6"/>
    <dgm:cxn modelId="{AA1B9B97-826A-40F7-9D94-928FA829C560}" type="presOf" srcId="{5A62ED57-EC80-4F98-872F-5650875C10E2}" destId="{95727EDE-7E86-452B-82C5-AFF338D9E7A2}" srcOrd="0" destOrd="0" presId="urn:microsoft.com/office/officeart/2005/8/layout/hierarchy6"/>
    <dgm:cxn modelId="{48883285-28DC-4F8C-9D79-E3E05DC2AA4B}" type="presOf" srcId="{25E1C8AD-C193-406E-8FDF-8A761457AD99}" destId="{694EE0C9-5F11-4D8B-907A-3108A19CA1CE}" srcOrd="0" destOrd="0" presId="urn:microsoft.com/office/officeart/2005/8/layout/hierarchy6"/>
    <dgm:cxn modelId="{C512BB34-061F-47A4-9E20-66314EB20955}" type="presOf" srcId="{0329F95E-B746-476C-AF4D-9C42EC3A9F0C}" destId="{7D2CF358-05D4-4C87-872B-8A327D182B78}" srcOrd="0" destOrd="0" presId="urn:microsoft.com/office/officeart/2005/8/layout/hierarchy6"/>
    <dgm:cxn modelId="{0466D4C6-1DB0-4154-82F2-D1EE8E431B50}" type="presOf" srcId="{93C1EDB8-4179-430F-93EA-94708C1294F0}" destId="{603D69E0-E08D-4A8C-B8ED-3E7ADBAFCD4F}" srcOrd="0" destOrd="0" presId="urn:microsoft.com/office/officeart/2005/8/layout/hierarchy6"/>
    <dgm:cxn modelId="{EFC9DA01-771B-45E7-8135-D4D4ADC6CDE7}" type="presOf" srcId="{B91E0218-8C89-4BD7-9281-7A221748F599}" destId="{2FB177D3-A9DD-4514-B5E2-7E83C7C7FCBA}" srcOrd="0" destOrd="0" presId="urn:microsoft.com/office/officeart/2005/8/layout/hierarchy6"/>
    <dgm:cxn modelId="{F735A43C-8735-4EC1-9107-83C6D0AF7EC2}" srcId="{3479F87C-FAF7-4CAF-833C-8D83B14C3BCA}" destId="{99D8DBBB-8834-4652-AE27-C54676FABE9B}" srcOrd="1" destOrd="0" parTransId="{FD639A33-92E2-4A7B-85C8-472CEFDD0049}" sibTransId="{576F63F9-3FC0-40F0-B392-FF2A1535CA4D}"/>
    <dgm:cxn modelId="{C91DF9EF-E664-4719-BDAE-E99CA569EEC1}" type="presOf" srcId="{E2EF775C-7353-474B-BA67-4C820320F444}" destId="{89EFBC10-7252-41CB-A2BD-0A8DB3BCD06E}" srcOrd="0" destOrd="0" presId="urn:microsoft.com/office/officeart/2005/8/layout/hierarchy6"/>
    <dgm:cxn modelId="{D4BEC1A8-295D-40DB-B510-F474AB2EC554}" type="presOf" srcId="{80357B71-1CDA-4C0F-96D6-E5288CCEC1C9}" destId="{D8CA6893-9962-4362-9E7F-C244413C05A8}" srcOrd="0" destOrd="0" presId="urn:microsoft.com/office/officeart/2005/8/layout/hierarchy6"/>
    <dgm:cxn modelId="{E9DF6BC3-A93E-46D5-88D1-85E1F5F7EC78}" type="presOf" srcId="{39205ED3-EA0E-4616-BB04-468EE3768CA0}" destId="{2F301658-2353-41C9-944B-FDF8D5D441A7}" srcOrd="0" destOrd="0" presId="urn:microsoft.com/office/officeart/2005/8/layout/hierarchy6"/>
    <dgm:cxn modelId="{33DA0120-D8B9-4F56-B21A-8A0729B48E04}" srcId="{42001615-9E0C-41B3-B4C4-BC15BEC76916}" destId="{688B8D71-2335-4EA4-9427-E5B4DC007322}" srcOrd="0" destOrd="0" parTransId="{7BDF200C-D756-4B6D-8AF7-EEAA64730EA2}" sibTransId="{D08FBB9C-7239-42A4-A955-462C681C3630}"/>
    <dgm:cxn modelId="{13EBEE6A-943D-4295-AAEE-1EA7658AF545}" type="presOf" srcId="{C244CF45-4B4D-47D8-B9FE-9B6F66940F55}" destId="{11EAB783-4583-4792-94C8-B15389290A8C}" srcOrd="0" destOrd="0" presId="urn:microsoft.com/office/officeart/2005/8/layout/hierarchy6"/>
    <dgm:cxn modelId="{D2F7AF74-5C00-4AC2-A53A-47050F760C48}" srcId="{9BF45119-54AB-4258-8FAC-A0082E6B7F36}" destId="{B91E0218-8C89-4BD7-9281-7A221748F599}" srcOrd="4" destOrd="0" parTransId="{992C5743-170C-402A-A402-1A7D69AEEE41}" sibTransId="{BF0B53AA-B1D2-4843-925B-1059ACBDF48A}"/>
    <dgm:cxn modelId="{400E5CF5-EC25-4769-9831-FE68A03FD083}" type="presOf" srcId="{2DF5C097-2592-42FD-AD99-7F7E0516BDC6}" destId="{BD1740B6-DA7D-40CB-80F4-4B43F1844E89}" srcOrd="0" destOrd="0" presId="urn:microsoft.com/office/officeart/2005/8/layout/hierarchy6"/>
    <dgm:cxn modelId="{5650E74E-85B4-4110-BB95-793FB1865C73}" type="presOf" srcId="{99D8DBBB-8834-4652-AE27-C54676FABE9B}" destId="{B2FCFD0E-6CD1-48DD-8D0C-44C90A5194DF}" srcOrd="0" destOrd="0" presId="urn:microsoft.com/office/officeart/2005/8/layout/hierarchy6"/>
    <dgm:cxn modelId="{A7662CF4-D1F8-4097-8798-E43E074FE20B}" type="presOf" srcId="{FD639A33-92E2-4A7B-85C8-472CEFDD0049}" destId="{35534748-5EE8-46C0-AEE5-09962A018C61}" srcOrd="0" destOrd="0" presId="urn:microsoft.com/office/officeart/2005/8/layout/hierarchy6"/>
    <dgm:cxn modelId="{F159B273-44A6-4712-A73B-218304040385}" type="presOf" srcId="{992C5743-170C-402A-A402-1A7D69AEEE41}" destId="{93F8A917-72AF-4203-98AA-45D8074CF358}" srcOrd="0" destOrd="0" presId="urn:microsoft.com/office/officeart/2005/8/layout/hierarchy6"/>
    <dgm:cxn modelId="{81270971-033B-4A6D-B7ED-ABAC1140ECB7}" type="presOf" srcId="{F21CDEB2-166B-4EC5-AA42-7E57666CD195}" destId="{DCCEE21E-472C-4CF0-87B0-246CA290D3C6}" srcOrd="0" destOrd="0" presId="urn:microsoft.com/office/officeart/2005/8/layout/hierarchy6"/>
    <dgm:cxn modelId="{A93D50DD-FB6D-4BD3-85B6-BAFA044EBC97}" srcId="{42001615-9E0C-41B3-B4C4-BC15BEC76916}" destId="{9BF45119-54AB-4258-8FAC-A0082E6B7F36}" srcOrd="4" destOrd="0" parTransId="{5718487C-B269-443D-9BE3-51286D55668C}" sibTransId="{550E2C55-34FD-4529-B036-AD34434D27F1}"/>
    <dgm:cxn modelId="{4059D30A-8729-4DBA-BFDF-A57A6ECDD425}" type="presOf" srcId="{3AAF641A-F631-47D3-A65D-985A544BDE3B}" destId="{A710FA8C-A5E9-47E8-A8E2-25EFCE3E18B7}" srcOrd="0" destOrd="0" presId="urn:microsoft.com/office/officeart/2005/8/layout/hierarchy6"/>
    <dgm:cxn modelId="{327AC746-8FC2-42A0-A797-2B9831CC8AA5}" srcId="{9BF45119-54AB-4258-8FAC-A0082E6B7F36}" destId="{0A5CEBB4-65B1-4437-A3C2-AD956E0B6271}" srcOrd="3" destOrd="0" parTransId="{93C1EDB8-4179-430F-93EA-94708C1294F0}" sibTransId="{5DC76BB2-E1EE-450D-8513-222B82F98527}"/>
    <dgm:cxn modelId="{A5226BFC-1E4A-4E36-8ACA-6CA47B5CB01A}" type="presOf" srcId="{5718487C-B269-443D-9BE3-51286D55668C}" destId="{8F160EEC-00CC-44FC-A497-EBB4B244B4FB}" srcOrd="0" destOrd="0" presId="urn:microsoft.com/office/officeart/2005/8/layout/hierarchy6"/>
    <dgm:cxn modelId="{847A19DE-F529-442A-9BA7-C85B843CA46C}" type="presParOf" srcId="{11EAB783-4583-4792-94C8-B15389290A8C}" destId="{7242B4B8-F844-4B11-9A30-CA32BB814C1E}" srcOrd="0" destOrd="0" presId="urn:microsoft.com/office/officeart/2005/8/layout/hierarchy6"/>
    <dgm:cxn modelId="{202504F4-409A-42BA-83C0-8ABD0CB4C4F5}" type="presParOf" srcId="{7242B4B8-F844-4B11-9A30-CA32BB814C1E}" destId="{517CC834-BB4E-46E3-85D2-7AA97018DE94}" srcOrd="0" destOrd="0" presId="urn:microsoft.com/office/officeart/2005/8/layout/hierarchy6"/>
    <dgm:cxn modelId="{78FB1A2A-26E2-4C7A-9425-C028DF6FC4C0}" type="presParOf" srcId="{517CC834-BB4E-46E3-85D2-7AA97018DE94}" destId="{86F037D3-FBDF-418B-88E9-CB97460F8975}" srcOrd="0" destOrd="0" presId="urn:microsoft.com/office/officeart/2005/8/layout/hierarchy6"/>
    <dgm:cxn modelId="{4C4C471F-937F-40C0-A8D2-778D795E393E}" type="presParOf" srcId="{86F037D3-FBDF-418B-88E9-CB97460F8975}" destId="{D2BC99EE-9498-459B-A408-1A179DEB3A50}" srcOrd="0" destOrd="0" presId="urn:microsoft.com/office/officeart/2005/8/layout/hierarchy6"/>
    <dgm:cxn modelId="{F04524EB-42A8-43A8-8B28-610625E7DF26}" type="presParOf" srcId="{86F037D3-FBDF-418B-88E9-CB97460F8975}" destId="{47A97420-4F27-4FDB-8D02-A3BA343B65F5}" srcOrd="1" destOrd="0" presId="urn:microsoft.com/office/officeart/2005/8/layout/hierarchy6"/>
    <dgm:cxn modelId="{BC52E470-8D88-4561-84AD-81C376383F23}" type="presParOf" srcId="{47A97420-4F27-4FDB-8D02-A3BA343B65F5}" destId="{5E5F6D85-90FC-4FD0-A5AF-84F53462407E}" srcOrd="0" destOrd="0" presId="urn:microsoft.com/office/officeart/2005/8/layout/hierarchy6"/>
    <dgm:cxn modelId="{ADBC4770-4F96-4494-A5BF-211FA717899F}" type="presParOf" srcId="{47A97420-4F27-4FDB-8D02-A3BA343B65F5}" destId="{1757A54C-2CA6-499C-A29B-680328D93D70}" srcOrd="1" destOrd="0" presId="urn:microsoft.com/office/officeart/2005/8/layout/hierarchy6"/>
    <dgm:cxn modelId="{1D1125F6-5453-41E9-BD50-C9AF2A24525A}" type="presParOf" srcId="{1757A54C-2CA6-499C-A29B-680328D93D70}" destId="{8A00A522-5E2D-44D9-88DD-306C06629BBC}" srcOrd="0" destOrd="0" presId="urn:microsoft.com/office/officeart/2005/8/layout/hierarchy6"/>
    <dgm:cxn modelId="{6EFE68C2-A48A-47B6-90B7-0BE5C6385C32}" type="presParOf" srcId="{1757A54C-2CA6-499C-A29B-680328D93D70}" destId="{F57AEE44-B34E-4887-B783-004E93BF9C44}" srcOrd="1" destOrd="0" presId="urn:microsoft.com/office/officeart/2005/8/layout/hierarchy6"/>
    <dgm:cxn modelId="{544E125B-0A69-4970-9B03-56630235B8C3}" type="presParOf" srcId="{47A97420-4F27-4FDB-8D02-A3BA343B65F5}" destId="{BD1740B6-DA7D-40CB-80F4-4B43F1844E89}" srcOrd="2" destOrd="0" presId="urn:microsoft.com/office/officeart/2005/8/layout/hierarchy6"/>
    <dgm:cxn modelId="{6D1AA7AD-74B7-41E4-954B-4209B9C691E2}" type="presParOf" srcId="{47A97420-4F27-4FDB-8D02-A3BA343B65F5}" destId="{A1BDEA69-EA7C-4858-A558-680847C87D1A}" srcOrd="3" destOrd="0" presId="urn:microsoft.com/office/officeart/2005/8/layout/hierarchy6"/>
    <dgm:cxn modelId="{000C2C66-48A5-45E6-BDAE-0E8BFD62D356}" type="presParOf" srcId="{A1BDEA69-EA7C-4858-A558-680847C87D1A}" destId="{D8CA6893-9962-4362-9E7F-C244413C05A8}" srcOrd="0" destOrd="0" presId="urn:microsoft.com/office/officeart/2005/8/layout/hierarchy6"/>
    <dgm:cxn modelId="{824A5C1D-C4AC-4C10-B327-3ECCE5FA78DF}" type="presParOf" srcId="{A1BDEA69-EA7C-4858-A558-680847C87D1A}" destId="{EFAD9EAD-593D-48F3-9218-A248C9ACF5CF}" srcOrd="1" destOrd="0" presId="urn:microsoft.com/office/officeart/2005/8/layout/hierarchy6"/>
    <dgm:cxn modelId="{A2C0A600-9083-485F-82B7-A8DCAF1B2C39}" type="presParOf" srcId="{EFAD9EAD-593D-48F3-9218-A248C9ACF5CF}" destId="{95727EDE-7E86-452B-82C5-AFF338D9E7A2}" srcOrd="0" destOrd="0" presId="urn:microsoft.com/office/officeart/2005/8/layout/hierarchy6"/>
    <dgm:cxn modelId="{B34A471A-EC1A-4F2E-954D-D2BDC0EDCEC8}" type="presParOf" srcId="{EFAD9EAD-593D-48F3-9218-A248C9ACF5CF}" destId="{90554617-E5A9-455D-9179-E84204A14D34}" srcOrd="1" destOrd="0" presId="urn:microsoft.com/office/officeart/2005/8/layout/hierarchy6"/>
    <dgm:cxn modelId="{ED42212E-A949-449F-9C3B-C295AE66B171}" type="presParOf" srcId="{90554617-E5A9-455D-9179-E84204A14D34}" destId="{3F623540-12A6-405B-9831-AAE0453DF6AA}" srcOrd="0" destOrd="0" presId="urn:microsoft.com/office/officeart/2005/8/layout/hierarchy6"/>
    <dgm:cxn modelId="{E2FCB3DF-213E-4554-8C0E-5A4E89842DFD}" type="presParOf" srcId="{90554617-E5A9-455D-9179-E84204A14D34}" destId="{0D470CD5-084D-4A7B-87BB-B43DBA2F0DFE}" srcOrd="1" destOrd="0" presId="urn:microsoft.com/office/officeart/2005/8/layout/hierarchy6"/>
    <dgm:cxn modelId="{2A6EB2DC-CE59-47A1-B9CC-E2CB5CEB425A}" type="presParOf" srcId="{EFAD9EAD-593D-48F3-9218-A248C9ACF5CF}" destId="{7D2CF358-05D4-4C87-872B-8A327D182B78}" srcOrd="2" destOrd="0" presId="urn:microsoft.com/office/officeart/2005/8/layout/hierarchy6"/>
    <dgm:cxn modelId="{1204BD6B-BF96-4CF5-94A6-1A0FD7188BAA}" type="presParOf" srcId="{EFAD9EAD-593D-48F3-9218-A248C9ACF5CF}" destId="{72B4B9F2-1774-4375-BDDF-604C0609790D}" srcOrd="3" destOrd="0" presId="urn:microsoft.com/office/officeart/2005/8/layout/hierarchy6"/>
    <dgm:cxn modelId="{D0A67448-08FF-4275-A76B-53F5A44F3B1A}" type="presParOf" srcId="{72B4B9F2-1774-4375-BDDF-604C0609790D}" destId="{DCCEE21E-472C-4CF0-87B0-246CA290D3C6}" srcOrd="0" destOrd="0" presId="urn:microsoft.com/office/officeart/2005/8/layout/hierarchy6"/>
    <dgm:cxn modelId="{00FA1CCB-0615-4D0E-B9DD-9EB4F93ED21F}" type="presParOf" srcId="{72B4B9F2-1774-4375-BDDF-604C0609790D}" destId="{D50439AD-52F1-4CD2-A277-36936C2DD08D}" srcOrd="1" destOrd="0" presId="urn:microsoft.com/office/officeart/2005/8/layout/hierarchy6"/>
    <dgm:cxn modelId="{5B7A642F-847B-441B-A61A-CEAFC1844242}" type="presParOf" srcId="{47A97420-4F27-4FDB-8D02-A3BA343B65F5}" destId="{9471A8EA-EA52-45CD-AA81-2701FE07FB05}" srcOrd="4" destOrd="0" presId="urn:microsoft.com/office/officeart/2005/8/layout/hierarchy6"/>
    <dgm:cxn modelId="{85268792-1421-4DBB-84BD-6B63B9115F37}" type="presParOf" srcId="{47A97420-4F27-4FDB-8D02-A3BA343B65F5}" destId="{38F26391-488F-4E97-A188-0B014210374A}" srcOrd="5" destOrd="0" presId="urn:microsoft.com/office/officeart/2005/8/layout/hierarchy6"/>
    <dgm:cxn modelId="{A8931D11-42AC-4E63-B097-E1FBD7CC8770}" type="presParOf" srcId="{38F26391-488F-4E97-A188-0B014210374A}" destId="{736F1D5D-0C2E-4943-9117-CECFD1F25B41}" srcOrd="0" destOrd="0" presId="urn:microsoft.com/office/officeart/2005/8/layout/hierarchy6"/>
    <dgm:cxn modelId="{7709453C-6A8C-4728-9C80-F8F2F0C999A7}" type="presParOf" srcId="{38F26391-488F-4E97-A188-0B014210374A}" destId="{33D0E2E7-FD15-40C5-9C94-99D190E88201}" srcOrd="1" destOrd="0" presId="urn:microsoft.com/office/officeart/2005/8/layout/hierarchy6"/>
    <dgm:cxn modelId="{8E9437BD-5B64-41C4-B981-B556160F02BD}" type="presParOf" srcId="{47A97420-4F27-4FDB-8D02-A3BA343B65F5}" destId="{48E2E2FE-34B2-483C-B61F-C0C256F78BE2}" srcOrd="6" destOrd="0" presId="urn:microsoft.com/office/officeart/2005/8/layout/hierarchy6"/>
    <dgm:cxn modelId="{8532F017-815B-4180-A776-E84B5B298AA7}" type="presParOf" srcId="{47A97420-4F27-4FDB-8D02-A3BA343B65F5}" destId="{98B945F9-DDAA-4A13-85FD-B4392DBBDB4B}" srcOrd="7" destOrd="0" presId="urn:microsoft.com/office/officeart/2005/8/layout/hierarchy6"/>
    <dgm:cxn modelId="{35FCC68E-51C4-465B-BDC5-B96D72B122A7}" type="presParOf" srcId="{98B945F9-DDAA-4A13-85FD-B4392DBBDB4B}" destId="{4E182A84-2001-4626-A888-8AB2CE5037D1}" srcOrd="0" destOrd="0" presId="urn:microsoft.com/office/officeart/2005/8/layout/hierarchy6"/>
    <dgm:cxn modelId="{609510D8-F5F9-4A3D-8C70-1DE167D1F2D2}" type="presParOf" srcId="{98B945F9-DDAA-4A13-85FD-B4392DBBDB4B}" destId="{346F609F-4DD1-4A70-908A-65C0908A1AEC}" srcOrd="1" destOrd="0" presId="urn:microsoft.com/office/officeart/2005/8/layout/hierarchy6"/>
    <dgm:cxn modelId="{EE4752B9-27CA-4087-BA77-D3A651095D85}" type="presParOf" srcId="{346F609F-4DD1-4A70-908A-65C0908A1AEC}" destId="{A710FA8C-A5E9-47E8-A8E2-25EFCE3E18B7}" srcOrd="0" destOrd="0" presId="urn:microsoft.com/office/officeart/2005/8/layout/hierarchy6"/>
    <dgm:cxn modelId="{883657C2-D50F-463F-919B-352EDCECE9C5}" type="presParOf" srcId="{346F609F-4DD1-4A70-908A-65C0908A1AEC}" destId="{1CA10531-5217-42FD-B69C-60A9C2A23A89}" srcOrd="1" destOrd="0" presId="urn:microsoft.com/office/officeart/2005/8/layout/hierarchy6"/>
    <dgm:cxn modelId="{DC12AC39-C1FA-467F-8D35-A81264B1D223}" type="presParOf" srcId="{1CA10531-5217-42FD-B69C-60A9C2A23A89}" destId="{89EFBC10-7252-41CB-A2BD-0A8DB3BCD06E}" srcOrd="0" destOrd="0" presId="urn:microsoft.com/office/officeart/2005/8/layout/hierarchy6"/>
    <dgm:cxn modelId="{4381A1FA-B00F-44A5-98F7-76EE93F9C847}" type="presParOf" srcId="{1CA10531-5217-42FD-B69C-60A9C2A23A89}" destId="{3E389277-6138-47F0-8DF3-4C4D6A6724A8}" srcOrd="1" destOrd="0" presId="urn:microsoft.com/office/officeart/2005/8/layout/hierarchy6"/>
    <dgm:cxn modelId="{AEF4AA6F-DF7F-40F9-9B56-F1DEED237A95}" type="presParOf" srcId="{346F609F-4DD1-4A70-908A-65C0908A1AEC}" destId="{35534748-5EE8-46C0-AEE5-09962A018C61}" srcOrd="2" destOrd="0" presId="urn:microsoft.com/office/officeart/2005/8/layout/hierarchy6"/>
    <dgm:cxn modelId="{63037D12-E8E0-4FFF-9D11-BB43BA1B3945}" type="presParOf" srcId="{346F609F-4DD1-4A70-908A-65C0908A1AEC}" destId="{2ACBE967-8A66-4497-966F-F68FE7765423}" srcOrd="3" destOrd="0" presId="urn:microsoft.com/office/officeart/2005/8/layout/hierarchy6"/>
    <dgm:cxn modelId="{FB7F8DFC-E0BC-42B9-9404-A8BD6DBBBA25}" type="presParOf" srcId="{2ACBE967-8A66-4497-966F-F68FE7765423}" destId="{B2FCFD0E-6CD1-48DD-8D0C-44C90A5194DF}" srcOrd="0" destOrd="0" presId="urn:microsoft.com/office/officeart/2005/8/layout/hierarchy6"/>
    <dgm:cxn modelId="{4F165390-584C-4411-947C-BCCFE3D5EC73}" type="presParOf" srcId="{2ACBE967-8A66-4497-966F-F68FE7765423}" destId="{54E05044-208B-4EF8-9219-0CB32562BD1F}" srcOrd="1" destOrd="0" presId="urn:microsoft.com/office/officeart/2005/8/layout/hierarchy6"/>
    <dgm:cxn modelId="{BCF6801B-CA54-48B6-95AB-755AE9E46CF3}" type="presParOf" srcId="{47A97420-4F27-4FDB-8D02-A3BA343B65F5}" destId="{8F160EEC-00CC-44FC-A497-EBB4B244B4FB}" srcOrd="8" destOrd="0" presId="urn:microsoft.com/office/officeart/2005/8/layout/hierarchy6"/>
    <dgm:cxn modelId="{50C7FE53-045F-4BD7-8EE4-1174161AFD5E}" type="presParOf" srcId="{47A97420-4F27-4FDB-8D02-A3BA343B65F5}" destId="{254588F9-771C-4459-BF47-024105EF337A}" srcOrd="9" destOrd="0" presId="urn:microsoft.com/office/officeart/2005/8/layout/hierarchy6"/>
    <dgm:cxn modelId="{7E05BB84-A22A-4032-9416-568F4257F14A}" type="presParOf" srcId="{254588F9-771C-4459-BF47-024105EF337A}" destId="{019D1389-AEB5-4A8B-BCB2-8AA1E9FC54CF}" srcOrd="0" destOrd="0" presId="urn:microsoft.com/office/officeart/2005/8/layout/hierarchy6"/>
    <dgm:cxn modelId="{EB8A56A4-C45A-4B00-81BA-006EF23D5FC7}" type="presParOf" srcId="{254588F9-771C-4459-BF47-024105EF337A}" destId="{BA4225F2-4A78-4B1F-8EED-F6BAFA559F82}" srcOrd="1" destOrd="0" presId="urn:microsoft.com/office/officeart/2005/8/layout/hierarchy6"/>
    <dgm:cxn modelId="{C4A02BB6-F8D6-4405-BF2D-F355A190CFF2}" type="presParOf" srcId="{BA4225F2-4A78-4B1F-8EED-F6BAFA559F82}" destId="{2D58A225-7278-4E3A-86D5-2576AA945988}" srcOrd="0" destOrd="0" presId="urn:microsoft.com/office/officeart/2005/8/layout/hierarchy6"/>
    <dgm:cxn modelId="{462DCBA6-BD8A-4E8F-965D-B3853AAE777A}" type="presParOf" srcId="{BA4225F2-4A78-4B1F-8EED-F6BAFA559F82}" destId="{97B57A0B-1364-433D-87F6-3BB61C73CE7C}" srcOrd="1" destOrd="0" presId="urn:microsoft.com/office/officeart/2005/8/layout/hierarchy6"/>
    <dgm:cxn modelId="{BB5DBEDC-2893-4F5C-A0CB-EA474AA66107}" type="presParOf" srcId="{97B57A0B-1364-433D-87F6-3BB61C73CE7C}" destId="{0B58C4CB-27A3-4A50-A86F-25CC56AC0E44}" srcOrd="0" destOrd="0" presId="urn:microsoft.com/office/officeart/2005/8/layout/hierarchy6"/>
    <dgm:cxn modelId="{6719BA50-7D42-4301-AEEB-4D62734362AB}" type="presParOf" srcId="{97B57A0B-1364-433D-87F6-3BB61C73CE7C}" destId="{6DF0E962-C5E7-49A1-BE9A-078A6EF17A2D}" srcOrd="1" destOrd="0" presId="urn:microsoft.com/office/officeart/2005/8/layout/hierarchy6"/>
    <dgm:cxn modelId="{25DD6BD3-F130-4A46-85E2-4E1DA08132BA}" type="presParOf" srcId="{BA4225F2-4A78-4B1F-8EED-F6BAFA559F82}" destId="{2F301658-2353-41C9-944B-FDF8D5D441A7}" srcOrd="2" destOrd="0" presId="urn:microsoft.com/office/officeart/2005/8/layout/hierarchy6"/>
    <dgm:cxn modelId="{31A02C85-DCFB-44CD-8B7B-78404F8AFC06}" type="presParOf" srcId="{BA4225F2-4A78-4B1F-8EED-F6BAFA559F82}" destId="{681CFC73-CC17-40DF-ABE6-B60A6D3C65A1}" srcOrd="3" destOrd="0" presId="urn:microsoft.com/office/officeart/2005/8/layout/hierarchy6"/>
    <dgm:cxn modelId="{68359EBF-D862-4658-99AE-15E8B52782CC}" type="presParOf" srcId="{681CFC73-CC17-40DF-ABE6-B60A6D3C65A1}" destId="{3056C161-C888-4162-9678-F323A90D4741}" srcOrd="0" destOrd="0" presId="urn:microsoft.com/office/officeart/2005/8/layout/hierarchy6"/>
    <dgm:cxn modelId="{F551E25F-B569-4A5A-9A99-52F62906BBA1}" type="presParOf" srcId="{681CFC73-CC17-40DF-ABE6-B60A6D3C65A1}" destId="{881A9B55-2100-4202-BA08-301294A6B8C0}" srcOrd="1" destOrd="0" presId="urn:microsoft.com/office/officeart/2005/8/layout/hierarchy6"/>
    <dgm:cxn modelId="{81994138-A23A-4709-B9FC-EA3B6EF7929F}" type="presParOf" srcId="{BA4225F2-4A78-4B1F-8EED-F6BAFA559F82}" destId="{5BE71C91-272F-4F76-90D4-863CE0327B47}" srcOrd="4" destOrd="0" presId="urn:microsoft.com/office/officeart/2005/8/layout/hierarchy6"/>
    <dgm:cxn modelId="{34B86573-502A-463C-A724-1020348E4E6F}" type="presParOf" srcId="{BA4225F2-4A78-4B1F-8EED-F6BAFA559F82}" destId="{A5D6C98A-D68E-4CFE-97CD-FCD6E125A2BB}" srcOrd="5" destOrd="0" presId="urn:microsoft.com/office/officeart/2005/8/layout/hierarchy6"/>
    <dgm:cxn modelId="{B5D5A2F9-9874-4DFB-8E18-F547746994FD}" type="presParOf" srcId="{A5D6C98A-D68E-4CFE-97CD-FCD6E125A2BB}" destId="{694EE0C9-5F11-4D8B-907A-3108A19CA1CE}" srcOrd="0" destOrd="0" presId="urn:microsoft.com/office/officeart/2005/8/layout/hierarchy6"/>
    <dgm:cxn modelId="{5880F074-022F-4F1E-A4F0-6253EE583CC3}" type="presParOf" srcId="{A5D6C98A-D68E-4CFE-97CD-FCD6E125A2BB}" destId="{16C0B0D3-DC6D-4E60-B757-98AF42BFB5AA}" srcOrd="1" destOrd="0" presId="urn:microsoft.com/office/officeart/2005/8/layout/hierarchy6"/>
    <dgm:cxn modelId="{CFE03F73-D612-4D07-9D88-76640C25C28C}" type="presParOf" srcId="{BA4225F2-4A78-4B1F-8EED-F6BAFA559F82}" destId="{603D69E0-E08D-4A8C-B8ED-3E7ADBAFCD4F}" srcOrd="6" destOrd="0" presId="urn:microsoft.com/office/officeart/2005/8/layout/hierarchy6"/>
    <dgm:cxn modelId="{44AC14DE-267E-481B-A686-CA54D7720C1E}" type="presParOf" srcId="{BA4225F2-4A78-4B1F-8EED-F6BAFA559F82}" destId="{E3DEF0D4-3329-4C4F-8D23-5D7BDBE7E463}" srcOrd="7" destOrd="0" presId="urn:microsoft.com/office/officeart/2005/8/layout/hierarchy6"/>
    <dgm:cxn modelId="{6BD773DB-C6E7-44B3-BDC2-C4050B5BF164}" type="presParOf" srcId="{E3DEF0D4-3329-4C4F-8D23-5D7BDBE7E463}" destId="{2053AE9B-C8F7-4BF1-BED9-5F66907219C7}" srcOrd="0" destOrd="0" presId="urn:microsoft.com/office/officeart/2005/8/layout/hierarchy6"/>
    <dgm:cxn modelId="{4C6A74B3-4504-468C-9162-AA4222EC039B}" type="presParOf" srcId="{E3DEF0D4-3329-4C4F-8D23-5D7BDBE7E463}" destId="{8C2E545E-D4F2-4448-B49B-DF17F7A753C7}" srcOrd="1" destOrd="0" presId="urn:microsoft.com/office/officeart/2005/8/layout/hierarchy6"/>
    <dgm:cxn modelId="{7BD4DCDB-640D-415A-9698-97CB0646C853}" type="presParOf" srcId="{BA4225F2-4A78-4B1F-8EED-F6BAFA559F82}" destId="{93F8A917-72AF-4203-98AA-45D8074CF358}" srcOrd="8" destOrd="0" presId="urn:microsoft.com/office/officeart/2005/8/layout/hierarchy6"/>
    <dgm:cxn modelId="{E286C423-AD40-4839-BD65-228FD2E8FF9E}" type="presParOf" srcId="{BA4225F2-4A78-4B1F-8EED-F6BAFA559F82}" destId="{7285D96A-E945-4964-B80E-EEF04D54E80B}" srcOrd="9" destOrd="0" presId="urn:microsoft.com/office/officeart/2005/8/layout/hierarchy6"/>
    <dgm:cxn modelId="{16F528C7-7F0D-4975-B1B3-8C451370AF42}" type="presParOf" srcId="{7285D96A-E945-4964-B80E-EEF04D54E80B}" destId="{2FB177D3-A9DD-4514-B5E2-7E83C7C7FCBA}" srcOrd="0" destOrd="0" presId="urn:microsoft.com/office/officeart/2005/8/layout/hierarchy6"/>
    <dgm:cxn modelId="{62380336-1624-43DC-A482-52AD5F67B21F}" type="presParOf" srcId="{7285D96A-E945-4964-B80E-EEF04D54E80B}" destId="{BD0A242A-07CE-43A4-BA8A-311BB8231A23}" srcOrd="1" destOrd="0" presId="urn:microsoft.com/office/officeart/2005/8/layout/hierarchy6"/>
    <dgm:cxn modelId="{45492730-F511-4372-853D-0971E6D123DF}" type="presParOf" srcId="{11EAB783-4583-4792-94C8-B15389290A8C}" destId="{685BBC00-C90F-46D4-9B52-E944224FEA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C99EE-9498-459B-A408-1A179DEB3A50}">
      <dsp:nvSpPr>
        <dsp:cNvPr id="0" name=""/>
        <dsp:cNvSpPr/>
      </dsp:nvSpPr>
      <dsp:spPr>
        <a:xfrm>
          <a:off x="3013598" y="1807428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实验管理平台</a:t>
          </a:r>
          <a:endParaRPr lang="zh-CN" altLang="en-US" sz="1100" kern="1200" dirty="0"/>
        </a:p>
      </dsp:txBody>
      <dsp:txXfrm>
        <a:off x="3027501" y="1821331"/>
        <a:ext cx="684224" cy="446881"/>
      </dsp:txXfrm>
    </dsp:sp>
    <dsp:sp modelId="{5E5F6D85-90FC-4FD0-A5AF-84F53462407E}">
      <dsp:nvSpPr>
        <dsp:cNvPr id="0" name=""/>
        <dsp:cNvSpPr/>
      </dsp:nvSpPr>
      <dsp:spPr>
        <a:xfrm>
          <a:off x="361284" y="2282115"/>
          <a:ext cx="3008329" cy="189874"/>
        </a:xfrm>
        <a:custGeom>
          <a:avLst/>
          <a:gdLst/>
          <a:ahLst/>
          <a:cxnLst/>
          <a:rect l="0" t="0" r="0" b="0"/>
          <a:pathLst>
            <a:path>
              <a:moveTo>
                <a:pt x="3008329" y="0"/>
              </a:moveTo>
              <a:lnTo>
                <a:pt x="300832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0A522-5E2D-44D9-88DD-306C06629BBC}">
      <dsp:nvSpPr>
        <dsp:cNvPr id="0" name=""/>
        <dsp:cNvSpPr/>
      </dsp:nvSpPr>
      <dsp:spPr>
        <a:xfrm>
          <a:off x="5269" y="2471989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学生列表</a:t>
          </a:r>
          <a:endParaRPr lang="zh-CN" altLang="en-US" sz="1100" kern="1200" dirty="0"/>
        </a:p>
      </dsp:txBody>
      <dsp:txXfrm>
        <a:off x="19172" y="2485892"/>
        <a:ext cx="684224" cy="446881"/>
      </dsp:txXfrm>
    </dsp:sp>
    <dsp:sp modelId="{BD1740B6-DA7D-40CB-80F4-4B43F1844E89}">
      <dsp:nvSpPr>
        <dsp:cNvPr id="0" name=""/>
        <dsp:cNvSpPr/>
      </dsp:nvSpPr>
      <dsp:spPr>
        <a:xfrm>
          <a:off x="1286924" y="2282115"/>
          <a:ext cx="2082689" cy="189874"/>
        </a:xfrm>
        <a:custGeom>
          <a:avLst/>
          <a:gdLst/>
          <a:ahLst/>
          <a:cxnLst/>
          <a:rect l="0" t="0" r="0" b="0"/>
          <a:pathLst>
            <a:path>
              <a:moveTo>
                <a:pt x="2082689" y="0"/>
              </a:moveTo>
              <a:lnTo>
                <a:pt x="208268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A6893-9962-4362-9E7F-C244413C05A8}">
      <dsp:nvSpPr>
        <dsp:cNvPr id="0" name=""/>
        <dsp:cNvSpPr/>
      </dsp:nvSpPr>
      <dsp:spPr>
        <a:xfrm>
          <a:off x="930909" y="2471989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成绩</a:t>
          </a:r>
          <a:endParaRPr lang="zh-CN" altLang="en-US" sz="1100" kern="1200" dirty="0"/>
        </a:p>
      </dsp:txBody>
      <dsp:txXfrm>
        <a:off x="944812" y="2485892"/>
        <a:ext cx="684224" cy="446881"/>
      </dsp:txXfrm>
    </dsp:sp>
    <dsp:sp modelId="{95727EDE-7E86-452B-82C5-AFF338D9E7A2}">
      <dsp:nvSpPr>
        <dsp:cNvPr id="0" name=""/>
        <dsp:cNvSpPr/>
      </dsp:nvSpPr>
      <dsp:spPr>
        <a:xfrm>
          <a:off x="824104" y="2946677"/>
          <a:ext cx="462819" cy="189874"/>
        </a:xfrm>
        <a:custGeom>
          <a:avLst/>
          <a:gdLst/>
          <a:ahLst/>
          <a:cxnLst/>
          <a:rect l="0" t="0" r="0" b="0"/>
          <a:pathLst>
            <a:path>
              <a:moveTo>
                <a:pt x="462819" y="0"/>
              </a:moveTo>
              <a:lnTo>
                <a:pt x="46281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23540-12A6-405B-9831-AAE0453DF6AA}">
      <dsp:nvSpPr>
        <dsp:cNvPr id="0" name=""/>
        <dsp:cNvSpPr/>
      </dsp:nvSpPr>
      <dsp:spPr>
        <a:xfrm>
          <a:off x="468089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查看成绩</a:t>
          </a:r>
          <a:endParaRPr lang="zh-CN" altLang="en-US" sz="1100" kern="1200" dirty="0"/>
        </a:p>
      </dsp:txBody>
      <dsp:txXfrm>
        <a:off x="481992" y="3150454"/>
        <a:ext cx="684224" cy="446881"/>
      </dsp:txXfrm>
    </dsp:sp>
    <dsp:sp modelId="{7D2CF358-05D4-4C87-872B-8A327D182B78}">
      <dsp:nvSpPr>
        <dsp:cNvPr id="0" name=""/>
        <dsp:cNvSpPr/>
      </dsp:nvSpPr>
      <dsp:spPr>
        <a:xfrm>
          <a:off x="1286924" y="2946677"/>
          <a:ext cx="462819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462819" y="94937"/>
              </a:lnTo>
              <a:lnTo>
                <a:pt x="462819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EE21E-472C-4CF0-87B0-246CA290D3C6}">
      <dsp:nvSpPr>
        <dsp:cNvPr id="0" name=""/>
        <dsp:cNvSpPr/>
      </dsp:nvSpPr>
      <dsp:spPr>
        <a:xfrm>
          <a:off x="1393729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评定成绩</a:t>
          </a:r>
          <a:endParaRPr lang="zh-CN" altLang="en-US" sz="1100" kern="1200" dirty="0"/>
        </a:p>
      </dsp:txBody>
      <dsp:txXfrm>
        <a:off x="1407632" y="3150454"/>
        <a:ext cx="684224" cy="446881"/>
      </dsp:txXfrm>
    </dsp:sp>
    <dsp:sp modelId="{9471A8EA-EA52-45CD-AA81-2701FE07FB05}">
      <dsp:nvSpPr>
        <dsp:cNvPr id="0" name=""/>
        <dsp:cNvSpPr/>
      </dsp:nvSpPr>
      <dsp:spPr>
        <a:xfrm>
          <a:off x="3369613" y="2282115"/>
          <a:ext cx="767284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767284" y="94937"/>
              </a:lnTo>
              <a:lnTo>
                <a:pt x="767284" y="18987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F1D5D-0C2E-4943-9117-CECFD1F25B41}">
      <dsp:nvSpPr>
        <dsp:cNvPr id="0" name=""/>
        <dsp:cNvSpPr/>
      </dsp:nvSpPr>
      <dsp:spPr>
        <a:xfrm>
          <a:off x="3780882" y="2471989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课程信息</a:t>
          </a:r>
          <a:endParaRPr lang="zh-CN" altLang="en-US" sz="1100" kern="1200" dirty="0"/>
        </a:p>
      </dsp:txBody>
      <dsp:txXfrm>
        <a:off x="3794785" y="2485892"/>
        <a:ext cx="684224" cy="446881"/>
      </dsp:txXfrm>
    </dsp:sp>
    <dsp:sp modelId="{48E2E2FE-34B2-483C-B61F-C0C256F78BE2}">
      <dsp:nvSpPr>
        <dsp:cNvPr id="0" name=""/>
        <dsp:cNvSpPr/>
      </dsp:nvSpPr>
      <dsp:spPr>
        <a:xfrm>
          <a:off x="3138203" y="2282115"/>
          <a:ext cx="231409" cy="189874"/>
        </a:xfrm>
        <a:custGeom>
          <a:avLst/>
          <a:gdLst/>
          <a:ahLst/>
          <a:cxnLst/>
          <a:rect l="0" t="0" r="0" b="0"/>
          <a:pathLst>
            <a:path>
              <a:moveTo>
                <a:pt x="231409" y="0"/>
              </a:moveTo>
              <a:lnTo>
                <a:pt x="23140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82A84-2001-4626-A888-8AB2CE5037D1}">
      <dsp:nvSpPr>
        <dsp:cNvPr id="0" name=""/>
        <dsp:cNvSpPr/>
      </dsp:nvSpPr>
      <dsp:spPr>
        <a:xfrm>
          <a:off x="2782188" y="2471989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实验</a:t>
          </a:r>
          <a:endParaRPr lang="zh-CN" altLang="en-US" sz="1100" kern="1200" dirty="0"/>
        </a:p>
      </dsp:txBody>
      <dsp:txXfrm>
        <a:off x="2796091" y="2485892"/>
        <a:ext cx="684224" cy="446881"/>
      </dsp:txXfrm>
    </dsp:sp>
    <dsp:sp modelId="{A710FA8C-A5E9-47E8-A8E2-25EFCE3E18B7}">
      <dsp:nvSpPr>
        <dsp:cNvPr id="0" name=""/>
        <dsp:cNvSpPr/>
      </dsp:nvSpPr>
      <dsp:spPr>
        <a:xfrm>
          <a:off x="2675384" y="2946677"/>
          <a:ext cx="462819" cy="189874"/>
        </a:xfrm>
        <a:custGeom>
          <a:avLst/>
          <a:gdLst/>
          <a:ahLst/>
          <a:cxnLst/>
          <a:rect l="0" t="0" r="0" b="0"/>
          <a:pathLst>
            <a:path>
              <a:moveTo>
                <a:pt x="462819" y="0"/>
              </a:moveTo>
              <a:lnTo>
                <a:pt x="46281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FBC10-7252-41CB-A2BD-0A8DB3BCD06E}">
      <dsp:nvSpPr>
        <dsp:cNvPr id="0" name=""/>
        <dsp:cNvSpPr/>
      </dsp:nvSpPr>
      <dsp:spPr>
        <a:xfrm>
          <a:off x="2319368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发布实验</a:t>
          </a:r>
          <a:endParaRPr lang="zh-CN" altLang="en-US" sz="1100" kern="1200" dirty="0"/>
        </a:p>
      </dsp:txBody>
      <dsp:txXfrm>
        <a:off x="2333271" y="3150454"/>
        <a:ext cx="684224" cy="446881"/>
      </dsp:txXfrm>
    </dsp:sp>
    <dsp:sp modelId="{35534748-5EE8-46C0-AEE5-09962A018C61}">
      <dsp:nvSpPr>
        <dsp:cNvPr id="0" name=""/>
        <dsp:cNvSpPr/>
      </dsp:nvSpPr>
      <dsp:spPr>
        <a:xfrm>
          <a:off x="3138203" y="2946677"/>
          <a:ext cx="462819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462819" y="94937"/>
              </a:lnTo>
              <a:lnTo>
                <a:pt x="462819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CFD0E-6CD1-48DD-8D0C-44C90A5194DF}">
      <dsp:nvSpPr>
        <dsp:cNvPr id="0" name=""/>
        <dsp:cNvSpPr/>
      </dsp:nvSpPr>
      <dsp:spPr>
        <a:xfrm>
          <a:off x="3245008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实验信息</a:t>
          </a:r>
          <a:endParaRPr lang="zh-CN" altLang="en-US" sz="1100" kern="1200" dirty="0"/>
        </a:p>
      </dsp:txBody>
      <dsp:txXfrm>
        <a:off x="3258911" y="3150454"/>
        <a:ext cx="684224" cy="446881"/>
      </dsp:txXfrm>
    </dsp:sp>
    <dsp:sp modelId="{8F160EEC-00CC-44FC-A497-EBB4B244B4FB}">
      <dsp:nvSpPr>
        <dsp:cNvPr id="0" name=""/>
        <dsp:cNvSpPr/>
      </dsp:nvSpPr>
      <dsp:spPr>
        <a:xfrm>
          <a:off x="3369613" y="2282115"/>
          <a:ext cx="3008329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3008329" y="94937"/>
              </a:lnTo>
              <a:lnTo>
                <a:pt x="3008329" y="18987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D1389-AEB5-4A8B-BCB2-8AA1E9FC54CF}">
      <dsp:nvSpPr>
        <dsp:cNvPr id="0" name=""/>
        <dsp:cNvSpPr/>
      </dsp:nvSpPr>
      <dsp:spPr>
        <a:xfrm>
          <a:off x="6021927" y="2471989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用户管理</a:t>
          </a:r>
          <a:endParaRPr lang="zh-CN" altLang="en-US" sz="1100" kern="1200" dirty="0"/>
        </a:p>
      </dsp:txBody>
      <dsp:txXfrm>
        <a:off x="6035830" y="2485892"/>
        <a:ext cx="684224" cy="446881"/>
      </dsp:txXfrm>
    </dsp:sp>
    <dsp:sp modelId="{2D58A225-7278-4E3A-86D5-2576AA945988}">
      <dsp:nvSpPr>
        <dsp:cNvPr id="0" name=""/>
        <dsp:cNvSpPr/>
      </dsp:nvSpPr>
      <dsp:spPr>
        <a:xfrm>
          <a:off x="4526663" y="2946677"/>
          <a:ext cx="1851279" cy="189874"/>
        </a:xfrm>
        <a:custGeom>
          <a:avLst/>
          <a:gdLst/>
          <a:ahLst/>
          <a:cxnLst/>
          <a:rect l="0" t="0" r="0" b="0"/>
          <a:pathLst>
            <a:path>
              <a:moveTo>
                <a:pt x="1851279" y="0"/>
              </a:moveTo>
              <a:lnTo>
                <a:pt x="185127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8C4CB-27A3-4A50-A86F-25CC56AC0E44}">
      <dsp:nvSpPr>
        <dsp:cNvPr id="0" name=""/>
        <dsp:cNvSpPr/>
      </dsp:nvSpPr>
      <dsp:spPr>
        <a:xfrm>
          <a:off x="4170648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修改密码</a:t>
          </a:r>
          <a:endParaRPr lang="zh-CN" altLang="en-US" sz="1100" kern="1200" dirty="0"/>
        </a:p>
      </dsp:txBody>
      <dsp:txXfrm>
        <a:off x="4184551" y="3150454"/>
        <a:ext cx="684224" cy="446881"/>
      </dsp:txXfrm>
    </dsp:sp>
    <dsp:sp modelId="{2F301658-2353-41C9-944B-FDF8D5D441A7}">
      <dsp:nvSpPr>
        <dsp:cNvPr id="0" name=""/>
        <dsp:cNvSpPr/>
      </dsp:nvSpPr>
      <dsp:spPr>
        <a:xfrm>
          <a:off x="5452303" y="2946677"/>
          <a:ext cx="925639" cy="189874"/>
        </a:xfrm>
        <a:custGeom>
          <a:avLst/>
          <a:gdLst/>
          <a:ahLst/>
          <a:cxnLst/>
          <a:rect l="0" t="0" r="0" b="0"/>
          <a:pathLst>
            <a:path>
              <a:moveTo>
                <a:pt x="925639" y="0"/>
              </a:moveTo>
              <a:lnTo>
                <a:pt x="925639" y="94937"/>
              </a:lnTo>
              <a:lnTo>
                <a:pt x="0" y="94937"/>
              </a:lnTo>
              <a:lnTo>
                <a:pt x="0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6C161-C888-4162-9678-F323A90D4741}">
      <dsp:nvSpPr>
        <dsp:cNvPr id="0" name=""/>
        <dsp:cNvSpPr/>
      </dsp:nvSpPr>
      <dsp:spPr>
        <a:xfrm>
          <a:off x="5096287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修改用户信息</a:t>
          </a:r>
          <a:endParaRPr lang="zh-CN" altLang="en-US" sz="1100" kern="1200" dirty="0"/>
        </a:p>
      </dsp:txBody>
      <dsp:txXfrm>
        <a:off x="5110190" y="3150454"/>
        <a:ext cx="684224" cy="446881"/>
      </dsp:txXfrm>
    </dsp:sp>
    <dsp:sp modelId="{5BE71C91-272F-4F76-90D4-863CE0327B47}">
      <dsp:nvSpPr>
        <dsp:cNvPr id="0" name=""/>
        <dsp:cNvSpPr/>
      </dsp:nvSpPr>
      <dsp:spPr>
        <a:xfrm>
          <a:off x="6332222" y="2946677"/>
          <a:ext cx="91440" cy="189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EE0C9-5F11-4D8B-907A-3108A19CA1CE}">
      <dsp:nvSpPr>
        <dsp:cNvPr id="0" name=""/>
        <dsp:cNvSpPr/>
      </dsp:nvSpPr>
      <dsp:spPr>
        <a:xfrm>
          <a:off x="6021927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查看用户信息</a:t>
          </a:r>
          <a:endParaRPr lang="zh-CN" altLang="en-US" sz="1100" kern="1200" dirty="0"/>
        </a:p>
      </dsp:txBody>
      <dsp:txXfrm>
        <a:off x="6035830" y="3150454"/>
        <a:ext cx="684224" cy="446881"/>
      </dsp:txXfrm>
    </dsp:sp>
    <dsp:sp modelId="{603D69E0-E08D-4A8C-B8ED-3E7ADBAFCD4F}">
      <dsp:nvSpPr>
        <dsp:cNvPr id="0" name=""/>
        <dsp:cNvSpPr/>
      </dsp:nvSpPr>
      <dsp:spPr>
        <a:xfrm>
          <a:off x="6377942" y="2946677"/>
          <a:ext cx="925639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925639" y="94937"/>
              </a:lnTo>
              <a:lnTo>
                <a:pt x="925639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3AE9B-C8F7-4BF1-BED9-5F66907219C7}">
      <dsp:nvSpPr>
        <dsp:cNvPr id="0" name=""/>
        <dsp:cNvSpPr/>
      </dsp:nvSpPr>
      <dsp:spPr>
        <a:xfrm>
          <a:off x="6947567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登录</a:t>
          </a:r>
          <a:endParaRPr lang="zh-CN" altLang="en-US" sz="1100" kern="1200" dirty="0"/>
        </a:p>
      </dsp:txBody>
      <dsp:txXfrm>
        <a:off x="6961470" y="3150454"/>
        <a:ext cx="684224" cy="446881"/>
      </dsp:txXfrm>
    </dsp:sp>
    <dsp:sp modelId="{93F8A917-72AF-4203-98AA-45D8074CF358}">
      <dsp:nvSpPr>
        <dsp:cNvPr id="0" name=""/>
        <dsp:cNvSpPr/>
      </dsp:nvSpPr>
      <dsp:spPr>
        <a:xfrm>
          <a:off x="6377942" y="2946677"/>
          <a:ext cx="1851279" cy="18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7"/>
              </a:lnTo>
              <a:lnTo>
                <a:pt x="1851279" y="94937"/>
              </a:lnTo>
              <a:lnTo>
                <a:pt x="1851279" y="18987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177D3-A9DD-4514-B5E2-7E83C7C7FCBA}">
      <dsp:nvSpPr>
        <dsp:cNvPr id="0" name=""/>
        <dsp:cNvSpPr/>
      </dsp:nvSpPr>
      <dsp:spPr>
        <a:xfrm>
          <a:off x="7873207" y="3136551"/>
          <a:ext cx="712030" cy="474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登出</a:t>
          </a:r>
          <a:endParaRPr lang="zh-CN" altLang="en-US" sz="1100" kern="1200" dirty="0"/>
        </a:p>
      </dsp:txBody>
      <dsp:txXfrm>
        <a:off x="7887110" y="3150454"/>
        <a:ext cx="684224" cy="44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ABEA-273C-4CEF-8127-4AAD240D89B1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5746616"/>
              </p:ext>
            </p:extLst>
          </p:nvPr>
        </p:nvGraphicFramePr>
        <p:xfrm>
          <a:off x="2415654" y="665075"/>
          <a:ext cx="85905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2018-06-02T12:34:55Z</dcterms:created>
  <dcterms:modified xsi:type="dcterms:W3CDTF">2018-06-07T16:32:11Z</dcterms:modified>
</cp:coreProperties>
</file>