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7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5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0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2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DABEA-273C-4CEF-8127-4AAD240D89B1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2A3A-5FEF-4B56-A23D-729BF514D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1951629"/>
            <a:ext cx="10067925" cy="25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2018-06-02T12:34:55Z</dcterms:created>
  <dcterms:modified xsi:type="dcterms:W3CDTF">2018-06-02T12:35:10Z</dcterms:modified>
</cp:coreProperties>
</file>