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F6FC-1C19-05FC-595F-CEB9E140C357}" v="9" dt="2022-11-28T16:07:32.223"/>
    <p1510:client id="{3BE64067-A11E-6104-A0FE-117B49FF1E9C}" v="90" dt="2022-11-28T17:03:29.164"/>
    <p1510:client id="{74993009-FAA1-455F-928A-6B3C8F3BA478}" v="113" dt="2022-11-29T08:17:12.659"/>
    <p1510:client id="{9B84F745-4AAE-B929-B87D-6B67A9CA008F}" v="2" dt="2022-11-29T08:36:20.310"/>
    <p1510:client id="{DE315FF6-24F7-2B38-8DF3-BB062FD00F3F}" v="627" dt="2022-11-28T16:54:04.911"/>
    <p1510:client id="{F2DB7559-3A83-481D-8A1D-E2378588DA8A}" v="64" dt="2022-11-28T16:03:2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5836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2335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615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318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5815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533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282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013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9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660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768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Wang Peng Chao BUT2 Réseau et Télécommunication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La numérique responsable</a:t>
            </a:r>
            <a:endParaRPr lang="fr-FR" err="1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2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F9C3229-661E-EAD5-2F51-3DE0BB245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8" r="13526" b="-1"/>
          <a:stretch/>
        </p:blipFill>
        <p:spPr>
          <a:xfrm>
            <a:off x="6709991" y="1567964"/>
            <a:ext cx="3456110" cy="3456110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B5F69-5354-1FBB-045C-9D938BE4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7413" y="6360313"/>
            <a:ext cx="3608205" cy="365125"/>
          </a:xfrm>
        </p:spPr>
        <p:txBody>
          <a:bodyPr/>
          <a:lstStyle/>
          <a:p>
            <a:r>
              <a:rPr lang="fr-FR" dirty="0"/>
              <a:t>Wang Peng Chao BUT2 Réseau et Télécommunication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F6A50-C2E1-0E00-49DB-46EDFE24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715" y="6256832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09172A-CCB4-CEE2-C2E1-0216F4DE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2A5C7-DEF9-F749-AA76-82231F7D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Introduction</a:t>
            </a:r>
          </a:p>
          <a:p>
            <a:r>
              <a:rPr lang="fr-FR"/>
              <a:t>Les impacts du numérique</a:t>
            </a:r>
          </a:p>
          <a:p>
            <a:r>
              <a:rPr lang="fr-FR"/>
              <a:t>Les bonnes pratiques</a:t>
            </a:r>
          </a:p>
          <a:p>
            <a:r>
              <a:rPr lang="fr-FR"/>
              <a:t>Chiffre clés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339763-55E4-7FA1-2F04-B515B211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6141085"/>
            <a:ext cx="36082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Wang Peng Chao BUT2 Réseau et Télécommunication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A992C-BAD7-8CA2-187A-73259426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68" y="6206937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13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D458D-6E57-1749-8315-B2ABDEE9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74C61-56DD-C79F-CE8D-347EB45D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Regroupe l'ensemble</a:t>
            </a:r>
            <a:r>
              <a:rPr lang="fr-FR" dirty="0"/>
              <a:t> des objets numérique et connectés</a:t>
            </a:r>
          </a:p>
          <a:p>
            <a:r>
              <a:rPr lang="fr-FR" dirty="0">
                <a:highlight>
                  <a:srgbClr val="FFFF00"/>
                </a:highlight>
              </a:rPr>
              <a:t>Avantage</a:t>
            </a:r>
            <a:r>
              <a:rPr lang="fr-FR" dirty="0"/>
              <a:t> : réduction des déplacements, facilitation des échanges, amélioration de la gestion  des villes, accès facilité à de nombreux services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F65CFF-FC92-BE35-C684-72BCE2BA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CE9ADF-7B75-F9AC-2F76-14E1C7B9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830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3D78D-1CC2-9E0A-CCBB-5D0AA7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impacts du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2B89E-9DF6-1459-41A9-5C1A0C49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>
                <a:highlight>
                  <a:srgbClr val="FFFF00"/>
                </a:highlight>
              </a:rPr>
              <a:t>Désavantage</a:t>
            </a:r>
            <a:r>
              <a:rPr lang="fr-FR"/>
              <a:t> : Pollution + Beaucoup  consommation d'énergie </a:t>
            </a:r>
          </a:p>
          <a:p>
            <a:r>
              <a:rPr lang="fr-FR" dirty="0">
                <a:highlight>
                  <a:srgbClr val="FFFF00"/>
                </a:highlight>
              </a:rPr>
              <a:t>Consommation</a:t>
            </a:r>
            <a:r>
              <a:rPr lang="fr-FR" dirty="0"/>
              <a:t> :Ressource naturels + matières premières</a:t>
            </a:r>
            <a:r>
              <a:rPr lang="fr-FR" dirty="0">
                <a:ea typeface="+mn-lt"/>
                <a:cs typeface="+mn-lt"/>
              </a:rPr>
              <a:t>(cuivre, lithium, tantale, cobalt, </a:t>
            </a:r>
            <a:r>
              <a:rPr lang="fr-FR">
                <a:ea typeface="+mn-lt"/>
                <a:cs typeface="+mn-lt"/>
              </a:rPr>
              <a:t>terre rares et gallium)</a:t>
            </a:r>
          </a:p>
          <a:p>
            <a:r>
              <a:rPr lang="fr-FR">
                <a:highlight>
                  <a:srgbClr val="FFFF00"/>
                </a:highlight>
              </a:rPr>
              <a:t>Déchets</a:t>
            </a:r>
            <a:r>
              <a:rPr lang="fr-FR"/>
              <a:t> difficiles à recycler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87557-8FB9-9DA8-639E-3A688C4B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38860-DC93-4DFB-74C8-EAF17F3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7836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81C7A8C-6796-7AC7-E277-47AEA85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317" y="162811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651F-1369-DFF5-1CFE-442AD88C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E495F-C8C4-AD02-F03F-599CA0DC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-</a:t>
            </a:r>
            <a:r>
              <a:rPr lang="fr-FR" dirty="0">
                <a:highlight>
                  <a:srgbClr val="FFFF00"/>
                </a:highlight>
              </a:rPr>
              <a:t>Apprendre</a:t>
            </a:r>
            <a:r>
              <a:rPr lang="fr-FR" dirty="0"/>
              <a:t> à bien choisir ses appareils numériques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>
                <a:highlight>
                  <a:srgbClr val="FFFF00"/>
                </a:highlight>
              </a:rPr>
              <a:t>Garder</a:t>
            </a:r>
            <a:r>
              <a:rPr lang="fr-FR" dirty="0"/>
              <a:t> plus longtemps possible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>
                <a:highlight>
                  <a:srgbClr val="FFFF00"/>
                </a:highlight>
              </a:rPr>
              <a:t>Limiter</a:t>
            </a:r>
            <a:r>
              <a:rPr lang="fr-FR" dirty="0"/>
              <a:t> sa consommation d'énergie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>
                <a:highlight>
                  <a:srgbClr val="FFFF00"/>
                </a:highlight>
              </a:rPr>
              <a:t>Eviter</a:t>
            </a:r>
            <a:r>
              <a:rPr lang="fr-FR" dirty="0"/>
              <a:t> de remplacer les équipements qui fonctionne encore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>
                <a:highlight>
                  <a:srgbClr val="FFFF00"/>
                </a:highlight>
              </a:rPr>
              <a:t>Recycler</a:t>
            </a:r>
            <a:r>
              <a:rPr lang="fr-FR" dirty="0"/>
              <a:t> ses vieux appareils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AA5C49-6B62-49F2-20B6-6AE92E6C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C57A3F-509C-C9DC-EE5E-7F6580E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502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D74DE6F-B44B-FF2F-2F44-18B0DC85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587" y="2044112"/>
            <a:ext cx="4273197" cy="32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8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8BF97-FCC7-28E1-4F69-82FC8796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Chiffre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1A6D5-374F-66B3-09D4-6DFAC0F5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 </a:t>
            </a:r>
            <a:r>
              <a:rPr lang="fr-FR">
                <a:highlight>
                  <a:srgbClr val="FFFF00"/>
                </a:highlight>
              </a:rPr>
              <a:t>80%</a:t>
            </a:r>
            <a:r>
              <a:rPr lang="fr-FR"/>
              <a:t> des personnes utilisent Internet tous les jours</a:t>
            </a:r>
          </a:p>
          <a:p>
            <a:pPr marL="0" indent="0">
              <a:buNone/>
            </a:pPr>
            <a:r>
              <a:rPr lang="fr-FR"/>
              <a:t>- </a:t>
            </a:r>
            <a:r>
              <a:rPr lang="fr-FR">
                <a:highlight>
                  <a:srgbClr val="FFFF00"/>
                </a:highlight>
              </a:rPr>
              <a:t>800 kg</a:t>
            </a:r>
            <a:r>
              <a:rPr lang="fr-FR"/>
              <a:t>  de matière pour construire un ordinateur portable</a:t>
            </a:r>
          </a:p>
          <a:p>
            <a:pPr marL="0" indent="0">
              <a:buNone/>
            </a:pPr>
            <a:r>
              <a:rPr lang="fr-FR"/>
              <a:t>- </a:t>
            </a:r>
            <a:r>
              <a:rPr lang="fr-FR">
                <a:highlight>
                  <a:srgbClr val="FFFF00"/>
                </a:highlight>
              </a:rPr>
              <a:t>88% </a:t>
            </a:r>
            <a:r>
              <a:rPr lang="fr-FR"/>
              <a:t> remplacent leur smartphone</a:t>
            </a:r>
          </a:p>
          <a:p>
            <a:pPr marL="0" indent="0">
              <a:buNone/>
            </a:pPr>
            <a:r>
              <a:rPr lang="fr-FR"/>
              <a:t>- </a:t>
            </a:r>
            <a:r>
              <a:rPr lang="fr-FR">
                <a:highlight>
                  <a:srgbClr val="FFFF00"/>
                </a:highlight>
              </a:rPr>
              <a:t>4%</a:t>
            </a:r>
            <a:r>
              <a:rPr lang="fr-FR"/>
              <a:t> des émissions de gaz à  effet de serre dans le monde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7F39D-A9F5-ACED-4202-48DC7989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Wang Peng Chao BUT2 Réseau et Télécommunication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0F718A-7B9D-1A03-9071-C96380F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181533-6B12-C5E9-FF9E-52825C4F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30C7-BD79-322E-B042-3ACC6A25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Très pratique dans la vie quotidienne </a:t>
            </a:r>
          </a:p>
          <a:p>
            <a:r>
              <a:rPr lang="fr-FR" dirty="0"/>
              <a:t>Utiliser les bons gestes </a:t>
            </a:r>
          </a:p>
          <a:p>
            <a:r>
              <a:rPr lang="fr-FR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r>
              <a:rPr lang="fr-FR" dirty="0">
                <a:ea typeface="+mn-lt"/>
                <a:cs typeface="+mn-lt"/>
              </a:rPr>
              <a:t> : Développer des technologies tout en mettre en place des solutions au quotidien pour réduire l'impact environnemental</a:t>
            </a:r>
            <a:endParaRPr lang="fr-FR" dirty="0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65EB0-75E3-1B1F-311B-379A6F3B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6141085"/>
            <a:ext cx="36082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Wang Peng Chao BUT2 Réseau et Télécommunication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97A0B0-D333-7316-6C17-E930F396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817" y="6169307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ABCAEC-7D34-E549-A96E-FCEDAADBE4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 6">
            <a:extLst>
              <a:ext uri="{FF2B5EF4-FFF2-40B4-BE49-F238E27FC236}">
                <a16:creationId xmlns:a16="http://schemas.microsoft.com/office/drawing/2014/main" id="{E1C8591A-7DC7-7E44-5674-5642A07E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62" y="26728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330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E09E8FDFA83B498BFB4D17BD3E3290" ma:contentTypeVersion="2" ma:contentTypeDescription="Crée un document." ma:contentTypeScope="" ma:versionID="9b1e9be669e6ae6862f58490bd2cfb1d">
  <xsd:schema xmlns:xsd="http://www.w3.org/2001/XMLSchema" xmlns:xs="http://www.w3.org/2001/XMLSchema" xmlns:p="http://schemas.microsoft.com/office/2006/metadata/properties" xmlns:ns2="b9824d68-ecda-4b52-98f3-c94e33368119" targetNamespace="http://schemas.microsoft.com/office/2006/metadata/properties" ma:root="true" ma:fieldsID="f871f64c44770cc6b5f85e35d1a43347" ns2:_="">
    <xsd:import namespace="b9824d68-ecda-4b52-98f3-c94e33368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24d68-ecda-4b52-98f3-c94e33368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2C5A01-D0E2-401E-A8CB-F8A813903848}"/>
</file>

<file path=customXml/itemProps2.xml><?xml version="1.0" encoding="utf-8"?>
<ds:datastoreItem xmlns:ds="http://schemas.openxmlformats.org/officeDocument/2006/customXml" ds:itemID="{7258D6B5-72C9-41AB-BE2D-18C55E123108}"/>
</file>

<file path=customXml/itemProps3.xml><?xml version="1.0" encoding="utf-8"?>
<ds:datastoreItem xmlns:ds="http://schemas.openxmlformats.org/officeDocument/2006/customXml" ds:itemID="{77C931C7-1DCB-45F7-A518-BF463B484E5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PunchcardVTI</vt:lpstr>
      <vt:lpstr>La numérique responsable</vt:lpstr>
      <vt:lpstr>Sommaire</vt:lpstr>
      <vt:lpstr>Introduction</vt:lpstr>
      <vt:lpstr>Les impacts du numérique</vt:lpstr>
      <vt:lpstr>Les bonnes pratiques</vt:lpstr>
      <vt:lpstr>Chiffre clés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56</cp:revision>
  <dcterms:created xsi:type="dcterms:W3CDTF">2022-11-28T16:00:19Z</dcterms:created>
  <dcterms:modified xsi:type="dcterms:W3CDTF">2022-11-29T08:43:08Z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0x01010030E09E8FDFA83B498BFB4D17BD3E3290</vt:lpwstr>
  </property>
</Properties>
</file>