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8" r:id="rId6"/>
    <p:sldId id="259" r:id="rId7"/>
    <p:sldId id="261" r:id="rId8"/>
    <p:sldId id="260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48B8C-3A2B-4BC9-A18F-604BE0596FDF}" v="10" dt="2022-11-08T14:21:25.170"/>
    <p1510:client id="{19C7EA0B-54ED-ADE3-CA06-5292CC612FBE}" v="8" dt="2022-09-27T15:34:37.637"/>
    <p1510:client id="{1C3391F3-AE06-C2E5-7A49-6310F0B4BF6A}" v="35" dt="2022-11-07T21:33:07.178"/>
    <p1510:client id="{4B4C2A4D-14CC-4213-938E-F8968B42D84C}" v="1" dt="2022-11-15T13:52:25.755"/>
    <p1510:client id="{84F949AF-7B94-E587-1C37-137335DA0068}" v="4" dt="2022-10-24T13:13:37.607"/>
    <p1510:client id="{A3B50D2C-C8A0-EB93-0F24-0674D7C32AA5}" v="665" dt="2022-09-27T14:29:07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Chao WANG" userId="S::12104163@edu.sorbonne-paris-nord.fr::757dc530-a8f9-47e8-9d4b-765eb8d48494" providerId="AD" clId="Web-{4B4C2A4D-14CC-4213-938E-F8968B42D84C}"/>
    <pc:docChg chg="modSld">
      <pc:chgData name="Peng Chao WANG" userId="S::12104163@edu.sorbonne-paris-nord.fr::757dc530-a8f9-47e8-9d4b-765eb8d48494" providerId="AD" clId="Web-{4B4C2A4D-14CC-4213-938E-F8968B42D84C}" dt="2022-11-15T13:52:25.755" v="0" actId="14100"/>
      <pc:docMkLst>
        <pc:docMk/>
      </pc:docMkLst>
      <pc:sldChg chg="modSp">
        <pc:chgData name="Peng Chao WANG" userId="S::12104163@edu.sorbonne-paris-nord.fr::757dc530-a8f9-47e8-9d4b-765eb8d48494" providerId="AD" clId="Web-{4B4C2A4D-14CC-4213-938E-F8968B42D84C}" dt="2022-11-15T13:52:25.755" v="0" actId="14100"/>
        <pc:sldMkLst>
          <pc:docMk/>
          <pc:sldMk cId="2253153679" sldId="261"/>
        </pc:sldMkLst>
        <pc:picChg chg="mod">
          <ac:chgData name="Peng Chao WANG" userId="S::12104163@edu.sorbonne-paris-nord.fr::757dc530-a8f9-47e8-9d4b-765eb8d48494" providerId="AD" clId="Web-{4B4C2A4D-14CC-4213-938E-F8968B42D84C}" dt="2022-11-15T13:52:25.755" v="0" actId="14100"/>
          <ac:picMkLst>
            <pc:docMk/>
            <pc:sldMk cId="2253153679" sldId="261"/>
            <ac:picMk id="8" creationId="{5DC2FAEE-4176-AFC3-283A-1F02A8610F6B}"/>
          </ac:picMkLst>
        </pc:picChg>
      </pc:sldChg>
    </pc:docChg>
  </pc:docChgLst>
  <pc:docChgLst>
    <pc:chgData name="Peng Chao WANG" userId="S::12104163@edu.sorbonne-paris-nord.fr::757dc530-a8f9-47e8-9d4b-765eb8d48494" providerId="AD" clId="Web-{0DB48B8C-3A2B-4BC9-A18F-604BE0596FDF}"/>
    <pc:docChg chg="modSld">
      <pc:chgData name="Peng Chao WANG" userId="S::12104163@edu.sorbonne-paris-nord.fr::757dc530-a8f9-47e8-9d4b-765eb8d48494" providerId="AD" clId="Web-{0DB48B8C-3A2B-4BC9-A18F-604BE0596FDF}" dt="2022-11-08T14:21:24.888" v="8" actId="20577"/>
      <pc:docMkLst>
        <pc:docMk/>
      </pc:docMkLst>
      <pc:sldChg chg="modSp">
        <pc:chgData name="Peng Chao WANG" userId="S::12104163@edu.sorbonne-paris-nord.fr::757dc530-a8f9-47e8-9d4b-765eb8d48494" providerId="AD" clId="Web-{0DB48B8C-3A2B-4BC9-A18F-604BE0596FDF}" dt="2022-11-08T14:21:24.888" v="8" actId="20577"/>
        <pc:sldMkLst>
          <pc:docMk/>
          <pc:sldMk cId="3784089036" sldId="256"/>
        </pc:sldMkLst>
        <pc:spChg chg="mod">
          <ac:chgData name="Peng Chao WANG" userId="S::12104163@edu.sorbonne-paris-nord.fr::757dc530-a8f9-47e8-9d4b-765eb8d48494" providerId="AD" clId="Web-{0DB48B8C-3A2B-4BC9-A18F-604BE0596FDF}" dt="2022-11-08T14:21:24.888" v="8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069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45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083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9151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103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213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087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744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910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Wang Pengchao BUT2 R&amp;T 2022-2023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537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Wang Pengchao BUT2 R&amp;T 2022-2023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809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Wang Pengchao BUT2 R&amp;T 2022-2023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1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FFFF"/>
                </a:solidFill>
              </a:rPr>
              <a:t>Compétence en réseau locaux</a:t>
            </a:r>
          </a:p>
        </p:txBody>
      </p: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0F6A-A0A9-5C5B-C5D1-7CDA19EA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73" y="6446838"/>
            <a:ext cx="37490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Wang Pengchao BUT2 R&amp;T 2022-2023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4CB4017-6F4E-0D88-DD54-6C953985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9" r="19618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F528-5988-E1C4-830A-12391F28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 sz="1200" dirty="0" smtClean="0"/>
              <a:pPr>
                <a:spcAft>
                  <a:spcPts val="600"/>
                </a:spcAft>
              </a:pPr>
              <a:t>1</a:t>
            </a:fld>
            <a:endParaRPr lang="en-US" sz="1200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B565CF21-F1E2-4ADC-4F6A-9A83A986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083" y="1279"/>
            <a:ext cx="2743200" cy="12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136DA-F277-CFA9-1D33-834D719C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             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BC17-28AB-E6CB-FFFA-094929DE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 err="1"/>
              <a:t>Modèle</a:t>
            </a:r>
            <a:r>
              <a:rPr lang="en-US" dirty="0"/>
              <a:t> OSI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Plan </a:t>
            </a:r>
            <a:r>
              <a:rPr lang="en-US" dirty="0" err="1"/>
              <a:t>d'adressage</a:t>
            </a:r>
            <a:r>
              <a:rPr lang="en-US" dirty="0"/>
              <a:t> et </a:t>
            </a:r>
            <a:r>
              <a:rPr lang="en-US" dirty="0" err="1"/>
              <a:t>routage</a:t>
            </a:r>
            <a:r>
              <a:rPr lang="en-US" dirty="0"/>
              <a:t> </a:t>
            </a:r>
            <a:r>
              <a:rPr lang="en-US" dirty="0" err="1"/>
              <a:t>statique</a:t>
            </a:r>
            <a:r>
              <a:rPr lang="en-US" dirty="0"/>
              <a:t> entre deux machines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/>
              <a:t>Routage</a:t>
            </a:r>
            <a:r>
              <a:rPr lang="en-US" dirty="0"/>
              <a:t> inter-</a:t>
            </a:r>
            <a:r>
              <a:rPr lang="en-US" dirty="0" err="1"/>
              <a:t>VlANs</a:t>
            </a:r>
            <a:r>
              <a:rPr lang="en-US" dirty="0"/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Wireshark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Conclusion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568AC-CD36-8B1B-1497-E73A0253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Wang Pengchao BUT2 R&amp;T 2022-2023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6096F-A6DC-7066-6925-22E41BEB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036157D9-6903-BCB4-180C-D4C45D07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1279"/>
            <a:ext cx="2743200" cy="12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9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6070B-484C-E5FA-2B3C-48553469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764272"/>
            <a:ext cx="2703921" cy="1553376"/>
          </a:xfrm>
        </p:spPr>
        <p:txBody>
          <a:bodyPr>
            <a:normAutofit/>
          </a:bodyPr>
          <a:lstStyle/>
          <a:p>
            <a:r>
              <a:rPr lang="en-US" sz="2500" dirty="0"/>
              <a:t> </a:t>
            </a:r>
            <a:r>
              <a:rPr lang="en-US" sz="2500" dirty="0" err="1"/>
              <a:t>Modèle</a:t>
            </a:r>
            <a:r>
              <a:rPr lang="en-US" sz="2500" dirty="0"/>
              <a:t> OSI</a:t>
            </a:r>
            <a:br>
              <a:rPr lang="en-US" sz="2500" dirty="0"/>
            </a:br>
            <a:endParaRPr lang="en-US" sz="25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6B422A73-C7FC-9AF8-60BD-9D0446A7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9" y="643466"/>
            <a:ext cx="4319135" cy="52256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09FFB-7DDE-537C-ABD7-8D948497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Wang Pengchao BUT2 R&amp;T 2022-2023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5226A-C58D-EC0F-EE76-49C2ADAE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DAFE432-F09D-AC77-1E91-14C60BFB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06" y="5060331"/>
            <a:ext cx="2171700" cy="3429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8C870B4-B78C-3C83-5D70-3B70664AC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86" y="4476053"/>
            <a:ext cx="2181225" cy="247650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29B3C814-3FE4-9CDC-A696-2E535AB5A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699" y="3886317"/>
            <a:ext cx="1609725" cy="219075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69BF3B20-28FD-4340-75E0-4CFB68F80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5083" y="1279"/>
            <a:ext cx="2743200" cy="12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257DB-7878-DBBB-87DA-0D643C9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300" b="1">
                <a:ea typeface="+mj-lt"/>
                <a:cs typeface="+mj-lt"/>
              </a:rPr>
              <a:t>Plan </a:t>
            </a:r>
            <a:r>
              <a:rPr lang="en-US" sz="3300" b="1" err="1">
                <a:ea typeface="+mj-lt"/>
                <a:cs typeface="+mj-lt"/>
              </a:rPr>
              <a:t>d'adressage</a:t>
            </a:r>
            <a:r>
              <a:rPr lang="en-US" sz="3300" b="1">
                <a:ea typeface="+mj-lt"/>
                <a:cs typeface="+mj-lt"/>
              </a:rPr>
              <a:t>  et </a:t>
            </a:r>
            <a:r>
              <a:rPr lang="en-US" sz="3300" b="1" err="1">
                <a:ea typeface="+mj-lt"/>
                <a:cs typeface="+mj-lt"/>
              </a:rPr>
              <a:t>routage</a:t>
            </a:r>
            <a:r>
              <a:rPr lang="en-US" sz="3300" b="1">
                <a:ea typeface="+mj-lt"/>
                <a:cs typeface="+mj-lt"/>
              </a:rPr>
              <a:t>  </a:t>
            </a:r>
            <a:r>
              <a:rPr lang="en-US" sz="3300" b="1" err="1">
                <a:ea typeface="+mj-lt"/>
                <a:cs typeface="+mj-lt"/>
              </a:rPr>
              <a:t>statique</a:t>
            </a:r>
            <a:r>
              <a:rPr lang="en-US" sz="3300" b="1">
                <a:ea typeface="+mj-lt"/>
                <a:cs typeface="+mj-lt"/>
              </a:rPr>
              <a:t> entre deux machines</a:t>
            </a:r>
            <a:endParaRPr lang="en-US" sz="3300">
              <a:ea typeface="+mj-lt"/>
              <a:cs typeface="+mj-lt"/>
            </a:endParaRPr>
          </a:p>
          <a:p>
            <a:endParaRPr lang="en-US" sz="33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DE3FCEF-DE43-404E-F9B5-727521E00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9"/>
          <a:stretch/>
        </p:blipFill>
        <p:spPr>
          <a:xfrm>
            <a:off x="593605" y="1397814"/>
            <a:ext cx="2640447" cy="396535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EFD9-22A8-4275-A631-11E2FA77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Configuration </a:t>
            </a:r>
            <a:r>
              <a:rPr lang="en-US" err="1">
                <a:ea typeface="+mn-lt"/>
                <a:cs typeface="+mn-lt"/>
              </a:rPr>
              <a:t>routage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Configuration machine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Configuration Gateway(internet)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8CD89-9EBC-8607-3335-AAEBB794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Wang Pengchao BUT2 R&amp;T 2022-2023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46596-3C96-6F97-8EBC-B7801F2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DC2FAEE-4176-AFC3-283A-1F02A861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32" y="3430134"/>
            <a:ext cx="3323946" cy="2814610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25FE039B-962F-B84A-3555-4803F429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9639" y="1279"/>
            <a:ext cx="1778644" cy="7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5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402AE-38FF-813E-BC00-67198339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400" err="1">
                <a:ea typeface="+mj-lt"/>
                <a:cs typeface="+mj-lt"/>
              </a:rPr>
              <a:t>Routage</a:t>
            </a:r>
            <a:r>
              <a:rPr lang="en-US" sz="3400">
                <a:ea typeface="+mj-lt"/>
                <a:cs typeface="+mj-lt"/>
              </a:rPr>
              <a:t> inter-</a:t>
            </a:r>
            <a:r>
              <a:rPr lang="en-US" sz="3400" err="1">
                <a:ea typeface="+mj-lt"/>
                <a:cs typeface="+mj-lt"/>
              </a:rPr>
              <a:t>VlANs</a:t>
            </a:r>
            <a:r>
              <a:rPr lang="en-US" sz="3400">
                <a:ea typeface="+mj-lt"/>
                <a:cs typeface="+mj-lt"/>
              </a:rPr>
              <a:t>  </a:t>
            </a:r>
            <a:endParaRPr lang="en-US" sz="3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B1848FA1-0D1D-C397-1BBE-F638D2A9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782992"/>
            <a:ext cx="6892560" cy="29465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FBC2-624F-B7F3-E797-DE000CCA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Wang Pengchao BUT2 R&amp;T 2022-2023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519C-7028-C65A-B50B-760A25C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F2CB3-0A4C-52D9-7A58-9E6B2869BD41}"/>
              </a:ext>
            </a:extLst>
          </p:cNvPr>
          <p:cNvSpPr txBox="1"/>
          <p:nvPr/>
        </p:nvSpPr>
        <p:spPr>
          <a:xfrm>
            <a:off x="223024" y="2741341"/>
            <a:ext cx="44419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Mettre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place des VLANs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Utilisation</a:t>
            </a:r>
            <a:r>
              <a:rPr lang="en-US"/>
              <a:t> des </a:t>
            </a:r>
            <a:r>
              <a:rPr lang="en-US" err="1"/>
              <a:t>switchs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Configuration </a:t>
            </a:r>
            <a:r>
              <a:rPr lang="en-US" err="1"/>
              <a:t>routeur</a:t>
            </a:r>
            <a:endParaRPr lang="en-US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020161A5-7547-5F3A-D45B-08A2B3F2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15512"/>
            <a:ext cx="3810000" cy="258927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DB074BC-5F40-3366-5F82-F0E98A94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5006609"/>
            <a:ext cx="6467475" cy="1264382"/>
          </a:xfrm>
          <a:prstGeom prst="rect">
            <a:avLst/>
          </a:prstGeom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D3B57DC5-0AD9-9C73-9F1B-08C6309C2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083" y="1279"/>
            <a:ext cx="2743200" cy="12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C3798-D465-AB90-41B9-430F1A85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                     Wireshark</a:t>
            </a:r>
          </a:p>
        </p:txBody>
      </p:sp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A307B15C-28FB-0B7B-F5CE-B6CA41A8E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130" y="2101718"/>
            <a:ext cx="6135275" cy="179057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A7AFDF-E176-3C65-D47E-B6255433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Pengchao BUT2 R&amp;T 2022-2023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633447-987B-63B9-FA70-CAA108E2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 7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62143EFA-71E9-3693-ACD0-B84853EF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168" y="4162877"/>
            <a:ext cx="6761966" cy="1423668"/>
          </a:xfrm>
          <a:prstGeom prst="rect">
            <a:avLst/>
          </a:prstGeom>
        </p:spPr>
      </p:pic>
      <p:pic>
        <p:nvPicPr>
          <p:cNvPr id="9" name="Pictur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248A250-C624-D259-786A-4CFF07CA6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083" y="1279"/>
            <a:ext cx="2743200" cy="12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8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3769A-5967-9CB7-9C83-E55B5121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           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E6ABA-717A-63E0-EACA-6BEDFEA8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Wang Pengchao BUT2 R&amp;T 2022-2023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B36B-0ADD-8CA8-BCA9-A66000B8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7</a:t>
            </a:fld>
            <a:endParaRPr lang="en-US" sz="1050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04E23E4B-C961-3997-5620-94739A15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1279"/>
            <a:ext cx="2743200" cy="12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22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E09E8FDFA83B498BFB4D17BD3E3290" ma:contentTypeVersion="2" ma:contentTypeDescription="Crée un document." ma:contentTypeScope="" ma:versionID="9b1e9be669e6ae6862f58490bd2cfb1d">
  <xsd:schema xmlns:xsd="http://www.w3.org/2001/XMLSchema" xmlns:xs="http://www.w3.org/2001/XMLSchema" xmlns:p="http://schemas.microsoft.com/office/2006/metadata/properties" xmlns:ns2="b9824d68-ecda-4b52-98f3-c94e33368119" targetNamespace="http://schemas.microsoft.com/office/2006/metadata/properties" ma:root="true" ma:fieldsID="f871f64c44770cc6b5f85e35d1a43347" ns2:_="">
    <xsd:import namespace="b9824d68-ecda-4b52-98f3-c94e333681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824d68-ecda-4b52-98f3-c94e33368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D876B9-55D6-46A5-A1BF-95A1F563F2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B5344-EDC0-412D-A8FB-E39924EF00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C03819-C5A9-4385-9ABD-AF43AF823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824d68-ecda-4b52-98f3-c94e333681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RetrospectVTI</vt:lpstr>
      <vt:lpstr>Compétence en réseau locaux</vt:lpstr>
      <vt:lpstr>              Sommaire</vt:lpstr>
      <vt:lpstr> Modèle OSI </vt:lpstr>
      <vt:lpstr>Plan d'adressage  et routage  statique entre deux machines </vt:lpstr>
      <vt:lpstr>Routage inter-VlANs  </vt:lpstr>
      <vt:lpstr>                     Wireshark</vt:lpstr>
      <vt:lpstr>                     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</cp:revision>
  <dcterms:created xsi:type="dcterms:W3CDTF">2022-09-27T11:16:57Z</dcterms:created>
  <dcterms:modified xsi:type="dcterms:W3CDTF">2022-11-15T13:52:26Z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0x01010030E09E8FDFA83B498BFB4D17BD3E3290</vt:lpwstr>
  </property>
</Properties>
</file>