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3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5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9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5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7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9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8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6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23A4A-8A18-C45D-5ACD-45943AF9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54" y="1573541"/>
            <a:ext cx="4134537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600" dirty="0"/>
              <a:t>SAE Piloter un   projet         informatique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051635"/>
            <a:chOff x="10290314" y="0"/>
            <a:chExt cx="1901687" cy="6051635"/>
          </a:xfrm>
        </p:grpSpPr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7DEA532E-6A04-FE40-ADA2-51CE319EF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60A91F59-C207-FC44-BEBC-0BFD0F1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étéo agricole : vos prévisions pour anticiper vos travaux">
            <a:extLst>
              <a:ext uri="{FF2B5EF4-FFF2-40B4-BE49-F238E27FC236}">
                <a16:creationId xmlns:a16="http://schemas.microsoft.com/office/drawing/2014/main" id="{335DDF3A-003F-EF54-9207-E3C57DA74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535"/>
          <a:stretch/>
        </p:blipFill>
        <p:spPr bwMode="auto">
          <a:xfrm>
            <a:off x="5264837" y="681645"/>
            <a:ext cx="6272272" cy="54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cueil - IUT de Villetaneuse">
            <a:extLst>
              <a:ext uri="{FF2B5EF4-FFF2-40B4-BE49-F238E27FC236}">
                <a16:creationId xmlns:a16="http://schemas.microsoft.com/office/drawing/2014/main" id="{8864568B-A020-2676-0C72-8E478646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" y="109539"/>
            <a:ext cx="1688741" cy="1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4AB7AFD-4F7D-E1C8-26AE-1FE055D4D81B}"/>
              </a:ext>
            </a:extLst>
          </p:cNvPr>
          <p:cNvSpPr txBox="1"/>
          <p:nvPr/>
        </p:nvSpPr>
        <p:spPr>
          <a:xfrm>
            <a:off x="485774" y="3810000"/>
            <a:ext cx="528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Scrum Master : Wang </a:t>
            </a:r>
            <a:r>
              <a:rPr lang="fr-FR" dirty="0" err="1"/>
              <a:t>Pengchao</a:t>
            </a:r>
            <a:endParaRPr lang="fr-FR" dirty="0"/>
          </a:p>
          <a:p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: Mohamed Amine </a:t>
            </a:r>
            <a:r>
              <a:rPr lang="fr-FR" dirty="0" err="1"/>
              <a:t>Mzoughi</a:t>
            </a:r>
            <a:endParaRPr lang="fr-FR" dirty="0"/>
          </a:p>
          <a:p>
            <a:r>
              <a:rPr lang="fr-FR" dirty="0"/>
              <a:t>Développeur : Mihoubi Mehdi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94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DCA59A-9FC0-B266-6B0B-C7ADD27C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26" y="1299920"/>
            <a:ext cx="4133560" cy="1268984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BE68B-8356-47FD-B15D-31396C93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2" y="2245507"/>
            <a:ext cx="4133560" cy="3601212"/>
          </a:xfrm>
        </p:spPr>
        <p:txBody>
          <a:bodyPr>
            <a:normAutofit/>
          </a:bodyPr>
          <a:lstStyle/>
          <a:p>
            <a:r>
              <a:rPr lang="fr-FR" dirty="0"/>
              <a:t>Collaboration</a:t>
            </a:r>
          </a:p>
          <a:p>
            <a:r>
              <a:rPr lang="fr-FR" dirty="0"/>
              <a:t>Synergie</a:t>
            </a:r>
          </a:p>
          <a:p>
            <a:r>
              <a:rPr lang="fr-FR" dirty="0"/>
              <a:t>Confiance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es mains les unes au-dessus des autres">
            <a:extLst>
              <a:ext uri="{FF2B5EF4-FFF2-40B4-BE49-F238E27FC236}">
                <a16:creationId xmlns:a16="http://schemas.microsoft.com/office/drawing/2014/main" id="{E4C16BFA-DC79-A578-ED6A-C28DBB336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09" r="2863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ccueil - IUT de Villetaneuse">
            <a:extLst>
              <a:ext uri="{FF2B5EF4-FFF2-40B4-BE49-F238E27FC236}">
                <a16:creationId xmlns:a16="http://schemas.microsoft.com/office/drawing/2014/main" id="{B2EB4A1B-F9D7-A60B-F84F-BF1045E3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" y="109539"/>
            <a:ext cx="1688741" cy="1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583F49-C369-1F33-DA05-8ECDF89C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36" y="1343766"/>
            <a:ext cx="640099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687B14-65BC-5D81-DED1-D2631A8EEDCA}"/>
              </a:ext>
            </a:extLst>
          </p:cNvPr>
          <p:cNvSpPr txBox="1"/>
          <p:nvPr/>
        </p:nvSpPr>
        <p:spPr>
          <a:xfrm>
            <a:off x="478769" y="2810764"/>
            <a:ext cx="640099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Météo</a:t>
            </a:r>
            <a:endParaRPr lang="en-US" dirty="0"/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Outils</a:t>
            </a:r>
            <a:endParaRPr lang="en-US" dirty="0"/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TDD </a:t>
            </a:r>
            <a:r>
              <a:rPr lang="en-US" dirty="0" err="1"/>
              <a:t>Versonning</a:t>
            </a:r>
            <a:endParaRPr lang="en-US" dirty="0"/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Gitlab et Trello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iste de contrôle">
            <a:extLst>
              <a:ext uri="{FF2B5EF4-FFF2-40B4-BE49-F238E27FC236}">
                <a16:creationId xmlns:a16="http://schemas.microsoft.com/office/drawing/2014/main" id="{2E23BFF4-CB5F-E0C8-9AA4-9BD9D9F3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pic>
        <p:nvPicPr>
          <p:cNvPr id="5" name="Picture 4" descr="Accueil - IUT de Villetaneuse">
            <a:extLst>
              <a:ext uri="{FF2B5EF4-FFF2-40B4-BE49-F238E27FC236}">
                <a16:creationId xmlns:a16="http://schemas.microsoft.com/office/drawing/2014/main" id="{BA9DBB93-F648-183D-2DEE-1E20F17E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" y="109539"/>
            <a:ext cx="1688741" cy="1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04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11B73-939D-E621-63FA-564910C0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0" y="1223693"/>
            <a:ext cx="6111900" cy="707090"/>
          </a:xfrm>
        </p:spPr>
        <p:txBody>
          <a:bodyPr>
            <a:normAutofit/>
          </a:bodyPr>
          <a:lstStyle/>
          <a:p>
            <a:r>
              <a:rPr lang="fr-FR" sz="3000" dirty="0"/>
              <a:t>Présentation Projet Météo</a:t>
            </a:r>
          </a:p>
        </p:txBody>
      </p:sp>
      <p:pic>
        <p:nvPicPr>
          <p:cNvPr id="6" name="Picture 4" descr="Accueil - IUT de Villetaneuse">
            <a:extLst>
              <a:ext uri="{FF2B5EF4-FFF2-40B4-BE49-F238E27FC236}">
                <a16:creationId xmlns:a16="http://schemas.microsoft.com/office/drawing/2014/main" id="{2C0800DD-3062-60D2-0030-F8C293AE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" y="109539"/>
            <a:ext cx="1688741" cy="1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A6FE0A3-FF4B-6FEE-2A83-CDCB5B41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3248" y="1930782"/>
            <a:ext cx="6430691" cy="40732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A18601F-2163-D662-1510-8748B94B5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50" y="2899448"/>
            <a:ext cx="3444526" cy="23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ccueil - IUT de Villetaneuse">
            <a:extLst>
              <a:ext uri="{FF2B5EF4-FFF2-40B4-BE49-F238E27FC236}">
                <a16:creationId xmlns:a16="http://schemas.microsoft.com/office/drawing/2014/main" id="{934543F6-EABA-DA47-B5B5-3B58F780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" y="109539"/>
            <a:ext cx="1688741" cy="1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A87672-EF38-A394-9974-FE41B7BEA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69070"/>
            <a:ext cx="4841875" cy="598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3421CF-BEF0-1491-D63D-3C1AE989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6" y="-2189"/>
            <a:ext cx="7156159" cy="686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3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11F7C-02B7-166F-625C-83A0AF9C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75" y="1189990"/>
            <a:ext cx="7335835" cy="1268984"/>
          </a:xfrm>
        </p:spPr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3862E-38FD-2C6D-0FE0-A19A08F9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MySQL Workbench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Thonny</a:t>
            </a:r>
          </a:p>
          <a:p>
            <a:r>
              <a:rPr lang="fr-FR" dirty="0"/>
              <a:t>Clé API météo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Accueil - IUT de Villetaneuse">
            <a:extLst>
              <a:ext uri="{FF2B5EF4-FFF2-40B4-BE49-F238E27FC236}">
                <a16:creationId xmlns:a16="http://schemas.microsoft.com/office/drawing/2014/main" id="{024E191D-4585-993E-2879-B7A3389A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916"/>
            <a:ext cx="1688741" cy="1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19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47438-18E4-E5E5-3921-4065DA5B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234227"/>
            <a:ext cx="7335835" cy="1268984"/>
          </a:xfrm>
        </p:spPr>
        <p:txBody>
          <a:bodyPr/>
          <a:lstStyle/>
          <a:p>
            <a:r>
              <a:rPr lang="fr-FR" dirty="0"/>
              <a:t>TDD </a:t>
            </a:r>
            <a:r>
              <a:rPr lang="fr-FR" dirty="0" err="1"/>
              <a:t>Versonning</a:t>
            </a:r>
            <a:endParaRPr lang="fr-FR" dirty="0"/>
          </a:p>
        </p:txBody>
      </p:sp>
      <p:pic>
        <p:nvPicPr>
          <p:cNvPr id="4" name="Picture 4" descr="Accueil - IUT de Villetaneuse">
            <a:extLst>
              <a:ext uri="{FF2B5EF4-FFF2-40B4-BE49-F238E27FC236}">
                <a16:creationId xmlns:a16="http://schemas.microsoft.com/office/drawing/2014/main" id="{A52DAA4E-528F-1033-6607-82EC8DAF7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" y="109539"/>
            <a:ext cx="1688741" cy="1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st-Driven Development — Best Practices | by DarkUnScripted | Oct, 2023 |  Stackademic">
            <a:extLst>
              <a:ext uri="{FF2B5EF4-FFF2-40B4-BE49-F238E27FC236}">
                <a16:creationId xmlns:a16="http://schemas.microsoft.com/office/drawing/2014/main" id="{998DDEC5-DFC5-8289-D974-E0D47AB20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" y="2358915"/>
            <a:ext cx="5214091" cy="34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3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43879-9D0A-8FF8-38EA-38A79FAF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1234227"/>
            <a:ext cx="7335835" cy="1268984"/>
          </a:xfrm>
        </p:spPr>
        <p:txBody>
          <a:bodyPr/>
          <a:lstStyle/>
          <a:p>
            <a:r>
              <a:rPr lang="fr-FR" dirty="0" err="1"/>
              <a:t>Gitlab</a:t>
            </a:r>
            <a:r>
              <a:rPr lang="fr-FR" dirty="0"/>
              <a:t> </a:t>
            </a:r>
          </a:p>
        </p:txBody>
      </p:sp>
      <p:pic>
        <p:nvPicPr>
          <p:cNvPr id="4" name="Picture 4" descr="Accueil - IUT de Villetaneuse">
            <a:extLst>
              <a:ext uri="{FF2B5EF4-FFF2-40B4-BE49-F238E27FC236}">
                <a16:creationId xmlns:a16="http://schemas.microsoft.com/office/drawing/2014/main" id="{9489426C-9973-5302-9810-F4B336B9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" y="109539"/>
            <a:ext cx="1688741" cy="1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E79C168-6047-46CD-7468-5BB96532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1916203"/>
            <a:ext cx="8902783" cy="41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2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8F617-5ACD-2E03-6020-7E90F5F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399540"/>
            <a:ext cx="7335835" cy="1268984"/>
          </a:xfrm>
        </p:spPr>
        <p:txBody>
          <a:bodyPr/>
          <a:lstStyle/>
          <a:p>
            <a:r>
              <a:rPr lang="fr-FR" dirty="0"/>
              <a:t>Trello</a:t>
            </a:r>
          </a:p>
        </p:txBody>
      </p:sp>
      <p:pic>
        <p:nvPicPr>
          <p:cNvPr id="4" name="Picture 4" descr="Accueil - IUT de Villetaneuse">
            <a:extLst>
              <a:ext uri="{FF2B5EF4-FFF2-40B4-BE49-F238E27FC236}">
                <a16:creationId xmlns:a16="http://schemas.microsoft.com/office/drawing/2014/main" id="{8355F9FE-E5C5-D5DB-07B1-A0DF428D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" y="109539"/>
            <a:ext cx="1688741" cy="11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AD27F7C-2ED1-6806-99B3-3714F2E0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81576"/>
            <a:ext cx="7977983" cy="374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7882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50</Words>
  <Application>Microsoft Office PowerPoint</Application>
  <PresentationFormat>Grand écran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PunchcardVTI</vt:lpstr>
      <vt:lpstr>SAE Piloter un   projet         informatique</vt:lpstr>
      <vt:lpstr>SOMMAIRE</vt:lpstr>
      <vt:lpstr>Présentation Projet Météo</vt:lpstr>
      <vt:lpstr>Présentation PowerPoint</vt:lpstr>
      <vt:lpstr>Présentation PowerPoint</vt:lpstr>
      <vt:lpstr>Outils</vt:lpstr>
      <vt:lpstr>TDD Versonning</vt:lpstr>
      <vt:lpstr>Gitlab </vt:lpstr>
      <vt:lpstr>Trello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Piloter un   projet         informatique</dc:title>
  <dc:creator>pengchao2002@outlook.fr</dc:creator>
  <cp:lastModifiedBy>pengchao2002@outlook.fr</cp:lastModifiedBy>
  <cp:revision>4</cp:revision>
  <dcterms:created xsi:type="dcterms:W3CDTF">2023-12-13T20:24:50Z</dcterms:created>
  <dcterms:modified xsi:type="dcterms:W3CDTF">2023-12-14T23:13:58Z</dcterms:modified>
</cp:coreProperties>
</file>