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56" r:id="rId2"/>
    <p:sldId id="398" r:id="rId3"/>
    <p:sldId id="402" r:id="rId4"/>
    <p:sldId id="413" r:id="rId5"/>
    <p:sldId id="414" r:id="rId6"/>
    <p:sldId id="415" r:id="rId7"/>
    <p:sldId id="418" r:id="rId8"/>
    <p:sldId id="420" r:id="rId9"/>
    <p:sldId id="421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1A1A1"/>
    <a:srgbClr val="3B3B3B"/>
    <a:srgbClr val="FF9900"/>
    <a:srgbClr val="37AF98"/>
    <a:srgbClr val="66FFFF"/>
    <a:srgbClr val="161616"/>
    <a:srgbClr val="C8840A"/>
    <a:srgbClr val="9999FF"/>
    <a:srgbClr val="0056A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86784" autoAdjust="0"/>
  </p:normalViewPr>
  <p:slideViewPr>
    <p:cSldViewPr>
      <p:cViewPr>
        <p:scale>
          <a:sx n="80" d="100"/>
          <a:sy n="80" d="100"/>
        </p:scale>
        <p:origin x="-744" y="64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898CA9-2BF7-44C8-AFD8-53556052B54F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03EF13C-E82A-4B69-BF17-4856D5A74BB7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sz="2200" b="1" dirty="0" smtClean="0"/>
            <a:t>第一章</a:t>
          </a:r>
          <a:endParaRPr lang="en-US" altLang="zh-CN" sz="2200" b="1" dirty="0" smtClean="0"/>
        </a:p>
        <a:p>
          <a:pPr rtl="0"/>
          <a:r>
            <a:rPr lang="en-US" sz="2200" b="1" dirty="0" smtClean="0"/>
            <a:t>~</a:t>
          </a:r>
        </a:p>
        <a:p>
          <a:pPr rtl="0"/>
          <a:r>
            <a:rPr lang="zh-CN" sz="2200" b="1" dirty="0" smtClean="0"/>
            <a:t>第</a:t>
          </a:r>
          <a:r>
            <a:rPr lang="zh-CN" altLang="en-US" sz="2200" b="1" dirty="0" smtClean="0"/>
            <a:t>四</a:t>
          </a:r>
          <a:r>
            <a:rPr lang="zh-CN" sz="2200" b="1" dirty="0" smtClean="0"/>
            <a:t>章</a:t>
          </a:r>
          <a:endParaRPr lang="zh-CN" sz="2200" b="1" dirty="0"/>
        </a:p>
      </dgm:t>
    </dgm:pt>
    <dgm:pt modelId="{E75BA4E3-8C69-4BFD-B0C7-0166CFCA43CD}" type="parTrans" cxnId="{30D8E86E-456B-4179-A77B-D73825E617C4}">
      <dgm:prSet/>
      <dgm:spPr/>
      <dgm:t>
        <a:bodyPr/>
        <a:lstStyle/>
        <a:p>
          <a:endParaRPr lang="zh-CN" altLang="en-US"/>
        </a:p>
      </dgm:t>
    </dgm:pt>
    <dgm:pt modelId="{8E4B17F8-8F38-410A-AB7E-7F18AF309F97}" type="sibTrans" cxnId="{30D8E86E-456B-4179-A77B-D73825E617C4}">
      <dgm:prSet/>
      <dgm:spPr/>
      <dgm:t>
        <a:bodyPr/>
        <a:lstStyle/>
        <a:p>
          <a:endParaRPr lang="zh-CN" altLang="en-US"/>
        </a:p>
      </dgm:t>
    </dgm:pt>
    <dgm:pt modelId="{A4B8BB3B-EE5E-4689-BDDA-78C5B4FEAF53}">
      <dgm:prSet custT="1"/>
      <dgm:spPr/>
      <dgm:t>
        <a:bodyPr/>
        <a:lstStyle/>
        <a:p>
          <a:pPr rtl="0"/>
          <a:r>
            <a:rPr lang="zh-CN" altLang="en-US" sz="1800" b="1" dirty="0" smtClean="0"/>
            <a:t>动态网页开发基础</a:t>
          </a:r>
          <a:endParaRPr lang="zh-CN" sz="1800" dirty="0"/>
        </a:p>
      </dgm:t>
    </dgm:pt>
    <dgm:pt modelId="{9A0827BE-44B2-4E5F-8133-A3937007E72D}" type="parTrans" cxnId="{41A98ABB-F2E4-4807-9EA7-BEC9D43F6ACD}">
      <dgm:prSet/>
      <dgm:spPr/>
      <dgm:t>
        <a:bodyPr/>
        <a:lstStyle/>
        <a:p>
          <a:endParaRPr lang="zh-CN" altLang="en-US"/>
        </a:p>
      </dgm:t>
    </dgm:pt>
    <dgm:pt modelId="{13E4D5EA-CD59-45A7-9FE7-1023B327D0CE}" type="sibTrans" cxnId="{41A98ABB-F2E4-4807-9EA7-BEC9D43F6ACD}">
      <dgm:prSet/>
      <dgm:spPr/>
      <dgm:t>
        <a:bodyPr/>
        <a:lstStyle/>
        <a:p>
          <a:endParaRPr lang="zh-CN" altLang="en-US"/>
        </a:p>
      </dgm:t>
    </dgm:pt>
    <dgm:pt modelId="{7969A661-644E-49D5-A786-FB833FB2F915}">
      <dgm:prSet custT="1"/>
      <dgm:spPr/>
      <dgm:t>
        <a:bodyPr/>
        <a:lstStyle/>
        <a:p>
          <a:pPr rtl="0"/>
          <a:r>
            <a:rPr lang="en-US" altLang="zh-CN" sz="1800" b="1" dirty="0" smtClean="0"/>
            <a:t>JSP</a:t>
          </a:r>
          <a:r>
            <a:rPr lang="zh-CN" altLang="en-US" sz="1800" b="1" dirty="0" smtClean="0"/>
            <a:t>数据交互</a:t>
          </a:r>
          <a:endParaRPr lang="en-US" sz="1800" b="1" dirty="0"/>
        </a:p>
      </dgm:t>
    </dgm:pt>
    <dgm:pt modelId="{32F6B510-5944-4AFC-8165-26460EA00360}" type="parTrans" cxnId="{6D3E1438-A1D8-4342-9B48-8D0BED31BA30}">
      <dgm:prSet/>
      <dgm:spPr/>
      <dgm:t>
        <a:bodyPr/>
        <a:lstStyle/>
        <a:p>
          <a:endParaRPr lang="zh-CN" altLang="en-US"/>
        </a:p>
      </dgm:t>
    </dgm:pt>
    <dgm:pt modelId="{E8D350AA-9C4A-4001-A2D9-FE707C182575}" type="sibTrans" cxnId="{6D3E1438-A1D8-4342-9B48-8D0BED31BA30}">
      <dgm:prSet/>
      <dgm:spPr/>
      <dgm:t>
        <a:bodyPr/>
        <a:lstStyle/>
        <a:p>
          <a:endParaRPr lang="zh-CN" altLang="en-US"/>
        </a:p>
      </dgm:t>
    </dgm:pt>
    <dgm:pt modelId="{83A1E83C-7436-4789-A2D5-26F77A9EB8B8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sz="2200" b="1" dirty="0" smtClean="0"/>
            <a:t>第</a:t>
          </a:r>
          <a:r>
            <a:rPr lang="zh-CN" altLang="en-US" sz="2200" b="1" dirty="0" smtClean="0"/>
            <a:t>五</a:t>
          </a:r>
          <a:r>
            <a:rPr lang="zh-CN" sz="2200" b="1" dirty="0" smtClean="0"/>
            <a:t>章</a:t>
          </a:r>
          <a:endParaRPr lang="en-US" altLang="zh-CN" sz="2200" b="1" dirty="0" smtClean="0"/>
        </a:p>
        <a:p>
          <a:pPr rtl="0"/>
          <a:r>
            <a:rPr lang="en-US" sz="2200" b="1" dirty="0" smtClean="0"/>
            <a:t>~</a:t>
          </a:r>
        </a:p>
        <a:p>
          <a:pPr rtl="0"/>
          <a:r>
            <a:rPr lang="zh-CN" sz="2200" b="1" dirty="0" smtClean="0"/>
            <a:t>第</a:t>
          </a:r>
          <a:r>
            <a:rPr lang="zh-CN" altLang="en-US" sz="2200" b="1" dirty="0" smtClean="0"/>
            <a:t>六</a:t>
          </a:r>
          <a:r>
            <a:rPr lang="zh-CN" sz="2200" b="1" dirty="0" smtClean="0"/>
            <a:t>章</a:t>
          </a:r>
          <a:endParaRPr lang="en-US" sz="2200" b="1" dirty="0"/>
        </a:p>
      </dgm:t>
    </dgm:pt>
    <dgm:pt modelId="{14D87354-93B7-4367-B6B2-34D11524FA09}" type="parTrans" cxnId="{C4BE9081-A365-497B-A71A-D728D2079E8D}">
      <dgm:prSet/>
      <dgm:spPr/>
      <dgm:t>
        <a:bodyPr/>
        <a:lstStyle/>
        <a:p>
          <a:endParaRPr lang="zh-CN" altLang="en-US"/>
        </a:p>
      </dgm:t>
    </dgm:pt>
    <dgm:pt modelId="{2F065955-4D5D-42AF-ABE3-2AF3CC36E432}" type="sibTrans" cxnId="{C4BE9081-A365-497B-A71A-D728D2079E8D}">
      <dgm:prSet/>
      <dgm:spPr/>
      <dgm:t>
        <a:bodyPr/>
        <a:lstStyle/>
        <a:p>
          <a:endParaRPr lang="zh-CN" altLang="en-US"/>
        </a:p>
      </dgm:t>
    </dgm:pt>
    <dgm:pt modelId="{7F31A6B0-5744-476D-9443-2D04DFE92056}">
      <dgm:prSet custT="1"/>
      <dgm:spPr/>
      <dgm:t>
        <a:bodyPr/>
        <a:lstStyle/>
        <a:p>
          <a:pPr rtl="0"/>
          <a:r>
            <a:rPr lang="zh-CN" altLang="en-US" sz="1800" b="1" dirty="0" smtClean="0"/>
            <a:t>使用分层实现业务处理</a:t>
          </a:r>
          <a:endParaRPr lang="en-US" sz="1800" b="1" dirty="0"/>
        </a:p>
      </dgm:t>
    </dgm:pt>
    <dgm:pt modelId="{83F1092F-E5F6-48B1-AB7F-A4C3E51FB834}" type="parTrans" cxnId="{3274E451-A046-479E-AA8E-1A45AA499C1F}">
      <dgm:prSet/>
      <dgm:spPr/>
      <dgm:t>
        <a:bodyPr/>
        <a:lstStyle/>
        <a:p>
          <a:endParaRPr lang="zh-CN" altLang="en-US"/>
        </a:p>
      </dgm:t>
    </dgm:pt>
    <dgm:pt modelId="{7A414816-143E-41FA-AEC8-24BF81703082}" type="sibTrans" cxnId="{3274E451-A046-479E-AA8E-1A45AA499C1F}">
      <dgm:prSet/>
      <dgm:spPr/>
      <dgm:t>
        <a:bodyPr/>
        <a:lstStyle/>
        <a:p>
          <a:endParaRPr lang="zh-CN" altLang="en-US"/>
        </a:p>
      </dgm:t>
    </dgm:pt>
    <dgm:pt modelId="{01B1A36F-BD7B-4E49-8CE1-D7D5619D7E3C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sz="2200" b="1" dirty="0" smtClean="0"/>
            <a:t>第</a:t>
          </a:r>
          <a:r>
            <a:rPr lang="zh-CN" altLang="en-US" sz="2200" b="1" dirty="0" smtClean="0"/>
            <a:t>七</a:t>
          </a:r>
          <a:r>
            <a:rPr lang="zh-CN" sz="2200" b="1" dirty="0" smtClean="0"/>
            <a:t>章</a:t>
          </a:r>
          <a:endParaRPr lang="en-US" altLang="zh-CN" sz="2200" b="1" dirty="0" smtClean="0"/>
        </a:p>
        <a:p>
          <a:pPr rtl="0"/>
          <a:r>
            <a:rPr lang="en-US" sz="2200" b="1" dirty="0" smtClean="0"/>
            <a:t>~</a:t>
          </a:r>
        </a:p>
        <a:p>
          <a:pPr rtl="0"/>
          <a:r>
            <a:rPr lang="zh-CN" sz="2200" b="1" dirty="0" smtClean="0"/>
            <a:t>第</a:t>
          </a:r>
          <a:r>
            <a:rPr lang="zh-CN" altLang="en-US" sz="2200" b="1" dirty="0" smtClean="0"/>
            <a:t>八</a:t>
          </a:r>
          <a:r>
            <a:rPr lang="zh-CN" sz="2200" b="1" dirty="0" smtClean="0"/>
            <a:t>章</a:t>
          </a:r>
          <a:endParaRPr lang="zh-CN" sz="2200" b="1" dirty="0"/>
        </a:p>
      </dgm:t>
    </dgm:pt>
    <dgm:pt modelId="{C4C62DCF-6530-4962-B1DD-D382AAD17BA4}" type="parTrans" cxnId="{FBFDA76C-8B00-43CB-9E4B-193A0F101D88}">
      <dgm:prSet/>
      <dgm:spPr/>
      <dgm:t>
        <a:bodyPr/>
        <a:lstStyle/>
        <a:p>
          <a:endParaRPr lang="zh-CN" altLang="en-US"/>
        </a:p>
      </dgm:t>
    </dgm:pt>
    <dgm:pt modelId="{07C0457E-D117-4BC6-8977-8575B0B1EE75}" type="sibTrans" cxnId="{FBFDA76C-8B00-43CB-9E4B-193A0F101D88}">
      <dgm:prSet/>
      <dgm:spPr/>
      <dgm:t>
        <a:bodyPr/>
        <a:lstStyle/>
        <a:p>
          <a:endParaRPr lang="zh-CN" altLang="en-US"/>
        </a:p>
      </dgm:t>
    </dgm:pt>
    <dgm:pt modelId="{4ABAD1A5-45AC-4174-AD19-58DE7019EF18}">
      <dgm:prSet custT="1"/>
      <dgm:spPr/>
      <dgm:t>
        <a:bodyPr/>
        <a:lstStyle/>
        <a:p>
          <a:pPr rtl="0"/>
          <a:r>
            <a:rPr lang="en-US" altLang="en-US" sz="1800" b="1" dirty="0" err="1" smtClean="0"/>
            <a:t>Servlet</a:t>
          </a:r>
          <a:r>
            <a:rPr lang="zh-CN" altLang="en-US" sz="1800" b="1" dirty="0" smtClean="0"/>
            <a:t>基础</a:t>
          </a:r>
          <a:endParaRPr lang="zh-CN" altLang="en-US" sz="1800" dirty="0"/>
        </a:p>
      </dgm:t>
    </dgm:pt>
    <dgm:pt modelId="{26735917-B193-46FB-94D9-4D18A51EF75A}" type="parTrans" cxnId="{F18B5B32-76BD-4B32-8BB3-D90A207F27C5}">
      <dgm:prSet/>
      <dgm:spPr/>
      <dgm:t>
        <a:bodyPr/>
        <a:lstStyle/>
        <a:p>
          <a:endParaRPr lang="zh-CN" altLang="en-US"/>
        </a:p>
      </dgm:t>
    </dgm:pt>
    <dgm:pt modelId="{C4C50506-2D94-4F9C-9781-176144E2AD45}" type="sibTrans" cxnId="{F18B5B32-76BD-4B32-8BB3-D90A207F27C5}">
      <dgm:prSet/>
      <dgm:spPr/>
      <dgm:t>
        <a:bodyPr/>
        <a:lstStyle/>
        <a:p>
          <a:endParaRPr lang="zh-CN" altLang="en-US"/>
        </a:p>
      </dgm:t>
    </dgm:pt>
    <dgm:pt modelId="{78B1C110-3275-447F-AF3A-9C17E34CD46E}">
      <dgm:prSet custT="1"/>
      <dgm:spPr/>
      <dgm:t>
        <a:bodyPr/>
        <a:lstStyle/>
        <a:p>
          <a:pPr rtl="0"/>
          <a:r>
            <a:rPr lang="en-US" altLang="zh-CN" sz="1800" b="1" dirty="0" smtClean="0"/>
            <a:t>JSTL</a:t>
          </a:r>
          <a:r>
            <a:rPr lang="zh-CN" altLang="en-US" sz="1800" b="1" dirty="0" smtClean="0"/>
            <a:t>和</a:t>
          </a:r>
          <a:r>
            <a:rPr lang="en-US" altLang="zh-CN" sz="1800" b="1" dirty="0" smtClean="0"/>
            <a:t>EL</a:t>
          </a:r>
          <a:endParaRPr lang="en-US" sz="1800" b="1" dirty="0"/>
        </a:p>
      </dgm:t>
    </dgm:pt>
    <dgm:pt modelId="{95E22E16-4E37-42EE-8EF7-0F6B402789F2}" type="parTrans" cxnId="{92FF8150-9DC3-4760-9A04-C5C8924CC139}">
      <dgm:prSet/>
      <dgm:spPr/>
      <dgm:t>
        <a:bodyPr/>
        <a:lstStyle/>
        <a:p>
          <a:endParaRPr lang="zh-CN" altLang="en-US"/>
        </a:p>
      </dgm:t>
    </dgm:pt>
    <dgm:pt modelId="{AE109AB8-11ED-4C9B-82F0-89BCE4C466F9}" type="sibTrans" cxnId="{92FF8150-9DC3-4760-9A04-C5C8924CC139}">
      <dgm:prSet/>
      <dgm:spPr/>
      <dgm:t>
        <a:bodyPr/>
        <a:lstStyle/>
        <a:p>
          <a:endParaRPr lang="zh-CN" altLang="en-US"/>
        </a:p>
      </dgm:t>
    </dgm:pt>
    <dgm:pt modelId="{E769B7E2-4F10-4EC5-96B5-1AECF76E7FE6}">
      <dgm:prSet custT="1"/>
      <dgm:spPr/>
      <dgm:t>
        <a:bodyPr/>
        <a:lstStyle/>
        <a:p>
          <a:pPr rtl="0"/>
          <a:r>
            <a:rPr lang="en-US" altLang="zh-CN" sz="1800" b="1" dirty="0" smtClean="0"/>
            <a:t>JSP</a:t>
          </a:r>
          <a:r>
            <a:rPr lang="zh-CN" altLang="en-US" sz="1800" b="1" dirty="0" smtClean="0"/>
            <a:t>开发业务应用</a:t>
          </a:r>
          <a:endParaRPr lang="en-US" sz="1800" b="1" dirty="0"/>
        </a:p>
      </dgm:t>
    </dgm:pt>
    <dgm:pt modelId="{596AD0D8-5CB5-4D79-9A3B-F972651C9FC3}" type="parTrans" cxnId="{F7412302-7747-41D9-AB95-5ADA39F98851}">
      <dgm:prSet/>
      <dgm:spPr/>
      <dgm:t>
        <a:bodyPr/>
        <a:lstStyle/>
        <a:p>
          <a:endParaRPr lang="zh-CN" altLang="en-US"/>
        </a:p>
      </dgm:t>
    </dgm:pt>
    <dgm:pt modelId="{59CBE4EA-E838-4E22-82C4-D1D42F9361D9}" type="sibTrans" cxnId="{F7412302-7747-41D9-AB95-5ADA39F98851}">
      <dgm:prSet/>
      <dgm:spPr/>
      <dgm:t>
        <a:bodyPr/>
        <a:lstStyle/>
        <a:p>
          <a:endParaRPr lang="zh-CN" altLang="en-US"/>
        </a:p>
      </dgm:t>
    </dgm:pt>
    <dgm:pt modelId="{9EC63D0A-9BFD-41E6-A8EE-70ACD3CF7B29}" type="pres">
      <dgm:prSet presAssocID="{E8898CA9-2BF7-44C8-AFD8-53556052B5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8BCA05-4903-43E0-8CCC-F987E0046572}" type="pres">
      <dgm:prSet presAssocID="{203EF13C-E82A-4B69-BF17-4856D5A74BB7}" presName="composite" presStyleCnt="0"/>
      <dgm:spPr/>
    </dgm:pt>
    <dgm:pt modelId="{77483FCD-3F30-434A-B5AB-2C024F79A903}" type="pres">
      <dgm:prSet presAssocID="{203EF13C-E82A-4B69-BF17-4856D5A74BB7}" presName="parTx" presStyleLbl="alignNode1" presStyleIdx="0" presStyleCnt="3" custScaleX="100205" custScaleY="1573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C6E4D4-BD37-489B-AAE4-8EFBBAF62154}" type="pres">
      <dgm:prSet presAssocID="{203EF13C-E82A-4B69-BF17-4856D5A74BB7}" presName="desTx" presStyleLbl="alignAccFollowNode1" presStyleIdx="0" presStyleCnt="3" custScaleY="812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0DADE0-3578-4A62-BA67-3E3AC60E7023}" type="pres">
      <dgm:prSet presAssocID="{8E4B17F8-8F38-410A-AB7E-7F18AF309F97}" presName="space" presStyleCnt="0"/>
      <dgm:spPr/>
    </dgm:pt>
    <dgm:pt modelId="{D56011B1-61C6-444F-A744-2EFEE22B775B}" type="pres">
      <dgm:prSet presAssocID="{83A1E83C-7436-4789-A2D5-26F77A9EB8B8}" presName="composite" presStyleCnt="0"/>
      <dgm:spPr/>
    </dgm:pt>
    <dgm:pt modelId="{D2E710B6-F39B-4103-AFCE-13392C92AE48}" type="pres">
      <dgm:prSet presAssocID="{83A1E83C-7436-4789-A2D5-26F77A9EB8B8}" presName="parTx" presStyleLbl="alignNode1" presStyleIdx="1" presStyleCnt="3" custScaleX="100205" custScaleY="1573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DD9DC7-A503-4BA2-A145-AC0F90B9D276}" type="pres">
      <dgm:prSet presAssocID="{83A1E83C-7436-4789-A2D5-26F77A9EB8B8}" presName="desTx" presStyleLbl="alignAccFollowNode1" presStyleIdx="1" presStyleCnt="3" custScaleY="812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037E27-B5A6-4C77-8B92-71B7A48B7550}" type="pres">
      <dgm:prSet presAssocID="{2F065955-4D5D-42AF-ABE3-2AF3CC36E432}" presName="space" presStyleCnt="0"/>
      <dgm:spPr/>
    </dgm:pt>
    <dgm:pt modelId="{D200D581-1BB7-4363-BB19-17D3A2F25033}" type="pres">
      <dgm:prSet presAssocID="{01B1A36F-BD7B-4E49-8CE1-D7D5619D7E3C}" presName="composite" presStyleCnt="0"/>
      <dgm:spPr/>
    </dgm:pt>
    <dgm:pt modelId="{C726B439-92D8-4235-8F22-EE2B19FB50E8}" type="pres">
      <dgm:prSet presAssocID="{01B1A36F-BD7B-4E49-8CE1-D7D5619D7E3C}" presName="parTx" presStyleLbl="alignNode1" presStyleIdx="2" presStyleCnt="3" custScaleX="100205" custScaleY="1573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AE1AEA-3162-4D30-98F5-30CAB9BB6029}" type="pres">
      <dgm:prSet presAssocID="{01B1A36F-BD7B-4E49-8CE1-D7D5619D7E3C}" presName="desTx" presStyleLbl="alignAccFollowNode1" presStyleIdx="2" presStyleCnt="3" custScaleY="812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3E1438-A1D8-4342-9B48-8D0BED31BA30}" srcId="{203EF13C-E82A-4B69-BF17-4856D5A74BB7}" destId="{7969A661-644E-49D5-A786-FB833FB2F915}" srcOrd="1" destOrd="0" parTransId="{32F6B510-5944-4AFC-8165-26460EA00360}" sibTransId="{E8D350AA-9C4A-4001-A2D9-FE707C182575}"/>
    <dgm:cxn modelId="{3274E451-A046-479E-AA8E-1A45AA499C1F}" srcId="{83A1E83C-7436-4789-A2D5-26F77A9EB8B8}" destId="{7F31A6B0-5744-476D-9443-2D04DFE92056}" srcOrd="0" destOrd="0" parTransId="{83F1092F-E5F6-48B1-AB7F-A4C3E51FB834}" sibTransId="{7A414816-143E-41FA-AEC8-24BF81703082}"/>
    <dgm:cxn modelId="{2EC62F98-80D2-486E-8033-777A212F3C72}" type="presOf" srcId="{83A1E83C-7436-4789-A2D5-26F77A9EB8B8}" destId="{D2E710B6-F39B-4103-AFCE-13392C92AE48}" srcOrd="0" destOrd="0" presId="urn:microsoft.com/office/officeart/2005/8/layout/hList1"/>
    <dgm:cxn modelId="{C4BE9081-A365-497B-A71A-D728D2079E8D}" srcId="{E8898CA9-2BF7-44C8-AFD8-53556052B54F}" destId="{83A1E83C-7436-4789-A2D5-26F77A9EB8B8}" srcOrd="1" destOrd="0" parTransId="{14D87354-93B7-4367-B6B2-34D11524FA09}" sibTransId="{2F065955-4D5D-42AF-ABE3-2AF3CC36E432}"/>
    <dgm:cxn modelId="{FAD11BD9-56C7-4FDE-A416-46FD337C2A10}" type="presOf" srcId="{E8898CA9-2BF7-44C8-AFD8-53556052B54F}" destId="{9EC63D0A-9BFD-41E6-A8EE-70ACD3CF7B29}" srcOrd="0" destOrd="0" presId="urn:microsoft.com/office/officeart/2005/8/layout/hList1"/>
    <dgm:cxn modelId="{A9799029-297D-4E55-AF5C-3C0B75431657}" type="presOf" srcId="{E769B7E2-4F10-4EC5-96B5-1AECF76E7FE6}" destId="{8BDD9DC7-A503-4BA2-A145-AC0F90B9D276}" srcOrd="0" destOrd="1" presId="urn:microsoft.com/office/officeart/2005/8/layout/hList1"/>
    <dgm:cxn modelId="{92FF8150-9DC3-4760-9A04-C5C8924CC139}" srcId="{01B1A36F-BD7B-4E49-8CE1-D7D5619D7E3C}" destId="{78B1C110-3275-447F-AF3A-9C17E34CD46E}" srcOrd="1" destOrd="0" parTransId="{95E22E16-4E37-42EE-8EF7-0F6B402789F2}" sibTransId="{AE109AB8-11ED-4C9B-82F0-89BCE4C466F9}"/>
    <dgm:cxn modelId="{BF7A6CC9-55EB-4152-B0CB-6062A487E17E}" type="presOf" srcId="{A4B8BB3B-EE5E-4689-BDDA-78C5B4FEAF53}" destId="{DFC6E4D4-BD37-489B-AAE4-8EFBBAF62154}" srcOrd="0" destOrd="0" presId="urn:microsoft.com/office/officeart/2005/8/layout/hList1"/>
    <dgm:cxn modelId="{FBFDA76C-8B00-43CB-9E4B-193A0F101D88}" srcId="{E8898CA9-2BF7-44C8-AFD8-53556052B54F}" destId="{01B1A36F-BD7B-4E49-8CE1-D7D5619D7E3C}" srcOrd="2" destOrd="0" parTransId="{C4C62DCF-6530-4962-B1DD-D382AAD17BA4}" sibTransId="{07C0457E-D117-4BC6-8977-8575B0B1EE75}"/>
    <dgm:cxn modelId="{F18B5B32-76BD-4B32-8BB3-D90A207F27C5}" srcId="{01B1A36F-BD7B-4E49-8CE1-D7D5619D7E3C}" destId="{4ABAD1A5-45AC-4174-AD19-58DE7019EF18}" srcOrd="0" destOrd="0" parTransId="{26735917-B193-46FB-94D9-4D18A51EF75A}" sibTransId="{C4C50506-2D94-4F9C-9781-176144E2AD45}"/>
    <dgm:cxn modelId="{F7412302-7747-41D9-AB95-5ADA39F98851}" srcId="{83A1E83C-7436-4789-A2D5-26F77A9EB8B8}" destId="{E769B7E2-4F10-4EC5-96B5-1AECF76E7FE6}" srcOrd="1" destOrd="0" parTransId="{596AD0D8-5CB5-4D79-9A3B-F972651C9FC3}" sibTransId="{59CBE4EA-E838-4E22-82C4-D1D42F9361D9}"/>
    <dgm:cxn modelId="{158C4BBD-245E-45C5-81C5-938F0744C0F0}" type="presOf" srcId="{203EF13C-E82A-4B69-BF17-4856D5A74BB7}" destId="{77483FCD-3F30-434A-B5AB-2C024F79A903}" srcOrd="0" destOrd="0" presId="urn:microsoft.com/office/officeart/2005/8/layout/hList1"/>
    <dgm:cxn modelId="{A1886EFE-1534-4AB8-96E3-E55AFB283F38}" type="presOf" srcId="{78B1C110-3275-447F-AF3A-9C17E34CD46E}" destId="{00AE1AEA-3162-4D30-98F5-30CAB9BB6029}" srcOrd="0" destOrd="1" presId="urn:microsoft.com/office/officeart/2005/8/layout/hList1"/>
    <dgm:cxn modelId="{13689A28-B8F7-416D-83E2-28578A30893F}" type="presOf" srcId="{4ABAD1A5-45AC-4174-AD19-58DE7019EF18}" destId="{00AE1AEA-3162-4D30-98F5-30CAB9BB6029}" srcOrd="0" destOrd="0" presId="urn:microsoft.com/office/officeart/2005/8/layout/hList1"/>
    <dgm:cxn modelId="{93BAA5E0-66BC-453D-B2E3-8C7632BA6235}" type="presOf" srcId="{7969A661-644E-49D5-A786-FB833FB2F915}" destId="{DFC6E4D4-BD37-489B-AAE4-8EFBBAF62154}" srcOrd="0" destOrd="1" presId="urn:microsoft.com/office/officeart/2005/8/layout/hList1"/>
    <dgm:cxn modelId="{41A98ABB-F2E4-4807-9EA7-BEC9D43F6ACD}" srcId="{203EF13C-E82A-4B69-BF17-4856D5A74BB7}" destId="{A4B8BB3B-EE5E-4689-BDDA-78C5B4FEAF53}" srcOrd="0" destOrd="0" parTransId="{9A0827BE-44B2-4E5F-8133-A3937007E72D}" sibTransId="{13E4D5EA-CD59-45A7-9FE7-1023B327D0CE}"/>
    <dgm:cxn modelId="{30D8E86E-456B-4179-A77B-D73825E617C4}" srcId="{E8898CA9-2BF7-44C8-AFD8-53556052B54F}" destId="{203EF13C-E82A-4B69-BF17-4856D5A74BB7}" srcOrd="0" destOrd="0" parTransId="{E75BA4E3-8C69-4BFD-B0C7-0166CFCA43CD}" sibTransId="{8E4B17F8-8F38-410A-AB7E-7F18AF309F97}"/>
    <dgm:cxn modelId="{B9DF421B-98DF-4D09-8E1C-C0A76102ECD1}" type="presOf" srcId="{7F31A6B0-5744-476D-9443-2D04DFE92056}" destId="{8BDD9DC7-A503-4BA2-A145-AC0F90B9D276}" srcOrd="0" destOrd="0" presId="urn:microsoft.com/office/officeart/2005/8/layout/hList1"/>
    <dgm:cxn modelId="{5B5F97C8-0D34-4AFD-9C6B-1A33265EA4E3}" type="presOf" srcId="{01B1A36F-BD7B-4E49-8CE1-D7D5619D7E3C}" destId="{C726B439-92D8-4235-8F22-EE2B19FB50E8}" srcOrd="0" destOrd="0" presId="urn:microsoft.com/office/officeart/2005/8/layout/hList1"/>
    <dgm:cxn modelId="{F7A15017-F4D7-41C8-818B-CFAC6E47D255}" type="presParOf" srcId="{9EC63D0A-9BFD-41E6-A8EE-70ACD3CF7B29}" destId="{7F8BCA05-4903-43E0-8CCC-F987E0046572}" srcOrd="0" destOrd="0" presId="urn:microsoft.com/office/officeart/2005/8/layout/hList1"/>
    <dgm:cxn modelId="{3675DDE0-5F63-43C6-AFC9-A3F2BD228A53}" type="presParOf" srcId="{7F8BCA05-4903-43E0-8CCC-F987E0046572}" destId="{77483FCD-3F30-434A-B5AB-2C024F79A903}" srcOrd="0" destOrd="0" presId="urn:microsoft.com/office/officeart/2005/8/layout/hList1"/>
    <dgm:cxn modelId="{5CB50B2E-8F9B-4972-AFF2-3E23C6957B6D}" type="presParOf" srcId="{7F8BCA05-4903-43E0-8CCC-F987E0046572}" destId="{DFC6E4D4-BD37-489B-AAE4-8EFBBAF62154}" srcOrd="1" destOrd="0" presId="urn:microsoft.com/office/officeart/2005/8/layout/hList1"/>
    <dgm:cxn modelId="{2F1CB7D5-6D4F-4D82-BBD0-8C48E73D4D0B}" type="presParOf" srcId="{9EC63D0A-9BFD-41E6-A8EE-70ACD3CF7B29}" destId="{030DADE0-3578-4A62-BA67-3E3AC60E7023}" srcOrd="1" destOrd="0" presId="urn:microsoft.com/office/officeart/2005/8/layout/hList1"/>
    <dgm:cxn modelId="{BCF41CFC-A4DE-4A99-B902-C36B29E45FEF}" type="presParOf" srcId="{9EC63D0A-9BFD-41E6-A8EE-70ACD3CF7B29}" destId="{D56011B1-61C6-444F-A744-2EFEE22B775B}" srcOrd="2" destOrd="0" presId="urn:microsoft.com/office/officeart/2005/8/layout/hList1"/>
    <dgm:cxn modelId="{DA781BB6-8AEC-4B82-BBA3-4F50ABF34A6D}" type="presParOf" srcId="{D56011B1-61C6-444F-A744-2EFEE22B775B}" destId="{D2E710B6-F39B-4103-AFCE-13392C92AE48}" srcOrd="0" destOrd="0" presId="urn:microsoft.com/office/officeart/2005/8/layout/hList1"/>
    <dgm:cxn modelId="{8FCAED46-95F0-4BB3-97C4-808545467AA4}" type="presParOf" srcId="{D56011B1-61C6-444F-A744-2EFEE22B775B}" destId="{8BDD9DC7-A503-4BA2-A145-AC0F90B9D276}" srcOrd="1" destOrd="0" presId="urn:microsoft.com/office/officeart/2005/8/layout/hList1"/>
    <dgm:cxn modelId="{7329A7D2-771E-44C0-AC66-9E8C96B1E366}" type="presParOf" srcId="{9EC63D0A-9BFD-41E6-A8EE-70ACD3CF7B29}" destId="{4D037E27-B5A6-4C77-8B92-71B7A48B7550}" srcOrd="3" destOrd="0" presId="urn:microsoft.com/office/officeart/2005/8/layout/hList1"/>
    <dgm:cxn modelId="{E190CECF-8208-4397-993C-C2354C988C70}" type="presParOf" srcId="{9EC63D0A-9BFD-41E6-A8EE-70ACD3CF7B29}" destId="{D200D581-1BB7-4363-BB19-17D3A2F25033}" srcOrd="4" destOrd="0" presId="urn:microsoft.com/office/officeart/2005/8/layout/hList1"/>
    <dgm:cxn modelId="{C6C097FB-C739-4D85-95A9-44F1B966CB94}" type="presParOf" srcId="{D200D581-1BB7-4363-BB19-17D3A2F25033}" destId="{C726B439-92D8-4235-8F22-EE2B19FB50E8}" srcOrd="0" destOrd="0" presId="urn:microsoft.com/office/officeart/2005/8/layout/hList1"/>
    <dgm:cxn modelId="{1088E531-E68D-4490-AC66-ACA6A8AC6F84}" type="presParOf" srcId="{D200D581-1BB7-4363-BB19-17D3A2F25033}" destId="{00AE1AEA-3162-4D30-98F5-30CAB9BB60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C25A41-6224-4AEE-BC45-6277232DFC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E00C4D-39ED-4711-86CD-2A1B4FEED8D7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altLang="zh-CN" b="1" dirty="0" smtClean="0"/>
            <a:t>B/S</a:t>
          </a:r>
          <a:r>
            <a:rPr lang="zh-CN" altLang="en-US" b="1" dirty="0" smtClean="0"/>
            <a:t>架构与</a:t>
          </a:r>
          <a:r>
            <a:rPr lang="en-US" altLang="zh-CN" b="1" dirty="0" smtClean="0"/>
            <a:t>C/S</a:t>
          </a:r>
          <a:r>
            <a:rPr lang="zh-CN" altLang="en-US" b="1" dirty="0" smtClean="0"/>
            <a:t>结构的区别</a:t>
          </a:r>
          <a:endParaRPr lang="zh-CN" dirty="0"/>
        </a:p>
      </dgm:t>
    </dgm:pt>
    <dgm:pt modelId="{1DC4FE4B-E62F-4476-9859-6391F12CF1EF}" type="parTrans" cxnId="{F22C6350-8572-4EDF-9EBC-B8270B70D03B}">
      <dgm:prSet/>
      <dgm:spPr/>
      <dgm:t>
        <a:bodyPr/>
        <a:lstStyle/>
        <a:p>
          <a:endParaRPr lang="zh-CN" altLang="en-US"/>
        </a:p>
      </dgm:t>
    </dgm:pt>
    <dgm:pt modelId="{18417D27-3BB3-40FA-B978-9F30B07C8646}" type="sibTrans" cxnId="{F22C6350-8572-4EDF-9EBC-B8270B70D03B}">
      <dgm:prSet/>
      <dgm:spPr/>
      <dgm:t>
        <a:bodyPr/>
        <a:lstStyle/>
        <a:p>
          <a:endParaRPr lang="zh-CN" altLang="en-US"/>
        </a:p>
      </dgm:t>
    </dgm:pt>
    <dgm:pt modelId="{0FB2E25D-5EB4-43F6-BEBD-62F168F5372C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altLang="zh-CN" b="1" dirty="0" smtClean="0"/>
            <a:t>Tomcat</a:t>
          </a:r>
          <a:r>
            <a:rPr lang="zh-CN" altLang="en-US" b="1" dirty="0" smtClean="0"/>
            <a:t>服务器的配置</a:t>
          </a:r>
          <a:endParaRPr lang="zh-CN" dirty="0"/>
        </a:p>
      </dgm:t>
    </dgm:pt>
    <dgm:pt modelId="{ACDF4DE6-F9B9-4F01-B781-4BBEBDAB5EE5}" type="parTrans" cxnId="{FF64B5F6-99C8-4C43-A8B4-093DB2512AED}">
      <dgm:prSet/>
      <dgm:spPr/>
      <dgm:t>
        <a:bodyPr/>
        <a:lstStyle/>
        <a:p>
          <a:endParaRPr lang="zh-CN" altLang="en-US"/>
        </a:p>
      </dgm:t>
    </dgm:pt>
    <dgm:pt modelId="{8C16D31A-CEBA-4854-9487-E12E24270037}" type="sibTrans" cxnId="{FF64B5F6-99C8-4C43-A8B4-093DB2512AED}">
      <dgm:prSet/>
      <dgm:spPr/>
      <dgm:t>
        <a:bodyPr/>
        <a:lstStyle/>
        <a:p>
          <a:endParaRPr lang="zh-CN" altLang="en-US"/>
        </a:p>
      </dgm:t>
    </dgm:pt>
    <dgm:pt modelId="{55C19C20-A3CB-4DD9-AEA6-A6FC8233F3A1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altLang="zh-CN" b="1" dirty="0" smtClean="0"/>
            <a:t>Web</a:t>
          </a:r>
          <a:r>
            <a:rPr lang="zh-CN" altLang="en-US" b="1" dirty="0" smtClean="0"/>
            <a:t>项目的目录结构</a:t>
          </a:r>
          <a:endParaRPr lang="zh-CN" dirty="0"/>
        </a:p>
      </dgm:t>
    </dgm:pt>
    <dgm:pt modelId="{DD4A374C-AACC-4AE7-8452-5AEE5C76848C}" type="parTrans" cxnId="{C647CDBD-FFC4-49C8-A734-F0CB17BCAEDA}">
      <dgm:prSet/>
      <dgm:spPr/>
      <dgm:t>
        <a:bodyPr/>
        <a:lstStyle/>
        <a:p>
          <a:endParaRPr lang="zh-CN" altLang="en-US"/>
        </a:p>
      </dgm:t>
    </dgm:pt>
    <dgm:pt modelId="{889A7C2A-2C1E-4D25-9129-62466480D71E}" type="sibTrans" cxnId="{C647CDBD-FFC4-49C8-A734-F0CB17BCAEDA}">
      <dgm:prSet/>
      <dgm:spPr/>
      <dgm:t>
        <a:bodyPr/>
        <a:lstStyle/>
        <a:p>
          <a:endParaRPr lang="zh-CN" altLang="en-US"/>
        </a:p>
      </dgm:t>
    </dgm:pt>
    <dgm:pt modelId="{3D5EAA5B-DD9B-44EF-B4C3-D6CF5D1221F7}">
      <dgm:prSet/>
      <dgm:spPr/>
      <dgm:t>
        <a:bodyPr/>
        <a:lstStyle/>
        <a:p>
          <a:pPr rtl="0"/>
          <a:endParaRPr lang="zh-CN" dirty="0"/>
        </a:p>
      </dgm:t>
    </dgm:pt>
    <dgm:pt modelId="{DD099735-BAE7-4975-AB44-B1E4A21B03D3}" type="parTrans" cxnId="{740DD993-5739-40E3-B550-AEAA7F2150C5}">
      <dgm:prSet/>
      <dgm:spPr/>
      <dgm:t>
        <a:bodyPr/>
        <a:lstStyle/>
        <a:p>
          <a:endParaRPr lang="zh-CN" altLang="en-US"/>
        </a:p>
      </dgm:t>
    </dgm:pt>
    <dgm:pt modelId="{1F886509-B871-4E23-A35D-533694D8AB07}" type="sibTrans" cxnId="{740DD993-5739-40E3-B550-AEAA7F2150C5}">
      <dgm:prSet/>
      <dgm:spPr/>
      <dgm:t>
        <a:bodyPr/>
        <a:lstStyle/>
        <a:p>
          <a:endParaRPr lang="zh-CN" altLang="en-US"/>
        </a:p>
      </dgm:t>
    </dgm:pt>
    <dgm:pt modelId="{BA6632CE-D057-499A-86FD-16AB118B4A1D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D230EFB7-BDAB-4BF9-AFB5-96ADEA292737}" type="parTrans" cxnId="{1B8205B2-036D-4057-95FC-4AEC6716AE63}">
      <dgm:prSet/>
      <dgm:spPr/>
      <dgm:t>
        <a:bodyPr/>
        <a:lstStyle/>
        <a:p>
          <a:endParaRPr lang="zh-CN" altLang="en-US"/>
        </a:p>
      </dgm:t>
    </dgm:pt>
    <dgm:pt modelId="{690FE188-3D02-48A0-88F3-0BC0BE5D236B}" type="sibTrans" cxnId="{1B8205B2-036D-4057-95FC-4AEC6716AE63}">
      <dgm:prSet/>
      <dgm:spPr/>
      <dgm:t>
        <a:bodyPr/>
        <a:lstStyle/>
        <a:p>
          <a:endParaRPr lang="zh-CN" altLang="en-US"/>
        </a:p>
      </dgm:t>
    </dgm:pt>
    <dgm:pt modelId="{2C28D0ED-A96D-4356-98B7-2D61905FD4C8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E27A80BE-F435-4EFB-B3D6-0F7A63D63464}" type="parTrans" cxnId="{AE8680B7-A375-4E7B-9FE6-A0E53725405E}">
      <dgm:prSet/>
      <dgm:spPr/>
      <dgm:t>
        <a:bodyPr/>
        <a:lstStyle/>
        <a:p>
          <a:endParaRPr lang="zh-CN" altLang="en-US"/>
        </a:p>
      </dgm:t>
    </dgm:pt>
    <dgm:pt modelId="{3AC50A89-5E8B-40B5-8973-4815A03643FF}" type="sibTrans" cxnId="{AE8680B7-A375-4E7B-9FE6-A0E53725405E}">
      <dgm:prSet/>
      <dgm:spPr/>
      <dgm:t>
        <a:bodyPr/>
        <a:lstStyle/>
        <a:p>
          <a:endParaRPr lang="zh-CN" altLang="en-US"/>
        </a:p>
      </dgm:t>
    </dgm:pt>
    <dgm:pt modelId="{1D64C3A1-0549-4CBA-8402-E1E1A7292DC6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0FE852CD-BD9E-46A9-83F1-C191E11DA333}" type="parTrans" cxnId="{E2F4E75E-B71C-4CE3-B751-6CDEDBD94D2D}">
      <dgm:prSet/>
      <dgm:spPr/>
      <dgm:t>
        <a:bodyPr/>
        <a:lstStyle/>
        <a:p>
          <a:endParaRPr lang="zh-CN" altLang="en-US"/>
        </a:p>
      </dgm:t>
    </dgm:pt>
    <dgm:pt modelId="{06591788-E3D4-46D4-9228-640A1A6FE2A9}" type="sibTrans" cxnId="{E2F4E75E-B71C-4CE3-B751-6CDEDBD94D2D}">
      <dgm:prSet/>
      <dgm:spPr/>
      <dgm:t>
        <a:bodyPr/>
        <a:lstStyle/>
        <a:p>
          <a:endParaRPr lang="zh-CN" altLang="en-US"/>
        </a:p>
      </dgm:t>
    </dgm:pt>
    <dgm:pt modelId="{B798DC58-9BDC-4CCF-AA86-D46CBCE1A15E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A851200D-FA72-489B-8356-1C9A84B18C80}" type="parTrans" cxnId="{E1265998-9353-420C-A0ED-F0102ACA6D71}">
      <dgm:prSet/>
      <dgm:spPr/>
      <dgm:t>
        <a:bodyPr/>
        <a:lstStyle/>
        <a:p>
          <a:endParaRPr lang="zh-CN" altLang="en-US"/>
        </a:p>
      </dgm:t>
    </dgm:pt>
    <dgm:pt modelId="{4E027784-C409-4222-896F-1A8C3453775F}" type="sibTrans" cxnId="{E1265998-9353-420C-A0ED-F0102ACA6D71}">
      <dgm:prSet/>
      <dgm:spPr/>
      <dgm:t>
        <a:bodyPr/>
        <a:lstStyle/>
        <a:p>
          <a:endParaRPr lang="zh-CN" altLang="en-US"/>
        </a:p>
      </dgm:t>
    </dgm:pt>
    <dgm:pt modelId="{776663A2-509E-405C-A21B-E6F4740B9603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5002105D-D12D-43C8-8786-36B3F28BD712}" type="parTrans" cxnId="{143C0355-0BA8-4F14-A3F7-4B6239E790F3}">
      <dgm:prSet/>
      <dgm:spPr/>
      <dgm:t>
        <a:bodyPr/>
        <a:lstStyle/>
        <a:p>
          <a:endParaRPr lang="zh-CN" altLang="en-US"/>
        </a:p>
      </dgm:t>
    </dgm:pt>
    <dgm:pt modelId="{07E1B988-EDE9-47DF-B47B-DB58FF894D35}" type="sibTrans" cxnId="{143C0355-0BA8-4F14-A3F7-4B6239E790F3}">
      <dgm:prSet/>
      <dgm:spPr/>
      <dgm:t>
        <a:bodyPr/>
        <a:lstStyle/>
        <a:p>
          <a:endParaRPr lang="zh-CN" altLang="en-US"/>
        </a:p>
      </dgm:t>
    </dgm:pt>
    <dgm:pt modelId="{BBF966DE-713F-4221-890A-469B084B81E5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3CB6B83F-5A32-4381-948C-AC8A43650DC6}" type="parTrans" cxnId="{9DAA2F0E-C180-4345-82DA-CAFFF2ABEF17}">
      <dgm:prSet/>
      <dgm:spPr/>
      <dgm:t>
        <a:bodyPr/>
        <a:lstStyle/>
        <a:p>
          <a:endParaRPr lang="zh-CN" altLang="en-US"/>
        </a:p>
      </dgm:t>
    </dgm:pt>
    <dgm:pt modelId="{CEBBDA87-35A4-46E4-B0D5-B761ADC9E45E}" type="sibTrans" cxnId="{9DAA2F0E-C180-4345-82DA-CAFFF2ABEF17}">
      <dgm:prSet/>
      <dgm:spPr/>
      <dgm:t>
        <a:bodyPr/>
        <a:lstStyle/>
        <a:p>
          <a:endParaRPr lang="zh-CN" altLang="en-US"/>
        </a:p>
      </dgm:t>
    </dgm:pt>
    <dgm:pt modelId="{D18EC15C-B623-450D-83E0-22521AF52061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altLang="zh-CN" b="1" dirty="0" smtClean="0"/>
            <a:t>URL</a:t>
          </a:r>
          <a:r>
            <a:rPr lang="zh-CN" altLang="en-US" b="1" dirty="0" smtClean="0"/>
            <a:t>的组成结构</a:t>
          </a:r>
          <a:endParaRPr lang="zh-CN" dirty="0"/>
        </a:p>
      </dgm:t>
    </dgm:pt>
    <dgm:pt modelId="{3E5FDCA7-1EC5-41CD-A61A-4561B7B3555D}" type="sibTrans" cxnId="{0F769AFD-6AC9-4EED-B8AA-48516A281314}">
      <dgm:prSet/>
      <dgm:spPr/>
      <dgm:t>
        <a:bodyPr/>
        <a:lstStyle/>
        <a:p>
          <a:endParaRPr lang="zh-CN" altLang="en-US"/>
        </a:p>
      </dgm:t>
    </dgm:pt>
    <dgm:pt modelId="{C95A7441-663F-4041-B641-A6AE27A50EDD}" type="parTrans" cxnId="{0F769AFD-6AC9-4EED-B8AA-48516A281314}">
      <dgm:prSet/>
      <dgm:spPr/>
      <dgm:t>
        <a:bodyPr/>
        <a:lstStyle/>
        <a:p>
          <a:endParaRPr lang="zh-CN" altLang="en-US"/>
        </a:p>
      </dgm:t>
    </dgm:pt>
    <dgm:pt modelId="{D6FF54FE-0C54-43E0-A5DF-4F39F258E1A2}" type="pres">
      <dgm:prSet presAssocID="{1FC25A41-6224-4AEE-BC45-6277232DFC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AB297F-395F-4544-90A2-E599B40DDE0A}" type="pres">
      <dgm:prSet presAssocID="{D3E00C4D-39ED-4711-86CD-2A1B4FEED8D7}" presName="parentText" presStyleLbl="node1" presStyleIdx="0" presStyleCnt="4" custLinFactNeighborX="-5586" custLinFactNeighborY="-14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893444-2962-43CE-91E3-C06A196904A4}" type="pres">
      <dgm:prSet presAssocID="{D3E00C4D-39ED-4711-86CD-2A1B4FEED8D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C3D49-52F9-4C64-BE32-5D3DD0FC2E5E}" type="pres">
      <dgm:prSet presAssocID="{D18EC15C-B623-450D-83E0-22521AF5206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8FC1D1-AA7E-4128-9969-EC1837BE3A12}" type="pres">
      <dgm:prSet presAssocID="{D18EC15C-B623-450D-83E0-22521AF5206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539ED-76CE-4187-B253-C4D6A8B082FF}" type="pres">
      <dgm:prSet presAssocID="{0FB2E25D-5EB4-43F6-BEBD-62F168F5372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7144B8-C085-4D73-B14A-AE979B397B04}" type="pres">
      <dgm:prSet presAssocID="{0FB2E25D-5EB4-43F6-BEBD-62F168F5372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3EB57C-3EFD-4EB7-813B-A1644E67A149}" type="pres">
      <dgm:prSet presAssocID="{55C19C20-A3CB-4DD9-AEA6-A6FC8233F3A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8AFFF7-4A48-40B2-897F-5378A82D94DA}" type="presOf" srcId="{1D64C3A1-0549-4CBA-8402-E1E1A7292DC6}" destId="{EB8FC1D1-AA7E-4128-9969-EC1837BE3A12}" srcOrd="0" destOrd="1" presId="urn:microsoft.com/office/officeart/2005/8/layout/vList2"/>
    <dgm:cxn modelId="{A862DA34-02DF-4807-AEF4-F658D5967CF7}" type="presOf" srcId="{B798DC58-9BDC-4CCF-AA86-D46CBCE1A15E}" destId="{E57144B8-C085-4D73-B14A-AE979B397B04}" srcOrd="0" destOrd="2" presId="urn:microsoft.com/office/officeart/2005/8/layout/vList2"/>
    <dgm:cxn modelId="{C647CDBD-FFC4-49C8-A734-F0CB17BCAEDA}" srcId="{1FC25A41-6224-4AEE-BC45-6277232DFC16}" destId="{55C19C20-A3CB-4DD9-AEA6-A6FC8233F3A1}" srcOrd="3" destOrd="0" parTransId="{DD4A374C-AACC-4AE7-8452-5AEE5C76848C}" sibTransId="{889A7C2A-2C1E-4D25-9129-62466480D71E}"/>
    <dgm:cxn modelId="{EB4AA3D2-79BB-4C3D-BEB1-ED14CE9951C1}" type="presOf" srcId="{2C28D0ED-A96D-4356-98B7-2D61905FD4C8}" destId="{EB8FC1D1-AA7E-4128-9969-EC1837BE3A12}" srcOrd="0" destOrd="0" presId="urn:microsoft.com/office/officeart/2005/8/layout/vList2"/>
    <dgm:cxn modelId="{1B8205B2-036D-4057-95FC-4AEC6716AE63}" srcId="{D18EC15C-B623-450D-83E0-22521AF52061}" destId="{BA6632CE-D057-499A-86FD-16AB118B4A1D}" srcOrd="2" destOrd="0" parTransId="{D230EFB7-BDAB-4BF9-AFB5-96ADEA292737}" sibTransId="{690FE188-3D02-48A0-88F3-0BC0BE5D236B}"/>
    <dgm:cxn modelId="{E1E7C979-CDCC-4AE4-859A-AB5355A80816}" type="presOf" srcId="{3D5EAA5B-DD9B-44EF-B4C3-D6CF5D1221F7}" destId="{D4893444-2962-43CE-91E3-C06A196904A4}" srcOrd="0" destOrd="0" presId="urn:microsoft.com/office/officeart/2005/8/layout/vList2"/>
    <dgm:cxn modelId="{64287503-080D-4B14-BF1A-BED690C46F90}" type="presOf" srcId="{55C19C20-A3CB-4DD9-AEA6-A6FC8233F3A1}" destId="{263EB57C-3EFD-4EB7-813B-A1644E67A149}" srcOrd="0" destOrd="0" presId="urn:microsoft.com/office/officeart/2005/8/layout/vList2"/>
    <dgm:cxn modelId="{2CE3FB88-7AEE-4497-BE05-FCAA18D07297}" type="presOf" srcId="{BBF966DE-713F-4221-890A-469B084B81E5}" destId="{E57144B8-C085-4D73-B14A-AE979B397B04}" srcOrd="0" destOrd="1" presId="urn:microsoft.com/office/officeart/2005/8/layout/vList2"/>
    <dgm:cxn modelId="{0F769AFD-6AC9-4EED-B8AA-48516A281314}" srcId="{1FC25A41-6224-4AEE-BC45-6277232DFC16}" destId="{D18EC15C-B623-450D-83E0-22521AF52061}" srcOrd="1" destOrd="0" parTransId="{C95A7441-663F-4041-B641-A6AE27A50EDD}" sibTransId="{3E5FDCA7-1EC5-41CD-A61A-4561B7B3555D}"/>
    <dgm:cxn modelId="{AE8680B7-A375-4E7B-9FE6-A0E53725405E}" srcId="{D18EC15C-B623-450D-83E0-22521AF52061}" destId="{2C28D0ED-A96D-4356-98B7-2D61905FD4C8}" srcOrd="0" destOrd="0" parTransId="{E27A80BE-F435-4EFB-B3D6-0F7A63D63464}" sibTransId="{3AC50A89-5E8B-40B5-8973-4815A03643FF}"/>
    <dgm:cxn modelId="{D2D03CB9-18B9-4505-A4D5-FE16C419B784}" type="presOf" srcId="{D3E00C4D-39ED-4711-86CD-2A1B4FEED8D7}" destId="{39AB297F-395F-4544-90A2-E599B40DDE0A}" srcOrd="0" destOrd="0" presId="urn:microsoft.com/office/officeart/2005/8/layout/vList2"/>
    <dgm:cxn modelId="{2FCB0AE5-5D43-4EE4-B447-076F50C90D27}" type="presOf" srcId="{BA6632CE-D057-499A-86FD-16AB118B4A1D}" destId="{EB8FC1D1-AA7E-4128-9969-EC1837BE3A12}" srcOrd="0" destOrd="2" presId="urn:microsoft.com/office/officeart/2005/8/layout/vList2"/>
    <dgm:cxn modelId="{740DD993-5739-40E3-B550-AEAA7F2150C5}" srcId="{D3E00C4D-39ED-4711-86CD-2A1B4FEED8D7}" destId="{3D5EAA5B-DD9B-44EF-B4C3-D6CF5D1221F7}" srcOrd="0" destOrd="0" parTransId="{DD099735-BAE7-4975-AB44-B1E4A21B03D3}" sibTransId="{1F886509-B871-4E23-A35D-533694D8AB07}"/>
    <dgm:cxn modelId="{A696AE3B-452F-46C1-9722-7AD1A7C3277C}" type="presOf" srcId="{0FB2E25D-5EB4-43F6-BEBD-62F168F5372C}" destId="{455539ED-76CE-4187-B253-C4D6A8B082FF}" srcOrd="0" destOrd="0" presId="urn:microsoft.com/office/officeart/2005/8/layout/vList2"/>
    <dgm:cxn modelId="{FF64B5F6-99C8-4C43-A8B4-093DB2512AED}" srcId="{1FC25A41-6224-4AEE-BC45-6277232DFC16}" destId="{0FB2E25D-5EB4-43F6-BEBD-62F168F5372C}" srcOrd="2" destOrd="0" parTransId="{ACDF4DE6-F9B9-4F01-B781-4BBEBDAB5EE5}" sibTransId="{8C16D31A-CEBA-4854-9487-E12E24270037}"/>
    <dgm:cxn modelId="{0FA4D59F-13A1-4589-9985-844BBFAD0A64}" type="presOf" srcId="{D18EC15C-B623-450D-83E0-22521AF52061}" destId="{D68C3D49-52F9-4C64-BE32-5D3DD0FC2E5E}" srcOrd="0" destOrd="0" presId="urn:microsoft.com/office/officeart/2005/8/layout/vList2"/>
    <dgm:cxn modelId="{9DAA2F0E-C180-4345-82DA-CAFFF2ABEF17}" srcId="{0FB2E25D-5EB4-43F6-BEBD-62F168F5372C}" destId="{BBF966DE-713F-4221-890A-469B084B81E5}" srcOrd="1" destOrd="0" parTransId="{3CB6B83F-5A32-4381-948C-AC8A43650DC6}" sibTransId="{CEBBDA87-35A4-46E4-B0D5-B761ADC9E45E}"/>
    <dgm:cxn modelId="{E3CBFD8B-F1AF-489A-9681-A25BC9608DF0}" type="presOf" srcId="{776663A2-509E-405C-A21B-E6F4740B9603}" destId="{E57144B8-C085-4D73-B14A-AE979B397B04}" srcOrd="0" destOrd="0" presId="urn:microsoft.com/office/officeart/2005/8/layout/vList2"/>
    <dgm:cxn modelId="{F22C6350-8572-4EDF-9EBC-B8270B70D03B}" srcId="{1FC25A41-6224-4AEE-BC45-6277232DFC16}" destId="{D3E00C4D-39ED-4711-86CD-2A1B4FEED8D7}" srcOrd="0" destOrd="0" parTransId="{1DC4FE4B-E62F-4476-9859-6391F12CF1EF}" sibTransId="{18417D27-3BB3-40FA-B978-9F30B07C8646}"/>
    <dgm:cxn modelId="{E1265998-9353-420C-A0ED-F0102ACA6D71}" srcId="{0FB2E25D-5EB4-43F6-BEBD-62F168F5372C}" destId="{B798DC58-9BDC-4CCF-AA86-D46CBCE1A15E}" srcOrd="2" destOrd="0" parTransId="{A851200D-FA72-489B-8356-1C9A84B18C80}" sibTransId="{4E027784-C409-4222-896F-1A8C3453775F}"/>
    <dgm:cxn modelId="{767FEF74-0FF6-4F94-AC2C-F903F49DEFE2}" type="presOf" srcId="{1FC25A41-6224-4AEE-BC45-6277232DFC16}" destId="{D6FF54FE-0C54-43E0-A5DF-4F39F258E1A2}" srcOrd="0" destOrd="0" presId="urn:microsoft.com/office/officeart/2005/8/layout/vList2"/>
    <dgm:cxn modelId="{E2F4E75E-B71C-4CE3-B751-6CDEDBD94D2D}" srcId="{D18EC15C-B623-450D-83E0-22521AF52061}" destId="{1D64C3A1-0549-4CBA-8402-E1E1A7292DC6}" srcOrd="1" destOrd="0" parTransId="{0FE852CD-BD9E-46A9-83F1-C191E11DA333}" sibTransId="{06591788-E3D4-46D4-9228-640A1A6FE2A9}"/>
    <dgm:cxn modelId="{143C0355-0BA8-4F14-A3F7-4B6239E790F3}" srcId="{0FB2E25D-5EB4-43F6-BEBD-62F168F5372C}" destId="{776663A2-509E-405C-A21B-E6F4740B9603}" srcOrd="0" destOrd="0" parTransId="{5002105D-D12D-43C8-8786-36B3F28BD712}" sibTransId="{07E1B988-EDE9-47DF-B47B-DB58FF894D35}"/>
    <dgm:cxn modelId="{E3C990F1-0CB7-45DE-9478-96E6EF2B6759}" type="presParOf" srcId="{D6FF54FE-0C54-43E0-A5DF-4F39F258E1A2}" destId="{39AB297F-395F-4544-90A2-E599B40DDE0A}" srcOrd="0" destOrd="0" presId="urn:microsoft.com/office/officeart/2005/8/layout/vList2"/>
    <dgm:cxn modelId="{65246241-2E4F-46AD-8B32-9A6E7DA4557C}" type="presParOf" srcId="{D6FF54FE-0C54-43E0-A5DF-4F39F258E1A2}" destId="{D4893444-2962-43CE-91E3-C06A196904A4}" srcOrd="1" destOrd="0" presId="urn:microsoft.com/office/officeart/2005/8/layout/vList2"/>
    <dgm:cxn modelId="{59C204B4-9D04-420E-9FF0-25F002FA59E7}" type="presParOf" srcId="{D6FF54FE-0C54-43E0-A5DF-4F39F258E1A2}" destId="{D68C3D49-52F9-4C64-BE32-5D3DD0FC2E5E}" srcOrd="2" destOrd="0" presId="urn:microsoft.com/office/officeart/2005/8/layout/vList2"/>
    <dgm:cxn modelId="{E5E69737-FF63-4EED-95A8-EC4EF12628CB}" type="presParOf" srcId="{D6FF54FE-0C54-43E0-A5DF-4F39F258E1A2}" destId="{EB8FC1D1-AA7E-4128-9969-EC1837BE3A12}" srcOrd="3" destOrd="0" presId="urn:microsoft.com/office/officeart/2005/8/layout/vList2"/>
    <dgm:cxn modelId="{72C4BA42-846E-4721-88FC-723B5B143A65}" type="presParOf" srcId="{D6FF54FE-0C54-43E0-A5DF-4F39F258E1A2}" destId="{455539ED-76CE-4187-B253-C4D6A8B082FF}" srcOrd="4" destOrd="0" presId="urn:microsoft.com/office/officeart/2005/8/layout/vList2"/>
    <dgm:cxn modelId="{4244E35D-E2C1-4C6F-ABB6-CAD93D0B9D33}" type="presParOf" srcId="{D6FF54FE-0C54-43E0-A5DF-4F39F258E1A2}" destId="{E57144B8-C085-4D73-B14A-AE979B397B04}" srcOrd="5" destOrd="0" presId="urn:microsoft.com/office/officeart/2005/8/layout/vList2"/>
    <dgm:cxn modelId="{2AD0E73C-3E50-4539-AA9D-442B38110D3D}" type="presParOf" srcId="{D6FF54FE-0C54-43E0-A5DF-4F39F258E1A2}" destId="{263EB57C-3EFD-4EB7-813B-A1644E67A1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C25A41-6224-4AEE-BC45-6277232DFC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E00C4D-39ED-4711-86CD-2A1B4FEED8D7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altLang="zh-CN" b="1" dirty="0" smtClean="0"/>
            <a:t>JSP</a:t>
          </a:r>
          <a:r>
            <a:rPr lang="zh-CN" altLang="zh-CN" b="1" dirty="0" smtClean="0"/>
            <a:t>技术基础知识</a:t>
          </a:r>
          <a:endParaRPr lang="zh-CN" dirty="0"/>
        </a:p>
      </dgm:t>
    </dgm:pt>
    <dgm:pt modelId="{1DC4FE4B-E62F-4476-9859-6391F12CF1EF}" type="parTrans" cxnId="{F22C6350-8572-4EDF-9EBC-B8270B70D03B}">
      <dgm:prSet/>
      <dgm:spPr/>
      <dgm:t>
        <a:bodyPr/>
        <a:lstStyle/>
        <a:p>
          <a:endParaRPr lang="zh-CN" altLang="en-US"/>
        </a:p>
      </dgm:t>
    </dgm:pt>
    <dgm:pt modelId="{18417D27-3BB3-40FA-B978-9F30B07C8646}" type="sibTrans" cxnId="{F22C6350-8572-4EDF-9EBC-B8270B70D03B}">
      <dgm:prSet/>
      <dgm:spPr/>
      <dgm:t>
        <a:bodyPr/>
        <a:lstStyle/>
        <a:p>
          <a:endParaRPr lang="zh-CN" altLang="en-US"/>
        </a:p>
      </dgm:t>
    </dgm:pt>
    <dgm:pt modelId="{0FB2E25D-5EB4-43F6-BEBD-62F168F5372C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zh-CN" altLang="zh-CN" b="1" dirty="0" smtClean="0"/>
            <a:t>指令元素</a:t>
          </a:r>
          <a:endParaRPr lang="zh-CN" dirty="0"/>
        </a:p>
      </dgm:t>
    </dgm:pt>
    <dgm:pt modelId="{ACDF4DE6-F9B9-4F01-B781-4BBEBDAB5EE5}" type="parTrans" cxnId="{FF64B5F6-99C8-4C43-A8B4-093DB2512AED}">
      <dgm:prSet/>
      <dgm:spPr/>
      <dgm:t>
        <a:bodyPr/>
        <a:lstStyle/>
        <a:p>
          <a:endParaRPr lang="zh-CN" altLang="en-US"/>
        </a:p>
      </dgm:t>
    </dgm:pt>
    <dgm:pt modelId="{8C16D31A-CEBA-4854-9487-E12E24270037}" type="sibTrans" cxnId="{FF64B5F6-99C8-4C43-A8B4-093DB2512AED}">
      <dgm:prSet/>
      <dgm:spPr/>
      <dgm:t>
        <a:bodyPr/>
        <a:lstStyle/>
        <a:p>
          <a:endParaRPr lang="zh-CN" altLang="en-US"/>
        </a:p>
      </dgm:t>
    </dgm:pt>
    <dgm:pt modelId="{55C19C20-A3CB-4DD9-AEA6-A6FC8233F3A1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zh-CN" altLang="zh-CN" b="1" dirty="0" smtClean="0"/>
            <a:t>注释</a:t>
          </a:r>
          <a:endParaRPr lang="zh-CN" dirty="0"/>
        </a:p>
      </dgm:t>
    </dgm:pt>
    <dgm:pt modelId="{DD4A374C-AACC-4AE7-8452-5AEE5C76848C}" type="parTrans" cxnId="{C647CDBD-FFC4-49C8-A734-F0CB17BCAEDA}">
      <dgm:prSet/>
      <dgm:spPr/>
      <dgm:t>
        <a:bodyPr/>
        <a:lstStyle/>
        <a:p>
          <a:endParaRPr lang="zh-CN" altLang="en-US"/>
        </a:p>
      </dgm:t>
    </dgm:pt>
    <dgm:pt modelId="{889A7C2A-2C1E-4D25-9129-62466480D71E}" type="sibTrans" cxnId="{C647CDBD-FFC4-49C8-A734-F0CB17BCAEDA}">
      <dgm:prSet/>
      <dgm:spPr/>
      <dgm:t>
        <a:bodyPr/>
        <a:lstStyle/>
        <a:p>
          <a:endParaRPr lang="zh-CN" altLang="en-US"/>
        </a:p>
      </dgm:t>
    </dgm:pt>
    <dgm:pt modelId="{3D5EAA5B-DD9B-44EF-B4C3-D6CF5D1221F7}">
      <dgm:prSet/>
      <dgm:spPr/>
      <dgm:t>
        <a:bodyPr/>
        <a:lstStyle/>
        <a:p>
          <a:pPr rtl="0"/>
          <a:endParaRPr lang="zh-CN" dirty="0"/>
        </a:p>
      </dgm:t>
    </dgm:pt>
    <dgm:pt modelId="{DD099735-BAE7-4975-AB44-B1E4A21B03D3}" type="parTrans" cxnId="{740DD993-5739-40E3-B550-AEAA7F2150C5}">
      <dgm:prSet/>
      <dgm:spPr/>
      <dgm:t>
        <a:bodyPr/>
        <a:lstStyle/>
        <a:p>
          <a:endParaRPr lang="zh-CN" altLang="en-US"/>
        </a:p>
      </dgm:t>
    </dgm:pt>
    <dgm:pt modelId="{1F886509-B871-4E23-A35D-533694D8AB07}" type="sibTrans" cxnId="{740DD993-5739-40E3-B550-AEAA7F2150C5}">
      <dgm:prSet/>
      <dgm:spPr/>
      <dgm:t>
        <a:bodyPr/>
        <a:lstStyle/>
        <a:p>
          <a:endParaRPr lang="zh-CN" altLang="en-US"/>
        </a:p>
      </dgm:t>
    </dgm:pt>
    <dgm:pt modelId="{2C28D0ED-A96D-4356-98B7-2D61905FD4C8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E27A80BE-F435-4EFB-B3D6-0F7A63D63464}" type="parTrans" cxnId="{AE8680B7-A375-4E7B-9FE6-A0E53725405E}">
      <dgm:prSet/>
      <dgm:spPr/>
      <dgm:t>
        <a:bodyPr/>
        <a:lstStyle/>
        <a:p>
          <a:endParaRPr lang="zh-CN" altLang="en-US"/>
        </a:p>
      </dgm:t>
    </dgm:pt>
    <dgm:pt modelId="{3AC50A89-5E8B-40B5-8973-4815A03643FF}" type="sibTrans" cxnId="{AE8680B7-A375-4E7B-9FE6-A0E53725405E}">
      <dgm:prSet/>
      <dgm:spPr/>
      <dgm:t>
        <a:bodyPr/>
        <a:lstStyle/>
        <a:p>
          <a:endParaRPr lang="zh-CN" altLang="en-US"/>
        </a:p>
      </dgm:t>
    </dgm:pt>
    <dgm:pt modelId="{1D64C3A1-0549-4CBA-8402-E1E1A7292DC6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0FE852CD-BD9E-46A9-83F1-C191E11DA333}" type="parTrans" cxnId="{E2F4E75E-B71C-4CE3-B751-6CDEDBD94D2D}">
      <dgm:prSet/>
      <dgm:spPr/>
      <dgm:t>
        <a:bodyPr/>
        <a:lstStyle/>
        <a:p>
          <a:endParaRPr lang="zh-CN" altLang="en-US"/>
        </a:p>
      </dgm:t>
    </dgm:pt>
    <dgm:pt modelId="{06591788-E3D4-46D4-9228-640A1A6FE2A9}" type="sibTrans" cxnId="{E2F4E75E-B71C-4CE3-B751-6CDEDBD94D2D}">
      <dgm:prSet/>
      <dgm:spPr/>
      <dgm:t>
        <a:bodyPr/>
        <a:lstStyle/>
        <a:p>
          <a:endParaRPr lang="zh-CN" altLang="en-US"/>
        </a:p>
      </dgm:t>
    </dgm:pt>
    <dgm:pt modelId="{776663A2-509E-405C-A21B-E6F4740B9603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5002105D-D12D-43C8-8786-36B3F28BD712}" type="parTrans" cxnId="{143C0355-0BA8-4F14-A3F7-4B6239E790F3}">
      <dgm:prSet/>
      <dgm:spPr/>
      <dgm:t>
        <a:bodyPr/>
        <a:lstStyle/>
        <a:p>
          <a:endParaRPr lang="zh-CN" altLang="en-US"/>
        </a:p>
      </dgm:t>
    </dgm:pt>
    <dgm:pt modelId="{07E1B988-EDE9-47DF-B47B-DB58FF894D35}" type="sibTrans" cxnId="{143C0355-0BA8-4F14-A3F7-4B6239E790F3}">
      <dgm:prSet/>
      <dgm:spPr/>
      <dgm:t>
        <a:bodyPr/>
        <a:lstStyle/>
        <a:p>
          <a:endParaRPr lang="zh-CN" altLang="en-US"/>
        </a:p>
      </dgm:t>
    </dgm:pt>
    <dgm:pt modelId="{D18EC15C-B623-450D-83E0-22521AF52061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zh-CN" altLang="zh-CN" b="1" dirty="0" smtClean="0"/>
            <a:t>脚本元素</a:t>
          </a:r>
          <a:endParaRPr lang="zh-CN" dirty="0"/>
        </a:p>
      </dgm:t>
    </dgm:pt>
    <dgm:pt modelId="{3E5FDCA7-1EC5-41CD-A61A-4561B7B3555D}" type="sibTrans" cxnId="{0F769AFD-6AC9-4EED-B8AA-48516A281314}">
      <dgm:prSet/>
      <dgm:spPr/>
      <dgm:t>
        <a:bodyPr/>
        <a:lstStyle/>
        <a:p>
          <a:endParaRPr lang="zh-CN" altLang="en-US"/>
        </a:p>
      </dgm:t>
    </dgm:pt>
    <dgm:pt modelId="{C95A7441-663F-4041-B641-A6AE27A50EDD}" type="parTrans" cxnId="{0F769AFD-6AC9-4EED-B8AA-48516A281314}">
      <dgm:prSet/>
      <dgm:spPr/>
      <dgm:t>
        <a:bodyPr/>
        <a:lstStyle/>
        <a:p>
          <a:endParaRPr lang="zh-CN" altLang="en-US"/>
        </a:p>
      </dgm:t>
    </dgm:pt>
    <dgm:pt modelId="{22B54DF2-8226-4D14-BEA2-E579053D34F9}">
      <dgm:prSet/>
      <dgm:spPr/>
      <dgm:t>
        <a:bodyPr/>
        <a:lstStyle/>
        <a:p>
          <a:pPr rtl="0"/>
          <a:endParaRPr lang="zh-CN" dirty="0"/>
        </a:p>
      </dgm:t>
    </dgm:pt>
    <dgm:pt modelId="{19B09B7A-63E1-408A-B618-5993B087F309}" type="sibTrans" cxnId="{E5E0B8B0-D4B3-4D84-A079-F2DBFE3B023E}">
      <dgm:prSet/>
      <dgm:spPr/>
      <dgm:t>
        <a:bodyPr/>
        <a:lstStyle/>
        <a:p>
          <a:endParaRPr lang="zh-CN" altLang="en-US"/>
        </a:p>
      </dgm:t>
    </dgm:pt>
    <dgm:pt modelId="{6B1D92E1-AE57-4E7C-8CC7-71FC07CBC01E}" type="parTrans" cxnId="{E5E0B8B0-D4B3-4D84-A079-F2DBFE3B023E}">
      <dgm:prSet/>
      <dgm:spPr/>
      <dgm:t>
        <a:bodyPr/>
        <a:lstStyle/>
        <a:p>
          <a:endParaRPr lang="zh-CN" altLang="en-US"/>
        </a:p>
      </dgm:t>
    </dgm:pt>
    <dgm:pt modelId="{8AD0A2B6-7F06-4E30-B963-F836F6539563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7FDA443E-F008-4A46-BB30-D2916A60BE71}" type="parTrans" cxnId="{1576E5B1-E61E-49A1-97BD-E36FB9DFC7C6}">
      <dgm:prSet/>
      <dgm:spPr/>
    </dgm:pt>
    <dgm:pt modelId="{C2087508-AE1A-4CB6-BF15-9BBD4DF6E375}" type="sibTrans" cxnId="{1576E5B1-E61E-49A1-97BD-E36FB9DFC7C6}">
      <dgm:prSet/>
      <dgm:spPr/>
    </dgm:pt>
    <dgm:pt modelId="{D6FF54FE-0C54-43E0-A5DF-4F39F258E1A2}" type="pres">
      <dgm:prSet presAssocID="{1FC25A41-6224-4AEE-BC45-6277232DFC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AB297F-395F-4544-90A2-E599B40DDE0A}" type="pres">
      <dgm:prSet presAssocID="{D3E00C4D-39ED-4711-86CD-2A1B4FEED8D7}" presName="parentText" presStyleLbl="node1" presStyleIdx="0" presStyleCnt="4" custLinFactNeighborX="-5586" custLinFactNeighborY="-14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893444-2962-43CE-91E3-C06A196904A4}" type="pres">
      <dgm:prSet presAssocID="{D3E00C4D-39ED-4711-86CD-2A1B4FEED8D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C3D49-52F9-4C64-BE32-5D3DD0FC2E5E}" type="pres">
      <dgm:prSet presAssocID="{D18EC15C-B623-450D-83E0-22521AF5206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8FC1D1-AA7E-4128-9969-EC1837BE3A12}" type="pres">
      <dgm:prSet presAssocID="{D18EC15C-B623-450D-83E0-22521AF5206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539ED-76CE-4187-B253-C4D6A8B082FF}" type="pres">
      <dgm:prSet presAssocID="{0FB2E25D-5EB4-43F6-BEBD-62F168F5372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7144B8-C085-4D73-B14A-AE979B397B04}" type="pres">
      <dgm:prSet presAssocID="{0FB2E25D-5EB4-43F6-BEBD-62F168F5372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3EB57C-3EFD-4EB7-813B-A1644E67A149}" type="pres">
      <dgm:prSet presAssocID="{55C19C20-A3CB-4DD9-AEA6-A6FC8233F3A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F4E75E-B71C-4CE3-B751-6CDEDBD94D2D}" srcId="{D18EC15C-B623-450D-83E0-22521AF52061}" destId="{1D64C3A1-0549-4CBA-8402-E1E1A7292DC6}" srcOrd="1" destOrd="0" parTransId="{0FE852CD-BD9E-46A9-83F1-C191E11DA333}" sibTransId="{06591788-E3D4-46D4-9228-640A1A6FE2A9}"/>
    <dgm:cxn modelId="{398B771B-A285-4C39-87CC-EA2EE76FF33F}" type="presOf" srcId="{22B54DF2-8226-4D14-BEA2-E579053D34F9}" destId="{D4893444-2962-43CE-91E3-C06A196904A4}" srcOrd="0" destOrd="1" presId="urn:microsoft.com/office/officeart/2005/8/layout/vList2"/>
    <dgm:cxn modelId="{244F4CFC-E3E1-4F11-8866-A61EE9E260AF}" type="presOf" srcId="{D3E00C4D-39ED-4711-86CD-2A1B4FEED8D7}" destId="{39AB297F-395F-4544-90A2-E599B40DDE0A}" srcOrd="0" destOrd="0" presId="urn:microsoft.com/office/officeart/2005/8/layout/vList2"/>
    <dgm:cxn modelId="{143C0355-0BA8-4F14-A3F7-4B6239E790F3}" srcId="{0FB2E25D-5EB4-43F6-BEBD-62F168F5372C}" destId="{776663A2-509E-405C-A21B-E6F4740B9603}" srcOrd="1" destOrd="0" parTransId="{5002105D-D12D-43C8-8786-36B3F28BD712}" sibTransId="{07E1B988-EDE9-47DF-B47B-DB58FF894D35}"/>
    <dgm:cxn modelId="{E5E0B8B0-D4B3-4D84-A079-F2DBFE3B023E}" srcId="{D3E00C4D-39ED-4711-86CD-2A1B4FEED8D7}" destId="{22B54DF2-8226-4D14-BEA2-E579053D34F9}" srcOrd="1" destOrd="0" parTransId="{6B1D92E1-AE57-4E7C-8CC7-71FC07CBC01E}" sibTransId="{19B09B7A-63E1-408A-B618-5993B087F309}"/>
    <dgm:cxn modelId="{2DCFBFEF-23A2-4919-954C-9A30CC8D7005}" type="presOf" srcId="{0FB2E25D-5EB4-43F6-BEBD-62F168F5372C}" destId="{455539ED-76CE-4187-B253-C4D6A8B082FF}" srcOrd="0" destOrd="0" presId="urn:microsoft.com/office/officeart/2005/8/layout/vList2"/>
    <dgm:cxn modelId="{06E8198C-E636-4B5A-BDE9-56B5CFB0ED80}" type="presOf" srcId="{8AD0A2B6-7F06-4E30-B963-F836F6539563}" destId="{E57144B8-C085-4D73-B14A-AE979B397B04}" srcOrd="0" destOrd="0" presId="urn:microsoft.com/office/officeart/2005/8/layout/vList2"/>
    <dgm:cxn modelId="{C647CDBD-FFC4-49C8-A734-F0CB17BCAEDA}" srcId="{1FC25A41-6224-4AEE-BC45-6277232DFC16}" destId="{55C19C20-A3CB-4DD9-AEA6-A6FC8233F3A1}" srcOrd="3" destOrd="0" parTransId="{DD4A374C-AACC-4AE7-8452-5AEE5C76848C}" sibTransId="{889A7C2A-2C1E-4D25-9129-62466480D71E}"/>
    <dgm:cxn modelId="{AE8680B7-A375-4E7B-9FE6-A0E53725405E}" srcId="{D18EC15C-B623-450D-83E0-22521AF52061}" destId="{2C28D0ED-A96D-4356-98B7-2D61905FD4C8}" srcOrd="0" destOrd="0" parTransId="{E27A80BE-F435-4EFB-B3D6-0F7A63D63464}" sibTransId="{3AC50A89-5E8B-40B5-8973-4815A03643FF}"/>
    <dgm:cxn modelId="{63C85C43-4C36-400F-9505-12FB699664E2}" type="presOf" srcId="{55C19C20-A3CB-4DD9-AEA6-A6FC8233F3A1}" destId="{263EB57C-3EFD-4EB7-813B-A1644E67A149}" srcOrd="0" destOrd="0" presId="urn:microsoft.com/office/officeart/2005/8/layout/vList2"/>
    <dgm:cxn modelId="{1576E5B1-E61E-49A1-97BD-E36FB9DFC7C6}" srcId="{0FB2E25D-5EB4-43F6-BEBD-62F168F5372C}" destId="{8AD0A2B6-7F06-4E30-B963-F836F6539563}" srcOrd="0" destOrd="0" parTransId="{7FDA443E-F008-4A46-BB30-D2916A60BE71}" sibTransId="{C2087508-AE1A-4CB6-BF15-9BBD4DF6E375}"/>
    <dgm:cxn modelId="{F283BA16-763A-4DFC-90B0-0339BAC1E8B3}" type="presOf" srcId="{1FC25A41-6224-4AEE-BC45-6277232DFC16}" destId="{D6FF54FE-0C54-43E0-A5DF-4F39F258E1A2}" srcOrd="0" destOrd="0" presId="urn:microsoft.com/office/officeart/2005/8/layout/vList2"/>
    <dgm:cxn modelId="{034954C6-DC03-4F2A-AB0F-98DC24EE7775}" type="presOf" srcId="{3D5EAA5B-DD9B-44EF-B4C3-D6CF5D1221F7}" destId="{D4893444-2962-43CE-91E3-C06A196904A4}" srcOrd="0" destOrd="0" presId="urn:microsoft.com/office/officeart/2005/8/layout/vList2"/>
    <dgm:cxn modelId="{001C3979-4826-456A-847F-65D405505296}" type="presOf" srcId="{D18EC15C-B623-450D-83E0-22521AF52061}" destId="{D68C3D49-52F9-4C64-BE32-5D3DD0FC2E5E}" srcOrd="0" destOrd="0" presId="urn:microsoft.com/office/officeart/2005/8/layout/vList2"/>
    <dgm:cxn modelId="{F22C6350-8572-4EDF-9EBC-B8270B70D03B}" srcId="{1FC25A41-6224-4AEE-BC45-6277232DFC16}" destId="{D3E00C4D-39ED-4711-86CD-2A1B4FEED8D7}" srcOrd="0" destOrd="0" parTransId="{1DC4FE4B-E62F-4476-9859-6391F12CF1EF}" sibTransId="{18417D27-3BB3-40FA-B978-9F30B07C8646}"/>
    <dgm:cxn modelId="{FF64B5F6-99C8-4C43-A8B4-093DB2512AED}" srcId="{1FC25A41-6224-4AEE-BC45-6277232DFC16}" destId="{0FB2E25D-5EB4-43F6-BEBD-62F168F5372C}" srcOrd="2" destOrd="0" parTransId="{ACDF4DE6-F9B9-4F01-B781-4BBEBDAB5EE5}" sibTransId="{8C16D31A-CEBA-4854-9487-E12E24270037}"/>
    <dgm:cxn modelId="{1F5C8197-1610-44E3-ABE4-B6F2C1514C41}" type="presOf" srcId="{1D64C3A1-0549-4CBA-8402-E1E1A7292DC6}" destId="{EB8FC1D1-AA7E-4128-9969-EC1837BE3A12}" srcOrd="0" destOrd="1" presId="urn:microsoft.com/office/officeart/2005/8/layout/vList2"/>
    <dgm:cxn modelId="{0F769AFD-6AC9-4EED-B8AA-48516A281314}" srcId="{1FC25A41-6224-4AEE-BC45-6277232DFC16}" destId="{D18EC15C-B623-450D-83E0-22521AF52061}" srcOrd="1" destOrd="0" parTransId="{C95A7441-663F-4041-B641-A6AE27A50EDD}" sibTransId="{3E5FDCA7-1EC5-41CD-A61A-4561B7B3555D}"/>
    <dgm:cxn modelId="{7DAB7D44-C008-495A-80F3-E3D72F2F1F08}" type="presOf" srcId="{2C28D0ED-A96D-4356-98B7-2D61905FD4C8}" destId="{EB8FC1D1-AA7E-4128-9969-EC1837BE3A12}" srcOrd="0" destOrd="0" presId="urn:microsoft.com/office/officeart/2005/8/layout/vList2"/>
    <dgm:cxn modelId="{57CED776-1651-4F09-AE93-893A7569F392}" type="presOf" srcId="{776663A2-509E-405C-A21B-E6F4740B9603}" destId="{E57144B8-C085-4D73-B14A-AE979B397B04}" srcOrd="0" destOrd="1" presId="urn:microsoft.com/office/officeart/2005/8/layout/vList2"/>
    <dgm:cxn modelId="{740DD993-5739-40E3-B550-AEAA7F2150C5}" srcId="{D3E00C4D-39ED-4711-86CD-2A1B4FEED8D7}" destId="{3D5EAA5B-DD9B-44EF-B4C3-D6CF5D1221F7}" srcOrd="0" destOrd="0" parTransId="{DD099735-BAE7-4975-AB44-B1E4A21B03D3}" sibTransId="{1F886509-B871-4E23-A35D-533694D8AB07}"/>
    <dgm:cxn modelId="{78431B41-5108-4209-ADA2-C2B485449FA6}" type="presParOf" srcId="{D6FF54FE-0C54-43E0-A5DF-4F39F258E1A2}" destId="{39AB297F-395F-4544-90A2-E599B40DDE0A}" srcOrd="0" destOrd="0" presId="urn:microsoft.com/office/officeart/2005/8/layout/vList2"/>
    <dgm:cxn modelId="{928142A4-03EB-40BD-9A27-DDB259DA9C82}" type="presParOf" srcId="{D6FF54FE-0C54-43E0-A5DF-4F39F258E1A2}" destId="{D4893444-2962-43CE-91E3-C06A196904A4}" srcOrd="1" destOrd="0" presId="urn:microsoft.com/office/officeart/2005/8/layout/vList2"/>
    <dgm:cxn modelId="{FDA52293-39DC-462A-8796-4936BB9A1A9F}" type="presParOf" srcId="{D6FF54FE-0C54-43E0-A5DF-4F39F258E1A2}" destId="{D68C3D49-52F9-4C64-BE32-5D3DD0FC2E5E}" srcOrd="2" destOrd="0" presId="urn:microsoft.com/office/officeart/2005/8/layout/vList2"/>
    <dgm:cxn modelId="{E58BD470-1B57-420E-9B88-D3EF34A4AD90}" type="presParOf" srcId="{D6FF54FE-0C54-43E0-A5DF-4F39F258E1A2}" destId="{EB8FC1D1-AA7E-4128-9969-EC1837BE3A12}" srcOrd="3" destOrd="0" presId="urn:microsoft.com/office/officeart/2005/8/layout/vList2"/>
    <dgm:cxn modelId="{C58278E0-F16B-4691-8413-FED71F07858D}" type="presParOf" srcId="{D6FF54FE-0C54-43E0-A5DF-4F39F258E1A2}" destId="{455539ED-76CE-4187-B253-C4D6A8B082FF}" srcOrd="4" destOrd="0" presId="urn:microsoft.com/office/officeart/2005/8/layout/vList2"/>
    <dgm:cxn modelId="{21BAC6CE-1D94-493F-9440-AAA237AEE143}" type="presParOf" srcId="{D6FF54FE-0C54-43E0-A5DF-4F39F258E1A2}" destId="{E57144B8-C085-4D73-B14A-AE979B397B04}" srcOrd="5" destOrd="0" presId="urn:microsoft.com/office/officeart/2005/8/layout/vList2"/>
    <dgm:cxn modelId="{86D6ED93-EEFF-4876-BBE0-7295A0DEAF68}" type="presParOf" srcId="{D6FF54FE-0C54-43E0-A5DF-4F39F258E1A2}" destId="{263EB57C-3EFD-4EB7-813B-A1644E67A1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C25A41-6224-4AEE-BC45-6277232DFC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E00C4D-39ED-4711-86CD-2A1B4FEED8D7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zh-CN" altLang="zh-CN" b="1" dirty="0" smtClean="0"/>
            <a:t>什么是内置对象</a:t>
          </a:r>
          <a:endParaRPr lang="zh-CN" dirty="0"/>
        </a:p>
      </dgm:t>
    </dgm:pt>
    <dgm:pt modelId="{1DC4FE4B-E62F-4476-9859-6391F12CF1EF}" type="parTrans" cxnId="{F22C6350-8572-4EDF-9EBC-B8270B70D03B}">
      <dgm:prSet/>
      <dgm:spPr/>
      <dgm:t>
        <a:bodyPr/>
        <a:lstStyle/>
        <a:p>
          <a:endParaRPr lang="zh-CN" altLang="en-US"/>
        </a:p>
      </dgm:t>
    </dgm:pt>
    <dgm:pt modelId="{18417D27-3BB3-40FA-B978-9F30B07C8646}" type="sibTrans" cxnId="{F22C6350-8572-4EDF-9EBC-B8270B70D03B}">
      <dgm:prSet/>
      <dgm:spPr/>
      <dgm:t>
        <a:bodyPr/>
        <a:lstStyle/>
        <a:p>
          <a:endParaRPr lang="zh-CN" altLang="en-US"/>
        </a:p>
      </dgm:t>
    </dgm:pt>
    <dgm:pt modelId="{2C28D0ED-A96D-4356-98B7-2D61905FD4C8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E27A80BE-F435-4EFB-B3D6-0F7A63D63464}" type="parTrans" cxnId="{AE8680B7-A375-4E7B-9FE6-A0E53725405E}">
      <dgm:prSet/>
      <dgm:spPr/>
      <dgm:t>
        <a:bodyPr/>
        <a:lstStyle/>
        <a:p>
          <a:endParaRPr lang="zh-CN" altLang="en-US"/>
        </a:p>
      </dgm:t>
    </dgm:pt>
    <dgm:pt modelId="{3AC50A89-5E8B-40B5-8973-4815A03643FF}" type="sibTrans" cxnId="{AE8680B7-A375-4E7B-9FE6-A0E53725405E}">
      <dgm:prSet/>
      <dgm:spPr/>
      <dgm:t>
        <a:bodyPr/>
        <a:lstStyle/>
        <a:p>
          <a:endParaRPr lang="zh-CN" altLang="en-US"/>
        </a:p>
      </dgm:t>
    </dgm:pt>
    <dgm:pt modelId="{1D64C3A1-0549-4CBA-8402-E1E1A7292DC6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0FE852CD-BD9E-46A9-83F1-C191E11DA333}" type="parTrans" cxnId="{E2F4E75E-B71C-4CE3-B751-6CDEDBD94D2D}">
      <dgm:prSet/>
      <dgm:spPr/>
      <dgm:t>
        <a:bodyPr/>
        <a:lstStyle/>
        <a:p>
          <a:endParaRPr lang="zh-CN" altLang="en-US"/>
        </a:p>
      </dgm:t>
    </dgm:pt>
    <dgm:pt modelId="{06591788-E3D4-46D4-9228-640A1A6FE2A9}" type="sibTrans" cxnId="{E2F4E75E-B71C-4CE3-B751-6CDEDBD94D2D}">
      <dgm:prSet/>
      <dgm:spPr/>
      <dgm:t>
        <a:bodyPr/>
        <a:lstStyle/>
        <a:p>
          <a:endParaRPr lang="zh-CN" altLang="en-US"/>
        </a:p>
      </dgm:t>
    </dgm:pt>
    <dgm:pt modelId="{D18EC15C-B623-450D-83E0-22521AF52061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zh-CN" altLang="zh-CN" b="1" dirty="0" smtClean="0"/>
            <a:t>内置对象的种类及应用</a:t>
          </a:r>
          <a:endParaRPr lang="zh-CN" dirty="0"/>
        </a:p>
      </dgm:t>
    </dgm:pt>
    <dgm:pt modelId="{3E5FDCA7-1EC5-41CD-A61A-4561B7B3555D}" type="sibTrans" cxnId="{0F769AFD-6AC9-4EED-B8AA-48516A281314}">
      <dgm:prSet/>
      <dgm:spPr/>
      <dgm:t>
        <a:bodyPr/>
        <a:lstStyle/>
        <a:p>
          <a:endParaRPr lang="zh-CN" altLang="en-US"/>
        </a:p>
      </dgm:t>
    </dgm:pt>
    <dgm:pt modelId="{C95A7441-663F-4041-B641-A6AE27A50EDD}" type="parTrans" cxnId="{0F769AFD-6AC9-4EED-B8AA-48516A281314}">
      <dgm:prSet/>
      <dgm:spPr/>
      <dgm:t>
        <a:bodyPr/>
        <a:lstStyle/>
        <a:p>
          <a:endParaRPr lang="zh-CN" altLang="en-US"/>
        </a:p>
      </dgm:t>
    </dgm:pt>
    <dgm:pt modelId="{3D5EAA5B-DD9B-44EF-B4C3-D6CF5D1221F7}">
      <dgm:prSet/>
      <dgm:spPr/>
      <dgm:t>
        <a:bodyPr/>
        <a:lstStyle/>
        <a:p>
          <a:pPr rtl="0"/>
          <a:endParaRPr lang="zh-CN" dirty="0"/>
        </a:p>
      </dgm:t>
    </dgm:pt>
    <dgm:pt modelId="{1F886509-B871-4E23-A35D-533694D8AB07}" type="sibTrans" cxnId="{740DD993-5739-40E3-B550-AEAA7F2150C5}">
      <dgm:prSet/>
      <dgm:spPr/>
      <dgm:t>
        <a:bodyPr/>
        <a:lstStyle/>
        <a:p>
          <a:endParaRPr lang="zh-CN" altLang="en-US"/>
        </a:p>
      </dgm:t>
    </dgm:pt>
    <dgm:pt modelId="{DD099735-BAE7-4975-AB44-B1E4A21B03D3}" type="parTrans" cxnId="{740DD993-5739-40E3-B550-AEAA7F2150C5}">
      <dgm:prSet/>
      <dgm:spPr/>
      <dgm:t>
        <a:bodyPr/>
        <a:lstStyle/>
        <a:p>
          <a:endParaRPr lang="zh-CN" altLang="en-US"/>
        </a:p>
      </dgm:t>
    </dgm:pt>
    <dgm:pt modelId="{D6FF54FE-0C54-43E0-A5DF-4F39F258E1A2}" type="pres">
      <dgm:prSet presAssocID="{1FC25A41-6224-4AEE-BC45-6277232DFC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AB297F-395F-4544-90A2-E599B40DDE0A}" type="pres">
      <dgm:prSet presAssocID="{D3E00C4D-39ED-4711-86CD-2A1B4FEED8D7}" presName="parentText" presStyleLbl="node1" presStyleIdx="0" presStyleCnt="2" custLinFactNeighborX="-5586" custLinFactNeighborY="-14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893444-2962-43CE-91E3-C06A196904A4}" type="pres">
      <dgm:prSet presAssocID="{D3E00C4D-39ED-4711-86CD-2A1B4FEED8D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C3D49-52F9-4C64-BE32-5D3DD0FC2E5E}" type="pres">
      <dgm:prSet presAssocID="{D18EC15C-B623-450D-83E0-22521AF5206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8FC1D1-AA7E-4128-9969-EC1837BE3A12}" type="pres">
      <dgm:prSet presAssocID="{D18EC15C-B623-450D-83E0-22521AF5206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F4E75E-B71C-4CE3-B751-6CDEDBD94D2D}" srcId="{D18EC15C-B623-450D-83E0-22521AF52061}" destId="{1D64C3A1-0549-4CBA-8402-E1E1A7292DC6}" srcOrd="1" destOrd="0" parTransId="{0FE852CD-BD9E-46A9-83F1-C191E11DA333}" sibTransId="{06591788-E3D4-46D4-9228-640A1A6FE2A9}"/>
    <dgm:cxn modelId="{E883FA58-F508-4894-8A55-5EE87A885A21}" type="presOf" srcId="{1D64C3A1-0549-4CBA-8402-E1E1A7292DC6}" destId="{EB8FC1D1-AA7E-4128-9969-EC1837BE3A12}" srcOrd="0" destOrd="1" presId="urn:microsoft.com/office/officeart/2005/8/layout/vList2"/>
    <dgm:cxn modelId="{030684E5-0B30-4AC5-AED8-C29CA92B32DA}" type="presOf" srcId="{3D5EAA5B-DD9B-44EF-B4C3-D6CF5D1221F7}" destId="{D4893444-2962-43CE-91E3-C06A196904A4}" srcOrd="0" destOrd="0" presId="urn:microsoft.com/office/officeart/2005/8/layout/vList2"/>
    <dgm:cxn modelId="{D83587A5-479B-463A-BB23-57CCCB5B72F6}" type="presOf" srcId="{D18EC15C-B623-450D-83E0-22521AF52061}" destId="{D68C3D49-52F9-4C64-BE32-5D3DD0FC2E5E}" srcOrd="0" destOrd="0" presId="urn:microsoft.com/office/officeart/2005/8/layout/vList2"/>
    <dgm:cxn modelId="{C0011C0F-B63A-424E-ABD9-8A407EDC1A67}" type="presOf" srcId="{1FC25A41-6224-4AEE-BC45-6277232DFC16}" destId="{D6FF54FE-0C54-43E0-A5DF-4F39F258E1A2}" srcOrd="0" destOrd="0" presId="urn:microsoft.com/office/officeart/2005/8/layout/vList2"/>
    <dgm:cxn modelId="{AE8680B7-A375-4E7B-9FE6-A0E53725405E}" srcId="{D18EC15C-B623-450D-83E0-22521AF52061}" destId="{2C28D0ED-A96D-4356-98B7-2D61905FD4C8}" srcOrd="0" destOrd="0" parTransId="{E27A80BE-F435-4EFB-B3D6-0F7A63D63464}" sibTransId="{3AC50A89-5E8B-40B5-8973-4815A03643FF}"/>
    <dgm:cxn modelId="{0D48D3F0-77D6-46CD-AA36-06A3C6A24148}" type="presOf" srcId="{2C28D0ED-A96D-4356-98B7-2D61905FD4C8}" destId="{EB8FC1D1-AA7E-4128-9969-EC1837BE3A12}" srcOrd="0" destOrd="0" presId="urn:microsoft.com/office/officeart/2005/8/layout/vList2"/>
    <dgm:cxn modelId="{F22C6350-8572-4EDF-9EBC-B8270B70D03B}" srcId="{1FC25A41-6224-4AEE-BC45-6277232DFC16}" destId="{D3E00C4D-39ED-4711-86CD-2A1B4FEED8D7}" srcOrd="0" destOrd="0" parTransId="{1DC4FE4B-E62F-4476-9859-6391F12CF1EF}" sibTransId="{18417D27-3BB3-40FA-B978-9F30B07C8646}"/>
    <dgm:cxn modelId="{7FF3A20B-E274-4997-8611-CC20FC9C1A0F}" type="presOf" srcId="{D3E00C4D-39ED-4711-86CD-2A1B4FEED8D7}" destId="{39AB297F-395F-4544-90A2-E599B40DDE0A}" srcOrd="0" destOrd="0" presId="urn:microsoft.com/office/officeart/2005/8/layout/vList2"/>
    <dgm:cxn modelId="{0F769AFD-6AC9-4EED-B8AA-48516A281314}" srcId="{1FC25A41-6224-4AEE-BC45-6277232DFC16}" destId="{D18EC15C-B623-450D-83E0-22521AF52061}" srcOrd="1" destOrd="0" parTransId="{C95A7441-663F-4041-B641-A6AE27A50EDD}" sibTransId="{3E5FDCA7-1EC5-41CD-A61A-4561B7B3555D}"/>
    <dgm:cxn modelId="{740DD993-5739-40E3-B550-AEAA7F2150C5}" srcId="{D3E00C4D-39ED-4711-86CD-2A1B4FEED8D7}" destId="{3D5EAA5B-DD9B-44EF-B4C3-D6CF5D1221F7}" srcOrd="0" destOrd="0" parTransId="{DD099735-BAE7-4975-AB44-B1E4A21B03D3}" sibTransId="{1F886509-B871-4E23-A35D-533694D8AB07}"/>
    <dgm:cxn modelId="{D851049F-2590-4B38-A4A3-603A4DECD178}" type="presParOf" srcId="{D6FF54FE-0C54-43E0-A5DF-4F39F258E1A2}" destId="{39AB297F-395F-4544-90A2-E599B40DDE0A}" srcOrd="0" destOrd="0" presId="urn:microsoft.com/office/officeart/2005/8/layout/vList2"/>
    <dgm:cxn modelId="{637E1FDC-A840-42A0-BD16-FE707778A6CA}" type="presParOf" srcId="{D6FF54FE-0C54-43E0-A5DF-4F39F258E1A2}" destId="{D4893444-2962-43CE-91E3-C06A196904A4}" srcOrd="1" destOrd="0" presId="urn:microsoft.com/office/officeart/2005/8/layout/vList2"/>
    <dgm:cxn modelId="{35FCAD79-A7B8-4050-9ED4-54A731259620}" type="presParOf" srcId="{D6FF54FE-0C54-43E0-A5DF-4F39F258E1A2}" destId="{D68C3D49-52F9-4C64-BE32-5D3DD0FC2E5E}" srcOrd="2" destOrd="0" presId="urn:microsoft.com/office/officeart/2005/8/layout/vList2"/>
    <dgm:cxn modelId="{4DADEC31-571B-4650-BD65-C195315165BC}" type="presParOf" srcId="{D6FF54FE-0C54-43E0-A5DF-4F39F258E1A2}" destId="{EB8FC1D1-AA7E-4128-9969-EC1837BE3A1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C25A41-6224-4AEE-BC45-6277232DFC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E00C4D-39ED-4711-86CD-2A1B4FEED8D7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altLang="zh-CN" b="1" dirty="0" smtClean="0"/>
            <a:t>JDBC</a:t>
          </a:r>
          <a:r>
            <a:rPr lang="zh-CN" altLang="en-US" b="1" dirty="0" smtClean="0"/>
            <a:t>访问数据库</a:t>
          </a:r>
          <a:endParaRPr lang="zh-CN" b="1" dirty="0"/>
        </a:p>
      </dgm:t>
    </dgm:pt>
    <dgm:pt modelId="{1DC4FE4B-E62F-4476-9859-6391F12CF1EF}" type="parTrans" cxnId="{F22C6350-8572-4EDF-9EBC-B8270B70D03B}">
      <dgm:prSet/>
      <dgm:spPr/>
      <dgm:t>
        <a:bodyPr/>
        <a:lstStyle/>
        <a:p>
          <a:endParaRPr lang="zh-CN" altLang="en-US"/>
        </a:p>
      </dgm:t>
    </dgm:pt>
    <dgm:pt modelId="{18417D27-3BB3-40FA-B978-9F30B07C8646}" type="sibTrans" cxnId="{F22C6350-8572-4EDF-9EBC-B8270B70D03B}">
      <dgm:prSet/>
      <dgm:spPr/>
      <dgm:t>
        <a:bodyPr/>
        <a:lstStyle/>
        <a:p>
          <a:endParaRPr lang="zh-CN" altLang="en-US"/>
        </a:p>
      </dgm:t>
    </dgm:pt>
    <dgm:pt modelId="{0FB2E25D-5EB4-43F6-BEBD-62F168F5372C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zh-CN" altLang="en-US" b="1" dirty="0" smtClean="0"/>
            <a:t>数据源和连接池</a:t>
          </a:r>
          <a:endParaRPr lang="zh-CN" b="1" dirty="0"/>
        </a:p>
      </dgm:t>
    </dgm:pt>
    <dgm:pt modelId="{ACDF4DE6-F9B9-4F01-B781-4BBEBDAB5EE5}" type="parTrans" cxnId="{FF64B5F6-99C8-4C43-A8B4-093DB2512AED}">
      <dgm:prSet/>
      <dgm:spPr/>
      <dgm:t>
        <a:bodyPr/>
        <a:lstStyle/>
        <a:p>
          <a:endParaRPr lang="zh-CN" altLang="en-US"/>
        </a:p>
      </dgm:t>
    </dgm:pt>
    <dgm:pt modelId="{8C16D31A-CEBA-4854-9487-E12E24270037}" type="sibTrans" cxnId="{FF64B5F6-99C8-4C43-A8B4-093DB2512AED}">
      <dgm:prSet/>
      <dgm:spPr/>
      <dgm:t>
        <a:bodyPr/>
        <a:lstStyle/>
        <a:p>
          <a:endParaRPr lang="zh-CN" altLang="en-US"/>
        </a:p>
      </dgm:t>
    </dgm:pt>
    <dgm:pt modelId="{3D5EAA5B-DD9B-44EF-B4C3-D6CF5D1221F7}">
      <dgm:prSet/>
      <dgm:spPr/>
      <dgm:t>
        <a:bodyPr/>
        <a:lstStyle/>
        <a:p>
          <a:pPr rtl="0"/>
          <a:endParaRPr lang="zh-CN" dirty="0"/>
        </a:p>
      </dgm:t>
    </dgm:pt>
    <dgm:pt modelId="{DD099735-BAE7-4975-AB44-B1E4A21B03D3}" type="parTrans" cxnId="{740DD993-5739-40E3-B550-AEAA7F2150C5}">
      <dgm:prSet/>
      <dgm:spPr/>
      <dgm:t>
        <a:bodyPr/>
        <a:lstStyle/>
        <a:p>
          <a:endParaRPr lang="zh-CN" altLang="en-US"/>
        </a:p>
      </dgm:t>
    </dgm:pt>
    <dgm:pt modelId="{1F886509-B871-4E23-A35D-533694D8AB07}" type="sibTrans" cxnId="{740DD993-5739-40E3-B550-AEAA7F2150C5}">
      <dgm:prSet/>
      <dgm:spPr/>
      <dgm:t>
        <a:bodyPr/>
        <a:lstStyle/>
        <a:p>
          <a:endParaRPr lang="zh-CN" altLang="en-US"/>
        </a:p>
      </dgm:t>
    </dgm:pt>
    <dgm:pt modelId="{2C28D0ED-A96D-4356-98B7-2D61905FD4C8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E27A80BE-F435-4EFB-B3D6-0F7A63D63464}" type="parTrans" cxnId="{AE8680B7-A375-4E7B-9FE6-A0E53725405E}">
      <dgm:prSet/>
      <dgm:spPr/>
      <dgm:t>
        <a:bodyPr/>
        <a:lstStyle/>
        <a:p>
          <a:endParaRPr lang="zh-CN" altLang="en-US"/>
        </a:p>
      </dgm:t>
    </dgm:pt>
    <dgm:pt modelId="{3AC50A89-5E8B-40B5-8973-4815A03643FF}" type="sibTrans" cxnId="{AE8680B7-A375-4E7B-9FE6-A0E53725405E}">
      <dgm:prSet/>
      <dgm:spPr/>
      <dgm:t>
        <a:bodyPr/>
        <a:lstStyle/>
        <a:p>
          <a:endParaRPr lang="zh-CN" altLang="en-US"/>
        </a:p>
      </dgm:t>
    </dgm:pt>
    <dgm:pt modelId="{1D64C3A1-0549-4CBA-8402-E1E1A7292DC6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0FE852CD-BD9E-46A9-83F1-C191E11DA333}" type="parTrans" cxnId="{E2F4E75E-B71C-4CE3-B751-6CDEDBD94D2D}">
      <dgm:prSet/>
      <dgm:spPr/>
      <dgm:t>
        <a:bodyPr/>
        <a:lstStyle/>
        <a:p>
          <a:endParaRPr lang="zh-CN" altLang="en-US"/>
        </a:p>
      </dgm:t>
    </dgm:pt>
    <dgm:pt modelId="{06591788-E3D4-46D4-9228-640A1A6FE2A9}" type="sibTrans" cxnId="{E2F4E75E-B71C-4CE3-B751-6CDEDBD94D2D}">
      <dgm:prSet/>
      <dgm:spPr/>
      <dgm:t>
        <a:bodyPr/>
        <a:lstStyle/>
        <a:p>
          <a:endParaRPr lang="zh-CN" altLang="en-US"/>
        </a:p>
      </dgm:t>
    </dgm:pt>
    <dgm:pt modelId="{776663A2-509E-405C-A21B-E6F4740B9603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5002105D-D12D-43C8-8786-36B3F28BD712}" type="parTrans" cxnId="{143C0355-0BA8-4F14-A3F7-4B6239E790F3}">
      <dgm:prSet/>
      <dgm:spPr/>
      <dgm:t>
        <a:bodyPr/>
        <a:lstStyle/>
        <a:p>
          <a:endParaRPr lang="zh-CN" altLang="en-US"/>
        </a:p>
      </dgm:t>
    </dgm:pt>
    <dgm:pt modelId="{07E1B988-EDE9-47DF-B47B-DB58FF894D35}" type="sibTrans" cxnId="{143C0355-0BA8-4F14-A3F7-4B6239E790F3}">
      <dgm:prSet/>
      <dgm:spPr/>
      <dgm:t>
        <a:bodyPr/>
        <a:lstStyle/>
        <a:p>
          <a:endParaRPr lang="zh-CN" altLang="en-US"/>
        </a:p>
      </dgm:t>
    </dgm:pt>
    <dgm:pt modelId="{D18EC15C-B623-450D-83E0-22521AF52061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altLang="zh-CN" b="1" dirty="0" smtClean="0"/>
            <a:t>JSP</a:t>
          </a:r>
          <a:r>
            <a:rPr lang="zh-CN" altLang="en-US" b="1" dirty="0" smtClean="0"/>
            <a:t>访问数据库</a:t>
          </a:r>
          <a:endParaRPr lang="zh-CN" dirty="0"/>
        </a:p>
      </dgm:t>
    </dgm:pt>
    <dgm:pt modelId="{3E5FDCA7-1EC5-41CD-A61A-4561B7B3555D}" type="sibTrans" cxnId="{0F769AFD-6AC9-4EED-B8AA-48516A281314}">
      <dgm:prSet/>
      <dgm:spPr/>
      <dgm:t>
        <a:bodyPr/>
        <a:lstStyle/>
        <a:p>
          <a:endParaRPr lang="zh-CN" altLang="en-US"/>
        </a:p>
      </dgm:t>
    </dgm:pt>
    <dgm:pt modelId="{C95A7441-663F-4041-B641-A6AE27A50EDD}" type="parTrans" cxnId="{0F769AFD-6AC9-4EED-B8AA-48516A281314}">
      <dgm:prSet/>
      <dgm:spPr/>
      <dgm:t>
        <a:bodyPr/>
        <a:lstStyle/>
        <a:p>
          <a:endParaRPr lang="zh-CN" altLang="en-US"/>
        </a:p>
      </dgm:t>
    </dgm:pt>
    <dgm:pt modelId="{22B54DF2-8226-4D14-BEA2-E579053D34F9}">
      <dgm:prSet/>
      <dgm:spPr/>
      <dgm:t>
        <a:bodyPr/>
        <a:lstStyle/>
        <a:p>
          <a:pPr rtl="0"/>
          <a:endParaRPr lang="zh-CN" dirty="0"/>
        </a:p>
      </dgm:t>
    </dgm:pt>
    <dgm:pt modelId="{19B09B7A-63E1-408A-B618-5993B087F309}" type="sibTrans" cxnId="{E5E0B8B0-D4B3-4D84-A079-F2DBFE3B023E}">
      <dgm:prSet/>
      <dgm:spPr/>
      <dgm:t>
        <a:bodyPr/>
        <a:lstStyle/>
        <a:p>
          <a:endParaRPr lang="zh-CN" altLang="en-US"/>
        </a:p>
      </dgm:t>
    </dgm:pt>
    <dgm:pt modelId="{6B1D92E1-AE57-4E7C-8CC7-71FC07CBC01E}" type="parTrans" cxnId="{E5E0B8B0-D4B3-4D84-A079-F2DBFE3B023E}">
      <dgm:prSet/>
      <dgm:spPr/>
      <dgm:t>
        <a:bodyPr/>
        <a:lstStyle/>
        <a:p>
          <a:endParaRPr lang="zh-CN" altLang="en-US"/>
        </a:p>
      </dgm:t>
    </dgm:pt>
    <dgm:pt modelId="{D6FF54FE-0C54-43E0-A5DF-4F39F258E1A2}" type="pres">
      <dgm:prSet presAssocID="{1FC25A41-6224-4AEE-BC45-6277232DFC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AB297F-395F-4544-90A2-E599B40DDE0A}" type="pres">
      <dgm:prSet presAssocID="{D3E00C4D-39ED-4711-86CD-2A1B4FEED8D7}" presName="parentText" presStyleLbl="node1" presStyleIdx="0" presStyleCnt="3" custLinFactNeighborX="-5586" custLinFactNeighborY="-14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893444-2962-43CE-91E3-C06A196904A4}" type="pres">
      <dgm:prSet presAssocID="{D3E00C4D-39ED-4711-86CD-2A1B4FEED8D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C3D49-52F9-4C64-BE32-5D3DD0FC2E5E}" type="pres">
      <dgm:prSet presAssocID="{D18EC15C-B623-450D-83E0-22521AF5206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8FC1D1-AA7E-4128-9969-EC1837BE3A12}" type="pres">
      <dgm:prSet presAssocID="{D18EC15C-B623-450D-83E0-22521AF5206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539ED-76CE-4187-B253-C4D6A8B082FF}" type="pres">
      <dgm:prSet presAssocID="{0FB2E25D-5EB4-43F6-BEBD-62F168F537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7144B8-C085-4D73-B14A-AE979B397B04}" type="pres">
      <dgm:prSet presAssocID="{0FB2E25D-5EB4-43F6-BEBD-62F168F5372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F4E75E-B71C-4CE3-B751-6CDEDBD94D2D}" srcId="{D18EC15C-B623-450D-83E0-22521AF52061}" destId="{1D64C3A1-0549-4CBA-8402-E1E1A7292DC6}" srcOrd="1" destOrd="0" parTransId="{0FE852CD-BD9E-46A9-83F1-C191E11DA333}" sibTransId="{06591788-E3D4-46D4-9228-640A1A6FE2A9}"/>
    <dgm:cxn modelId="{143C0355-0BA8-4F14-A3F7-4B6239E790F3}" srcId="{0FB2E25D-5EB4-43F6-BEBD-62F168F5372C}" destId="{776663A2-509E-405C-A21B-E6F4740B9603}" srcOrd="0" destOrd="0" parTransId="{5002105D-D12D-43C8-8786-36B3F28BD712}" sibTransId="{07E1B988-EDE9-47DF-B47B-DB58FF894D35}"/>
    <dgm:cxn modelId="{ACA0F3E3-0F86-4E1A-8B6D-4CF75CCB05E9}" type="presOf" srcId="{D18EC15C-B623-450D-83E0-22521AF52061}" destId="{D68C3D49-52F9-4C64-BE32-5D3DD0FC2E5E}" srcOrd="0" destOrd="0" presId="urn:microsoft.com/office/officeart/2005/8/layout/vList2"/>
    <dgm:cxn modelId="{7E693549-FA01-48AC-82E7-E7D62102E854}" type="presOf" srcId="{2C28D0ED-A96D-4356-98B7-2D61905FD4C8}" destId="{EB8FC1D1-AA7E-4128-9969-EC1837BE3A12}" srcOrd="0" destOrd="0" presId="urn:microsoft.com/office/officeart/2005/8/layout/vList2"/>
    <dgm:cxn modelId="{E5E0B8B0-D4B3-4D84-A079-F2DBFE3B023E}" srcId="{D3E00C4D-39ED-4711-86CD-2A1B4FEED8D7}" destId="{22B54DF2-8226-4D14-BEA2-E579053D34F9}" srcOrd="1" destOrd="0" parTransId="{6B1D92E1-AE57-4E7C-8CC7-71FC07CBC01E}" sibTransId="{19B09B7A-63E1-408A-B618-5993B087F309}"/>
    <dgm:cxn modelId="{EC77DFD9-AA94-4D40-BC3B-50A88E2CE0FE}" type="presOf" srcId="{D3E00C4D-39ED-4711-86CD-2A1B4FEED8D7}" destId="{39AB297F-395F-4544-90A2-E599B40DDE0A}" srcOrd="0" destOrd="0" presId="urn:microsoft.com/office/officeart/2005/8/layout/vList2"/>
    <dgm:cxn modelId="{A5595707-2DD0-422F-8DF2-18981502374C}" type="presOf" srcId="{776663A2-509E-405C-A21B-E6F4740B9603}" destId="{E57144B8-C085-4D73-B14A-AE979B397B04}" srcOrd="0" destOrd="0" presId="urn:microsoft.com/office/officeart/2005/8/layout/vList2"/>
    <dgm:cxn modelId="{6F488F49-237C-4DD4-A540-23FB726F026C}" type="presOf" srcId="{0FB2E25D-5EB4-43F6-BEBD-62F168F5372C}" destId="{455539ED-76CE-4187-B253-C4D6A8B082FF}" srcOrd="0" destOrd="0" presId="urn:microsoft.com/office/officeart/2005/8/layout/vList2"/>
    <dgm:cxn modelId="{AE8680B7-A375-4E7B-9FE6-A0E53725405E}" srcId="{D18EC15C-B623-450D-83E0-22521AF52061}" destId="{2C28D0ED-A96D-4356-98B7-2D61905FD4C8}" srcOrd="0" destOrd="0" parTransId="{E27A80BE-F435-4EFB-B3D6-0F7A63D63464}" sibTransId="{3AC50A89-5E8B-40B5-8973-4815A03643FF}"/>
    <dgm:cxn modelId="{6C951AB9-352F-495F-A0D4-85D5C2530489}" type="presOf" srcId="{3D5EAA5B-DD9B-44EF-B4C3-D6CF5D1221F7}" destId="{D4893444-2962-43CE-91E3-C06A196904A4}" srcOrd="0" destOrd="0" presId="urn:microsoft.com/office/officeart/2005/8/layout/vList2"/>
    <dgm:cxn modelId="{CC51080A-1FCB-40CE-B527-ABE18D2D9380}" type="presOf" srcId="{22B54DF2-8226-4D14-BEA2-E579053D34F9}" destId="{D4893444-2962-43CE-91E3-C06A196904A4}" srcOrd="0" destOrd="1" presId="urn:microsoft.com/office/officeart/2005/8/layout/vList2"/>
    <dgm:cxn modelId="{C91B5518-A423-4786-B52B-E17ED3F74C66}" type="presOf" srcId="{1D64C3A1-0549-4CBA-8402-E1E1A7292DC6}" destId="{EB8FC1D1-AA7E-4128-9969-EC1837BE3A12}" srcOrd="0" destOrd="1" presId="urn:microsoft.com/office/officeart/2005/8/layout/vList2"/>
    <dgm:cxn modelId="{F22C6350-8572-4EDF-9EBC-B8270B70D03B}" srcId="{1FC25A41-6224-4AEE-BC45-6277232DFC16}" destId="{D3E00C4D-39ED-4711-86CD-2A1B4FEED8D7}" srcOrd="0" destOrd="0" parTransId="{1DC4FE4B-E62F-4476-9859-6391F12CF1EF}" sibTransId="{18417D27-3BB3-40FA-B978-9F30B07C8646}"/>
    <dgm:cxn modelId="{FF64B5F6-99C8-4C43-A8B4-093DB2512AED}" srcId="{1FC25A41-6224-4AEE-BC45-6277232DFC16}" destId="{0FB2E25D-5EB4-43F6-BEBD-62F168F5372C}" srcOrd="2" destOrd="0" parTransId="{ACDF4DE6-F9B9-4F01-B781-4BBEBDAB5EE5}" sibTransId="{8C16D31A-CEBA-4854-9487-E12E24270037}"/>
    <dgm:cxn modelId="{0F769AFD-6AC9-4EED-B8AA-48516A281314}" srcId="{1FC25A41-6224-4AEE-BC45-6277232DFC16}" destId="{D18EC15C-B623-450D-83E0-22521AF52061}" srcOrd="1" destOrd="0" parTransId="{C95A7441-663F-4041-B641-A6AE27A50EDD}" sibTransId="{3E5FDCA7-1EC5-41CD-A61A-4561B7B3555D}"/>
    <dgm:cxn modelId="{6B03F829-F8AC-4980-A8E6-F31BB8C7BE73}" type="presOf" srcId="{1FC25A41-6224-4AEE-BC45-6277232DFC16}" destId="{D6FF54FE-0C54-43E0-A5DF-4F39F258E1A2}" srcOrd="0" destOrd="0" presId="urn:microsoft.com/office/officeart/2005/8/layout/vList2"/>
    <dgm:cxn modelId="{740DD993-5739-40E3-B550-AEAA7F2150C5}" srcId="{D3E00C4D-39ED-4711-86CD-2A1B4FEED8D7}" destId="{3D5EAA5B-DD9B-44EF-B4C3-D6CF5D1221F7}" srcOrd="0" destOrd="0" parTransId="{DD099735-BAE7-4975-AB44-B1E4A21B03D3}" sibTransId="{1F886509-B871-4E23-A35D-533694D8AB07}"/>
    <dgm:cxn modelId="{55932573-062C-4299-922E-CBDD373DD9D7}" type="presParOf" srcId="{D6FF54FE-0C54-43E0-A5DF-4F39F258E1A2}" destId="{39AB297F-395F-4544-90A2-E599B40DDE0A}" srcOrd="0" destOrd="0" presId="urn:microsoft.com/office/officeart/2005/8/layout/vList2"/>
    <dgm:cxn modelId="{CC19A810-9AAF-4BBF-B911-FA95EEC61B95}" type="presParOf" srcId="{D6FF54FE-0C54-43E0-A5DF-4F39F258E1A2}" destId="{D4893444-2962-43CE-91E3-C06A196904A4}" srcOrd="1" destOrd="0" presId="urn:microsoft.com/office/officeart/2005/8/layout/vList2"/>
    <dgm:cxn modelId="{9F1F5104-82B0-4DE5-9584-BFC583AC88EB}" type="presParOf" srcId="{D6FF54FE-0C54-43E0-A5DF-4F39F258E1A2}" destId="{D68C3D49-52F9-4C64-BE32-5D3DD0FC2E5E}" srcOrd="2" destOrd="0" presId="urn:microsoft.com/office/officeart/2005/8/layout/vList2"/>
    <dgm:cxn modelId="{4C5088C3-D59A-4E47-BC63-DB2836F40310}" type="presParOf" srcId="{D6FF54FE-0C54-43E0-A5DF-4F39F258E1A2}" destId="{EB8FC1D1-AA7E-4128-9969-EC1837BE3A12}" srcOrd="3" destOrd="0" presId="urn:microsoft.com/office/officeart/2005/8/layout/vList2"/>
    <dgm:cxn modelId="{FDB6EDA7-69F9-4678-9B13-23AE16148DD0}" type="presParOf" srcId="{D6FF54FE-0C54-43E0-A5DF-4F39F258E1A2}" destId="{455539ED-76CE-4187-B253-C4D6A8B082FF}" srcOrd="4" destOrd="0" presId="urn:microsoft.com/office/officeart/2005/8/layout/vList2"/>
    <dgm:cxn modelId="{5AB1A195-6495-4A5E-B9B5-A94F4C079B9E}" type="presParOf" srcId="{D6FF54FE-0C54-43E0-A5DF-4F39F258E1A2}" destId="{E57144B8-C085-4D73-B14A-AE979B397B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C25A41-6224-4AEE-BC45-6277232DFC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E00C4D-39ED-4711-86CD-2A1B4FEED8D7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altLang="zh-CN" b="1" dirty="0" smtClean="0"/>
            <a:t>JSP</a:t>
          </a:r>
          <a:r>
            <a:rPr lang="zh-CN" altLang="en-US" b="1" dirty="0" smtClean="0"/>
            <a:t>分页显示数据</a:t>
          </a:r>
          <a:endParaRPr lang="zh-CN" dirty="0"/>
        </a:p>
      </dgm:t>
    </dgm:pt>
    <dgm:pt modelId="{1DC4FE4B-E62F-4476-9859-6391F12CF1EF}" type="parTrans" cxnId="{F22C6350-8572-4EDF-9EBC-B8270B70D03B}">
      <dgm:prSet/>
      <dgm:spPr/>
      <dgm:t>
        <a:bodyPr/>
        <a:lstStyle/>
        <a:p>
          <a:endParaRPr lang="zh-CN" altLang="en-US"/>
        </a:p>
      </dgm:t>
    </dgm:pt>
    <dgm:pt modelId="{18417D27-3BB3-40FA-B978-9F30B07C8646}" type="sibTrans" cxnId="{F22C6350-8572-4EDF-9EBC-B8270B70D03B}">
      <dgm:prSet/>
      <dgm:spPr/>
      <dgm:t>
        <a:bodyPr/>
        <a:lstStyle/>
        <a:p>
          <a:endParaRPr lang="zh-CN" altLang="en-US"/>
        </a:p>
      </dgm:t>
    </dgm:pt>
    <dgm:pt modelId="{0FB2E25D-5EB4-43F6-BEBD-62F168F5372C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altLang="zh-CN" b="1" dirty="0" err="1" smtClean="0"/>
            <a:t>JavaBean</a:t>
          </a:r>
          <a:r>
            <a:rPr lang="zh-CN" altLang="en-US" b="1" dirty="0" smtClean="0"/>
            <a:t>在</a:t>
          </a:r>
          <a:r>
            <a:rPr lang="en-US" altLang="zh-CN" b="1" dirty="0" smtClean="0"/>
            <a:t>JSP</a:t>
          </a:r>
          <a:r>
            <a:rPr lang="zh-CN" altLang="en-US" b="1" dirty="0" smtClean="0"/>
            <a:t>中的应用</a:t>
          </a:r>
          <a:endParaRPr lang="zh-CN" b="1" dirty="0"/>
        </a:p>
      </dgm:t>
    </dgm:pt>
    <dgm:pt modelId="{ACDF4DE6-F9B9-4F01-B781-4BBEBDAB5EE5}" type="parTrans" cxnId="{FF64B5F6-99C8-4C43-A8B4-093DB2512AED}">
      <dgm:prSet/>
      <dgm:spPr/>
      <dgm:t>
        <a:bodyPr/>
        <a:lstStyle/>
        <a:p>
          <a:endParaRPr lang="zh-CN" altLang="en-US"/>
        </a:p>
      </dgm:t>
    </dgm:pt>
    <dgm:pt modelId="{8C16D31A-CEBA-4854-9487-E12E24270037}" type="sibTrans" cxnId="{FF64B5F6-99C8-4C43-A8B4-093DB2512AED}">
      <dgm:prSet/>
      <dgm:spPr/>
      <dgm:t>
        <a:bodyPr/>
        <a:lstStyle/>
        <a:p>
          <a:endParaRPr lang="zh-CN" altLang="en-US"/>
        </a:p>
      </dgm:t>
    </dgm:pt>
    <dgm:pt modelId="{55C19C20-A3CB-4DD9-AEA6-A6FC8233F3A1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altLang="zh-CN" b="1" dirty="0" smtClean="0"/>
            <a:t>JSTL</a:t>
          </a:r>
          <a:r>
            <a:rPr lang="zh-CN" altLang="en-US" b="1" dirty="0" smtClean="0"/>
            <a:t>标签库</a:t>
          </a:r>
          <a:r>
            <a:rPr lang="en-US" altLang="zh-CN" b="1" dirty="0" smtClean="0"/>
            <a:t>    </a:t>
          </a:r>
          <a:endParaRPr lang="zh-CN" b="1" dirty="0"/>
        </a:p>
      </dgm:t>
    </dgm:pt>
    <dgm:pt modelId="{DD4A374C-AACC-4AE7-8452-5AEE5C76848C}" type="parTrans" cxnId="{C647CDBD-FFC4-49C8-A734-F0CB17BCAEDA}">
      <dgm:prSet/>
      <dgm:spPr/>
      <dgm:t>
        <a:bodyPr/>
        <a:lstStyle/>
        <a:p>
          <a:endParaRPr lang="zh-CN" altLang="en-US"/>
        </a:p>
      </dgm:t>
    </dgm:pt>
    <dgm:pt modelId="{889A7C2A-2C1E-4D25-9129-62466480D71E}" type="sibTrans" cxnId="{C647CDBD-FFC4-49C8-A734-F0CB17BCAEDA}">
      <dgm:prSet/>
      <dgm:spPr/>
      <dgm:t>
        <a:bodyPr/>
        <a:lstStyle/>
        <a:p>
          <a:endParaRPr lang="zh-CN" altLang="en-US"/>
        </a:p>
      </dgm:t>
    </dgm:pt>
    <dgm:pt modelId="{2C28D0ED-A96D-4356-98B7-2D61905FD4C8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E27A80BE-F435-4EFB-B3D6-0F7A63D63464}" type="parTrans" cxnId="{AE8680B7-A375-4E7B-9FE6-A0E53725405E}">
      <dgm:prSet/>
      <dgm:spPr/>
      <dgm:t>
        <a:bodyPr/>
        <a:lstStyle/>
        <a:p>
          <a:endParaRPr lang="zh-CN" altLang="en-US"/>
        </a:p>
      </dgm:t>
    </dgm:pt>
    <dgm:pt modelId="{3AC50A89-5E8B-40B5-8973-4815A03643FF}" type="sibTrans" cxnId="{AE8680B7-A375-4E7B-9FE6-A0E53725405E}">
      <dgm:prSet/>
      <dgm:spPr/>
      <dgm:t>
        <a:bodyPr/>
        <a:lstStyle/>
        <a:p>
          <a:endParaRPr lang="zh-CN" altLang="en-US"/>
        </a:p>
      </dgm:t>
    </dgm:pt>
    <dgm:pt modelId="{776663A2-509E-405C-A21B-E6F4740B9603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5002105D-D12D-43C8-8786-36B3F28BD712}" type="parTrans" cxnId="{143C0355-0BA8-4F14-A3F7-4B6239E790F3}">
      <dgm:prSet/>
      <dgm:spPr/>
      <dgm:t>
        <a:bodyPr/>
        <a:lstStyle/>
        <a:p>
          <a:endParaRPr lang="zh-CN" altLang="en-US"/>
        </a:p>
      </dgm:t>
    </dgm:pt>
    <dgm:pt modelId="{07E1B988-EDE9-47DF-B47B-DB58FF894D35}" type="sibTrans" cxnId="{143C0355-0BA8-4F14-A3F7-4B6239E790F3}">
      <dgm:prSet/>
      <dgm:spPr/>
      <dgm:t>
        <a:bodyPr/>
        <a:lstStyle/>
        <a:p>
          <a:endParaRPr lang="zh-CN" altLang="en-US"/>
        </a:p>
      </dgm:t>
    </dgm:pt>
    <dgm:pt modelId="{D18EC15C-B623-450D-83E0-22521AF52061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altLang="zh-CN" b="1" dirty="0" smtClean="0"/>
            <a:t>JSP</a:t>
          </a:r>
          <a:r>
            <a:rPr lang="zh-CN" altLang="en-US" b="1" dirty="0" smtClean="0"/>
            <a:t>对文件操作</a:t>
          </a:r>
          <a:endParaRPr lang="zh-CN" b="1" dirty="0"/>
        </a:p>
      </dgm:t>
    </dgm:pt>
    <dgm:pt modelId="{3E5FDCA7-1EC5-41CD-A61A-4561B7B3555D}" type="sibTrans" cxnId="{0F769AFD-6AC9-4EED-B8AA-48516A281314}">
      <dgm:prSet/>
      <dgm:spPr/>
      <dgm:t>
        <a:bodyPr/>
        <a:lstStyle/>
        <a:p>
          <a:endParaRPr lang="zh-CN" altLang="en-US"/>
        </a:p>
      </dgm:t>
    </dgm:pt>
    <dgm:pt modelId="{C95A7441-663F-4041-B641-A6AE27A50EDD}" type="parTrans" cxnId="{0F769AFD-6AC9-4EED-B8AA-48516A281314}">
      <dgm:prSet/>
      <dgm:spPr/>
      <dgm:t>
        <a:bodyPr/>
        <a:lstStyle/>
        <a:p>
          <a:endParaRPr lang="zh-CN" altLang="en-US"/>
        </a:p>
      </dgm:t>
    </dgm:pt>
    <dgm:pt modelId="{AFB317DF-8848-42AE-8CDC-31C8862947E2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altLang="zh-CN" b="1" dirty="0" smtClean="0"/>
            <a:t>EL</a:t>
          </a:r>
          <a:r>
            <a:rPr lang="zh-CN" altLang="en-US" b="1" dirty="0" smtClean="0"/>
            <a:t>表达式</a:t>
          </a:r>
          <a:r>
            <a:rPr lang="en-US" altLang="zh-CN" b="1" dirty="0" smtClean="0"/>
            <a:t>    </a:t>
          </a:r>
          <a:endParaRPr lang="zh-CN" b="1" dirty="0"/>
        </a:p>
      </dgm:t>
    </dgm:pt>
    <dgm:pt modelId="{4DA099C9-5316-4BDE-B844-D471DEF57F4C}" type="parTrans" cxnId="{2FCA22CD-984C-4C56-83E2-0C4B7E993F8E}">
      <dgm:prSet/>
      <dgm:spPr/>
    </dgm:pt>
    <dgm:pt modelId="{BCB7712C-D4F7-4FA4-AA24-A699AD513D99}" type="sibTrans" cxnId="{2FCA22CD-984C-4C56-83E2-0C4B7E993F8E}">
      <dgm:prSet/>
      <dgm:spPr/>
    </dgm:pt>
    <dgm:pt modelId="{6634E8B0-FB7F-4C23-8D31-9EFC8985AEA1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24498F2A-E387-4ACE-A6E3-575E27837EF2}" type="parTrans" cxnId="{20866C97-C862-47C1-AA0C-F9FDE99526AD}">
      <dgm:prSet/>
      <dgm:spPr/>
    </dgm:pt>
    <dgm:pt modelId="{EB102690-BBCF-4051-AC76-C70B297FD6B6}" type="sibTrans" cxnId="{20866C97-C862-47C1-AA0C-F9FDE99526AD}">
      <dgm:prSet/>
      <dgm:spPr/>
    </dgm:pt>
    <dgm:pt modelId="{D6FF54FE-0C54-43E0-A5DF-4F39F258E1A2}" type="pres">
      <dgm:prSet presAssocID="{1FC25A41-6224-4AEE-BC45-6277232DFC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AB297F-395F-4544-90A2-E599B40DDE0A}" type="pres">
      <dgm:prSet presAssocID="{D3E00C4D-39ED-4711-86CD-2A1B4FEED8D7}" presName="parentText" presStyleLbl="node1" presStyleIdx="0" presStyleCnt="5" custLinFactNeighborX="-5586" custLinFactNeighborY="-14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39D4EA-7BAD-4EAB-8CE5-533DD0A1A94E}" type="pres">
      <dgm:prSet presAssocID="{18417D27-3BB3-40FA-B978-9F30B07C8646}" presName="spacer" presStyleCnt="0"/>
      <dgm:spPr/>
    </dgm:pt>
    <dgm:pt modelId="{D68C3D49-52F9-4C64-BE32-5D3DD0FC2E5E}" type="pres">
      <dgm:prSet presAssocID="{D18EC15C-B623-450D-83E0-22521AF5206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8FC1D1-AA7E-4128-9969-EC1837BE3A12}" type="pres">
      <dgm:prSet presAssocID="{D18EC15C-B623-450D-83E0-22521AF5206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539ED-76CE-4187-B253-C4D6A8B082FF}" type="pres">
      <dgm:prSet presAssocID="{0FB2E25D-5EB4-43F6-BEBD-62F168F5372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4D567-A75C-4D8A-B0B2-8D957B670598}" type="pres">
      <dgm:prSet presAssocID="{8C16D31A-CEBA-4854-9487-E12E24270037}" presName="spacer" presStyleCnt="0"/>
      <dgm:spPr/>
    </dgm:pt>
    <dgm:pt modelId="{15F75A8F-4C32-47C0-8955-C71C714479B4}" type="pres">
      <dgm:prSet presAssocID="{AFB317DF-8848-42AE-8CDC-31C8862947E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BF2640-29A9-4AB3-AFDF-B4B0A0575E4E}" type="pres">
      <dgm:prSet presAssocID="{AFB317DF-8848-42AE-8CDC-31C8862947E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3EB57C-3EFD-4EB7-813B-A1644E67A149}" type="pres">
      <dgm:prSet presAssocID="{55C19C20-A3CB-4DD9-AEA6-A6FC8233F3A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6282F3-1FD5-4238-AD86-E29DB545D771}" type="presOf" srcId="{2C28D0ED-A96D-4356-98B7-2D61905FD4C8}" destId="{EB8FC1D1-AA7E-4128-9969-EC1837BE3A12}" srcOrd="0" destOrd="0" presId="urn:microsoft.com/office/officeart/2005/8/layout/vList2"/>
    <dgm:cxn modelId="{143C0355-0BA8-4F14-A3F7-4B6239E790F3}" srcId="{AFB317DF-8848-42AE-8CDC-31C8862947E2}" destId="{776663A2-509E-405C-A21B-E6F4740B9603}" srcOrd="1" destOrd="0" parTransId="{5002105D-D12D-43C8-8786-36B3F28BD712}" sibTransId="{07E1B988-EDE9-47DF-B47B-DB58FF894D35}"/>
    <dgm:cxn modelId="{C647CDBD-FFC4-49C8-A734-F0CB17BCAEDA}" srcId="{1FC25A41-6224-4AEE-BC45-6277232DFC16}" destId="{55C19C20-A3CB-4DD9-AEA6-A6FC8233F3A1}" srcOrd="4" destOrd="0" parTransId="{DD4A374C-AACC-4AE7-8452-5AEE5C76848C}" sibTransId="{889A7C2A-2C1E-4D25-9129-62466480D71E}"/>
    <dgm:cxn modelId="{AE8680B7-A375-4E7B-9FE6-A0E53725405E}" srcId="{D18EC15C-B623-450D-83E0-22521AF52061}" destId="{2C28D0ED-A96D-4356-98B7-2D61905FD4C8}" srcOrd="0" destOrd="0" parTransId="{E27A80BE-F435-4EFB-B3D6-0F7A63D63464}" sibTransId="{3AC50A89-5E8B-40B5-8973-4815A03643FF}"/>
    <dgm:cxn modelId="{508C090E-FE54-4818-B2E1-E4BB8FEEED15}" type="presOf" srcId="{AFB317DF-8848-42AE-8CDC-31C8862947E2}" destId="{15F75A8F-4C32-47C0-8955-C71C714479B4}" srcOrd="0" destOrd="0" presId="urn:microsoft.com/office/officeart/2005/8/layout/vList2"/>
    <dgm:cxn modelId="{2FCA22CD-984C-4C56-83E2-0C4B7E993F8E}" srcId="{1FC25A41-6224-4AEE-BC45-6277232DFC16}" destId="{AFB317DF-8848-42AE-8CDC-31C8862947E2}" srcOrd="3" destOrd="0" parTransId="{4DA099C9-5316-4BDE-B844-D471DEF57F4C}" sibTransId="{BCB7712C-D4F7-4FA4-AA24-A699AD513D99}"/>
    <dgm:cxn modelId="{A7A46EFF-7CE5-4D19-A0A3-381346529FBD}" type="presOf" srcId="{1FC25A41-6224-4AEE-BC45-6277232DFC16}" destId="{D6FF54FE-0C54-43E0-A5DF-4F39F258E1A2}" srcOrd="0" destOrd="0" presId="urn:microsoft.com/office/officeart/2005/8/layout/vList2"/>
    <dgm:cxn modelId="{20866C97-C862-47C1-AA0C-F9FDE99526AD}" srcId="{AFB317DF-8848-42AE-8CDC-31C8862947E2}" destId="{6634E8B0-FB7F-4C23-8D31-9EFC8985AEA1}" srcOrd="0" destOrd="0" parTransId="{24498F2A-E387-4ACE-A6E3-575E27837EF2}" sibTransId="{EB102690-BBCF-4051-AC76-C70B297FD6B6}"/>
    <dgm:cxn modelId="{F2CA913C-542F-4E9C-BE22-6DFB5E01215E}" type="presOf" srcId="{55C19C20-A3CB-4DD9-AEA6-A6FC8233F3A1}" destId="{263EB57C-3EFD-4EB7-813B-A1644E67A149}" srcOrd="0" destOrd="0" presId="urn:microsoft.com/office/officeart/2005/8/layout/vList2"/>
    <dgm:cxn modelId="{1D3BC192-26CC-470E-AB85-6874283AEE92}" type="presOf" srcId="{D18EC15C-B623-450D-83E0-22521AF52061}" destId="{D68C3D49-52F9-4C64-BE32-5D3DD0FC2E5E}" srcOrd="0" destOrd="0" presId="urn:microsoft.com/office/officeart/2005/8/layout/vList2"/>
    <dgm:cxn modelId="{F22C6350-8572-4EDF-9EBC-B8270B70D03B}" srcId="{1FC25A41-6224-4AEE-BC45-6277232DFC16}" destId="{D3E00C4D-39ED-4711-86CD-2A1B4FEED8D7}" srcOrd="0" destOrd="0" parTransId="{1DC4FE4B-E62F-4476-9859-6391F12CF1EF}" sibTransId="{18417D27-3BB3-40FA-B978-9F30B07C8646}"/>
    <dgm:cxn modelId="{659172DC-F4BB-48D7-B16F-B6880EFACC0A}" type="presOf" srcId="{0FB2E25D-5EB4-43F6-BEBD-62F168F5372C}" destId="{455539ED-76CE-4187-B253-C4D6A8B082FF}" srcOrd="0" destOrd="0" presId="urn:microsoft.com/office/officeart/2005/8/layout/vList2"/>
    <dgm:cxn modelId="{FF64B5F6-99C8-4C43-A8B4-093DB2512AED}" srcId="{1FC25A41-6224-4AEE-BC45-6277232DFC16}" destId="{0FB2E25D-5EB4-43F6-BEBD-62F168F5372C}" srcOrd="2" destOrd="0" parTransId="{ACDF4DE6-F9B9-4F01-B781-4BBEBDAB5EE5}" sibTransId="{8C16D31A-CEBA-4854-9487-E12E24270037}"/>
    <dgm:cxn modelId="{3321A9E6-B59D-49F5-A6C7-A81A4D5F9599}" type="presOf" srcId="{6634E8B0-FB7F-4C23-8D31-9EFC8985AEA1}" destId="{01BF2640-29A9-4AB3-AFDF-B4B0A0575E4E}" srcOrd="0" destOrd="0" presId="urn:microsoft.com/office/officeart/2005/8/layout/vList2"/>
    <dgm:cxn modelId="{8CE92EED-227A-4585-97C6-258CFBD24482}" type="presOf" srcId="{776663A2-509E-405C-A21B-E6F4740B9603}" destId="{01BF2640-29A9-4AB3-AFDF-B4B0A0575E4E}" srcOrd="0" destOrd="1" presId="urn:microsoft.com/office/officeart/2005/8/layout/vList2"/>
    <dgm:cxn modelId="{0F769AFD-6AC9-4EED-B8AA-48516A281314}" srcId="{1FC25A41-6224-4AEE-BC45-6277232DFC16}" destId="{D18EC15C-B623-450D-83E0-22521AF52061}" srcOrd="1" destOrd="0" parTransId="{C95A7441-663F-4041-B641-A6AE27A50EDD}" sibTransId="{3E5FDCA7-1EC5-41CD-A61A-4561B7B3555D}"/>
    <dgm:cxn modelId="{73F8F612-32C3-4854-BB22-70FA4ACC865F}" type="presOf" srcId="{D3E00C4D-39ED-4711-86CD-2A1B4FEED8D7}" destId="{39AB297F-395F-4544-90A2-E599B40DDE0A}" srcOrd="0" destOrd="0" presId="urn:microsoft.com/office/officeart/2005/8/layout/vList2"/>
    <dgm:cxn modelId="{8438DC9A-C2EA-4E01-81E5-AEDD916CC4A6}" type="presParOf" srcId="{D6FF54FE-0C54-43E0-A5DF-4F39F258E1A2}" destId="{39AB297F-395F-4544-90A2-E599B40DDE0A}" srcOrd="0" destOrd="0" presId="urn:microsoft.com/office/officeart/2005/8/layout/vList2"/>
    <dgm:cxn modelId="{3D5CDF51-2395-4606-BE65-A79BEC73E8AF}" type="presParOf" srcId="{D6FF54FE-0C54-43E0-A5DF-4F39F258E1A2}" destId="{9539D4EA-7BAD-4EAB-8CE5-533DD0A1A94E}" srcOrd="1" destOrd="0" presId="urn:microsoft.com/office/officeart/2005/8/layout/vList2"/>
    <dgm:cxn modelId="{4CB1F484-59E1-45EA-84F1-276A1DD50315}" type="presParOf" srcId="{D6FF54FE-0C54-43E0-A5DF-4F39F258E1A2}" destId="{D68C3D49-52F9-4C64-BE32-5D3DD0FC2E5E}" srcOrd="2" destOrd="0" presId="urn:microsoft.com/office/officeart/2005/8/layout/vList2"/>
    <dgm:cxn modelId="{A2D8E165-2D35-4070-9C03-987DB866FC41}" type="presParOf" srcId="{D6FF54FE-0C54-43E0-A5DF-4F39F258E1A2}" destId="{EB8FC1D1-AA7E-4128-9969-EC1837BE3A12}" srcOrd="3" destOrd="0" presId="urn:microsoft.com/office/officeart/2005/8/layout/vList2"/>
    <dgm:cxn modelId="{7BAFD138-6D30-4B5E-BC3E-2396BF179940}" type="presParOf" srcId="{D6FF54FE-0C54-43E0-A5DF-4F39F258E1A2}" destId="{455539ED-76CE-4187-B253-C4D6A8B082FF}" srcOrd="4" destOrd="0" presId="urn:microsoft.com/office/officeart/2005/8/layout/vList2"/>
    <dgm:cxn modelId="{DB1DA3F1-9770-4AB1-A8A0-B8D0F8A8A4A8}" type="presParOf" srcId="{D6FF54FE-0C54-43E0-A5DF-4F39F258E1A2}" destId="{ECB4D567-A75C-4D8A-B0B2-8D957B670598}" srcOrd="5" destOrd="0" presId="urn:microsoft.com/office/officeart/2005/8/layout/vList2"/>
    <dgm:cxn modelId="{55944E7E-B361-4E76-B8EE-6E3AAA4FACB3}" type="presParOf" srcId="{D6FF54FE-0C54-43E0-A5DF-4F39F258E1A2}" destId="{15F75A8F-4C32-47C0-8955-C71C714479B4}" srcOrd="6" destOrd="0" presId="urn:microsoft.com/office/officeart/2005/8/layout/vList2"/>
    <dgm:cxn modelId="{FA79343A-8BCD-4A85-984B-1134EE024F75}" type="presParOf" srcId="{D6FF54FE-0C54-43E0-A5DF-4F39F258E1A2}" destId="{01BF2640-29A9-4AB3-AFDF-B4B0A0575E4E}" srcOrd="7" destOrd="0" presId="urn:microsoft.com/office/officeart/2005/8/layout/vList2"/>
    <dgm:cxn modelId="{34843B76-8C93-4125-999B-6009D9AC26CE}" type="presParOf" srcId="{D6FF54FE-0C54-43E0-A5DF-4F39F258E1A2}" destId="{263EB57C-3EFD-4EB7-813B-A1644E67A14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C25A41-6224-4AEE-BC45-6277232DFC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E00C4D-39ED-4711-86CD-2A1B4FEED8D7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altLang="zh-CN" b="1" dirty="0" err="1" smtClean="0"/>
            <a:t>Servlet</a:t>
          </a:r>
          <a:r>
            <a:rPr lang="en-US" altLang="zh-CN" b="1" dirty="0" smtClean="0"/>
            <a:t> </a:t>
          </a:r>
          <a:r>
            <a:rPr lang="zh-CN" altLang="en-US" b="1" dirty="0" smtClean="0"/>
            <a:t>原理</a:t>
          </a:r>
          <a:endParaRPr lang="zh-CN" b="1" dirty="0"/>
        </a:p>
      </dgm:t>
    </dgm:pt>
    <dgm:pt modelId="{1DC4FE4B-E62F-4476-9859-6391F12CF1EF}" type="parTrans" cxnId="{F22C6350-8572-4EDF-9EBC-B8270B70D03B}">
      <dgm:prSet/>
      <dgm:spPr/>
      <dgm:t>
        <a:bodyPr/>
        <a:lstStyle/>
        <a:p>
          <a:endParaRPr lang="zh-CN" altLang="en-US"/>
        </a:p>
      </dgm:t>
    </dgm:pt>
    <dgm:pt modelId="{18417D27-3BB3-40FA-B978-9F30B07C8646}" type="sibTrans" cxnId="{F22C6350-8572-4EDF-9EBC-B8270B70D03B}">
      <dgm:prSet/>
      <dgm:spPr/>
      <dgm:t>
        <a:bodyPr/>
        <a:lstStyle/>
        <a:p>
          <a:endParaRPr lang="zh-CN" altLang="en-US"/>
        </a:p>
      </dgm:t>
    </dgm:pt>
    <dgm:pt modelId="{0FB2E25D-5EB4-43F6-BEBD-62F168F5372C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altLang="zh-CN" b="1" dirty="0" err="1" smtClean="0"/>
            <a:t>Servlet</a:t>
          </a:r>
          <a:r>
            <a:rPr lang="zh-CN" altLang="en-US" b="1" dirty="0" smtClean="0"/>
            <a:t>处理表单数据</a:t>
          </a:r>
          <a:endParaRPr lang="zh-CN" b="1" dirty="0"/>
        </a:p>
      </dgm:t>
    </dgm:pt>
    <dgm:pt modelId="{ACDF4DE6-F9B9-4F01-B781-4BBEBDAB5EE5}" type="parTrans" cxnId="{FF64B5F6-99C8-4C43-A8B4-093DB2512AED}">
      <dgm:prSet/>
      <dgm:spPr/>
      <dgm:t>
        <a:bodyPr/>
        <a:lstStyle/>
        <a:p>
          <a:endParaRPr lang="zh-CN" altLang="en-US"/>
        </a:p>
      </dgm:t>
    </dgm:pt>
    <dgm:pt modelId="{8C16D31A-CEBA-4854-9487-E12E24270037}" type="sibTrans" cxnId="{FF64B5F6-99C8-4C43-A8B4-093DB2512AED}">
      <dgm:prSet/>
      <dgm:spPr/>
      <dgm:t>
        <a:bodyPr/>
        <a:lstStyle/>
        <a:p>
          <a:endParaRPr lang="zh-CN" altLang="en-US"/>
        </a:p>
      </dgm:t>
    </dgm:pt>
    <dgm:pt modelId="{3D5EAA5B-DD9B-44EF-B4C3-D6CF5D1221F7}">
      <dgm:prSet/>
      <dgm:spPr/>
      <dgm:t>
        <a:bodyPr/>
        <a:lstStyle/>
        <a:p>
          <a:pPr rtl="0"/>
          <a:endParaRPr lang="zh-CN" dirty="0"/>
        </a:p>
      </dgm:t>
    </dgm:pt>
    <dgm:pt modelId="{DD099735-BAE7-4975-AB44-B1E4A21B03D3}" type="parTrans" cxnId="{740DD993-5739-40E3-B550-AEAA7F2150C5}">
      <dgm:prSet/>
      <dgm:spPr/>
      <dgm:t>
        <a:bodyPr/>
        <a:lstStyle/>
        <a:p>
          <a:endParaRPr lang="zh-CN" altLang="en-US"/>
        </a:p>
      </dgm:t>
    </dgm:pt>
    <dgm:pt modelId="{1F886509-B871-4E23-A35D-533694D8AB07}" type="sibTrans" cxnId="{740DD993-5739-40E3-B550-AEAA7F2150C5}">
      <dgm:prSet/>
      <dgm:spPr/>
      <dgm:t>
        <a:bodyPr/>
        <a:lstStyle/>
        <a:p>
          <a:endParaRPr lang="zh-CN" altLang="en-US"/>
        </a:p>
      </dgm:t>
    </dgm:pt>
    <dgm:pt modelId="{2C28D0ED-A96D-4356-98B7-2D61905FD4C8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E27A80BE-F435-4EFB-B3D6-0F7A63D63464}" type="parTrans" cxnId="{AE8680B7-A375-4E7B-9FE6-A0E53725405E}">
      <dgm:prSet/>
      <dgm:spPr/>
      <dgm:t>
        <a:bodyPr/>
        <a:lstStyle/>
        <a:p>
          <a:endParaRPr lang="zh-CN" altLang="en-US"/>
        </a:p>
      </dgm:t>
    </dgm:pt>
    <dgm:pt modelId="{3AC50A89-5E8B-40B5-8973-4815A03643FF}" type="sibTrans" cxnId="{AE8680B7-A375-4E7B-9FE6-A0E53725405E}">
      <dgm:prSet/>
      <dgm:spPr/>
      <dgm:t>
        <a:bodyPr/>
        <a:lstStyle/>
        <a:p>
          <a:endParaRPr lang="zh-CN" altLang="en-US"/>
        </a:p>
      </dgm:t>
    </dgm:pt>
    <dgm:pt modelId="{1D64C3A1-0549-4CBA-8402-E1E1A7292DC6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0FE852CD-BD9E-46A9-83F1-C191E11DA333}" type="parTrans" cxnId="{E2F4E75E-B71C-4CE3-B751-6CDEDBD94D2D}">
      <dgm:prSet/>
      <dgm:spPr/>
      <dgm:t>
        <a:bodyPr/>
        <a:lstStyle/>
        <a:p>
          <a:endParaRPr lang="zh-CN" altLang="en-US"/>
        </a:p>
      </dgm:t>
    </dgm:pt>
    <dgm:pt modelId="{06591788-E3D4-46D4-9228-640A1A6FE2A9}" type="sibTrans" cxnId="{E2F4E75E-B71C-4CE3-B751-6CDEDBD94D2D}">
      <dgm:prSet/>
      <dgm:spPr/>
      <dgm:t>
        <a:bodyPr/>
        <a:lstStyle/>
        <a:p>
          <a:endParaRPr lang="zh-CN" altLang="en-US"/>
        </a:p>
      </dgm:t>
    </dgm:pt>
    <dgm:pt modelId="{D18EC15C-B623-450D-83E0-22521AF52061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altLang="zh-CN" b="1" dirty="0" err="1" smtClean="0"/>
            <a:t>Servlet</a:t>
          </a:r>
          <a:r>
            <a:rPr lang="en-US" altLang="zh-CN" b="1" dirty="0" smtClean="0"/>
            <a:t> API</a:t>
          </a:r>
          <a:endParaRPr lang="zh-CN" b="1" dirty="0"/>
        </a:p>
      </dgm:t>
    </dgm:pt>
    <dgm:pt modelId="{3E5FDCA7-1EC5-41CD-A61A-4561B7B3555D}" type="sibTrans" cxnId="{0F769AFD-6AC9-4EED-B8AA-48516A281314}">
      <dgm:prSet/>
      <dgm:spPr/>
      <dgm:t>
        <a:bodyPr/>
        <a:lstStyle/>
        <a:p>
          <a:endParaRPr lang="zh-CN" altLang="en-US"/>
        </a:p>
      </dgm:t>
    </dgm:pt>
    <dgm:pt modelId="{C95A7441-663F-4041-B641-A6AE27A50EDD}" type="parTrans" cxnId="{0F769AFD-6AC9-4EED-B8AA-48516A281314}">
      <dgm:prSet/>
      <dgm:spPr/>
      <dgm:t>
        <a:bodyPr/>
        <a:lstStyle/>
        <a:p>
          <a:endParaRPr lang="zh-CN" altLang="en-US"/>
        </a:p>
      </dgm:t>
    </dgm:pt>
    <dgm:pt modelId="{22B54DF2-8226-4D14-BEA2-E579053D34F9}">
      <dgm:prSet/>
      <dgm:spPr/>
      <dgm:t>
        <a:bodyPr/>
        <a:lstStyle/>
        <a:p>
          <a:pPr rtl="0"/>
          <a:endParaRPr lang="zh-CN" dirty="0"/>
        </a:p>
      </dgm:t>
    </dgm:pt>
    <dgm:pt modelId="{19B09B7A-63E1-408A-B618-5993B087F309}" type="sibTrans" cxnId="{E5E0B8B0-D4B3-4D84-A079-F2DBFE3B023E}">
      <dgm:prSet/>
      <dgm:spPr/>
      <dgm:t>
        <a:bodyPr/>
        <a:lstStyle/>
        <a:p>
          <a:endParaRPr lang="zh-CN" altLang="en-US"/>
        </a:p>
      </dgm:t>
    </dgm:pt>
    <dgm:pt modelId="{6B1D92E1-AE57-4E7C-8CC7-71FC07CBC01E}" type="parTrans" cxnId="{E5E0B8B0-D4B3-4D84-A079-F2DBFE3B023E}">
      <dgm:prSet/>
      <dgm:spPr/>
      <dgm:t>
        <a:bodyPr/>
        <a:lstStyle/>
        <a:p>
          <a:endParaRPr lang="zh-CN" altLang="en-US"/>
        </a:p>
      </dgm:t>
    </dgm:pt>
    <dgm:pt modelId="{05D3AD07-E3D5-47F4-B524-38405B4DBE63}">
      <dgm:prSet/>
      <dgm:spPr/>
      <dgm:t>
        <a:bodyPr/>
        <a:lstStyle/>
        <a:p>
          <a:pPr rtl="0"/>
          <a:endParaRPr lang="zh-CN" dirty="0"/>
        </a:p>
      </dgm:t>
    </dgm:pt>
    <dgm:pt modelId="{08E72561-93D7-4118-A156-DAA622B7A0C1}" type="parTrans" cxnId="{52EA8468-EFE7-4AD6-9358-36ECE4BD88B3}">
      <dgm:prSet/>
      <dgm:spPr/>
      <dgm:t>
        <a:bodyPr/>
        <a:lstStyle/>
        <a:p>
          <a:endParaRPr lang="zh-CN" altLang="en-US"/>
        </a:p>
      </dgm:t>
    </dgm:pt>
    <dgm:pt modelId="{2FECD6E7-E3B0-4FD6-8026-63471737B238}" type="sibTrans" cxnId="{52EA8468-EFE7-4AD6-9358-36ECE4BD88B3}">
      <dgm:prSet/>
      <dgm:spPr/>
      <dgm:t>
        <a:bodyPr/>
        <a:lstStyle/>
        <a:p>
          <a:endParaRPr lang="zh-CN" altLang="en-US"/>
        </a:p>
      </dgm:t>
    </dgm:pt>
    <dgm:pt modelId="{34E89D12-59A5-4C09-B99B-2CD75C835B47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5E26ABFC-2917-4FCE-BA24-14CBEB91E575}" type="parTrans" cxnId="{C69B4C65-3115-43B6-924F-103DE20F1B3B}">
      <dgm:prSet/>
      <dgm:spPr/>
      <dgm:t>
        <a:bodyPr/>
        <a:lstStyle/>
        <a:p>
          <a:endParaRPr lang="zh-CN" altLang="en-US"/>
        </a:p>
      </dgm:t>
    </dgm:pt>
    <dgm:pt modelId="{B69553BF-63DE-4F99-B71B-BB32724F6CB5}" type="sibTrans" cxnId="{C69B4C65-3115-43B6-924F-103DE20F1B3B}">
      <dgm:prSet/>
      <dgm:spPr/>
      <dgm:t>
        <a:bodyPr/>
        <a:lstStyle/>
        <a:p>
          <a:endParaRPr lang="zh-CN" altLang="en-US"/>
        </a:p>
      </dgm:t>
    </dgm:pt>
    <dgm:pt modelId="{44EE26C6-9E39-4A44-9CAC-C0F7303C41AD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668763ED-5623-4B2C-83EF-A94F1F5F2FB2}" type="parTrans" cxnId="{70580D8D-1E55-414A-91AB-7BD415BE4C80}">
      <dgm:prSet/>
      <dgm:spPr/>
      <dgm:t>
        <a:bodyPr/>
        <a:lstStyle/>
        <a:p>
          <a:endParaRPr lang="zh-CN" altLang="en-US"/>
        </a:p>
      </dgm:t>
    </dgm:pt>
    <dgm:pt modelId="{1AB225E0-F9BC-4301-B8D8-B83B92A306A1}" type="sibTrans" cxnId="{70580D8D-1E55-414A-91AB-7BD415BE4C80}">
      <dgm:prSet/>
      <dgm:spPr/>
      <dgm:t>
        <a:bodyPr/>
        <a:lstStyle/>
        <a:p>
          <a:endParaRPr lang="zh-CN" altLang="en-US"/>
        </a:p>
      </dgm:t>
    </dgm:pt>
    <dgm:pt modelId="{65F4ECEA-4AEB-4616-89FC-AF9CCA51DD8F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9CD9C4D7-625E-47D1-B7E3-E3E820D2F9B3}" type="parTrans" cxnId="{4FC475E9-23B5-42BB-B9ED-3EFC81E21AFF}">
      <dgm:prSet/>
      <dgm:spPr/>
      <dgm:t>
        <a:bodyPr/>
        <a:lstStyle/>
        <a:p>
          <a:endParaRPr lang="zh-CN" altLang="en-US"/>
        </a:p>
      </dgm:t>
    </dgm:pt>
    <dgm:pt modelId="{0FB19F69-13E9-424F-9CF8-465723146335}" type="sibTrans" cxnId="{4FC475E9-23B5-42BB-B9ED-3EFC81E21AFF}">
      <dgm:prSet/>
      <dgm:spPr/>
      <dgm:t>
        <a:bodyPr/>
        <a:lstStyle/>
        <a:p>
          <a:endParaRPr lang="zh-CN" altLang="en-US"/>
        </a:p>
      </dgm:t>
    </dgm:pt>
    <dgm:pt modelId="{B3D2B7A3-8193-42A6-B3A2-21F8070E5493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zh-CN" dirty="0"/>
        </a:p>
      </dgm:t>
    </dgm:pt>
    <dgm:pt modelId="{1B63D3B8-0FDB-4391-A4CE-0A00837272CD}" type="parTrans" cxnId="{68E39A5E-8207-41E8-8B0E-188DAE26AEBC}">
      <dgm:prSet/>
      <dgm:spPr/>
      <dgm:t>
        <a:bodyPr/>
        <a:lstStyle/>
        <a:p>
          <a:endParaRPr lang="zh-CN" altLang="en-US"/>
        </a:p>
      </dgm:t>
    </dgm:pt>
    <dgm:pt modelId="{4081F3F4-EA1D-481D-9034-841B9BE685A0}" type="sibTrans" cxnId="{68E39A5E-8207-41E8-8B0E-188DAE26AEBC}">
      <dgm:prSet/>
      <dgm:spPr/>
      <dgm:t>
        <a:bodyPr/>
        <a:lstStyle/>
        <a:p>
          <a:endParaRPr lang="zh-CN" altLang="en-US"/>
        </a:p>
      </dgm:t>
    </dgm:pt>
    <dgm:pt modelId="{D6FF54FE-0C54-43E0-A5DF-4F39F258E1A2}" type="pres">
      <dgm:prSet presAssocID="{1FC25A41-6224-4AEE-BC45-6277232DFC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AB297F-395F-4544-90A2-E599B40DDE0A}" type="pres">
      <dgm:prSet presAssocID="{D3E00C4D-39ED-4711-86CD-2A1B4FEED8D7}" presName="parentText" presStyleLbl="node1" presStyleIdx="0" presStyleCnt="3" custLinFactNeighborX="-5586" custLinFactNeighborY="-14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893444-2962-43CE-91E3-C06A196904A4}" type="pres">
      <dgm:prSet presAssocID="{D3E00C4D-39ED-4711-86CD-2A1B4FEED8D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C3D49-52F9-4C64-BE32-5D3DD0FC2E5E}" type="pres">
      <dgm:prSet presAssocID="{D18EC15C-B623-450D-83E0-22521AF5206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8FC1D1-AA7E-4128-9969-EC1837BE3A12}" type="pres">
      <dgm:prSet presAssocID="{D18EC15C-B623-450D-83E0-22521AF5206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539ED-76CE-4187-B253-C4D6A8B082FF}" type="pres">
      <dgm:prSet presAssocID="{0FB2E25D-5EB4-43F6-BEBD-62F168F537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B377C6-5941-4447-9E34-A84DB4B1B9C3}" type="presOf" srcId="{0FB2E25D-5EB4-43F6-BEBD-62F168F5372C}" destId="{455539ED-76CE-4187-B253-C4D6A8B082FF}" srcOrd="0" destOrd="0" presId="urn:microsoft.com/office/officeart/2005/8/layout/vList2"/>
    <dgm:cxn modelId="{68E39A5E-8207-41E8-8B0E-188DAE26AEBC}" srcId="{D18EC15C-B623-450D-83E0-22521AF52061}" destId="{B3D2B7A3-8193-42A6-B3A2-21F8070E5493}" srcOrd="4" destOrd="0" parTransId="{1B63D3B8-0FDB-4391-A4CE-0A00837272CD}" sibTransId="{4081F3F4-EA1D-481D-9034-841B9BE685A0}"/>
    <dgm:cxn modelId="{4FC475E9-23B5-42BB-B9ED-3EFC81E21AFF}" srcId="{D18EC15C-B623-450D-83E0-22521AF52061}" destId="{65F4ECEA-4AEB-4616-89FC-AF9CCA51DD8F}" srcOrd="3" destOrd="0" parTransId="{9CD9C4D7-625E-47D1-B7E3-E3E820D2F9B3}" sibTransId="{0FB19F69-13E9-424F-9CF8-465723146335}"/>
    <dgm:cxn modelId="{7DB0ACD3-09DB-454E-85E0-F6B3F2F40D3F}" type="presOf" srcId="{05D3AD07-E3D5-47F4-B524-38405B4DBE63}" destId="{D4893444-2962-43CE-91E3-C06A196904A4}" srcOrd="0" destOrd="1" presId="urn:microsoft.com/office/officeart/2005/8/layout/vList2"/>
    <dgm:cxn modelId="{C69B4C65-3115-43B6-924F-103DE20F1B3B}" srcId="{D18EC15C-B623-450D-83E0-22521AF52061}" destId="{34E89D12-59A5-4C09-B99B-2CD75C835B47}" srcOrd="1" destOrd="0" parTransId="{5E26ABFC-2917-4FCE-BA24-14CBEB91E575}" sibTransId="{B69553BF-63DE-4F99-B71B-BB32724F6CB5}"/>
    <dgm:cxn modelId="{A5C6B695-DB3B-4D60-B51B-949A499D718C}" type="presOf" srcId="{34E89D12-59A5-4C09-B99B-2CD75C835B47}" destId="{EB8FC1D1-AA7E-4128-9969-EC1837BE3A12}" srcOrd="0" destOrd="1" presId="urn:microsoft.com/office/officeart/2005/8/layout/vList2"/>
    <dgm:cxn modelId="{0F769AFD-6AC9-4EED-B8AA-48516A281314}" srcId="{1FC25A41-6224-4AEE-BC45-6277232DFC16}" destId="{D18EC15C-B623-450D-83E0-22521AF52061}" srcOrd="1" destOrd="0" parTransId="{C95A7441-663F-4041-B641-A6AE27A50EDD}" sibTransId="{3E5FDCA7-1EC5-41CD-A61A-4561B7B3555D}"/>
    <dgm:cxn modelId="{72DC310F-627C-4293-843A-9570D5C96CCB}" type="presOf" srcId="{2C28D0ED-A96D-4356-98B7-2D61905FD4C8}" destId="{EB8FC1D1-AA7E-4128-9969-EC1837BE3A12}" srcOrd="0" destOrd="0" presId="urn:microsoft.com/office/officeart/2005/8/layout/vList2"/>
    <dgm:cxn modelId="{AE8680B7-A375-4E7B-9FE6-A0E53725405E}" srcId="{D18EC15C-B623-450D-83E0-22521AF52061}" destId="{2C28D0ED-A96D-4356-98B7-2D61905FD4C8}" srcOrd="0" destOrd="0" parTransId="{E27A80BE-F435-4EFB-B3D6-0F7A63D63464}" sibTransId="{3AC50A89-5E8B-40B5-8973-4815A03643FF}"/>
    <dgm:cxn modelId="{A9368A58-A9B2-4512-9618-B0AF4E6DA459}" type="presOf" srcId="{1D64C3A1-0549-4CBA-8402-E1E1A7292DC6}" destId="{EB8FC1D1-AA7E-4128-9969-EC1837BE3A12}" srcOrd="0" destOrd="5" presId="urn:microsoft.com/office/officeart/2005/8/layout/vList2"/>
    <dgm:cxn modelId="{52EA8468-EFE7-4AD6-9358-36ECE4BD88B3}" srcId="{D3E00C4D-39ED-4711-86CD-2A1B4FEED8D7}" destId="{05D3AD07-E3D5-47F4-B524-38405B4DBE63}" srcOrd="1" destOrd="0" parTransId="{08E72561-93D7-4118-A156-DAA622B7A0C1}" sibTransId="{2FECD6E7-E3B0-4FD6-8026-63471737B238}"/>
    <dgm:cxn modelId="{732DBEB9-CA59-4140-9898-634C7475D7AD}" type="presOf" srcId="{1FC25A41-6224-4AEE-BC45-6277232DFC16}" destId="{D6FF54FE-0C54-43E0-A5DF-4F39F258E1A2}" srcOrd="0" destOrd="0" presId="urn:microsoft.com/office/officeart/2005/8/layout/vList2"/>
    <dgm:cxn modelId="{740DD993-5739-40E3-B550-AEAA7F2150C5}" srcId="{D3E00C4D-39ED-4711-86CD-2A1B4FEED8D7}" destId="{3D5EAA5B-DD9B-44EF-B4C3-D6CF5D1221F7}" srcOrd="0" destOrd="0" parTransId="{DD099735-BAE7-4975-AB44-B1E4A21B03D3}" sibTransId="{1F886509-B871-4E23-A35D-533694D8AB07}"/>
    <dgm:cxn modelId="{EDDFAFDF-34EC-47C2-92FD-39517612D390}" type="presOf" srcId="{3D5EAA5B-DD9B-44EF-B4C3-D6CF5D1221F7}" destId="{D4893444-2962-43CE-91E3-C06A196904A4}" srcOrd="0" destOrd="0" presId="urn:microsoft.com/office/officeart/2005/8/layout/vList2"/>
    <dgm:cxn modelId="{FF64B5F6-99C8-4C43-A8B4-093DB2512AED}" srcId="{1FC25A41-6224-4AEE-BC45-6277232DFC16}" destId="{0FB2E25D-5EB4-43F6-BEBD-62F168F5372C}" srcOrd="2" destOrd="0" parTransId="{ACDF4DE6-F9B9-4F01-B781-4BBEBDAB5EE5}" sibTransId="{8C16D31A-CEBA-4854-9487-E12E24270037}"/>
    <dgm:cxn modelId="{0ED9E2EC-5A9D-4EB3-A489-A84154995CE0}" type="presOf" srcId="{44EE26C6-9E39-4A44-9CAC-C0F7303C41AD}" destId="{EB8FC1D1-AA7E-4128-9969-EC1837BE3A12}" srcOrd="0" destOrd="2" presId="urn:microsoft.com/office/officeart/2005/8/layout/vList2"/>
    <dgm:cxn modelId="{E099796A-713C-4BA8-8925-A2628FD4101E}" type="presOf" srcId="{22B54DF2-8226-4D14-BEA2-E579053D34F9}" destId="{D4893444-2962-43CE-91E3-C06A196904A4}" srcOrd="0" destOrd="2" presId="urn:microsoft.com/office/officeart/2005/8/layout/vList2"/>
    <dgm:cxn modelId="{1AAE7306-19F2-4405-B9C0-12C009C7C7A3}" type="presOf" srcId="{B3D2B7A3-8193-42A6-B3A2-21F8070E5493}" destId="{EB8FC1D1-AA7E-4128-9969-EC1837BE3A12}" srcOrd="0" destOrd="4" presId="urn:microsoft.com/office/officeart/2005/8/layout/vList2"/>
    <dgm:cxn modelId="{2A47942E-6D8E-49D0-9D33-76C6ABA840F2}" type="presOf" srcId="{65F4ECEA-4AEB-4616-89FC-AF9CCA51DD8F}" destId="{EB8FC1D1-AA7E-4128-9969-EC1837BE3A12}" srcOrd="0" destOrd="3" presId="urn:microsoft.com/office/officeart/2005/8/layout/vList2"/>
    <dgm:cxn modelId="{862AF419-2458-4CE8-A528-4A52D6BA38E6}" type="presOf" srcId="{D3E00C4D-39ED-4711-86CD-2A1B4FEED8D7}" destId="{39AB297F-395F-4544-90A2-E599B40DDE0A}" srcOrd="0" destOrd="0" presId="urn:microsoft.com/office/officeart/2005/8/layout/vList2"/>
    <dgm:cxn modelId="{F22C6350-8572-4EDF-9EBC-B8270B70D03B}" srcId="{1FC25A41-6224-4AEE-BC45-6277232DFC16}" destId="{D3E00C4D-39ED-4711-86CD-2A1B4FEED8D7}" srcOrd="0" destOrd="0" parTransId="{1DC4FE4B-E62F-4476-9859-6391F12CF1EF}" sibTransId="{18417D27-3BB3-40FA-B978-9F30B07C8646}"/>
    <dgm:cxn modelId="{E5E0B8B0-D4B3-4D84-A079-F2DBFE3B023E}" srcId="{D3E00C4D-39ED-4711-86CD-2A1B4FEED8D7}" destId="{22B54DF2-8226-4D14-BEA2-E579053D34F9}" srcOrd="2" destOrd="0" parTransId="{6B1D92E1-AE57-4E7C-8CC7-71FC07CBC01E}" sibTransId="{19B09B7A-63E1-408A-B618-5993B087F309}"/>
    <dgm:cxn modelId="{62E784A5-2B1B-480E-867C-94CEE88A99F4}" type="presOf" srcId="{D18EC15C-B623-450D-83E0-22521AF52061}" destId="{D68C3D49-52F9-4C64-BE32-5D3DD0FC2E5E}" srcOrd="0" destOrd="0" presId="urn:microsoft.com/office/officeart/2005/8/layout/vList2"/>
    <dgm:cxn modelId="{E2F4E75E-B71C-4CE3-B751-6CDEDBD94D2D}" srcId="{D18EC15C-B623-450D-83E0-22521AF52061}" destId="{1D64C3A1-0549-4CBA-8402-E1E1A7292DC6}" srcOrd="5" destOrd="0" parTransId="{0FE852CD-BD9E-46A9-83F1-C191E11DA333}" sibTransId="{06591788-E3D4-46D4-9228-640A1A6FE2A9}"/>
    <dgm:cxn modelId="{70580D8D-1E55-414A-91AB-7BD415BE4C80}" srcId="{D18EC15C-B623-450D-83E0-22521AF52061}" destId="{44EE26C6-9E39-4A44-9CAC-C0F7303C41AD}" srcOrd="2" destOrd="0" parTransId="{668763ED-5623-4B2C-83EF-A94F1F5F2FB2}" sibTransId="{1AB225E0-F9BC-4301-B8D8-B83B92A306A1}"/>
    <dgm:cxn modelId="{110FD9E3-0E7B-4D12-8F1A-71C305EBDEB5}" type="presParOf" srcId="{D6FF54FE-0C54-43E0-A5DF-4F39F258E1A2}" destId="{39AB297F-395F-4544-90A2-E599B40DDE0A}" srcOrd="0" destOrd="0" presId="urn:microsoft.com/office/officeart/2005/8/layout/vList2"/>
    <dgm:cxn modelId="{05C483C4-41B3-4E59-AC19-63BD49981947}" type="presParOf" srcId="{D6FF54FE-0C54-43E0-A5DF-4F39F258E1A2}" destId="{D4893444-2962-43CE-91E3-C06A196904A4}" srcOrd="1" destOrd="0" presId="urn:microsoft.com/office/officeart/2005/8/layout/vList2"/>
    <dgm:cxn modelId="{1BEBF1A5-0387-4528-8D11-51189F7BF079}" type="presParOf" srcId="{D6FF54FE-0C54-43E0-A5DF-4F39F258E1A2}" destId="{D68C3D49-52F9-4C64-BE32-5D3DD0FC2E5E}" srcOrd="2" destOrd="0" presId="urn:microsoft.com/office/officeart/2005/8/layout/vList2"/>
    <dgm:cxn modelId="{F6571D87-B506-4371-9714-43545546226A}" type="presParOf" srcId="{D6FF54FE-0C54-43E0-A5DF-4F39F258E1A2}" destId="{EB8FC1D1-AA7E-4128-9969-EC1837BE3A12}" srcOrd="3" destOrd="0" presId="urn:microsoft.com/office/officeart/2005/8/layout/vList2"/>
    <dgm:cxn modelId="{5BC0A08F-4F11-47E1-B177-7545393CCD44}" type="presParOf" srcId="{D6FF54FE-0C54-43E0-A5DF-4F39F258E1A2}" destId="{455539ED-76CE-4187-B253-C4D6A8B082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483FCD-3F30-434A-B5AB-2C024F79A903}">
      <dsp:nvSpPr>
        <dsp:cNvPr id="0" name=""/>
        <dsp:cNvSpPr/>
      </dsp:nvSpPr>
      <dsp:spPr>
        <a:xfrm>
          <a:off x="1359" y="632687"/>
          <a:ext cx="2330491" cy="1463540"/>
        </a:xfrm>
        <a:prstGeom prst="rect">
          <a:avLst/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第一章</a:t>
          </a:r>
          <a:endParaRPr lang="en-US" altLang="zh-CN" sz="2200" b="1" kern="1200" dirty="0" smtClean="0"/>
        </a:p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~</a:t>
          </a:r>
        </a:p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第</a:t>
          </a:r>
          <a:r>
            <a:rPr lang="zh-CN" altLang="en-US" sz="2200" b="1" kern="1200" dirty="0" smtClean="0"/>
            <a:t>四</a:t>
          </a:r>
          <a:r>
            <a:rPr lang="zh-CN" sz="2200" b="1" kern="1200" dirty="0" smtClean="0"/>
            <a:t>章</a:t>
          </a:r>
          <a:endParaRPr lang="zh-CN" sz="2200" b="1" kern="1200" dirty="0"/>
        </a:p>
      </dsp:txBody>
      <dsp:txXfrm>
        <a:off x="1359" y="632687"/>
        <a:ext cx="2330491" cy="1463540"/>
      </dsp:txXfrm>
    </dsp:sp>
    <dsp:sp modelId="{DFC6E4D4-BD37-489B-AAE4-8EFBBAF62154}">
      <dsp:nvSpPr>
        <dsp:cNvPr id="0" name=""/>
        <dsp:cNvSpPr/>
      </dsp:nvSpPr>
      <dsp:spPr>
        <a:xfrm>
          <a:off x="3743" y="2092602"/>
          <a:ext cx="2325724" cy="2284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动态网页开发基础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/>
            <a:t>JSP</a:t>
          </a:r>
          <a:r>
            <a:rPr lang="zh-CN" altLang="en-US" sz="1800" b="1" kern="1200" dirty="0" smtClean="0"/>
            <a:t>数据交互</a:t>
          </a:r>
          <a:endParaRPr lang="en-US" sz="1800" b="1" kern="1200" dirty="0"/>
        </a:p>
      </dsp:txBody>
      <dsp:txXfrm>
        <a:off x="3743" y="2092602"/>
        <a:ext cx="2325724" cy="2284880"/>
      </dsp:txXfrm>
    </dsp:sp>
    <dsp:sp modelId="{D2E710B6-F39B-4103-AFCE-13392C92AE48}">
      <dsp:nvSpPr>
        <dsp:cNvPr id="0" name=""/>
        <dsp:cNvSpPr/>
      </dsp:nvSpPr>
      <dsp:spPr>
        <a:xfrm>
          <a:off x="2657453" y="632687"/>
          <a:ext cx="2330491" cy="1463540"/>
        </a:xfrm>
        <a:prstGeom prst="rect">
          <a:avLst/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第</a:t>
          </a:r>
          <a:r>
            <a:rPr lang="zh-CN" altLang="en-US" sz="2200" b="1" kern="1200" dirty="0" smtClean="0"/>
            <a:t>五</a:t>
          </a:r>
          <a:r>
            <a:rPr lang="zh-CN" sz="2200" b="1" kern="1200" dirty="0" smtClean="0"/>
            <a:t>章</a:t>
          </a:r>
          <a:endParaRPr lang="en-US" altLang="zh-CN" sz="2200" b="1" kern="1200" dirty="0" smtClean="0"/>
        </a:p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~</a:t>
          </a:r>
        </a:p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第</a:t>
          </a:r>
          <a:r>
            <a:rPr lang="zh-CN" altLang="en-US" sz="2200" b="1" kern="1200" dirty="0" smtClean="0"/>
            <a:t>六</a:t>
          </a:r>
          <a:r>
            <a:rPr lang="zh-CN" sz="2200" b="1" kern="1200" dirty="0" smtClean="0"/>
            <a:t>章</a:t>
          </a:r>
          <a:endParaRPr lang="en-US" sz="2200" b="1" kern="1200" dirty="0"/>
        </a:p>
      </dsp:txBody>
      <dsp:txXfrm>
        <a:off x="2657453" y="632687"/>
        <a:ext cx="2330491" cy="1463540"/>
      </dsp:txXfrm>
    </dsp:sp>
    <dsp:sp modelId="{8BDD9DC7-A503-4BA2-A145-AC0F90B9D276}">
      <dsp:nvSpPr>
        <dsp:cNvPr id="0" name=""/>
        <dsp:cNvSpPr/>
      </dsp:nvSpPr>
      <dsp:spPr>
        <a:xfrm>
          <a:off x="2659836" y="2092602"/>
          <a:ext cx="2325724" cy="2284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使用分层实现业务处理</a:t>
          </a:r>
          <a:endParaRPr lang="en-US" sz="18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/>
            <a:t>JSP</a:t>
          </a:r>
          <a:r>
            <a:rPr lang="zh-CN" altLang="en-US" sz="1800" b="1" kern="1200" dirty="0" smtClean="0"/>
            <a:t>开发业务应用</a:t>
          </a:r>
          <a:endParaRPr lang="en-US" sz="1800" b="1" kern="1200" dirty="0"/>
        </a:p>
      </dsp:txBody>
      <dsp:txXfrm>
        <a:off x="2659836" y="2092602"/>
        <a:ext cx="2325724" cy="2284880"/>
      </dsp:txXfrm>
    </dsp:sp>
    <dsp:sp modelId="{C726B439-92D8-4235-8F22-EE2B19FB50E8}">
      <dsp:nvSpPr>
        <dsp:cNvPr id="0" name=""/>
        <dsp:cNvSpPr/>
      </dsp:nvSpPr>
      <dsp:spPr>
        <a:xfrm>
          <a:off x="5313546" y="632687"/>
          <a:ext cx="2330491" cy="1463540"/>
        </a:xfrm>
        <a:prstGeom prst="rect">
          <a:avLst/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第</a:t>
          </a:r>
          <a:r>
            <a:rPr lang="zh-CN" altLang="en-US" sz="2200" b="1" kern="1200" dirty="0" smtClean="0"/>
            <a:t>七</a:t>
          </a:r>
          <a:r>
            <a:rPr lang="zh-CN" sz="2200" b="1" kern="1200" dirty="0" smtClean="0"/>
            <a:t>章</a:t>
          </a:r>
          <a:endParaRPr lang="en-US" altLang="zh-CN" sz="2200" b="1" kern="1200" dirty="0" smtClean="0"/>
        </a:p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~</a:t>
          </a:r>
        </a:p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第</a:t>
          </a:r>
          <a:r>
            <a:rPr lang="zh-CN" altLang="en-US" sz="2200" b="1" kern="1200" dirty="0" smtClean="0"/>
            <a:t>八</a:t>
          </a:r>
          <a:r>
            <a:rPr lang="zh-CN" sz="2200" b="1" kern="1200" dirty="0" smtClean="0"/>
            <a:t>章</a:t>
          </a:r>
          <a:endParaRPr lang="zh-CN" sz="2200" b="1" kern="1200" dirty="0"/>
        </a:p>
      </dsp:txBody>
      <dsp:txXfrm>
        <a:off x="5313546" y="632687"/>
        <a:ext cx="2330491" cy="1463540"/>
      </dsp:txXfrm>
    </dsp:sp>
    <dsp:sp modelId="{00AE1AEA-3162-4D30-98F5-30CAB9BB6029}">
      <dsp:nvSpPr>
        <dsp:cNvPr id="0" name=""/>
        <dsp:cNvSpPr/>
      </dsp:nvSpPr>
      <dsp:spPr>
        <a:xfrm>
          <a:off x="5315930" y="2092602"/>
          <a:ext cx="2325724" cy="2284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800" b="1" kern="1200" dirty="0" err="1" smtClean="0"/>
            <a:t>Servlet</a:t>
          </a:r>
          <a:r>
            <a:rPr lang="zh-CN" altLang="en-US" sz="1800" b="1" kern="1200" dirty="0" smtClean="0"/>
            <a:t>基础</a:t>
          </a:r>
          <a:endParaRPr lang="zh-CN" alt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/>
            <a:t>JSTL</a:t>
          </a:r>
          <a:r>
            <a:rPr lang="zh-CN" altLang="en-US" sz="1800" b="1" kern="1200" dirty="0" smtClean="0"/>
            <a:t>和</a:t>
          </a:r>
          <a:r>
            <a:rPr lang="en-US" altLang="zh-CN" sz="1800" b="1" kern="1200" dirty="0" smtClean="0"/>
            <a:t>EL</a:t>
          </a:r>
          <a:endParaRPr lang="en-US" sz="1800" b="1" kern="1200" dirty="0"/>
        </a:p>
      </dsp:txBody>
      <dsp:txXfrm>
        <a:off x="5315930" y="2092602"/>
        <a:ext cx="2325724" cy="22848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AB297F-395F-4544-90A2-E599B40DDE0A}">
      <dsp:nvSpPr>
        <dsp:cNvPr id="0" name=""/>
        <dsp:cNvSpPr/>
      </dsp:nvSpPr>
      <dsp:spPr>
        <a:xfrm>
          <a:off x="0" y="20644"/>
          <a:ext cx="7645398" cy="679184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B/S</a:t>
          </a:r>
          <a:r>
            <a:rPr lang="zh-CN" altLang="en-US" sz="2700" b="1" kern="1200" dirty="0" smtClean="0"/>
            <a:t>架构与</a:t>
          </a:r>
          <a:r>
            <a:rPr lang="en-US" altLang="zh-CN" sz="2700" b="1" kern="1200" dirty="0" smtClean="0"/>
            <a:t>C/S</a:t>
          </a:r>
          <a:r>
            <a:rPr lang="zh-CN" altLang="en-US" sz="2700" b="1" kern="1200" dirty="0" smtClean="0"/>
            <a:t>结构的区别</a:t>
          </a:r>
          <a:endParaRPr lang="zh-CN" sz="2700" kern="1200" dirty="0"/>
        </a:p>
      </dsp:txBody>
      <dsp:txXfrm>
        <a:off x="0" y="20644"/>
        <a:ext cx="7645398" cy="679184"/>
      </dsp:txXfrm>
    </dsp:sp>
    <dsp:sp modelId="{D4893444-2962-43CE-91E3-C06A196904A4}">
      <dsp:nvSpPr>
        <dsp:cNvPr id="0" name=""/>
        <dsp:cNvSpPr/>
      </dsp:nvSpPr>
      <dsp:spPr>
        <a:xfrm>
          <a:off x="0" y="706496"/>
          <a:ext cx="764539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741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100" kern="1200" dirty="0"/>
        </a:p>
      </dsp:txBody>
      <dsp:txXfrm>
        <a:off x="0" y="706496"/>
        <a:ext cx="7645398" cy="447120"/>
      </dsp:txXfrm>
    </dsp:sp>
    <dsp:sp modelId="{D68C3D49-52F9-4C64-BE32-5D3DD0FC2E5E}">
      <dsp:nvSpPr>
        <dsp:cNvPr id="0" name=""/>
        <dsp:cNvSpPr/>
      </dsp:nvSpPr>
      <dsp:spPr>
        <a:xfrm>
          <a:off x="0" y="1153616"/>
          <a:ext cx="7645398" cy="679184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URL</a:t>
          </a:r>
          <a:r>
            <a:rPr lang="zh-CN" altLang="en-US" sz="2700" b="1" kern="1200" dirty="0" smtClean="0"/>
            <a:t>的组成结构</a:t>
          </a:r>
          <a:endParaRPr lang="zh-CN" sz="2700" kern="1200" dirty="0"/>
        </a:p>
      </dsp:txBody>
      <dsp:txXfrm>
        <a:off x="0" y="1153616"/>
        <a:ext cx="7645398" cy="679184"/>
      </dsp:txXfrm>
    </dsp:sp>
    <dsp:sp modelId="{EB8FC1D1-AA7E-4128-9969-EC1837BE3A12}">
      <dsp:nvSpPr>
        <dsp:cNvPr id="0" name=""/>
        <dsp:cNvSpPr/>
      </dsp:nvSpPr>
      <dsp:spPr>
        <a:xfrm>
          <a:off x="0" y="1832801"/>
          <a:ext cx="7645398" cy="1033964"/>
        </a:xfrm>
        <a:prstGeom prst="rect">
          <a:avLst/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741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100" kern="1200" dirty="0"/>
        </a:p>
      </dsp:txBody>
      <dsp:txXfrm>
        <a:off x="0" y="1832801"/>
        <a:ext cx="7645398" cy="1033964"/>
      </dsp:txXfrm>
    </dsp:sp>
    <dsp:sp modelId="{455539ED-76CE-4187-B253-C4D6A8B082FF}">
      <dsp:nvSpPr>
        <dsp:cNvPr id="0" name=""/>
        <dsp:cNvSpPr/>
      </dsp:nvSpPr>
      <dsp:spPr>
        <a:xfrm>
          <a:off x="0" y="2866765"/>
          <a:ext cx="7645398" cy="679184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Tomcat</a:t>
          </a:r>
          <a:r>
            <a:rPr lang="zh-CN" altLang="en-US" sz="2700" b="1" kern="1200" dirty="0" smtClean="0"/>
            <a:t>服务器的配置</a:t>
          </a:r>
          <a:endParaRPr lang="zh-CN" sz="2700" kern="1200" dirty="0"/>
        </a:p>
      </dsp:txBody>
      <dsp:txXfrm>
        <a:off x="0" y="2866765"/>
        <a:ext cx="7645398" cy="679184"/>
      </dsp:txXfrm>
    </dsp:sp>
    <dsp:sp modelId="{E57144B8-C085-4D73-B14A-AE979B397B04}">
      <dsp:nvSpPr>
        <dsp:cNvPr id="0" name=""/>
        <dsp:cNvSpPr/>
      </dsp:nvSpPr>
      <dsp:spPr>
        <a:xfrm>
          <a:off x="0" y="3545950"/>
          <a:ext cx="7645398" cy="1033964"/>
        </a:xfrm>
        <a:prstGeom prst="rect">
          <a:avLst/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741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100" kern="1200" dirty="0"/>
        </a:p>
      </dsp:txBody>
      <dsp:txXfrm>
        <a:off x="0" y="3545950"/>
        <a:ext cx="7645398" cy="1033964"/>
      </dsp:txXfrm>
    </dsp:sp>
    <dsp:sp modelId="{263EB57C-3EFD-4EB7-813B-A1644E67A149}">
      <dsp:nvSpPr>
        <dsp:cNvPr id="0" name=""/>
        <dsp:cNvSpPr/>
      </dsp:nvSpPr>
      <dsp:spPr>
        <a:xfrm>
          <a:off x="0" y="4579915"/>
          <a:ext cx="7645398" cy="679184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Web</a:t>
          </a:r>
          <a:r>
            <a:rPr lang="zh-CN" altLang="en-US" sz="2700" b="1" kern="1200" dirty="0" smtClean="0"/>
            <a:t>项目的目录结构</a:t>
          </a:r>
          <a:endParaRPr lang="zh-CN" sz="2700" kern="1200" dirty="0"/>
        </a:p>
      </dsp:txBody>
      <dsp:txXfrm>
        <a:off x="0" y="4579915"/>
        <a:ext cx="7645398" cy="67918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AB297F-395F-4544-90A2-E599B40DDE0A}">
      <dsp:nvSpPr>
        <dsp:cNvPr id="0" name=""/>
        <dsp:cNvSpPr/>
      </dsp:nvSpPr>
      <dsp:spPr>
        <a:xfrm>
          <a:off x="0" y="14902"/>
          <a:ext cx="7645398" cy="654030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b="1" kern="1200" dirty="0" smtClean="0"/>
            <a:t>JSP</a:t>
          </a:r>
          <a:r>
            <a:rPr lang="zh-CN" altLang="zh-CN" sz="2600" b="1" kern="1200" dirty="0" smtClean="0"/>
            <a:t>技术基础知识</a:t>
          </a:r>
          <a:endParaRPr lang="zh-CN" sz="2600" kern="1200" dirty="0"/>
        </a:p>
      </dsp:txBody>
      <dsp:txXfrm>
        <a:off x="0" y="14902"/>
        <a:ext cx="7645398" cy="654030"/>
      </dsp:txXfrm>
    </dsp:sp>
    <dsp:sp modelId="{D4893444-2962-43CE-91E3-C06A196904A4}">
      <dsp:nvSpPr>
        <dsp:cNvPr id="0" name=""/>
        <dsp:cNvSpPr/>
      </dsp:nvSpPr>
      <dsp:spPr>
        <a:xfrm>
          <a:off x="0" y="678762"/>
          <a:ext cx="7645398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741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000" kern="1200" dirty="0"/>
        </a:p>
      </dsp:txBody>
      <dsp:txXfrm>
        <a:off x="0" y="678762"/>
        <a:ext cx="7645398" cy="659295"/>
      </dsp:txXfrm>
    </dsp:sp>
    <dsp:sp modelId="{D68C3D49-52F9-4C64-BE32-5D3DD0FC2E5E}">
      <dsp:nvSpPr>
        <dsp:cNvPr id="0" name=""/>
        <dsp:cNvSpPr/>
      </dsp:nvSpPr>
      <dsp:spPr>
        <a:xfrm>
          <a:off x="0" y="1338057"/>
          <a:ext cx="7645398" cy="654030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600" b="1" kern="1200" dirty="0" smtClean="0"/>
            <a:t>脚本元素</a:t>
          </a:r>
          <a:endParaRPr lang="zh-CN" sz="2600" kern="1200" dirty="0"/>
        </a:p>
      </dsp:txBody>
      <dsp:txXfrm>
        <a:off x="0" y="1338057"/>
        <a:ext cx="7645398" cy="654030"/>
      </dsp:txXfrm>
    </dsp:sp>
    <dsp:sp modelId="{EB8FC1D1-AA7E-4128-9969-EC1837BE3A12}">
      <dsp:nvSpPr>
        <dsp:cNvPr id="0" name=""/>
        <dsp:cNvSpPr/>
      </dsp:nvSpPr>
      <dsp:spPr>
        <a:xfrm>
          <a:off x="0" y="1992087"/>
          <a:ext cx="7645398" cy="659295"/>
        </a:xfrm>
        <a:prstGeom prst="rect">
          <a:avLst/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741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000" kern="1200" dirty="0"/>
        </a:p>
      </dsp:txBody>
      <dsp:txXfrm>
        <a:off x="0" y="1992087"/>
        <a:ext cx="7645398" cy="659295"/>
      </dsp:txXfrm>
    </dsp:sp>
    <dsp:sp modelId="{455539ED-76CE-4187-B253-C4D6A8B082FF}">
      <dsp:nvSpPr>
        <dsp:cNvPr id="0" name=""/>
        <dsp:cNvSpPr/>
      </dsp:nvSpPr>
      <dsp:spPr>
        <a:xfrm>
          <a:off x="0" y="2651382"/>
          <a:ext cx="7645398" cy="654030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600" b="1" kern="1200" dirty="0" smtClean="0"/>
            <a:t>指令元素</a:t>
          </a:r>
          <a:endParaRPr lang="zh-CN" sz="2600" kern="1200" dirty="0"/>
        </a:p>
      </dsp:txBody>
      <dsp:txXfrm>
        <a:off x="0" y="2651382"/>
        <a:ext cx="7645398" cy="654030"/>
      </dsp:txXfrm>
    </dsp:sp>
    <dsp:sp modelId="{E57144B8-C085-4D73-B14A-AE979B397B04}">
      <dsp:nvSpPr>
        <dsp:cNvPr id="0" name=""/>
        <dsp:cNvSpPr/>
      </dsp:nvSpPr>
      <dsp:spPr>
        <a:xfrm>
          <a:off x="0" y="3305412"/>
          <a:ext cx="7645398" cy="659295"/>
        </a:xfrm>
        <a:prstGeom prst="rect">
          <a:avLst/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741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000" kern="1200" dirty="0"/>
        </a:p>
      </dsp:txBody>
      <dsp:txXfrm>
        <a:off x="0" y="3305412"/>
        <a:ext cx="7645398" cy="659295"/>
      </dsp:txXfrm>
    </dsp:sp>
    <dsp:sp modelId="{263EB57C-3EFD-4EB7-813B-A1644E67A149}">
      <dsp:nvSpPr>
        <dsp:cNvPr id="0" name=""/>
        <dsp:cNvSpPr/>
      </dsp:nvSpPr>
      <dsp:spPr>
        <a:xfrm>
          <a:off x="0" y="3964707"/>
          <a:ext cx="7645398" cy="654030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600" b="1" kern="1200" dirty="0" smtClean="0"/>
            <a:t>注释</a:t>
          </a:r>
          <a:endParaRPr lang="zh-CN" sz="2600" kern="1200" dirty="0"/>
        </a:p>
      </dsp:txBody>
      <dsp:txXfrm>
        <a:off x="0" y="3964707"/>
        <a:ext cx="7645398" cy="65403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AB297F-395F-4544-90A2-E599B40DDE0A}">
      <dsp:nvSpPr>
        <dsp:cNvPr id="0" name=""/>
        <dsp:cNvSpPr/>
      </dsp:nvSpPr>
      <dsp:spPr>
        <a:xfrm>
          <a:off x="0" y="16259"/>
          <a:ext cx="7645398" cy="704339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800" b="1" kern="1200" dirty="0" smtClean="0"/>
            <a:t>什么是内置对象</a:t>
          </a:r>
          <a:endParaRPr lang="zh-CN" sz="2800" kern="1200" dirty="0"/>
        </a:p>
      </dsp:txBody>
      <dsp:txXfrm>
        <a:off x="0" y="16259"/>
        <a:ext cx="7645398" cy="704339"/>
      </dsp:txXfrm>
    </dsp:sp>
    <dsp:sp modelId="{D4893444-2962-43CE-91E3-C06A196904A4}">
      <dsp:nvSpPr>
        <dsp:cNvPr id="0" name=""/>
        <dsp:cNvSpPr/>
      </dsp:nvSpPr>
      <dsp:spPr>
        <a:xfrm>
          <a:off x="0" y="727513"/>
          <a:ext cx="7645398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741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200" kern="1200" dirty="0"/>
        </a:p>
      </dsp:txBody>
      <dsp:txXfrm>
        <a:off x="0" y="727513"/>
        <a:ext cx="7645398" cy="463680"/>
      </dsp:txXfrm>
    </dsp:sp>
    <dsp:sp modelId="{D68C3D49-52F9-4C64-BE32-5D3DD0FC2E5E}">
      <dsp:nvSpPr>
        <dsp:cNvPr id="0" name=""/>
        <dsp:cNvSpPr/>
      </dsp:nvSpPr>
      <dsp:spPr>
        <a:xfrm>
          <a:off x="0" y="1191193"/>
          <a:ext cx="7645398" cy="704339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800" b="1" kern="1200" dirty="0" smtClean="0"/>
            <a:t>内置对象的种类及应用</a:t>
          </a:r>
          <a:endParaRPr lang="zh-CN" sz="2800" kern="1200" dirty="0"/>
        </a:p>
      </dsp:txBody>
      <dsp:txXfrm>
        <a:off x="0" y="1191193"/>
        <a:ext cx="7645398" cy="704339"/>
      </dsp:txXfrm>
    </dsp:sp>
    <dsp:sp modelId="{EB8FC1D1-AA7E-4128-9969-EC1837BE3A12}">
      <dsp:nvSpPr>
        <dsp:cNvPr id="0" name=""/>
        <dsp:cNvSpPr/>
      </dsp:nvSpPr>
      <dsp:spPr>
        <a:xfrm>
          <a:off x="0" y="1895533"/>
          <a:ext cx="7645398" cy="724500"/>
        </a:xfrm>
        <a:prstGeom prst="rect">
          <a:avLst/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741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2200" kern="1200" dirty="0"/>
        </a:p>
      </dsp:txBody>
      <dsp:txXfrm>
        <a:off x="0" y="1895533"/>
        <a:ext cx="7645398" cy="7245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r>
              <a:rPr lang="en-US" altLang="zh-CN" dirty="0" smtClean="0">
                <a:ea typeface="黑体" pitchFamily="2" charset="-122"/>
              </a:rPr>
              <a:t>JSP</a:t>
            </a:r>
            <a:r>
              <a:rPr lang="zh-CN" altLang="en-US" dirty="0" smtClean="0">
                <a:ea typeface="黑体" pitchFamily="2" charset="-122"/>
              </a:rPr>
              <a:t>的工作原理：翻译、编译、执行。并说明翻译后文件的位置。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41" r:id="rId3"/>
    <p:sldLayoutId id="2147484042" r:id="rId4"/>
    <p:sldLayoutId id="2147484051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91680" y="3573016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课程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总复习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第九章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内容占位符 21"/>
          <p:cNvGraphicFramePr>
            <a:graphicFrameLocks noGrp="1"/>
          </p:cNvGraphicFramePr>
          <p:nvPr>
            <p:ph idx="1"/>
          </p:nvPr>
        </p:nvGraphicFramePr>
        <p:xfrm>
          <a:off x="784254" y="1276351"/>
          <a:ext cx="7645398" cy="501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课程内容回顾</a:t>
            </a:r>
            <a:endParaRPr lang="zh-CN" altLang="en-US" dirty="0"/>
          </a:p>
        </p:txBody>
      </p:sp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7422" y="1285860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3504" y="1357298"/>
            <a:ext cx="643477" cy="648334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768" y="1285860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01024" y="1357298"/>
            <a:ext cx="643477" cy="648334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/11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14400" y="80963"/>
            <a:ext cx="8229600" cy="900112"/>
          </a:xfrm>
        </p:spPr>
        <p:txBody>
          <a:bodyPr/>
          <a:lstStyle/>
          <a:p>
            <a:r>
              <a:rPr lang="zh-CN" altLang="en-US" dirty="0" smtClean="0"/>
              <a:t>学员总结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98600" y="1347788"/>
            <a:ext cx="7645400" cy="5010150"/>
          </a:xfrm>
        </p:spPr>
        <p:txBody>
          <a:bodyPr/>
          <a:lstStyle/>
          <a:p>
            <a:r>
              <a:rPr lang="zh-CN" altLang="en-US" dirty="0" smtClean="0"/>
              <a:t>分组总结</a:t>
            </a:r>
            <a:endParaRPr lang="en-US" altLang="zh-CN" dirty="0" smtClean="0"/>
          </a:p>
          <a:p>
            <a:r>
              <a:rPr lang="zh-CN" altLang="en-US" dirty="0" smtClean="0"/>
              <a:t>内容要求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正确、全面、重点突出</a:t>
            </a:r>
            <a:endParaRPr lang="en-US" altLang="zh-CN" dirty="0" smtClean="0"/>
          </a:p>
          <a:p>
            <a:r>
              <a:rPr lang="zh-CN" altLang="en-US" dirty="0" smtClean="0"/>
              <a:t>表达要求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清晰流畅、有条理</a:t>
            </a:r>
            <a:endParaRPr lang="zh-CN" altLang="en-US" dirty="0"/>
          </a:p>
        </p:txBody>
      </p:sp>
      <p:grpSp>
        <p:nvGrpSpPr>
          <p:cNvPr id="4" name="组合 5"/>
          <p:cNvGrpSpPr/>
          <p:nvPr/>
        </p:nvGrpSpPr>
        <p:grpSpPr>
          <a:xfrm>
            <a:off x="142844" y="857232"/>
            <a:ext cx="1507863" cy="400110"/>
            <a:chOff x="2857488" y="4388767"/>
            <a:chExt cx="1507863" cy="400110"/>
          </a:xfrm>
        </p:grpSpPr>
        <p:pic>
          <p:nvPicPr>
            <p:cNvPr id="7" name="Picture 2" descr="C:\Users\meng.zhang\Desktop\ACCP7.0模版图标规范\未命名-3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488" y="4410227"/>
              <a:ext cx="343625" cy="35719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148350" y="438876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知识分享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14285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知识梳理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技术基础知识 </a:t>
            </a:r>
            <a:endParaRPr lang="zh-CN" altLang="en-US" b="1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784254" y="1214422"/>
          <a:ext cx="7645398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587238" y="3071810"/>
            <a:ext cx="7645398" cy="78581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 dirty="0" smtClean="0"/>
              <a:t>协议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主机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路径（包含请求的资源）</a:t>
            </a:r>
            <a:endParaRPr lang="zh-CN" altLang="en-US" sz="20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87238" y="4754790"/>
            <a:ext cx="764539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7"/>
              </a:buBlip>
              <a:defRPr/>
            </a:pPr>
            <a:r>
              <a:rPr lang="zh-CN" altLang="en-US" sz="2000" b="1" kern="0" dirty="0" smtClean="0">
                <a:latin typeface="+mn-lt"/>
                <a:ea typeface="+mn-ea"/>
              </a:rPr>
              <a:t>目录结构</a:t>
            </a:r>
            <a:endParaRPr lang="en-US" altLang="zh-CN" sz="2000" b="1" kern="0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7"/>
              </a:buBlip>
              <a:defRPr/>
            </a:pPr>
            <a:r>
              <a:rPr lang="zh-CN" altLang="en-US" sz="2000" b="1" kern="0" dirty="0" smtClean="0"/>
              <a:t>启动与停止的方式</a:t>
            </a:r>
            <a:endParaRPr lang="zh-CN" altLang="en-US" sz="2000" b="1" kern="0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7"/>
              </a:buBlip>
              <a:defRPr/>
            </a:pPr>
            <a:r>
              <a:rPr lang="zh-CN" altLang="en-US" sz="2000" b="1" kern="0" dirty="0" smtClean="0">
                <a:latin typeface="+mn-lt"/>
                <a:ea typeface="+mn-ea"/>
              </a:rPr>
              <a:t>端口号的配置</a:t>
            </a:r>
          </a:p>
        </p:txBody>
      </p:sp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15140" y="4000504"/>
            <a:ext cx="714380" cy="719772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/11</a:t>
            </a:r>
            <a:endParaRPr lang="zh-CN" altLang="en-US" dirty="0"/>
          </a:p>
        </p:txBody>
      </p:sp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15140" y="5715016"/>
            <a:ext cx="714380" cy="719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14285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知识梳理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2-1</a:t>
            </a:r>
            <a:r>
              <a:rPr lang="zh-CN" altLang="en-US" dirty="0" smtClean="0"/>
              <a:t> </a:t>
            </a:r>
            <a:endParaRPr lang="zh-CN" altLang="en-US" b="1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784254" y="1071546"/>
          <a:ext cx="7645398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587238" y="1785926"/>
            <a:ext cx="7645398" cy="78581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 dirty="0" smtClean="0"/>
              <a:t>什么是</a:t>
            </a:r>
            <a:r>
              <a:rPr lang="en-US" altLang="zh-CN" sz="2000" dirty="0" smtClean="0"/>
              <a:t>JSP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JSP</a:t>
            </a:r>
            <a:r>
              <a:rPr lang="zh-CN" altLang="en-US" sz="2000" dirty="0" smtClean="0"/>
              <a:t>的工作原理</a:t>
            </a:r>
          </a:p>
          <a:p>
            <a:pPr lvl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87238" y="3071810"/>
            <a:ext cx="76453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zh-CN" altLang="en-US" sz="2000" b="1" kern="0" dirty="0" smtClean="0">
                <a:latin typeface="+mn-lt"/>
                <a:ea typeface="+mn-ea"/>
              </a:rPr>
              <a:t>小脚本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zh-CN" altLang="en-US" sz="2000" b="1" kern="0" dirty="0" smtClean="0">
                <a:latin typeface="+mn-lt"/>
                <a:ea typeface="+mn-ea"/>
              </a:rPr>
              <a:t>表达式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87238" y="4357694"/>
            <a:ext cx="7645398" cy="60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en-US" altLang="zh-CN" sz="2000" b="1" kern="0" dirty="0" smtClean="0">
                <a:latin typeface="+mn-lt"/>
                <a:ea typeface="+mn-ea"/>
              </a:rPr>
              <a:t>page</a:t>
            </a:r>
            <a:r>
              <a:rPr lang="zh-CN" altLang="en-US" sz="2000" b="1" kern="0" dirty="0" smtClean="0">
                <a:latin typeface="+mn-lt"/>
                <a:ea typeface="+mn-ea"/>
              </a:rPr>
              <a:t>指令</a:t>
            </a:r>
            <a:endParaRPr lang="en-US" altLang="zh-CN" sz="2000" b="1" kern="0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en-US" altLang="zh-CN" sz="2000" b="1" kern="0" dirty="0" smtClean="0">
                <a:latin typeface="+mn-lt"/>
                <a:ea typeface="+mn-ea"/>
              </a:rPr>
              <a:t>include</a:t>
            </a:r>
            <a:r>
              <a:rPr lang="zh-CN" altLang="en-US" sz="2000" b="1" kern="0" dirty="0" smtClean="0">
                <a:latin typeface="+mn-lt"/>
                <a:ea typeface="+mn-ea"/>
              </a:rPr>
              <a:t>指令</a:t>
            </a:r>
          </a:p>
        </p:txBody>
      </p:sp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00892" y="2428868"/>
            <a:ext cx="714380" cy="719772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034" y="5715016"/>
            <a:ext cx="7645398" cy="60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en-US" altLang="zh-CN" sz="2000" b="1" kern="0" dirty="0" smtClean="0">
                <a:latin typeface="+mn-lt"/>
                <a:ea typeface="+mn-ea"/>
              </a:rPr>
              <a:t>HTML</a:t>
            </a:r>
            <a:r>
              <a:rPr lang="zh-CN" altLang="en-US" sz="2000" b="1" kern="0" dirty="0" smtClean="0">
                <a:latin typeface="+mn-lt"/>
                <a:ea typeface="+mn-ea"/>
              </a:rPr>
              <a:t>注释方式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en-US" altLang="zh-CN" sz="2000" b="1" kern="0" dirty="0" smtClean="0">
                <a:latin typeface="+mn-lt"/>
                <a:ea typeface="+mn-ea"/>
              </a:rPr>
              <a:t>JSP</a:t>
            </a:r>
            <a:r>
              <a:rPr lang="zh-CN" altLang="en-US" sz="2000" b="1" kern="0" dirty="0" smtClean="0">
                <a:latin typeface="+mn-lt"/>
                <a:ea typeface="+mn-ea"/>
              </a:rPr>
              <a:t>注释方式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14285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知识梳理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2-2</a:t>
            </a:r>
            <a:r>
              <a:rPr lang="zh-CN" altLang="en-US" dirty="0" smtClean="0"/>
              <a:t> </a:t>
            </a:r>
            <a:endParaRPr lang="zh-CN" altLang="en-US" b="1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784254" y="1071546"/>
          <a:ext cx="7645398" cy="264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587238" y="3071810"/>
            <a:ext cx="7645398" cy="221457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CN" sz="2000" dirty="0" err="1" smtClean="0"/>
              <a:t>resquest</a:t>
            </a:r>
            <a:r>
              <a:rPr lang="zh-CN" altLang="en-US" sz="2000" dirty="0" smtClean="0"/>
              <a:t>对象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response</a:t>
            </a:r>
            <a:r>
              <a:rPr lang="zh-CN" altLang="en-US" sz="2000" dirty="0" smtClean="0"/>
              <a:t>对象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对象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application</a:t>
            </a:r>
            <a:r>
              <a:rPr lang="zh-CN" altLang="en-US" sz="2000" dirty="0" smtClean="0"/>
              <a:t>对象</a:t>
            </a:r>
          </a:p>
          <a:p>
            <a:pPr lvl="1">
              <a:lnSpc>
                <a:spcPct val="90000"/>
              </a:lnSpc>
            </a:pPr>
            <a:endParaRPr lang="zh-CN" altLang="en-US" sz="2000" dirty="0"/>
          </a:p>
        </p:txBody>
      </p:sp>
      <p:pic>
        <p:nvPicPr>
          <p:cNvPr id="12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2285992"/>
            <a:ext cx="643477" cy="648334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00760" y="2214554"/>
            <a:ext cx="714380" cy="719772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14285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知识梳理</a:t>
            </a:r>
            <a:r>
              <a:rPr lang="zh-CN" altLang="en-US" b="1" dirty="0" smtClean="0"/>
              <a:t>：</a:t>
            </a:r>
            <a:r>
              <a:rPr lang="en-US" altLang="zh-CN" dirty="0" smtClean="0">
                <a:ea typeface="黑体" pitchFamily="2" charset="-122"/>
              </a:rPr>
              <a:t> JSP</a:t>
            </a:r>
            <a:r>
              <a:rPr lang="zh-CN" altLang="en-US" dirty="0" smtClean="0">
                <a:ea typeface="黑体" pitchFamily="2" charset="-122"/>
              </a:rPr>
              <a:t>与数据库交互</a:t>
            </a:r>
            <a:r>
              <a:rPr lang="zh-CN" altLang="en-US" dirty="0" smtClean="0"/>
              <a:t> </a:t>
            </a:r>
            <a:endParaRPr lang="zh-CN" altLang="en-US" b="1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784254" y="1000108"/>
          <a:ext cx="7645398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587238" y="1857364"/>
            <a:ext cx="7645398" cy="78581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JDBC</a:t>
            </a:r>
            <a:r>
              <a:rPr lang="zh-CN" altLang="en-US" sz="2000" dirty="0" smtClean="0"/>
              <a:t>访问数据库的步骤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JDBC API</a:t>
            </a:r>
            <a:r>
              <a:rPr lang="zh-CN" altLang="en-US" sz="2000" dirty="0" smtClean="0"/>
              <a:t>的常用接口和类</a:t>
            </a:r>
            <a:endParaRPr lang="zh-CN" altLang="en-US" sz="2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87238" y="3286124"/>
            <a:ext cx="76453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en-US" altLang="zh-CN" sz="2000" b="1" kern="0" dirty="0" smtClean="0">
                <a:latin typeface="+mn-lt"/>
                <a:ea typeface="+mn-ea"/>
              </a:rPr>
              <a:t>JSP</a:t>
            </a:r>
            <a:r>
              <a:rPr lang="zh-CN" altLang="en-US" sz="2000" b="1" kern="0" dirty="0" smtClean="0">
                <a:latin typeface="+mn-lt"/>
                <a:ea typeface="+mn-ea"/>
              </a:rPr>
              <a:t>如何访问数据库</a:t>
            </a:r>
            <a:endParaRPr lang="en-US" altLang="zh-CN" sz="2000" b="1" kern="0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zh-CN" altLang="en-US" sz="2000" b="1" kern="0" dirty="0" smtClean="0">
                <a:latin typeface="+mn-lt"/>
                <a:ea typeface="+mn-ea"/>
              </a:rPr>
              <a:t>使用集合和对象进行数据存储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87238" y="4857760"/>
            <a:ext cx="764539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zh-CN" altLang="en-US" sz="2000" b="1" kern="0" dirty="0" smtClean="0">
                <a:latin typeface="+mn-lt"/>
                <a:ea typeface="+mn-ea"/>
              </a:rPr>
              <a:t>连接池的工作原理</a:t>
            </a:r>
            <a:endParaRPr lang="en-US" altLang="zh-CN" sz="2000" b="1" kern="0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zh-CN" altLang="en-US" sz="2000" b="1" kern="0" dirty="0" smtClean="0">
                <a:latin typeface="+mn-lt"/>
                <a:ea typeface="+mn-ea"/>
              </a:rPr>
              <a:t>如何配置数据源</a:t>
            </a:r>
            <a:endParaRPr lang="en-US" altLang="zh-CN" sz="2000" b="1" kern="0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zh-CN" altLang="en-US" sz="2000" b="1" kern="0" dirty="0" smtClean="0">
                <a:latin typeface="+mn-lt"/>
                <a:ea typeface="+mn-ea"/>
              </a:rPr>
              <a:t>如何获取数据源</a:t>
            </a:r>
          </a:p>
        </p:txBody>
      </p:sp>
      <p:pic>
        <p:nvPicPr>
          <p:cNvPr id="12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29454" y="4143380"/>
            <a:ext cx="643477" cy="648334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15074" y="4071942"/>
            <a:ext cx="714380" cy="719772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14285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知识梳理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 JSP</a:t>
            </a:r>
            <a:r>
              <a:rPr lang="zh-CN" altLang="en-US" dirty="0" smtClean="0"/>
              <a:t>应用</a:t>
            </a:r>
            <a:endParaRPr lang="zh-CN" altLang="en-US" b="1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784254" y="1071546"/>
          <a:ext cx="7645398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87238" y="2571744"/>
            <a:ext cx="764539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zh-CN" altLang="en-US" sz="2000" b="1" kern="0" dirty="0" smtClean="0">
                <a:latin typeface="+mn-lt"/>
                <a:ea typeface="+mn-ea"/>
              </a:rPr>
              <a:t>文件上传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1472" y="4326162"/>
            <a:ext cx="7645398" cy="60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en-US" altLang="zh-CN" sz="2000" b="1" kern="0" dirty="0" smtClean="0">
                <a:latin typeface="+mn-lt"/>
                <a:ea typeface="+mn-ea"/>
              </a:rPr>
              <a:t>EL</a:t>
            </a:r>
            <a:r>
              <a:rPr lang="zh-CN" altLang="en-US" sz="2000" b="1" kern="0" dirty="0" smtClean="0">
                <a:latin typeface="+mn-lt"/>
                <a:ea typeface="+mn-ea"/>
              </a:rPr>
              <a:t>基本语法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zh-CN" altLang="en-US" sz="2000" b="1" kern="0" dirty="0" smtClean="0">
                <a:latin typeface="+mn-lt"/>
                <a:ea typeface="+mn-ea"/>
              </a:rPr>
              <a:t>隐式对象</a:t>
            </a:r>
          </a:p>
        </p:txBody>
      </p:sp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16" y="1071546"/>
            <a:ext cx="714380" cy="719772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034" y="5715016"/>
            <a:ext cx="764539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zh-CN" altLang="en-US" sz="2000" b="1" kern="0" dirty="0" smtClean="0"/>
              <a:t>核心标签库</a:t>
            </a:r>
          </a:p>
        </p:txBody>
      </p:sp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16" y="3571876"/>
            <a:ext cx="714380" cy="719772"/>
          </a:xfrm>
          <a:prstGeom prst="rect">
            <a:avLst/>
          </a:prstGeom>
          <a:noFill/>
        </p:spPr>
      </p:pic>
      <p:pic>
        <p:nvPicPr>
          <p:cNvPr id="1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16" y="4857760"/>
            <a:ext cx="714380" cy="719772"/>
          </a:xfrm>
          <a:prstGeom prst="rect">
            <a:avLst/>
          </a:prstGeom>
          <a:noFill/>
        </p:spPr>
      </p:pic>
      <p:pic>
        <p:nvPicPr>
          <p:cNvPr id="12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43834" y="1137592"/>
            <a:ext cx="643477" cy="648334"/>
          </a:xfrm>
          <a:prstGeom prst="rect">
            <a:avLst/>
          </a:prstGeom>
          <a:noFill/>
        </p:spPr>
      </p:pic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/11</a:t>
            </a:r>
            <a:endParaRPr lang="zh-CN" altLang="en-US" dirty="0"/>
          </a:p>
        </p:txBody>
      </p:sp>
      <p:pic>
        <p:nvPicPr>
          <p:cNvPr id="1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28919" y="1857364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14285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知识梳理</a:t>
            </a:r>
            <a:r>
              <a:rPr lang="zh-CN" altLang="en-US" b="1" dirty="0" smtClean="0"/>
              <a:t>：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en-US" altLang="zh-CN" dirty="0" err="1" smtClean="0">
                <a:ea typeface="黑体" pitchFamily="2" charset="-122"/>
              </a:rPr>
              <a:t>Servlet</a:t>
            </a:r>
            <a:endParaRPr lang="zh-CN" altLang="en-US" b="1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784254" y="1000108"/>
          <a:ext cx="7645398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587238" y="1643050"/>
            <a:ext cx="7645398" cy="78581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 dirty="0" smtClean="0"/>
              <a:t>什么是</a:t>
            </a:r>
            <a:r>
              <a:rPr lang="en-US" altLang="zh-CN" sz="2000" dirty="0" err="1" smtClean="0"/>
              <a:t>Servlet</a:t>
            </a:r>
            <a:r>
              <a:rPr lang="en-US" altLang="zh-CN" sz="2000" dirty="0" smtClean="0"/>
              <a:t> </a:t>
            </a:r>
            <a:endParaRPr lang="zh-CN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/>
              <a:t>Servlet</a:t>
            </a:r>
            <a:r>
              <a:rPr lang="zh-CN" altLang="en-US" sz="2000" dirty="0" smtClean="0"/>
              <a:t>的生命周期</a:t>
            </a:r>
            <a:r>
              <a:rPr lang="en-US" altLang="zh-CN" sz="20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/>
              <a:t>Servlet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的关系</a:t>
            </a:r>
            <a:endParaRPr lang="zh-CN" altLang="en-US" sz="2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87238" y="3286124"/>
            <a:ext cx="764539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en-US" altLang="zh-CN" sz="2000" b="1" kern="0" dirty="0" err="1" smtClean="0">
                <a:latin typeface="+mn-lt"/>
                <a:ea typeface="+mn-ea"/>
              </a:rPr>
              <a:t>Servlet</a:t>
            </a:r>
            <a:r>
              <a:rPr lang="zh-CN" altLang="en-US" sz="2000" b="1" kern="0" dirty="0" smtClean="0">
                <a:latin typeface="+mn-lt"/>
                <a:ea typeface="+mn-ea"/>
              </a:rPr>
              <a:t>接口</a:t>
            </a:r>
            <a:endParaRPr lang="en-US" altLang="zh-CN" sz="2000" b="1" kern="0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en-US" altLang="zh-CN" sz="2000" b="1" kern="0" dirty="0" err="1" smtClean="0">
                <a:latin typeface="+mn-lt"/>
                <a:ea typeface="+mn-ea"/>
              </a:rPr>
              <a:t>ServletRequest</a:t>
            </a:r>
            <a:r>
              <a:rPr lang="zh-CN" altLang="en-US" sz="2000" b="1" kern="0" dirty="0" smtClean="0">
                <a:latin typeface="+mn-lt"/>
                <a:ea typeface="+mn-ea"/>
              </a:rPr>
              <a:t>和</a:t>
            </a:r>
            <a:r>
              <a:rPr lang="en-US" altLang="zh-CN" sz="2000" b="1" kern="0" dirty="0" err="1" smtClean="0"/>
              <a:t>ServletResponse</a:t>
            </a:r>
            <a:r>
              <a:rPr lang="zh-CN" altLang="en-US" sz="2000" b="1" kern="0" dirty="0" smtClean="0"/>
              <a:t>接口</a:t>
            </a:r>
            <a:endParaRPr lang="en-US" altLang="zh-CN" sz="2000" b="1" kern="0" dirty="0" smtClean="0"/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en-US" altLang="zh-CN" sz="2000" b="1" kern="0" dirty="0" err="1" smtClean="0">
                <a:latin typeface="+mn-lt"/>
                <a:ea typeface="+mn-ea"/>
              </a:rPr>
              <a:t>ServletConfig</a:t>
            </a:r>
            <a:r>
              <a:rPr lang="zh-CN" altLang="en-US" sz="2000" b="1" kern="0" dirty="0" smtClean="0">
                <a:latin typeface="+mn-lt"/>
                <a:ea typeface="+mn-ea"/>
              </a:rPr>
              <a:t>接口</a:t>
            </a:r>
            <a:endParaRPr lang="en-US" altLang="zh-CN" sz="2000" b="1" kern="0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en-US" altLang="zh-CN" sz="2000" b="1" kern="0" dirty="0" err="1" smtClean="0">
                <a:latin typeface="+mn-lt"/>
                <a:ea typeface="+mn-ea"/>
              </a:rPr>
              <a:t>ServletContext</a:t>
            </a:r>
            <a:r>
              <a:rPr lang="zh-CN" altLang="en-US" sz="2000" b="1" kern="0" dirty="0" smtClean="0">
                <a:latin typeface="+mn-lt"/>
                <a:ea typeface="+mn-ea"/>
              </a:rPr>
              <a:t>接口</a:t>
            </a:r>
            <a:endParaRPr lang="en-US" altLang="zh-CN" sz="2000" b="1" kern="0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en-US" altLang="zh-CN" sz="2000" b="1" kern="0" dirty="0" err="1" smtClean="0">
                <a:latin typeface="+mn-lt"/>
                <a:ea typeface="+mn-ea"/>
              </a:rPr>
              <a:t>GenerlcServlet</a:t>
            </a:r>
            <a:r>
              <a:rPr lang="zh-CN" altLang="en-US" sz="2000" b="1" kern="0" dirty="0" smtClean="0"/>
              <a:t>抽象类</a:t>
            </a:r>
            <a:endParaRPr lang="en-US" altLang="zh-CN" sz="2000" b="1" kern="0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en-US" altLang="zh-CN" sz="2000" b="1" kern="0" dirty="0" err="1" smtClean="0">
                <a:latin typeface="+mn-lt"/>
                <a:ea typeface="+mn-ea"/>
              </a:rPr>
              <a:t>HttpServlet</a:t>
            </a:r>
            <a:r>
              <a:rPr lang="zh-CN" altLang="en-US" sz="2000" b="1" kern="0" dirty="0" smtClean="0">
                <a:latin typeface="+mn-lt"/>
                <a:ea typeface="+mn-ea"/>
              </a:rPr>
              <a:t>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87238" y="5929330"/>
            <a:ext cx="76453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zh-CN" altLang="en-US" sz="2000" b="1" kern="0" dirty="0" smtClean="0">
                <a:latin typeface="+mn-lt"/>
                <a:ea typeface="+mn-ea"/>
              </a:rPr>
              <a:t>请求与响应</a:t>
            </a:r>
            <a:endParaRPr lang="en-US" altLang="zh-CN" sz="2000" b="1" kern="0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8"/>
              </a:buBlip>
              <a:defRPr/>
            </a:pPr>
            <a:r>
              <a:rPr lang="zh-CN" altLang="en-US" sz="2000" b="1" kern="0" dirty="0" smtClean="0">
                <a:latin typeface="+mn-lt"/>
                <a:ea typeface="+mn-ea"/>
              </a:rPr>
              <a:t>转发</a:t>
            </a:r>
          </a:p>
        </p:txBody>
      </p:sp>
      <p:pic>
        <p:nvPicPr>
          <p:cNvPr id="12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43702" y="2714620"/>
            <a:ext cx="643477" cy="648334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43702" y="5214950"/>
            <a:ext cx="714380" cy="719772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/11</a:t>
            </a:r>
            <a:endParaRPr lang="zh-CN" altLang="en-US" dirty="0"/>
          </a:p>
        </p:txBody>
      </p:sp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43702" y="1000108"/>
            <a:ext cx="714380" cy="719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9396</TotalTime>
  <Words>342</Words>
  <Application>Microsoft Office PowerPoint</Application>
  <PresentationFormat>全屏显示(4:3)</PresentationFormat>
  <Paragraphs>107</Paragraphs>
  <Slides>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模板</vt:lpstr>
      <vt:lpstr>幻灯片 1</vt:lpstr>
      <vt:lpstr>课程内容回顾</vt:lpstr>
      <vt:lpstr>学员总结</vt:lpstr>
      <vt:lpstr>知识梳理：Web技术基础知识 </vt:lpstr>
      <vt:lpstr>知识梳理：JSP基础2-1 </vt:lpstr>
      <vt:lpstr>知识梳理：JSP基础2-2 </vt:lpstr>
      <vt:lpstr>知识梳理： JSP与数据库交互 </vt:lpstr>
      <vt:lpstr>知识梳理： JSP应用</vt:lpstr>
      <vt:lpstr>知识梳理： Servlet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1201</cp:revision>
  <dcterms:created xsi:type="dcterms:W3CDTF">2006-03-08T06:55:38Z</dcterms:created>
  <dcterms:modified xsi:type="dcterms:W3CDTF">2017-06-22T00:27:13Z</dcterms:modified>
</cp:coreProperties>
</file>