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55"/>
  </p:handoutMasterIdLst>
  <p:sldIdLst>
    <p:sldId id="256" r:id="rId3"/>
    <p:sldId id="544" r:id="rId4"/>
    <p:sldId id="501" r:id="rId6"/>
    <p:sldId id="502" r:id="rId7"/>
    <p:sldId id="503" r:id="rId8"/>
    <p:sldId id="506" r:id="rId9"/>
    <p:sldId id="509" r:id="rId10"/>
    <p:sldId id="510" r:id="rId11"/>
    <p:sldId id="511" r:id="rId12"/>
    <p:sldId id="512" r:id="rId13"/>
    <p:sldId id="513" r:id="rId14"/>
    <p:sldId id="515" r:id="rId15"/>
    <p:sldId id="516" r:id="rId16"/>
    <p:sldId id="517" r:id="rId17"/>
    <p:sldId id="525" r:id="rId18"/>
    <p:sldId id="523" r:id="rId19"/>
    <p:sldId id="526" r:id="rId20"/>
    <p:sldId id="527" r:id="rId21"/>
    <p:sldId id="528" r:id="rId22"/>
    <p:sldId id="532" r:id="rId23"/>
    <p:sldId id="533" r:id="rId24"/>
    <p:sldId id="543" r:id="rId25"/>
    <p:sldId id="535" r:id="rId26"/>
    <p:sldId id="537" r:id="rId27"/>
    <p:sldId id="538" r:id="rId28"/>
    <p:sldId id="539" r:id="rId29"/>
    <p:sldId id="545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6" r:id="rId49"/>
    <p:sldId id="541" r:id="rId50"/>
    <p:sldId id="540" r:id="rId51"/>
    <p:sldId id="498" r:id="rId52"/>
    <p:sldId id="499" r:id="rId53"/>
    <p:sldId id="397" r:id="rId5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2163B4"/>
    <a:srgbClr val="0066FF"/>
    <a:srgbClr val="FBFFFE"/>
    <a:srgbClr val="EDF5FD"/>
    <a:srgbClr val="852C09"/>
    <a:srgbClr val="FCF1DC"/>
    <a:srgbClr val="FFCC99"/>
    <a:srgbClr val="E2F5FE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70" autoAdjust="0"/>
    <p:restoredTop sz="84576" autoAdjust="0"/>
  </p:normalViewPr>
  <p:slideViewPr>
    <p:cSldViewPr>
      <p:cViewPr>
        <p:scale>
          <a:sx n="90" d="100"/>
          <a:sy n="90" d="100"/>
        </p:scale>
        <p:origin x="-222" y="-84"/>
      </p:cViewPr>
      <p:guideLst>
        <p:guide orient="horz" pos="2160"/>
        <p:guide orient="horz" pos="30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FF8F0-C1D4-4590-8958-F3D721B3E9EA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36D7F4-19F4-4490-ABBC-891998DFB12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3200" b="1" dirty="0" smtClean="0"/>
            <a:t>课前</a:t>
          </a:r>
          <a:endParaRPr lang="en-US" sz="3200" b="1" dirty="0"/>
        </a:p>
      </dgm:t>
    </dgm:pt>
    <dgm:pt modelId="{1D78BC56-AC28-48D4-84D5-49C6AD8D285E}" cxnId="{92BC2BDA-05FB-49F4-AEF1-003FB0381D89}" type="parTrans">
      <dgm:prSet/>
      <dgm:spPr/>
      <dgm:t>
        <a:bodyPr/>
        <a:lstStyle/>
        <a:p>
          <a:endParaRPr lang="zh-CN" altLang="en-US"/>
        </a:p>
      </dgm:t>
    </dgm:pt>
    <dgm:pt modelId="{56F68296-AE42-4B08-90BC-2DEF03369AC2}" cxnId="{92BC2BDA-05FB-49F4-AEF1-003FB0381D89}" type="sibTrans">
      <dgm:prSet/>
      <dgm:spPr/>
      <dgm:t>
        <a:bodyPr/>
        <a:lstStyle/>
        <a:p>
          <a:endParaRPr lang="zh-CN" altLang="en-US"/>
        </a:p>
      </dgm:t>
    </dgm:pt>
    <dgm:pt modelId="{BB0C61A5-3DD3-48B7-B2FE-53F29A0E710D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3200" b="1" dirty="0" smtClean="0"/>
            <a:t>课</a:t>
          </a:r>
          <a:r>
            <a:rPr lang="zh-CN" altLang="en-US" sz="3200" b="1" dirty="0" smtClean="0"/>
            <a:t>后</a:t>
          </a:r>
          <a:endParaRPr lang="en-US" sz="3200" b="1" dirty="0"/>
        </a:p>
      </dgm:t>
    </dgm:pt>
    <dgm:pt modelId="{E53A1AD6-0B40-4015-937B-DA97E73B2574}" cxnId="{317C29BB-0475-4671-B6D7-04C45989F698}" type="parTrans">
      <dgm:prSet/>
      <dgm:spPr/>
      <dgm:t>
        <a:bodyPr/>
        <a:lstStyle/>
        <a:p>
          <a:endParaRPr lang="zh-CN" altLang="en-US"/>
        </a:p>
      </dgm:t>
    </dgm:pt>
    <dgm:pt modelId="{46FE2438-5ABC-4F04-A990-2EE139F67F5B}" cxnId="{317C29BB-0475-4671-B6D7-04C45989F698}" type="sibTrans">
      <dgm:prSet/>
      <dgm:spPr/>
      <dgm:t>
        <a:bodyPr/>
        <a:lstStyle/>
        <a:p>
          <a:endParaRPr lang="zh-CN" altLang="en-US"/>
        </a:p>
      </dgm:t>
    </dgm:pt>
    <dgm:pt modelId="{ED1CA9E1-72C0-47FF-9F13-C963C4F261E9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sz="2000" b="1" dirty="0" smtClean="0"/>
            <a:t>多浏览技术论坛、博客，获取他人的开发经验</a:t>
          </a:r>
          <a:endParaRPr lang="en-US" sz="2000" b="1" dirty="0"/>
        </a:p>
      </dgm:t>
    </dgm:pt>
    <dgm:pt modelId="{3584E7EF-4C1C-48EE-917B-C6DC9EBB0850}" cxnId="{2BDF2D16-AF46-42F0-8416-D910745958AB}" type="parTrans">
      <dgm:prSet/>
      <dgm:spPr/>
      <dgm:t>
        <a:bodyPr/>
        <a:lstStyle/>
        <a:p>
          <a:endParaRPr lang="zh-CN" altLang="en-US"/>
        </a:p>
      </dgm:t>
    </dgm:pt>
    <dgm:pt modelId="{3B71FA14-5FC5-47EE-B3F4-00B5A167859C}" cxnId="{2BDF2D16-AF46-42F0-8416-D910745958AB}" type="sibTrans">
      <dgm:prSet/>
      <dgm:spPr/>
      <dgm:t>
        <a:bodyPr/>
        <a:lstStyle/>
        <a:p>
          <a:endParaRPr lang="zh-CN" altLang="en-US"/>
        </a:p>
      </dgm:t>
    </dgm:pt>
    <dgm:pt modelId="{7DDD42BC-CB72-46E3-A6FD-BF02BE5F0267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sz="2000" b="1" dirty="0" smtClean="0"/>
            <a:t>及时总结，完成学生用书和学习平台布置的作业</a:t>
          </a:r>
          <a:endParaRPr lang="en-US" sz="2000" b="1" dirty="0"/>
        </a:p>
      </dgm:t>
    </dgm:pt>
    <dgm:pt modelId="{7B63BE97-BA3D-4B44-845D-F7AFB4951699}" cxnId="{EFEE360A-B69B-4298-A14C-F9B4F5731F5C}" type="parTrans">
      <dgm:prSet/>
      <dgm:spPr/>
      <dgm:t>
        <a:bodyPr/>
        <a:lstStyle/>
        <a:p>
          <a:endParaRPr lang="zh-CN" altLang="en-US"/>
        </a:p>
      </dgm:t>
    </dgm:pt>
    <dgm:pt modelId="{221F83EB-0DFD-4C7A-9F05-99BD3199B941}" cxnId="{EFEE360A-B69B-4298-A14C-F9B4F5731F5C}" type="sibTrans">
      <dgm:prSet/>
      <dgm:spPr/>
      <dgm:t>
        <a:bodyPr/>
        <a:lstStyle/>
        <a:p>
          <a:endParaRPr lang="zh-CN" altLang="en-US"/>
        </a:p>
      </dgm:t>
    </dgm:pt>
    <dgm:pt modelId="{A68F27FF-FFC9-430F-ACA5-598716383899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sz="2000" b="1" dirty="0" smtClean="0"/>
            <a:t>认真听讲，做好笔记</a:t>
          </a:r>
          <a:endParaRPr lang="en-US" sz="2000" b="1" dirty="0"/>
        </a:p>
      </dgm:t>
    </dgm:pt>
    <dgm:pt modelId="{9FBBC835-44AE-4931-B327-AF95871DE6AD}" cxnId="{BCE00310-B138-49BE-BDC1-83D0788DBED3}" type="parTrans">
      <dgm:prSet/>
      <dgm:spPr/>
      <dgm:t>
        <a:bodyPr/>
        <a:lstStyle/>
        <a:p>
          <a:endParaRPr lang="zh-CN" altLang="en-US"/>
        </a:p>
      </dgm:t>
    </dgm:pt>
    <dgm:pt modelId="{B1E09FE3-6ABB-470F-9180-6F30AFD23AF8}" cxnId="{BCE00310-B138-49BE-BDC1-83D0788DBED3}" type="sibTrans">
      <dgm:prSet/>
      <dgm:spPr/>
      <dgm:t>
        <a:bodyPr/>
        <a:lstStyle/>
        <a:p>
          <a:endParaRPr lang="zh-CN" altLang="en-US"/>
        </a:p>
      </dgm:t>
    </dgm:pt>
    <dgm:pt modelId="{6902D1CD-3558-4ED3-88DB-B58663D54019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000" b="1" dirty="0" smtClean="0"/>
            <a:t>完成上机练习或项目案例</a:t>
          </a:r>
          <a:endParaRPr lang="en-US" sz="2000" b="1" dirty="0"/>
        </a:p>
      </dgm:t>
    </dgm:pt>
    <dgm:pt modelId="{75E6EAA4-7AD5-4241-96A2-B5EF4789E8E2}" cxnId="{93A057E9-E8A4-4977-84D4-3929A85AFAF5}" type="parTrans">
      <dgm:prSet/>
      <dgm:spPr/>
      <dgm:t>
        <a:bodyPr/>
        <a:lstStyle/>
        <a:p>
          <a:endParaRPr lang="zh-CN" altLang="en-US"/>
        </a:p>
      </dgm:t>
    </dgm:pt>
    <dgm:pt modelId="{478F7C5B-A65D-4C37-BD64-8D3D2CCAA88E}" cxnId="{93A057E9-E8A4-4977-84D4-3929A85AFAF5}" type="sibTrans">
      <dgm:prSet/>
      <dgm:spPr/>
      <dgm:t>
        <a:bodyPr/>
        <a:lstStyle/>
        <a:p>
          <a:endParaRPr lang="zh-CN" altLang="en-US"/>
        </a:p>
      </dgm:t>
    </dgm:pt>
    <dgm:pt modelId="{477761BD-A705-4074-93B2-0B33755DE9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3200" b="1" dirty="0" smtClean="0"/>
            <a:t>课上</a:t>
          </a:r>
          <a:endParaRPr lang="en-US" sz="3200" b="1" dirty="0"/>
        </a:p>
      </dgm:t>
    </dgm:pt>
    <dgm:pt modelId="{23AF88E2-FFA0-4F4B-BF02-5EE32348D200}" cxnId="{2B546521-CC4E-4B8D-9EF5-915942CE173F}" type="sibTrans">
      <dgm:prSet/>
      <dgm:spPr/>
      <dgm:t>
        <a:bodyPr/>
        <a:lstStyle/>
        <a:p>
          <a:endParaRPr lang="zh-CN" altLang="en-US"/>
        </a:p>
      </dgm:t>
    </dgm:pt>
    <dgm:pt modelId="{3FC931B4-3A06-4AE8-BE97-4EEF817ACD68}" cxnId="{2B546521-CC4E-4B8D-9EF5-915942CE173F}" type="parTrans">
      <dgm:prSet/>
      <dgm:spPr/>
      <dgm:t>
        <a:bodyPr/>
        <a:lstStyle/>
        <a:p>
          <a:endParaRPr lang="zh-CN" altLang="en-US"/>
        </a:p>
      </dgm:t>
    </dgm:pt>
    <dgm:pt modelId="{BDB70B80-5E82-4A61-B71B-1B8528C2D152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sz="2000" b="1" dirty="0" smtClean="0"/>
            <a:t>提前将下一章的示例自己动手做一遍，记下问题</a:t>
          </a:r>
          <a:endParaRPr lang="en-US" sz="2000" b="1" dirty="0"/>
        </a:p>
      </dgm:t>
    </dgm:pt>
    <dgm:pt modelId="{40C3DEC3-DFCD-42C1-B8A7-2D96F14C9783}" cxnId="{0FA5B843-3B86-420E-B32E-6946BA1C8865}" type="sibTrans">
      <dgm:prSet/>
      <dgm:spPr/>
      <dgm:t>
        <a:bodyPr/>
        <a:lstStyle/>
        <a:p>
          <a:endParaRPr lang="zh-CN" altLang="en-US"/>
        </a:p>
      </dgm:t>
    </dgm:pt>
    <dgm:pt modelId="{4DAB11C5-9B7B-4877-B249-2B4BF1E39A20}" cxnId="{0FA5B843-3B86-420E-B32E-6946BA1C8865}" type="parTrans">
      <dgm:prSet/>
      <dgm:spPr/>
      <dgm:t>
        <a:bodyPr/>
        <a:lstStyle/>
        <a:p>
          <a:endParaRPr lang="zh-CN" altLang="en-US"/>
        </a:p>
      </dgm:t>
    </dgm:pt>
    <dgm:pt modelId="{89B520F9-773C-4A94-91DA-D1237A0799F4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sz="2000" b="1" dirty="0" smtClean="0"/>
            <a:t>即使看不懂也要坚持看完</a:t>
          </a:r>
          <a:endParaRPr lang="en-US" sz="2000" b="1" dirty="0"/>
        </a:p>
      </dgm:t>
    </dgm:pt>
    <dgm:pt modelId="{66355A78-D614-4513-A8ED-8923AE7E9980}" cxnId="{8A2E279B-F71B-4410-83E9-1B935CB3B7BB}" type="sibTrans">
      <dgm:prSet/>
      <dgm:spPr/>
      <dgm:t>
        <a:bodyPr/>
        <a:lstStyle/>
        <a:p>
          <a:endParaRPr lang="zh-CN" altLang="en-US"/>
        </a:p>
      </dgm:t>
    </dgm:pt>
    <dgm:pt modelId="{964C5E0D-F44E-4350-9E64-D89954D5EB9F}" cxnId="{8A2E279B-F71B-4410-83E9-1B935CB3B7BB}" type="parTrans">
      <dgm:prSet/>
      <dgm:spPr/>
      <dgm:t>
        <a:bodyPr/>
        <a:lstStyle/>
        <a:p>
          <a:endParaRPr lang="zh-CN" altLang="en-US"/>
        </a:p>
      </dgm:t>
    </dgm:pt>
    <dgm:pt modelId="{9E99A87D-108A-497E-8F65-15732560DC14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000" b="1" dirty="0" smtClean="0"/>
            <a:t>浏览预习作业，带着问题</a:t>
          </a:r>
          <a:r>
            <a:rPr lang="zh-CN" sz="2000" b="1" dirty="0" smtClean="0"/>
            <a:t>读学生用书，</a:t>
          </a:r>
          <a:r>
            <a:rPr lang="zh-CN" altLang="en-US" sz="2000" b="1" dirty="0" smtClean="0"/>
            <a:t>并记录疑问</a:t>
          </a:r>
          <a:endParaRPr lang="en-US" sz="2000" b="1" dirty="0"/>
        </a:p>
      </dgm:t>
    </dgm:pt>
    <dgm:pt modelId="{4B5701A5-E9C2-4DB5-BCD6-127BDA0AD95A}" cxnId="{9551F1E3-2EB4-406F-AEDC-47F976F9BF30}" type="sibTrans">
      <dgm:prSet/>
      <dgm:spPr/>
      <dgm:t>
        <a:bodyPr/>
        <a:lstStyle/>
        <a:p>
          <a:endParaRPr lang="zh-CN" altLang="en-US"/>
        </a:p>
      </dgm:t>
    </dgm:pt>
    <dgm:pt modelId="{D2866CD6-0F55-4C2F-A4DF-CE759663C07A}" cxnId="{9551F1E3-2EB4-406F-AEDC-47F976F9BF30}" type="parTrans">
      <dgm:prSet/>
      <dgm:spPr/>
      <dgm:t>
        <a:bodyPr/>
        <a:lstStyle/>
        <a:p>
          <a:endParaRPr lang="zh-CN" altLang="en-US"/>
        </a:p>
      </dgm:t>
    </dgm:pt>
    <dgm:pt modelId="{9AA078F5-57AC-4B1F-931A-CF7D2116516C}" type="pres">
      <dgm:prSet presAssocID="{690FF8F0-C1D4-4590-8958-F3D721B3E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8F746F-5832-478D-8500-904F68B313E4}" type="pres">
      <dgm:prSet presAssocID="{6436D7F4-19F4-4490-ABBC-891998DFB129}" presName="linNode" presStyleCnt="0"/>
      <dgm:spPr/>
      <dgm:t>
        <a:bodyPr/>
        <a:lstStyle/>
        <a:p>
          <a:endParaRPr lang="zh-CN" altLang="en-US"/>
        </a:p>
      </dgm:t>
    </dgm:pt>
    <dgm:pt modelId="{CE8F9899-15A8-421D-8260-211271E41277}" type="pres">
      <dgm:prSet presAssocID="{6436D7F4-19F4-4490-ABBC-891998DFB129}" presName="parentText" presStyleLbl="node1" presStyleIdx="0" presStyleCnt="3" custScaleX="57401" custLinFactNeighborY="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B7E53-751A-4B50-BC17-2D28F1C09E13}" type="pres">
      <dgm:prSet presAssocID="{6436D7F4-19F4-4490-ABBC-891998DFB129}" presName="descendantText" presStyleLbl="alignAccFollowNode1" presStyleIdx="0" presStyleCnt="3" custScaleX="138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839580-0342-4D17-B5D1-C67B732080E8}" type="pres">
      <dgm:prSet presAssocID="{56F68296-AE42-4B08-90BC-2DEF03369AC2}" presName="sp" presStyleCnt="0"/>
      <dgm:spPr/>
      <dgm:t>
        <a:bodyPr/>
        <a:lstStyle/>
        <a:p>
          <a:endParaRPr lang="zh-CN" altLang="en-US"/>
        </a:p>
      </dgm:t>
    </dgm:pt>
    <dgm:pt modelId="{0AA938A6-A967-40BA-A25B-982D16A8D62D}" type="pres">
      <dgm:prSet presAssocID="{477761BD-A705-4074-93B2-0B33755DE985}" presName="linNode" presStyleCnt="0"/>
      <dgm:spPr/>
      <dgm:t>
        <a:bodyPr/>
        <a:lstStyle/>
        <a:p>
          <a:endParaRPr lang="zh-CN" altLang="en-US"/>
        </a:p>
      </dgm:t>
    </dgm:pt>
    <dgm:pt modelId="{9BCDB05E-ECFF-4B20-A616-73D43CCDBCF6}" type="pres">
      <dgm:prSet presAssocID="{477761BD-A705-4074-93B2-0B33755DE985}" presName="parentText" presStyleLbl="node1" presStyleIdx="1" presStyleCnt="3" custScaleX="57401" custLinFactNeighborY="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9BD434-200C-42C6-A0ED-4C816D6DBAC0}" type="pres">
      <dgm:prSet presAssocID="{477761BD-A705-4074-93B2-0B33755DE985}" presName="descendantText" presStyleLbl="alignAccFollowNode1" presStyleIdx="1" presStyleCnt="3" custScaleX="138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39225C-CB3B-4CC7-AEDC-D31669F16FE3}" type="pres">
      <dgm:prSet presAssocID="{23AF88E2-FFA0-4F4B-BF02-5EE32348D200}" presName="sp" presStyleCnt="0"/>
      <dgm:spPr/>
      <dgm:t>
        <a:bodyPr/>
        <a:lstStyle/>
        <a:p>
          <a:endParaRPr lang="zh-CN" altLang="en-US"/>
        </a:p>
      </dgm:t>
    </dgm:pt>
    <dgm:pt modelId="{FBAB7232-52CC-46CF-89E0-65D6CADE29B8}" type="pres">
      <dgm:prSet presAssocID="{BB0C61A5-3DD3-48B7-B2FE-53F29A0E710D}" presName="linNode" presStyleCnt="0"/>
      <dgm:spPr/>
      <dgm:t>
        <a:bodyPr/>
        <a:lstStyle/>
        <a:p>
          <a:endParaRPr lang="zh-CN" altLang="en-US"/>
        </a:p>
      </dgm:t>
    </dgm:pt>
    <dgm:pt modelId="{4BCA9485-3C74-4677-AF93-5837CAC97467}" type="pres">
      <dgm:prSet presAssocID="{BB0C61A5-3DD3-48B7-B2FE-53F29A0E710D}" presName="parentText" presStyleLbl="node1" presStyleIdx="2" presStyleCnt="3" custScaleX="57401" custLinFactNeighborY="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39568-6199-46B8-9471-797DC39FCC4A}" type="pres">
      <dgm:prSet presAssocID="{BB0C61A5-3DD3-48B7-B2FE-53F29A0E710D}" presName="descendantText" presStyleLbl="alignAccFollowNode1" presStyleIdx="2" presStyleCnt="3" custScaleX="138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51F1E3-2EB4-406F-AEDC-47F976F9BF30}" srcId="{6436D7F4-19F4-4490-ABBC-891998DFB129}" destId="{9E99A87D-108A-497E-8F65-15732560DC14}" srcOrd="0" destOrd="0" parTransId="{D2866CD6-0F55-4C2F-A4DF-CE759663C07A}" sibTransId="{4B5701A5-E9C2-4DB5-BCD6-127BDA0AD95A}"/>
    <dgm:cxn modelId="{DB3B82CE-3DBF-4A4D-BD89-CF838BE2F754}" type="presOf" srcId="{477761BD-A705-4074-93B2-0B33755DE985}" destId="{9BCDB05E-ECFF-4B20-A616-73D43CCDBCF6}" srcOrd="0" destOrd="0" presId="urn:microsoft.com/office/officeart/2005/8/layout/vList5"/>
    <dgm:cxn modelId="{2B546521-CC4E-4B8D-9EF5-915942CE173F}" srcId="{690FF8F0-C1D4-4590-8958-F3D721B3E9EA}" destId="{477761BD-A705-4074-93B2-0B33755DE985}" srcOrd="1" destOrd="0" parTransId="{3FC931B4-3A06-4AE8-BE97-4EEF817ACD68}" sibTransId="{23AF88E2-FFA0-4F4B-BF02-5EE32348D200}"/>
    <dgm:cxn modelId="{122C0049-287E-4AC2-BF20-8095E2DCCDCC}" type="presOf" srcId="{6902D1CD-3558-4ED3-88DB-B58663D54019}" destId="{A49BD434-200C-42C6-A0ED-4C816D6DBAC0}" srcOrd="0" destOrd="1" presId="urn:microsoft.com/office/officeart/2005/8/layout/vList5"/>
    <dgm:cxn modelId="{317C29BB-0475-4671-B6D7-04C45989F698}" srcId="{690FF8F0-C1D4-4590-8958-F3D721B3E9EA}" destId="{BB0C61A5-3DD3-48B7-B2FE-53F29A0E710D}" srcOrd="2" destOrd="0" parTransId="{E53A1AD6-0B40-4015-937B-DA97E73B2574}" sibTransId="{46FE2438-5ABC-4F04-A990-2EE139F67F5B}"/>
    <dgm:cxn modelId="{EFEE360A-B69B-4298-A14C-F9B4F5731F5C}" srcId="{BB0C61A5-3DD3-48B7-B2FE-53F29A0E710D}" destId="{7DDD42BC-CB72-46E3-A6FD-BF02BE5F0267}" srcOrd="0" destOrd="0" parTransId="{7B63BE97-BA3D-4B44-845D-F7AFB4951699}" sibTransId="{221F83EB-0DFD-4C7A-9F05-99BD3199B941}"/>
    <dgm:cxn modelId="{2BDF2D16-AF46-42F0-8416-D910745958AB}" srcId="{BB0C61A5-3DD3-48B7-B2FE-53F29A0E710D}" destId="{ED1CA9E1-72C0-47FF-9F13-C963C4F261E9}" srcOrd="1" destOrd="0" parTransId="{3584E7EF-4C1C-48EE-917B-C6DC9EBB0850}" sibTransId="{3B71FA14-5FC5-47EE-B3F4-00B5A167859C}"/>
    <dgm:cxn modelId="{B6C507A4-6020-45CA-83BA-4B99C3F7F597}" type="presOf" srcId="{690FF8F0-C1D4-4590-8958-F3D721B3E9EA}" destId="{9AA078F5-57AC-4B1F-931A-CF7D2116516C}" srcOrd="0" destOrd="0" presId="urn:microsoft.com/office/officeart/2005/8/layout/vList5"/>
    <dgm:cxn modelId="{EAFE16A7-51DA-4F8A-BA18-16535153321D}" type="presOf" srcId="{A68F27FF-FFC9-430F-ACA5-598716383899}" destId="{A49BD434-200C-42C6-A0ED-4C816D6DBAC0}" srcOrd="0" destOrd="0" presId="urn:microsoft.com/office/officeart/2005/8/layout/vList5"/>
    <dgm:cxn modelId="{92BC2BDA-05FB-49F4-AEF1-003FB0381D89}" srcId="{690FF8F0-C1D4-4590-8958-F3D721B3E9EA}" destId="{6436D7F4-19F4-4490-ABBC-891998DFB129}" srcOrd="0" destOrd="0" parTransId="{1D78BC56-AC28-48D4-84D5-49C6AD8D285E}" sibTransId="{56F68296-AE42-4B08-90BC-2DEF03369AC2}"/>
    <dgm:cxn modelId="{8A2E279B-F71B-4410-83E9-1B935CB3B7BB}" srcId="{6436D7F4-19F4-4490-ABBC-891998DFB129}" destId="{89B520F9-773C-4A94-91DA-D1237A0799F4}" srcOrd="1" destOrd="0" parTransId="{964C5E0D-F44E-4350-9E64-D89954D5EB9F}" sibTransId="{66355A78-D614-4513-A8ED-8923AE7E9980}"/>
    <dgm:cxn modelId="{AA6D9978-B853-4C51-8ED8-1A19EA7B1702}" type="presOf" srcId="{9E99A87D-108A-497E-8F65-15732560DC14}" destId="{7A2B7E53-751A-4B50-BC17-2D28F1C09E13}" srcOrd="0" destOrd="0" presId="urn:microsoft.com/office/officeart/2005/8/layout/vList5"/>
    <dgm:cxn modelId="{93A057E9-E8A4-4977-84D4-3929A85AFAF5}" srcId="{477761BD-A705-4074-93B2-0B33755DE985}" destId="{6902D1CD-3558-4ED3-88DB-B58663D54019}" srcOrd="1" destOrd="0" parTransId="{75E6EAA4-7AD5-4241-96A2-B5EF4789E8E2}" sibTransId="{478F7C5B-A65D-4C37-BD64-8D3D2CCAA88E}"/>
    <dgm:cxn modelId="{5EEA00AA-442C-4E7A-B80E-85ABD81A948D}" type="presOf" srcId="{6436D7F4-19F4-4490-ABBC-891998DFB129}" destId="{CE8F9899-15A8-421D-8260-211271E41277}" srcOrd="0" destOrd="0" presId="urn:microsoft.com/office/officeart/2005/8/layout/vList5"/>
    <dgm:cxn modelId="{E91B6F73-B5D4-4204-9BDF-6FA3E39C9FC8}" type="presOf" srcId="{7DDD42BC-CB72-46E3-A6FD-BF02BE5F0267}" destId="{8E439568-6199-46B8-9471-797DC39FCC4A}" srcOrd="0" destOrd="0" presId="urn:microsoft.com/office/officeart/2005/8/layout/vList5"/>
    <dgm:cxn modelId="{B62CF380-24B0-4A3A-B638-3BFD60A103A8}" type="presOf" srcId="{ED1CA9E1-72C0-47FF-9F13-C963C4F261E9}" destId="{8E439568-6199-46B8-9471-797DC39FCC4A}" srcOrd="0" destOrd="1" presId="urn:microsoft.com/office/officeart/2005/8/layout/vList5"/>
    <dgm:cxn modelId="{3C0850B2-A6DA-46BF-898B-AF0C891F17FF}" type="presOf" srcId="{BB0C61A5-3DD3-48B7-B2FE-53F29A0E710D}" destId="{4BCA9485-3C74-4677-AF93-5837CAC97467}" srcOrd="0" destOrd="0" presId="urn:microsoft.com/office/officeart/2005/8/layout/vList5"/>
    <dgm:cxn modelId="{0FA5B843-3B86-420E-B32E-6946BA1C8865}" srcId="{6436D7F4-19F4-4490-ABBC-891998DFB129}" destId="{BDB70B80-5E82-4A61-B71B-1B8528C2D152}" srcOrd="2" destOrd="0" parTransId="{4DAB11C5-9B7B-4877-B249-2B4BF1E39A20}" sibTransId="{40C3DEC3-DFCD-42C1-B8A7-2D96F14C9783}"/>
    <dgm:cxn modelId="{44BEB546-16B9-4F4B-AE99-C5570AD27E76}" type="presOf" srcId="{89B520F9-773C-4A94-91DA-D1237A0799F4}" destId="{7A2B7E53-751A-4B50-BC17-2D28F1C09E13}" srcOrd="0" destOrd="1" presId="urn:microsoft.com/office/officeart/2005/8/layout/vList5"/>
    <dgm:cxn modelId="{BCE00310-B138-49BE-BDC1-83D0788DBED3}" srcId="{477761BD-A705-4074-93B2-0B33755DE985}" destId="{A68F27FF-FFC9-430F-ACA5-598716383899}" srcOrd="0" destOrd="0" parTransId="{9FBBC835-44AE-4931-B327-AF95871DE6AD}" sibTransId="{B1E09FE3-6ABB-470F-9180-6F30AFD23AF8}"/>
    <dgm:cxn modelId="{01EC64E0-8D76-4C3A-9195-851235BE201E}" type="presOf" srcId="{BDB70B80-5E82-4A61-B71B-1B8528C2D152}" destId="{7A2B7E53-751A-4B50-BC17-2D28F1C09E13}" srcOrd="0" destOrd="2" presId="urn:microsoft.com/office/officeart/2005/8/layout/vList5"/>
    <dgm:cxn modelId="{F3243863-4F6A-416A-856B-D712DB1E7CE9}" type="presParOf" srcId="{9AA078F5-57AC-4B1F-931A-CF7D2116516C}" destId="{178F746F-5832-478D-8500-904F68B313E4}" srcOrd="0" destOrd="0" presId="urn:microsoft.com/office/officeart/2005/8/layout/vList5"/>
    <dgm:cxn modelId="{F9D6B809-79D3-4167-9DFF-6192C335F57A}" type="presParOf" srcId="{178F746F-5832-478D-8500-904F68B313E4}" destId="{CE8F9899-15A8-421D-8260-211271E41277}" srcOrd="0" destOrd="0" presId="urn:microsoft.com/office/officeart/2005/8/layout/vList5"/>
    <dgm:cxn modelId="{1DA69EFA-4D34-411D-BCD9-3122730E7164}" type="presParOf" srcId="{178F746F-5832-478D-8500-904F68B313E4}" destId="{7A2B7E53-751A-4B50-BC17-2D28F1C09E13}" srcOrd="1" destOrd="0" presId="urn:microsoft.com/office/officeart/2005/8/layout/vList5"/>
    <dgm:cxn modelId="{DE33BE2F-9543-462E-AB49-9B3B9FEF6FA7}" type="presParOf" srcId="{9AA078F5-57AC-4B1F-931A-CF7D2116516C}" destId="{A0839580-0342-4D17-B5D1-C67B732080E8}" srcOrd="1" destOrd="0" presId="urn:microsoft.com/office/officeart/2005/8/layout/vList5"/>
    <dgm:cxn modelId="{3F95B264-C243-4F25-929C-1418E4858694}" type="presParOf" srcId="{9AA078F5-57AC-4B1F-931A-CF7D2116516C}" destId="{0AA938A6-A967-40BA-A25B-982D16A8D62D}" srcOrd="2" destOrd="0" presId="urn:microsoft.com/office/officeart/2005/8/layout/vList5"/>
    <dgm:cxn modelId="{38979505-9D6F-4A10-855E-D886877D884A}" type="presParOf" srcId="{0AA938A6-A967-40BA-A25B-982D16A8D62D}" destId="{9BCDB05E-ECFF-4B20-A616-73D43CCDBCF6}" srcOrd="0" destOrd="0" presId="urn:microsoft.com/office/officeart/2005/8/layout/vList5"/>
    <dgm:cxn modelId="{F18E10C9-099B-4A87-8FC4-BD15B575BDFF}" type="presParOf" srcId="{0AA938A6-A967-40BA-A25B-982D16A8D62D}" destId="{A49BD434-200C-42C6-A0ED-4C816D6DBAC0}" srcOrd="1" destOrd="0" presId="urn:microsoft.com/office/officeart/2005/8/layout/vList5"/>
    <dgm:cxn modelId="{116F5E8C-7EC1-4333-AF75-A281A8D56FBB}" type="presParOf" srcId="{9AA078F5-57AC-4B1F-931A-CF7D2116516C}" destId="{AC39225C-CB3B-4CC7-AEDC-D31669F16FE3}" srcOrd="3" destOrd="0" presId="urn:microsoft.com/office/officeart/2005/8/layout/vList5"/>
    <dgm:cxn modelId="{AAB0025B-9448-4DDD-B9BB-5BDE5910D084}" type="presParOf" srcId="{9AA078F5-57AC-4B1F-931A-CF7D2116516C}" destId="{FBAB7232-52CC-46CF-89E0-65D6CADE29B8}" srcOrd="4" destOrd="0" presId="urn:microsoft.com/office/officeart/2005/8/layout/vList5"/>
    <dgm:cxn modelId="{9EBAEAA3-E737-478D-BBFB-DCF0A5634480}" type="presParOf" srcId="{FBAB7232-52CC-46CF-89E0-65D6CADE29B8}" destId="{4BCA9485-3C74-4677-AF93-5837CAC97467}" srcOrd="0" destOrd="0" presId="urn:microsoft.com/office/officeart/2005/8/layout/vList5"/>
    <dgm:cxn modelId="{B852D32A-145E-4E5A-9864-A9799AECA62E}" type="presParOf" srcId="{FBAB7232-52CC-46CF-89E0-65D6CADE29B8}" destId="{8E439568-6199-46B8-9471-797DC39FCC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A2CFD-0FFE-4A8D-85BB-FE0858E6BCB1}" type="doc">
      <dgm:prSet loTypeId="urn:microsoft.com/office/officeart/2005/8/layout/radial2" loCatId="relationship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D49DD85B-3B13-4515-92D4-04D6FC0AC628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开源、易用</a:t>
          </a:r>
          <a:endParaRPr lang="zh-CN" altLang="en-US" sz="2000" b="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883D7ADD-8CEC-4DC1-96C5-F7C1EDBCB541}" cxnId="{96B83D33-CDE5-4D69-AB04-74B84611FB7C}" type="parTrans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DA696EAD-82DE-474D-8892-DA4940B202EA}" cxnId="{96B83D33-CDE5-4D69-AB04-74B84611FB7C}" type="sibTrans">
      <dgm:prSet/>
      <dgm:spPr/>
      <dgm:t>
        <a:bodyPr/>
        <a:lstStyle/>
        <a:p>
          <a:endParaRPr lang="zh-CN" altLang="en-US" sz="2400"/>
        </a:p>
      </dgm:t>
    </dgm:pt>
    <dgm:pt modelId="{C29512D3-411F-4077-802C-26118ADE5DB2}">
      <dgm:prSet phldrT="[文本]" phldr="1" custT="1"/>
      <dgm:spPr/>
      <dgm:t>
        <a:bodyPr/>
        <a:lstStyle/>
        <a:p>
          <a:endParaRPr lang="zh-CN" altLang="en-US" sz="2400" dirty="0"/>
        </a:p>
      </dgm:t>
    </dgm:pt>
    <dgm:pt modelId="{0FDDF6AC-6C82-4497-B15D-3ED0AD7DB2D1}" cxnId="{98B303C6-6E60-4F09-8822-0E1CD5B01BF0}" type="parTrans">
      <dgm:prSet/>
      <dgm:spPr/>
      <dgm:t>
        <a:bodyPr/>
        <a:lstStyle/>
        <a:p>
          <a:endParaRPr lang="zh-CN" altLang="en-US" sz="2400"/>
        </a:p>
      </dgm:t>
    </dgm:pt>
    <dgm:pt modelId="{8974F741-1120-4D75-A0A6-BCD6AA8AC8F0}" cxnId="{98B303C6-6E60-4F09-8822-0E1CD5B01BF0}" type="sibTrans">
      <dgm:prSet/>
      <dgm:spPr/>
      <dgm:t>
        <a:bodyPr/>
        <a:lstStyle/>
        <a:p>
          <a:endParaRPr lang="zh-CN" altLang="en-US" sz="2400"/>
        </a:p>
      </dgm:t>
    </dgm:pt>
    <dgm:pt modelId="{DFF30563-978D-48F8-99FD-47FA43A528AC}">
      <dgm:prSet phldrT="[文本]" phldr="1" custT="1"/>
      <dgm:spPr/>
      <dgm:t>
        <a:bodyPr/>
        <a:lstStyle/>
        <a:p>
          <a:endParaRPr lang="zh-CN" altLang="en-US" sz="2400" dirty="0"/>
        </a:p>
      </dgm:t>
    </dgm:pt>
    <dgm:pt modelId="{237D30FF-80A0-4A77-9FF2-DBB0FCB62EAC}" cxnId="{7C27264A-32A7-460B-B2C3-5407A416A57E}" type="parTrans">
      <dgm:prSet/>
      <dgm:spPr/>
      <dgm:t>
        <a:bodyPr/>
        <a:lstStyle/>
        <a:p>
          <a:endParaRPr lang="zh-CN" altLang="en-US" sz="2400"/>
        </a:p>
      </dgm:t>
    </dgm:pt>
    <dgm:pt modelId="{7C7D306A-83A7-4D78-A571-D29134438C44}" cxnId="{7C27264A-32A7-460B-B2C3-5407A416A57E}" type="sibTrans">
      <dgm:prSet/>
      <dgm:spPr/>
      <dgm:t>
        <a:bodyPr/>
        <a:lstStyle/>
        <a:p>
          <a:endParaRPr lang="zh-CN" altLang="en-US" sz="2400"/>
        </a:p>
      </dgm:t>
    </dgm:pt>
    <dgm:pt modelId="{D36C6E60-2CA5-42C5-827E-9B16737EEAB6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应用于</a:t>
          </a:r>
          <a:r>
            <a:rPr lang="en-US" altLang="zh-CN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Java</a:t>
          </a:r>
          <a:r>
            <a:rPr lang="zh-CN" altLang="en-US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平台</a:t>
          </a:r>
          <a:endParaRPr lang="zh-CN" altLang="en-US" sz="2000" b="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D9AEFFC5-2F8D-4CD7-A12C-963A7C0EDF2E}" cxnId="{1AC26655-F08E-46F4-8F1E-43BBE8A78AEA}" type="parTrans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4BF41F12-5325-493C-9393-B860C796C6D0}" cxnId="{1AC26655-F08E-46F4-8F1E-43BBE8A78AEA}" type="sibTrans">
      <dgm:prSet/>
      <dgm:spPr/>
      <dgm:t>
        <a:bodyPr/>
        <a:lstStyle/>
        <a:p>
          <a:endParaRPr lang="zh-CN" altLang="en-US" sz="2400"/>
        </a:p>
      </dgm:t>
    </dgm:pt>
    <dgm:pt modelId="{A5D61703-A3F8-4B81-9801-DEEF9752439B}">
      <dgm:prSet phldrT="[文本]" phldr="1" custT="1"/>
      <dgm:spPr/>
      <dgm:t>
        <a:bodyPr/>
        <a:lstStyle/>
        <a:p>
          <a:endParaRPr lang="zh-CN" altLang="en-US" sz="2400" dirty="0"/>
        </a:p>
      </dgm:t>
    </dgm:pt>
    <dgm:pt modelId="{ED3B5B15-A01C-45D6-A707-A94B2E7FD1D7}" cxnId="{370AEE85-F83C-4C61-BAD8-0CB72F128D6A}" type="parTrans">
      <dgm:prSet/>
      <dgm:spPr/>
      <dgm:t>
        <a:bodyPr/>
        <a:lstStyle/>
        <a:p>
          <a:endParaRPr lang="zh-CN" altLang="en-US" sz="2400"/>
        </a:p>
      </dgm:t>
    </dgm:pt>
    <dgm:pt modelId="{C243FB3F-62B6-44A4-A66B-806C77D880E3}" cxnId="{370AEE85-F83C-4C61-BAD8-0CB72F128D6A}" type="sibTrans">
      <dgm:prSet/>
      <dgm:spPr/>
      <dgm:t>
        <a:bodyPr/>
        <a:lstStyle/>
        <a:p>
          <a:endParaRPr lang="zh-CN" altLang="en-US" sz="2400"/>
        </a:p>
      </dgm:t>
    </dgm:pt>
    <dgm:pt modelId="{1CCDF42A-87E7-4AB4-A9B7-227C3F73BC65}">
      <dgm:prSet phldrT="[文本]" phldr="1" custT="1"/>
      <dgm:spPr/>
      <dgm:t>
        <a:bodyPr/>
        <a:lstStyle/>
        <a:p>
          <a:endParaRPr lang="zh-CN" altLang="en-US" sz="2400" dirty="0"/>
        </a:p>
      </dgm:t>
    </dgm:pt>
    <dgm:pt modelId="{96B45373-E64F-4A6C-BCB3-92B6941A8085}" cxnId="{510E8BED-D9E4-42D3-8101-5108150EC785}" type="parTrans">
      <dgm:prSet/>
      <dgm:spPr/>
      <dgm:t>
        <a:bodyPr/>
        <a:lstStyle/>
        <a:p>
          <a:endParaRPr lang="zh-CN" altLang="en-US" sz="2400"/>
        </a:p>
      </dgm:t>
    </dgm:pt>
    <dgm:pt modelId="{10DFD083-99F6-4F6D-A2DE-CEDCBA1577C5}" cxnId="{510E8BED-D9E4-42D3-8101-5108150EC785}" type="sibTrans">
      <dgm:prSet/>
      <dgm:spPr/>
      <dgm:t>
        <a:bodyPr/>
        <a:lstStyle/>
        <a:p>
          <a:endParaRPr lang="zh-CN" altLang="en-US" sz="2400"/>
        </a:p>
      </dgm:t>
    </dgm:pt>
    <dgm:pt modelId="{FBE87EAD-D25A-46FF-984D-EC5A27AEF98F}">
      <dgm:prSet phldrT="[文本]" custT="1"/>
      <dgm:spPr>
        <a:ln w="25400">
          <a:solidFill>
            <a:schemeClr val="bg1"/>
          </a:solidFill>
        </a:ln>
      </dgm:spPr>
      <dgm:t>
        <a:bodyPr/>
        <a:lstStyle/>
        <a:p>
          <a:r>
            <a:rPr lang="zh-CN" altLang="en-US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面向接口开发</a:t>
          </a:r>
          <a:endParaRPr lang="zh-CN" altLang="en-US" sz="2000" b="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517BDF72-8198-4958-8D95-FE4B3A4F3533}" cxnId="{08693C27-4A5B-45E4-ACF8-19F1F0E51093}" type="parTrans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zh-CN" altLang="en-US" sz="2400"/>
        </a:p>
      </dgm:t>
    </dgm:pt>
    <dgm:pt modelId="{054411D2-5AD7-4303-936E-209677F1A5B3}" cxnId="{08693C27-4A5B-45E4-ACF8-19F1F0E51093}" type="sibTrans">
      <dgm:prSet/>
      <dgm:spPr/>
      <dgm:t>
        <a:bodyPr/>
        <a:lstStyle/>
        <a:p>
          <a:endParaRPr lang="zh-CN" altLang="en-US" sz="2400"/>
        </a:p>
      </dgm:t>
    </dgm:pt>
    <dgm:pt modelId="{497B2ADF-34AC-412F-B10A-5D2C9ED6B512}">
      <dgm:prSet phldrT="[文本]" phldr="1" custT="1"/>
      <dgm:spPr/>
      <dgm:t>
        <a:bodyPr/>
        <a:lstStyle/>
        <a:p>
          <a:endParaRPr lang="zh-CN" altLang="en-US" sz="2400" dirty="0"/>
        </a:p>
      </dgm:t>
    </dgm:pt>
    <dgm:pt modelId="{2D052355-2B41-45C2-89C4-1BA7512F7966}" cxnId="{207CEF04-09F4-4B1B-9F1B-65349FA8F1EE}" type="parTrans">
      <dgm:prSet/>
      <dgm:spPr/>
      <dgm:t>
        <a:bodyPr/>
        <a:lstStyle/>
        <a:p>
          <a:endParaRPr lang="zh-CN" altLang="en-US" sz="2400"/>
        </a:p>
      </dgm:t>
    </dgm:pt>
    <dgm:pt modelId="{D6B1FC97-751D-49B4-8C0F-009646C3687F}" cxnId="{207CEF04-09F4-4B1B-9F1B-65349FA8F1EE}" type="sibTrans">
      <dgm:prSet/>
      <dgm:spPr/>
      <dgm:t>
        <a:bodyPr/>
        <a:lstStyle/>
        <a:p>
          <a:endParaRPr lang="zh-CN" altLang="en-US" sz="2400"/>
        </a:p>
      </dgm:t>
    </dgm:pt>
    <dgm:pt modelId="{77575305-EC34-4C36-88C3-E09702635838}">
      <dgm:prSet phldrT="[文本]" phldr="1" custT="1"/>
      <dgm:spPr/>
      <dgm:t>
        <a:bodyPr/>
        <a:lstStyle/>
        <a:p>
          <a:endParaRPr lang="zh-CN" altLang="en-US" sz="2400" dirty="0"/>
        </a:p>
      </dgm:t>
    </dgm:pt>
    <dgm:pt modelId="{AD532C6D-BA00-4537-9A1B-9BAF47A04477}" cxnId="{08B1E5B2-B4E0-4107-B09A-304FC5BC252C}" type="parTrans">
      <dgm:prSet/>
      <dgm:spPr/>
      <dgm:t>
        <a:bodyPr/>
        <a:lstStyle/>
        <a:p>
          <a:endParaRPr lang="zh-CN" altLang="en-US" sz="2400"/>
        </a:p>
      </dgm:t>
    </dgm:pt>
    <dgm:pt modelId="{F1AE726F-9249-48AB-9FA3-66DECE32A036}" cxnId="{08B1E5B2-B4E0-4107-B09A-304FC5BC252C}" type="sibTrans">
      <dgm:prSet/>
      <dgm:spPr/>
      <dgm:t>
        <a:bodyPr/>
        <a:lstStyle/>
        <a:p>
          <a:endParaRPr lang="zh-CN" altLang="en-US" sz="2400"/>
        </a:p>
      </dgm:t>
    </dgm:pt>
    <dgm:pt modelId="{9A486040-286D-4DAE-99B1-E71A554F6225}" type="pres">
      <dgm:prSet presAssocID="{A44A2CFD-0FFE-4A8D-85BB-FE0858E6BCB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6FF73-8710-4C1B-8DA4-9728D54875FC}" type="pres">
      <dgm:prSet presAssocID="{A44A2CFD-0FFE-4A8D-85BB-FE0858E6BCB1}" presName="cycle" presStyleCnt="0"/>
      <dgm:spPr/>
    </dgm:pt>
    <dgm:pt modelId="{33631730-39B4-4C40-828A-F6422218E859}" type="pres">
      <dgm:prSet presAssocID="{A44A2CFD-0FFE-4A8D-85BB-FE0858E6BCB1}" presName="centerShape" presStyleCnt="0"/>
      <dgm:spPr/>
    </dgm:pt>
    <dgm:pt modelId="{EB62F520-909E-49C2-B9E0-A4FCC65E625B}" type="pres">
      <dgm:prSet presAssocID="{A44A2CFD-0FFE-4A8D-85BB-FE0858E6BCB1}" presName="connSite" presStyleLbl="node1" presStyleIdx="0" presStyleCnt="4"/>
      <dgm:spPr/>
    </dgm:pt>
    <dgm:pt modelId="{15E236C2-1D0F-4C0E-A9A1-2CF21FD3366C}" type="pres">
      <dgm:prSet presAssocID="{A44A2CFD-0FFE-4A8D-85BB-FE0858E6BCB1}" presName="visible" presStyleLbl="node1" presStyleIdx="0" presStyleCnt="4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</dgm:pt>
    <dgm:pt modelId="{9312E9A7-0529-4EFA-ACB7-826E39AAA106}" type="pres">
      <dgm:prSet presAssocID="{883D7ADD-8CEC-4DC1-96C5-F7C1EDBCB541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C1B06129-229E-4F4C-9EFE-3964DD66F50B}" type="pres">
      <dgm:prSet presAssocID="{D49DD85B-3B13-4515-92D4-04D6FC0AC628}" presName="node" presStyleCnt="0"/>
      <dgm:spPr/>
    </dgm:pt>
    <dgm:pt modelId="{99CBDC04-6A43-4248-B054-D7B0AE54EBBB}" type="pres">
      <dgm:prSet presAssocID="{D49DD85B-3B13-4515-92D4-04D6FC0AC628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67DE4-6B96-48AD-BAA4-26A48376EA7D}" type="pres">
      <dgm:prSet presAssocID="{D49DD85B-3B13-4515-92D4-04D6FC0AC628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4BFF6-46BC-47B3-B974-1AE1C1F21DC2}" type="pres">
      <dgm:prSet presAssocID="{D9AEFFC5-2F8D-4CD7-A12C-963A7C0EDF2E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FEF5CD9A-F903-4F25-9E79-1796598E2616}" type="pres">
      <dgm:prSet presAssocID="{D36C6E60-2CA5-42C5-827E-9B16737EEAB6}" presName="node" presStyleCnt="0"/>
      <dgm:spPr/>
    </dgm:pt>
    <dgm:pt modelId="{C43BD976-2639-40E6-8797-925A4298C067}" type="pres">
      <dgm:prSet presAssocID="{D36C6E60-2CA5-42C5-827E-9B16737EEAB6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3BF57-D0DA-4CAE-8881-B1C4A960D4E8}" type="pres">
      <dgm:prSet presAssocID="{D36C6E60-2CA5-42C5-827E-9B16737EEAB6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C4892-31BB-4E4D-9363-FA2C6836F514}" type="pres">
      <dgm:prSet presAssocID="{517BDF72-8198-4958-8D95-FE4B3A4F3533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AE6C3464-B350-4770-B4DD-52E5E36A3899}" type="pres">
      <dgm:prSet presAssocID="{FBE87EAD-D25A-46FF-984D-EC5A27AEF98F}" presName="node" presStyleCnt="0"/>
      <dgm:spPr/>
    </dgm:pt>
    <dgm:pt modelId="{3CE6A265-F1B7-45F9-91A7-4167381A912C}" type="pres">
      <dgm:prSet presAssocID="{FBE87EAD-D25A-46FF-984D-EC5A27AEF98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271CCC-645A-4F19-9D77-51912FFE156B}" type="pres">
      <dgm:prSet presAssocID="{FBE87EAD-D25A-46FF-984D-EC5A27AEF98F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8B0C5F-F12B-4BB7-86A5-74D9BE4AC69B}" type="presOf" srcId="{A5D61703-A3F8-4B81-9801-DEEF9752439B}" destId="{40B3BF57-D0DA-4CAE-8881-B1C4A960D4E8}" srcOrd="0" destOrd="0" presId="urn:microsoft.com/office/officeart/2005/8/layout/radial2"/>
    <dgm:cxn modelId="{08B1E5B2-B4E0-4107-B09A-304FC5BC252C}" srcId="{FBE87EAD-D25A-46FF-984D-EC5A27AEF98F}" destId="{77575305-EC34-4C36-88C3-E09702635838}" srcOrd="1" destOrd="0" parTransId="{AD532C6D-BA00-4537-9A1B-9BAF47A04477}" sibTransId="{F1AE726F-9249-48AB-9FA3-66DECE32A036}"/>
    <dgm:cxn modelId="{12D8145E-F95D-43D2-865D-A69B7457D7C0}" type="presOf" srcId="{DFF30563-978D-48F8-99FD-47FA43A528AC}" destId="{61267DE4-6B96-48AD-BAA4-26A48376EA7D}" srcOrd="0" destOrd="1" presId="urn:microsoft.com/office/officeart/2005/8/layout/radial2"/>
    <dgm:cxn modelId="{7D331F37-2FF6-4FA9-8BC8-6F4C84E8FDC8}" type="presOf" srcId="{77575305-EC34-4C36-88C3-E09702635838}" destId="{34271CCC-645A-4F19-9D77-51912FFE156B}" srcOrd="0" destOrd="1" presId="urn:microsoft.com/office/officeart/2005/8/layout/radial2"/>
    <dgm:cxn modelId="{370AEE85-F83C-4C61-BAD8-0CB72F128D6A}" srcId="{D36C6E60-2CA5-42C5-827E-9B16737EEAB6}" destId="{A5D61703-A3F8-4B81-9801-DEEF9752439B}" srcOrd="0" destOrd="0" parTransId="{ED3B5B15-A01C-45D6-A707-A94B2E7FD1D7}" sibTransId="{C243FB3F-62B6-44A4-A66B-806C77D880E3}"/>
    <dgm:cxn modelId="{1AC26655-F08E-46F4-8F1E-43BBE8A78AEA}" srcId="{A44A2CFD-0FFE-4A8D-85BB-FE0858E6BCB1}" destId="{D36C6E60-2CA5-42C5-827E-9B16737EEAB6}" srcOrd="1" destOrd="0" parTransId="{D9AEFFC5-2F8D-4CD7-A12C-963A7C0EDF2E}" sibTransId="{4BF41F12-5325-493C-9393-B860C796C6D0}"/>
    <dgm:cxn modelId="{207CEF04-09F4-4B1B-9F1B-65349FA8F1EE}" srcId="{FBE87EAD-D25A-46FF-984D-EC5A27AEF98F}" destId="{497B2ADF-34AC-412F-B10A-5D2C9ED6B512}" srcOrd="0" destOrd="0" parTransId="{2D052355-2B41-45C2-89C4-1BA7512F7966}" sibTransId="{D6B1FC97-751D-49B4-8C0F-009646C3687F}"/>
    <dgm:cxn modelId="{35492C9F-6FB6-4065-95E3-6E476E7E2813}" type="presOf" srcId="{A44A2CFD-0FFE-4A8D-85BB-FE0858E6BCB1}" destId="{9A486040-286D-4DAE-99B1-E71A554F6225}" srcOrd="0" destOrd="0" presId="urn:microsoft.com/office/officeart/2005/8/layout/radial2"/>
    <dgm:cxn modelId="{510E8BED-D9E4-42D3-8101-5108150EC785}" srcId="{D36C6E60-2CA5-42C5-827E-9B16737EEAB6}" destId="{1CCDF42A-87E7-4AB4-A9B7-227C3F73BC65}" srcOrd="1" destOrd="0" parTransId="{96B45373-E64F-4A6C-BCB3-92B6941A8085}" sibTransId="{10DFD083-99F6-4F6D-A2DE-CEDCBA1577C5}"/>
    <dgm:cxn modelId="{96B83D33-CDE5-4D69-AB04-74B84611FB7C}" srcId="{A44A2CFD-0FFE-4A8D-85BB-FE0858E6BCB1}" destId="{D49DD85B-3B13-4515-92D4-04D6FC0AC628}" srcOrd="0" destOrd="0" parTransId="{883D7ADD-8CEC-4DC1-96C5-F7C1EDBCB541}" sibTransId="{DA696EAD-82DE-474D-8892-DA4940B202EA}"/>
    <dgm:cxn modelId="{98B303C6-6E60-4F09-8822-0E1CD5B01BF0}" srcId="{D49DD85B-3B13-4515-92D4-04D6FC0AC628}" destId="{C29512D3-411F-4077-802C-26118ADE5DB2}" srcOrd="0" destOrd="0" parTransId="{0FDDF6AC-6C82-4497-B15D-3ED0AD7DB2D1}" sibTransId="{8974F741-1120-4D75-A0A6-BCD6AA8AC8F0}"/>
    <dgm:cxn modelId="{7C27264A-32A7-460B-B2C3-5407A416A57E}" srcId="{D49DD85B-3B13-4515-92D4-04D6FC0AC628}" destId="{DFF30563-978D-48F8-99FD-47FA43A528AC}" srcOrd="1" destOrd="0" parTransId="{237D30FF-80A0-4A77-9FF2-DBB0FCB62EAC}" sibTransId="{7C7D306A-83A7-4D78-A571-D29134438C44}"/>
    <dgm:cxn modelId="{DA306974-FB17-47BA-983E-69BDA0B57654}" type="presOf" srcId="{FBE87EAD-D25A-46FF-984D-EC5A27AEF98F}" destId="{3CE6A265-F1B7-45F9-91A7-4167381A912C}" srcOrd="0" destOrd="0" presId="urn:microsoft.com/office/officeart/2005/8/layout/radial2"/>
    <dgm:cxn modelId="{7F35505C-023C-45A7-BDEA-1BE86769DA0B}" type="presOf" srcId="{883D7ADD-8CEC-4DC1-96C5-F7C1EDBCB541}" destId="{9312E9A7-0529-4EFA-ACB7-826E39AAA106}" srcOrd="0" destOrd="0" presId="urn:microsoft.com/office/officeart/2005/8/layout/radial2"/>
    <dgm:cxn modelId="{8B27D3C4-262C-4A14-939E-0492FF769C01}" type="presOf" srcId="{D9AEFFC5-2F8D-4CD7-A12C-963A7C0EDF2E}" destId="{4184BFF6-46BC-47B3-B974-1AE1C1F21DC2}" srcOrd="0" destOrd="0" presId="urn:microsoft.com/office/officeart/2005/8/layout/radial2"/>
    <dgm:cxn modelId="{8EDDE46D-7F51-43D8-97C8-C45A62E1D534}" type="presOf" srcId="{D49DD85B-3B13-4515-92D4-04D6FC0AC628}" destId="{99CBDC04-6A43-4248-B054-D7B0AE54EBBB}" srcOrd="0" destOrd="0" presId="urn:microsoft.com/office/officeart/2005/8/layout/radial2"/>
    <dgm:cxn modelId="{70A0F502-B055-4A74-B7A5-2AF07FEE780D}" type="presOf" srcId="{1CCDF42A-87E7-4AB4-A9B7-227C3F73BC65}" destId="{40B3BF57-D0DA-4CAE-8881-B1C4A960D4E8}" srcOrd="0" destOrd="1" presId="urn:microsoft.com/office/officeart/2005/8/layout/radial2"/>
    <dgm:cxn modelId="{08693C27-4A5B-45E4-ACF8-19F1F0E51093}" srcId="{A44A2CFD-0FFE-4A8D-85BB-FE0858E6BCB1}" destId="{FBE87EAD-D25A-46FF-984D-EC5A27AEF98F}" srcOrd="2" destOrd="0" parTransId="{517BDF72-8198-4958-8D95-FE4B3A4F3533}" sibTransId="{054411D2-5AD7-4303-936E-209677F1A5B3}"/>
    <dgm:cxn modelId="{CA98B4B2-0783-4074-A1F3-6A627D24D158}" type="presOf" srcId="{497B2ADF-34AC-412F-B10A-5D2C9ED6B512}" destId="{34271CCC-645A-4F19-9D77-51912FFE156B}" srcOrd="0" destOrd="0" presId="urn:microsoft.com/office/officeart/2005/8/layout/radial2"/>
    <dgm:cxn modelId="{C93CB97A-5939-459B-A43F-EF6BAEA11977}" type="presOf" srcId="{C29512D3-411F-4077-802C-26118ADE5DB2}" destId="{61267DE4-6B96-48AD-BAA4-26A48376EA7D}" srcOrd="0" destOrd="0" presId="urn:microsoft.com/office/officeart/2005/8/layout/radial2"/>
    <dgm:cxn modelId="{C4FE6415-A22D-445F-A238-D495C3D7B7A9}" type="presOf" srcId="{D36C6E60-2CA5-42C5-827E-9B16737EEAB6}" destId="{C43BD976-2639-40E6-8797-925A4298C067}" srcOrd="0" destOrd="0" presId="urn:microsoft.com/office/officeart/2005/8/layout/radial2"/>
    <dgm:cxn modelId="{992C1693-FD94-4717-84B8-8ED151D13935}" type="presOf" srcId="{517BDF72-8198-4958-8D95-FE4B3A4F3533}" destId="{3DCC4892-31BB-4E4D-9363-FA2C6836F514}" srcOrd="0" destOrd="0" presId="urn:microsoft.com/office/officeart/2005/8/layout/radial2"/>
    <dgm:cxn modelId="{DD9B0EA7-1C1A-401A-B3AE-A0F25E71CB7A}" type="presParOf" srcId="{9A486040-286D-4DAE-99B1-E71A554F6225}" destId="{39A6FF73-8710-4C1B-8DA4-9728D54875FC}" srcOrd="0" destOrd="0" presId="urn:microsoft.com/office/officeart/2005/8/layout/radial2"/>
    <dgm:cxn modelId="{C008E2BF-1F4E-421E-9DE1-704094075CD2}" type="presParOf" srcId="{39A6FF73-8710-4C1B-8DA4-9728D54875FC}" destId="{33631730-39B4-4C40-828A-F6422218E859}" srcOrd="0" destOrd="0" presId="urn:microsoft.com/office/officeart/2005/8/layout/radial2"/>
    <dgm:cxn modelId="{E655A0A9-20E2-4482-A62A-44E6D3C58B5F}" type="presParOf" srcId="{33631730-39B4-4C40-828A-F6422218E859}" destId="{EB62F520-909E-49C2-B9E0-A4FCC65E625B}" srcOrd="0" destOrd="0" presId="urn:microsoft.com/office/officeart/2005/8/layout/radial2"/>
    <dgm:cxn modelId="{36E6BE75-8E63-4E43-93C6-8B887C5C4818}" type="presParOf" srcId="{33631730-39B4-4C40-828A-F6422218E859}" destId="{15E236C2-1D0F-4C0E-A9A1-2CF21FD3366C}" srcOrd="1" destOrd="0" presId="urn:microsoft.com/office/officeart/2005/8/layout/radial2"/>
    <dgm:cxn modelId="{66092477-5D8F-4047-A675-9BF51E1B2F92}" type="presParOf" srcId="{39A6FF73-8710-4C1B-8DA4-9728D54875FC}" destId="{9312E9A7-0529-4EFA-ACB7-826E39AAA106}" srcOrd="1" destOrd="0" presId="urn:microsoft.com/office/officeart/2005/8/layout/radial2"/>
    <dgm:cxn modelId="{FF487812-6BD5-4004-8E56-48FFDE0682B1}" type="presParOf" srcId="{39A6FF73-8710-4C1B-8DA4-9728D54875FC}" destId="{C1B06129-229E-4F4C-9EFE-3964DD66F50B}" srcOrd="2" destOrd="0" presId="urn:microsoft.com/office/officeart/2005/8/layout/radial2"/>
    <dgm:cxn modelId="{9A4E444B-D3DC-465B-9C90-A76EA4E3E8A6}" type="presParOf" srcId="{C1B06129-229E-4F4C-9EFE-3964DD66F50B}" destId="{99CBDC04-6A43-4248-B054-D7B0AE54EBBB}" srcOrd="0" destOrd="0" presId="urn:microsoft.com/office/officeart/2005/8/layout/radial2"/>
    <dgm:cxn modelId="{6144F359-3BAD-4A2C-9084-E0AC4C410BB6}" type="presParOf" srcId="{C1B06129-229E-4F4C-9EFE-3964DD66F50B}" destId="{61267DE4-6B96-48AD-BAA4-26A48376EA7D}" srcOrd="1" destOrd="0" presId="urn:microsoft.com/office/officeart/2005/8/layout/radial2"/>
    <dgm:cxn modelId="{8AA86800-680C-41AC-9A58-A04EC73429AD}" type="presParOf" srcId="{39A6FF73-8710-4C1B-8DA4-9728D54875FC}" destId="{4184BFF6-46BC-47B3-B974-1AE1C1F21DC2}" srcOrd="3" destOrd="0" presId="urn:microsoft.com/office/officeart/2005/8/layout/radial2"/>
    <dgm:cxn modelId="{21D2AB54-AFF8-41EA-B96A-F90DC45E845E}" type="presParOf" srcId="{39A6FF73-8710-4C1B-8DA4-9728D54875FC}" destId="{FEF5CD9A-F903-4F25-9E79-1796598E2616}" srcOrd="4" destOrd="0" presId="urn:microsoft.com/office/officeart/2005/8/layout/radial2"/>
    <dgm:cxn modelId="{C81A15BF-707F-4CD5-B92D-920DEABE4E37}" type="presParOf" srcId="{FEF5CD9A-F903-4F25-9E79-1796598E2616}" destId="{C43BD976-2639-40E6-8797-925A4298C067}" srcOrd="0" destOrd="0" presId="urn:microsoft.com/office/officeart/2005/8/layout/radial2"/>
    <dgm:cxn modelId="{46BCC6DE-1BA9-46B0-ADEC-990820C5845D}" type="presParOf" srcId="{FEF5CD9A-F903-4F25-9E79-1796598E2616}" destId="{40B3BF57-D0DA-4CAE-8881-B1C4A960D4E8}" srcOrd="1" destOrd="0" presId="urn:microsoft.com/office/officeart/2005/8/layout/radial2"/>
    <dgm:cxn modelId="{612CFE7B-7AAA-4E48-89DB-A18999809AC6}" type="presParOf" srcId="{39A6FF73-8710-4C1B-8DA4-9728D54875FC}" destId="{3DCC4892-31BB-4E4D-9363-FA2C6836F514}" srcOrd="5" destOrd="0" presId="urn:microsoft.com/office/officeart/2005/8/layout/radial2"/>
    <dgm:cxn modelId="{79B15A5C-F7F5-41CE-94F6-5F7B46F0E6B8}" type="presParOf" srcId="{39A6FF73-8710-4C1B-8DA4-9728D54875FC}" destId="{AE6C3464-B350-4770-B4DD-52E5E36A3899}" srcOrd="6" destOrd="0" presId="urn:microsoft.com/office/officeart/2005/8/layout/radial2"/>
    <dgm:cxn modelId="{42E73A5A-DB2C-4D82-A199-C53DAA31E03C}" type="presParOf" srcId="{AE6C3464-B350-4770-B4DD-52E5E36A3899}" destId="{3CE6A265-F1B7-45F9-91A7-4167381A912C}" srcOrd="0" destOrd="0" presId="urn:microsoft.com/office/officeart/2005/8/layout/radial2"/>
    <dgm:cxn modelId="{EEDDFEEF-02FF-4CB1-8964-E6EC15242E04}" type="presParOf" srcId="{AE6C3464-B350-4770-B4DD-52E5E36A3899}" destId="{34271CCC-645A-4F19-9D77-51912FFE1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873E0A-36C8-4605-BB83-A8582C5E8B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C6E34C3-DDBA-41C2-A2AC-14AEFFCA8560}">
      <dgm:prSet phldrT="[文本]" custT="1"/>
      <dgm:spPr>
        <a:solidFill>
          <a:srgbClr val="2163B4"/>
        </a:solidFill>
      </dgm:spPr>
      <dgm:t>
        <a:bodyPr/>
        <a:lstStyle/>
        <a:p>
          <a:r>
            <a:rPr lang="zh-CN" altLang="en-US" sz="1600" b="1" dirty="0" smtClean="0"/>
            <a:t>导入</a:t>
          </a:r>
          <a:r>
            <a:rPr lang="en-US" altLang="zh-CN" sz="1600" b="1" dirty="0" smtClean="0"/>
            <a:t>DOM4J</a:t>
          </a:r>
          <a:r>
            <a:rPr lang="zh-CN" altLang="en-US" sz="1600" b="1" dirty="0" smtClean="0"/>
            <a:t>的</a:t>
          </a:r>
          <a:r>
            <a:rPr lang="en-US" altLang="zh-CN" sz="1600" b="1" dirty="0" smtClean="0"/>
            <a:t>jar</a:t>
          </a:r>
          <a:r>
            <a:rPr lang="zh-CN" altLang="en-US" sz="1600" b="1" dirty="0" smtClean="0"/>
            <a:t>包并引入相应的类</a:t>
          </a:r>
          <a:endParaRPr lang="zh-CN" altLang="en-US" sz="1600" b="1" dirty="0"/>
        </a:p>
      </dgm:t>
    </dgm:pt>
    <dgm:pt modelId="{F057CC81-672C-4886-B442-889D04615A1B}" cxnId="{E0F65135-C2E7-454D-BA35-A2B0E98F5D7E}" type="parTrans">
      <dgm:prSet/>
      <dgm:spPr/>
      <dgm:t>
        <a:bodyPr/>
        <a:lstStyle/>
        <a:p>
          <a:endParaRPr lang="zh-CN" altLang="en-US"/>
        </a:p>
      </dgm:t>
    </dgm:pt>
    <dgm:pt modelId="{9B183E27-21FF-4825-8379-5D5F51BB9C1A}" cxnId="{E0F65135-C2E7-454D-BA35-A2B0E98F5D7E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CF47D775-DB01-4D3B-9687-270C7B0D24AE}">
      <dgm:prSet phldrT="[文本]" custT="1"/>
      <dgm:spPr>
        <a:solidFill>
          <a:srgbClr val="2163B4"/>
        </a:solidFill>
      </dgm:spPr>
      <dgm:t>
        <a:bodyPr/>
        <a:lstStyle/>
        <a:p>
          <a:pPr rtl="0"/>
          <a:r>
            <a:rPr lang="zh-CN" altLang="en-US" sz="1600" b="1" dirty="0" smtClean="0"/>
            <a:t>指定要解析的</a:t>
          </a:r>
          <a:r>
            <a:rPr lang="en-US" altLang="zh-CN" sz="1600" b="1" dirty="0" smtClean="0"/>
            <a:t>XML</a:t>
          </a:r>
          <a:r>
            <a:rPr lang="zh-CN" altLang="en-US" sz="1600" b="1" dirty="0" smtClean="0"/>
            <a:t>文件</a:t>
          </a:r>
          <a:endParaRPr lang="zh-CN" altLang="en-US" sz="1600" dirty="0"/>
        </a:p>
      </dgm:t>
    </dgm:pt>
    <dgm:pt modelId="{05E3277B-2C6D-41F6-B05F-8C1170C7F273}" cxnId="{8E73D7A1-00FB-4CFE-8285-527174F564FE}" type="parTrans">
      <dgm:prSet/>
      <dgm:spPr/>
      <dgm:t>
        <a:bodyPr/>
        <a:lstStyle/>
        <a:p>
          <a:endParaRPr lang="zh-CN" altLang="en-US"/>
        </a:p>
      </dgm:t>
    </dgm:pt>
    <dgm:pt modelId="{C0ADC79D-D0C5-425C-A73E-5F6726E8A996}" cxnId="{8E73D7A1-00FB-4CFE-8285-527174F564FE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AE3D8167-ECE5-428B-BD99-D6A47B116F2A}">
      <dgm:prSet phldrT="[文本]" custT="1"/>
      <dgm:spPr>
        <a:solidFill>
          <a:srgbClr val="2163B4"/>
        </a:solidFill>
      </dgm:spPr>
      <dgm:t>
        <a:bodyPr/>
        <a:lstStyle/>
        <a:p>
          <a:pPr rtl="0"/>
          <a:r>
            <a:rPr lang="zh-CN" altLang="en-US" sz="1600" b="1" dirty="0" smtClean="0"/>
            <a:t>将</a:t>
          </a:r>
          <a:r>
            <a:rPr lang="en-US" altLang="zh-CN" sz="1600" b="1" dirty="0" smtClean="0"/>
            <a:t>XML</a:t>
          </a:r>
          <a:r>
            <a:rPr lang="zh-CN" altLang="en-US" sz="1600" b="1" dirty="0" smtClean="0"/>
            <a:t>文件转换成</a:t>
          </a:r>
          <a:r>
            <a:rPr lang="en-US" altLang="zh-CN" sz="1600" b="1" dirty="0" smtClean="0"/>
            <a:t>Document</a:t>
          </a:r>
          <a:r>
            <a:rPr lang="zh-CN" altLang="en-US" sz="1600" b="1" dirty="0" smtClean="0"/>
            <a:t>对象</a:t>
          </a:r>
          <a:endParaRPr lang="zh-CN" altLang="en-US" sz="1600" dirty="0"/>
        </a:p>
      </dgm:t>
    </dgm:pt>
    <dgm:pt modelId="{D8B2BD50-8556-445A-8DAD-50056C138891}" cxnId="{5A7372F4-9480-4F2B-8461-527036098063}" type="parTrans">
      <dgm:prSet/>
      <dgm:spPr/>
      <dgm:t>
        <a:bodyPr/>
        <a:lstStyle/>
        <a:p>
          <a:endParaRPr lang="zh-CN" altLang="en-US"/>
        </a:p>
      </dgm:t>
    </dgm:pt>
    <dgm:pt modelId="{2B826227-D35F-46A1-9DAC-35477B94A035}" cxnId="{5A7372F4-9480-4F2B-8461-527036098063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1ED06BEE-8D05-49A1-A02D-C9EAAC2EED59}">
      <dgm:prSet phldrT="[文本]" custT="1"/>
      <dgm:spPr>
        <a:solidFill>
          <a:srgbClr val="2163B4"/>
        </a:solidFill>
      </dgm:spPr>
      <dgm:t>
        <a:bodyPr/>
        <a:lstStyle/>
        <a:p>
          <a:pPr rtl="0"/>
          <a:r>
            <a:rPr lang="zh-CN" altLang="en-US" sz="1600" b="1" dirty="0" smtClean="0"/>
            <a:t>获取节点属性或文本值</a:t>
          </a:r>
          <a:endParaRPr lang="zh-CN" altLang="en-US" sz="1600" dirty="0"/>
        </a:p>
      </dgm:t>
    </dgm:pt>
    <dgm:pt modelId="{25FDC237-DA7C-4E4F-8A3C-939ED1A1BE8D}" cxnId="{7F62E2AD-1435-43B1-9C57-A01528402E1E}" type="parTrans">
      <dgm:prSet/>
      <dgm:spPr/>
      <dgm:t>
        <a:bodyPr/>
        <a:lstStyle/>
        <a:p>
          <a:endParaRPr lang="zh-CN" altLang="en-US"/>
        </a:p>
      </dgm:t>
    </dgm:pt>
    <dgm:pt modelId="{0FE5886F-9497-46ED-B104-12B10E6BBA9F}" cxnId="{7F62E2AD-1435-43B1-9C57-A01528402E1E}" type="sibTrans">
      <dgm:prSet/>
      <dgm:spPr/>
      <dgm:t>
        <a:bodyPr/>
        <a:lstStyle/>
        <a:p>
          <a:endParaRPr lang="zh-CN" altLang="en-US"/>
        </a:p>
      </dgm:t>
    </dgm:pt>
    <dgm:pt modelId="{D1AE6E30-CADA-45C8-BB60-45F317467B24}" type="pres">
      <dgm:prSet presAssocID="{04873E0A-36C8-4605-BB83-A8582C5E8B6E}" presName="linearFlow" presStyleCnt="0">
        <dgm:presLayoutVars>
          <dgm:resizeHandles val="exact"/>
        </dgm:presLayoutVars>
      </dgm:prSet>
      <dgm:spPr/>
    </dgm:pt>
    <dgm:pt modelId="{33251CDF-6499-4759-BCD0-5F2919946081}" type="pres">
      <dgm:prSet presAssocID="{2C6E34C3-DDBA-41C2-A2AC-14AEFFCA8560}" presName="node" presStyleLbl="node1" presStyleIdx="0" presStyleCnt="4" custLinFactNeighborX="5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373AE-7279-48F0-AA87-65B74615704A}" type="pres">
      <dgm:prSet presAssocID="{9B183E27-21FF-4825-8379-5D5F51BB9C1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241FC09-F1E5-4DC8-ACD6-3C647B007F57}" type="pres">
      <dgm:prSet presAssocID="{9B183E27-21FF-4825-8379-5D5F51BB9C1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0CC0DB4-3207-4400-A6F0-2E01DDEC7E2B}" type="pres">
      <dgm:prSet presAssocID="{CF47D775-DB01-4D3B-9687-270C7B0D24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8B78B-9234-4FB8-9143-711AF3A3F53F}" type="pres">
      <dgm:prSet presAssocID="{C0ADC79D-D0C5-425C-A73E-5F6726E8A99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5B5BEA3-A368-4F5B-8122-7F793D6DDDCE}" type="pres">
      <dgm:prSet presAssocID="{C0ADC79D-D0C5-425C-A73E-5F6726E8A996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9945853-6BED-4A4A-AED7-7E5FE8C6B53B}" type="pres">
      <dgm:prSet presAssocID="{AE3D8167-ECE5-428B-BD99-D6A47B116F2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956CC-C011-40DC-804E-255B8FB983A2}" type="pres">
      <dgm:prSet presAssocID="{2B826227-D35F-46A1-9DAC-35477B94A03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AF247EF-4F18-47AD-8EC3-47DAC9657550}" type="pres">
      <dgm:prSet presAssocID="{2B826227-D35F-46A1-9DAC-35477B94A03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6EC6DC9-98C5-4A05-ABA1-E9FEE01AD80A}" type="pres">
      <dgm:prSet presAssocID="{1ED06BEE-8D05-49A1-A02D-C9EAAC2EED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F65135-C2E7-454D-BA35-A2B0E98F5D7E}" srcId="{04873E0A-36C8-4605-BB83-A8582C5E8B6E}" destId="{2C6E34C3-DDBA-41C2-A2AC-14AEFFCA8560}" srcOrd="0" destOrd="0" parTransId="{F057CC81-672C-4886-B442-889D04615A1B}" sibTransId="{9B183E27-21FF-4825-8379-5D5F51BB9C1A}"/>
    <dgm:cxn modelId="{114A0694-964C-4F1A-A2B3-4F4ABCC86C1E}" type="presOf" srcId="{CF47D775-DB01-4D3B-9687-270C7B0D24AE}" destId="{80CC0DB4-3207-4400-A6F0-2E01DDEC7E2B}" srcOrd="0" destOrd="0" presId="urn:microsoft.com/office/officeart/2005/8/layout/process2"/>
    <dgm:cxn modelId="{5A7372F4-9480-4F2B-8461-527036098063}" srcId="{04873E0A-36C8-4605-BB83-A8582C5E8B6E}" destId="{AE3D8167-ECE5-428B-BD99-D6A47B116F2A}" srcOrd="2" destOrd="0" parTransId="{D8B2BD50-8556-445A-8DAD-50056C138891}" sibTransId="{2B826227-D35F-46A1-9DAC-35477B94A035}"/>
    <dgm:cxn modelId="{36B9BCE3-84EE-41A7-884C-8A8DC906F7AE}" type="presOf" srcId="{04873E0A-36C8-4605-BB83-A8582C5E8B6E}" destId="{D1AE6E30-CADA-45C8-BB60-45F317467B24}" srcOrd="0" destOrd="0" presId="urn:microsoft.com/office/officeart/2005/8/layout/process2"/>
    <dgm:cxn modelId="{BD095022-C746-4494-9D98-CDFF5B57824C}" type="presOf" srcId="{2C6E34C3-DDBA-41C2-A2AC-14AEFFCA8560}" destId="{33251CDF-6499-4759-BCD0-5F2919946081}" srcOrd="0" destOrd="0" presId="urn:microsoft.com/office/officeart/2005/8/layout/process2"/>
    <dgm:cxn modelId="{85437179-10AD-4024-A76E-6C90235DE40F}" type="presOf" srcId="{C0ADC79D-D0C5-425C-A73E-5F6726E8A996}" destId="{35B5BEA3-A368-4F5B-8122-7F793D6DDDCE}" srcOrd="1" destOrd="0" presId="urn:microsoft.com/office/officeart/2005/8/layout/process2"/>
    <dgm:cxn modelId="{7F62E2AD-1435-43B1-9C57-A01528402E1E}" srcId="{04873E0A-36C8-4605-BB83-A8582C5E8B6E}" destId="{1ED06BEE-8D05-49A1-A02D-C9EAAC2EED59}" srcOrd="3" destOrd="0" parTransId="{25FDC237-DA7C-4E4F-8A3C-939ED1A1BE8D}" sibTransId="{0FE5886F-9497-46ED-B104-12B10E6BBA9F}"/>
    <dgm:cxn modelId="{05302D15-78B2-417C-975F-206B2E30BEDD}" type="presOf" srcId="{1ED06BEE-8D05-49A1-A02D-C9EAAC2EED59}" destId="{86EC6DC9-98C5-4A05-ABA1-E9FEE01AD80A}" srcOrd="0" destOrd="0" presId="urn:microsoft.com/office/officeart/2005/8/layout/process2"/>
    <dgm:cxn modelId="{544D32D4-6F39-4C73-82B2-16E1616D180D}" type="presOf" srcId="{2B826227-D35F-46A1-9DAC-35477B94A035}" destId="{3AF247EF-4F18-47AD-8EC3-47DAC9657550}" srcOrd="1" destOrd="0" presId="urn:microsoft.com/office/officeart/2005/8/layout/process2"/>
    <dgm:cxn modelId="{B863310B-1985-4DB5-ABF9-8F6365A1E58F}" type="presOf" srcId="{C0ADC79D-D0C5-425C-A73E-5F6726E8A996}" destId="{E3F8B78B-9234-4FB8-9143-711AF3A3F53F}" srcOrd="0" destOrd="0" presId="urn:microsoft.com/office/officeart/2005/8/layout/process2"/>
    <dgm:cxn modelId="{52F72B49-E8A0-427B-A732-ED962164500F}" type="presOf" srcId="{9B183E27-21FF-4825-8379-5D5F51BB9C1A}" destId="{9F7373AE-7279-48F0-AA87-65B74615704A}" srcOrd="0" destOrd="0" presId="urn:microsoft.com/office/officeart/2005/8/layout/process2"/>
    <dgm:cxn modelId="{87E6A04D-7264-4FB8-9C32-CCA90E724A54}" type="presOf" srcId="{AE3D8167-ECE5-428B-BD99-D6A47B116F2A}" destId="{39945853-6BED-4A4A-AED7-7E5FE8C6B53B}" srcOrd="0" destOrd="0" presId="urn:microsoft.com/office/officeart/2005/8/layout/process2"/>
    <dgm:cxn modelId="{8E73D7A1-00FB-4CFE-8285-527174F564FE}" srcId="{04873E0A-36C8-4605-BB83-A8582C5E8B6E}" destId="{CF47D775-DB01-4D3B-9687-270C7B0D24AE}" srcOrd="1" destOrd="0" parTransId="{05E3277B-2C6D-41F6-B05F-8C1170C7F273}" sibTransId="{C0ADC79D-D0C5-425C-A73E-5F6726E8A996}"/>
    <dgm:cxn modelId="{BCC8D10F-F7A6-4368-9C14-51417526375C}" type="presOf" srcId="{2B826227-D35F-46A1-9DAC-35477B94A035}" destId="{547956CC-C011-40DC-804E-255B8FB983A2}" srcOrd="0" destOrd="0" presId="urn:microsoft.com/office/officeart/2005/8/layout/process2"/>
    <dgm:cxn modelId="{75BDF4CA-621F-4F1D-8F8B-5632CB43DD4F}" type="presOf" srcId="{9B183E27-21FF-4825-8379-5D5F51BB9C1A}" destId="{3241FC09-F1E5-4DC8-ACD6-3C647B007F57}" srcOrd="1" destOrd="0" presId="urn:microsoft.com/office/officeart/2005/8/layout/process2"/>
    <dgm:cxn modelId="{5AAF7E60-F2C6-4B2C-B4D6-FF9C391D8356}" type="presParOf" srcId="{D1AE6E30-CADA-45C8-BB60-45F317467B24}" destId="{33251CDF-6499-4759-BCD0-5F2919946081}" srcOrd="0" destOrd="0" presId="urn:microsoft.com/office/officeart/2005/8/layout/process2"/>
    <dgm:cxn modelId="{1A58FD79-6C65-4604-9CE0-E2DD64D48EB8}" type="presParOf" srcId="{D1AE6E30-CADA-45C8-BB60-45F317467B24}" destId="{9F7373AE-7279-48F0-AA87-65B74615704A}" srcOrd="1" destOrd="0" presId="urn:microsoft.com/office/officeart/2005/8/layout/process2"/>
    <dgm:cxn modelId="{DE446B23-BAD3-45B6-B727-F38A43588DF1}" type="presParOf" srcId="{9F7373AE-7279-48F0-AA87-65B74615704A}" destId="{3241FC09-F1E5-4DC8-ACD6-3C647B007F57}" srcOrd="0" destOrd="0" presId="urn:microsoft.com/office/officeart/2005/8/layout/process2"/>
    <dgm:cxn modelId="{BF67641F-01A9-4711-A4CB-623846665E2C}" type="presParOf" srcId="{D1AE6E30-CADA-45C8-BB60-45F317467B24}" destId="{80CC0DB4-3207-4400-A6F0-2E01DDEC7E2B}" srcOrd="2" destOrd="0" presId="urn:microsoft.com/office/officeart/2005/8/layout/process2"/>
    <dgm:cxn modelId="{49F2E55F-742B-4F6A-8146-C4EDD86556CE}" type="presParOf" srcId="{D1AE6E30-CADA-45C8-BB60-45F317467B24}" destId="{E3F8B78B-9234-4FB8-9143-711AF3A3F53F}" srcOrd="3" destOrd="0" presId="urn:microsoft.com/office/officeart/2005/8/layout/process2"/>
    <dgm:cxn modelId="{88827447-5E34-48CF-B286-C8068B2F5F0A}" type="presParOf" srcId="{E3F8B78B-9234-4FB8-9143-711AF3A3F53F}" destId="{35B5BEA3-A368-4F5B-8122-7F793D6DDDCE}" srcOrd="0" destOrd="0" presId="urn:microsoft.com/office/officeart/2005/8/layout/process2"/>
    <dgm:cxn modelId="{FA1A5875-9EE8-4D53-A314-38061AD5CB23}" type="presParOf" srcId="{D1AE6E30-CADA-45C8-BB60-45F317467B24}" destId="{39945853-6BED-4A4A-AED7-7E5FE8C6B53B}" srcOrd="4" destOrd="0" presId="urn:microsoft.com/office/officeart/2005/8/layout/process2"/>
    <dgm:cxn modelId="{4756D816-7B29-414A-80BE-653201357E3C}" type="presParOf" srcId="{D1AE6E30-CADA-45C8-BB60-45F317467B24}" destId="{547956CC-C011-40DC-804E-255B8FB983A2}" srcOrd="5" destOrd="0" presId="urn:microsoft.com/office/officeart/2005/8/layout/process2"/>
    <dgm:cxn modelId="{C97216DB-7DDA-4A32-B13E-A0C7A2232AB3}" type="presParOf" srcId="{547956CC-C011-40DC-804E-255B8FB983A2}" destId="{3AF247EF-4F18-47AD-8EC3-47DAC9657550}" srcOrd="0" destOrd="0" presId="urn:microsoft.com/office/officeart/2005/8/layout/process2"/>
    <dgm:cxn modelId="{AEE128D1-7029-4036-B027-9D792D85C938}" type="presParOf" srcId="{D1AE6E30-CADA-45C8-BB60-45F317467B24}" destId="{86EC6DC9-98C5-4A05-ABA1-E9FEE01AD80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45464" cy="4010037"/>
        <a:chOff x="0" y="0"/>
        <a:chExt cx="8145464" cy="4010037"/>
      </a:xfrm>
    </dsp:grpSpPr>
    <dsp:sp>
      <dsp:nvSpPr>
        <dsp:cNvPr id="4" name="同侧圆角矩形 3"/>
        <dsp:cNvSpPr/>
      </dsp:nvSpPr>
      <dsp:spPr bwMode="white">
        <a:xfrm rot="5400000">
          <a:off x="4324637" y="-2656623"/>
          <a:ext cx="1034848" cy="6606807"/>
        </a:xfrm>
        <a:prstGeom prst="round2SameRect">
          <a:avLst/>
        </a:prstGeom>
        <a:solidFill>
          <a:srgbClr val="EDF5FD">
            <a:alpha val="90000"/>
          </a:srgbClr>
        </a:solidFill>
        <a:sp3d extrusionH="12700" prstMaterial="plastic">
          <a:bevelT w="50800" h="50800"/>
        </a:sp3d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76200" tIns="38100" rIns="76200" bIns="38100" anchor="ctr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marL="228600" lvl="1" indent="-228600" algn="l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dirty="0" smtClean="0">
              <a:solidFill>
                <a:schemeClr val="dk1"/>
              </a:solidFill>
            </a:rPr>
            <a:t>浏览预习作业，带着问题</a:t>
          </a:r>
          <a:r>
            <a:rPr lang="zh-CN" sz="2000" b="1" dirty="0" smtClean="0">
              <a:solidFill>
                <a:schemeClr val="dk1"/>
              </a:solidFill>
            </a:rPr>
            <a:t>读学生用书，</a:t>
          </a:r>
          <a:r>
            <a:rPr lang="zh-CN" altLang="en-US" sz="2000" b="1" dirty="0" smtClean="0">
              <a:solidFill>
                <a:schemeClr val="dk1"/>
              </a:solidFill>
            </a:rPr>
            <a:t>并记录疑问</a:t>
          </a:r>
          <a:endParaRPr lang="en-US" sz="20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1" dirty="0" smtClean="0">
              <a:solidFill>
                <a:schemeClr val="dk1"/>
              </a:solidFill>
            </a:rPr>
            <a:t>即使看不懂也要坚持看完</a:t>
          </a:r>
          <a:endParaRPr lang="en-US" sz="20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1" dirty="0" smtClean="0">
              <a:solidFill>
                <a:schemeClr val="dk1"/>
              </a:solidFill>
            </a:rPr>
            <a:t>提前将下一章的示例自己动手做一遍，记下问题</a:t>
          </a:r>
          <a:endParaRPr lang="en-US" sz="2000" b="1" dirty="0">
            <a:solidFill>
              <a:schemeClr val="dk1"/>
            </a:solidFill>
          </a:endParaRPr>
        </a:p>
      </dsp:txBody>
      <dsp:txXfrm rot="5400000">
        <a:off x="4324637" y="-2656623"/>
        <a:ext cx="1034848" cy="6606807"/>
      </dsp:txXfrm>
    </dsp:sp>
    <dsp:sp>
      <dsp:nvSpPr>
        <dsp:cNvPr id="3" name="圆角矩形 2"/>
        <dsp:cNvSpPr/>
      </dsp:nvSpPr>
      <dsp:spPr bwMode="white">
        <a:xfrm>
          <a:off x="0" y="7516"/>
          <a:ext cx="1538657" cy="1293560"/>
        </a:xfrm>
        <a:prstGeom prst="roundRect">
          <a:avLst/>
        </a:prstGeom>
        <a:solidFill>
          <a:schemeClr val="accent5">
            <a:lumMod val="50000"/>
          </a:schemeClr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21920" tIns="60960" rIns="12192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dirty="0" smtClean="0"/>
            <a:t>课前</a:t>
          </a:r>
          <a:endParaRPr lang="en-US" sz="3200" b="1" dirty="0"/>
        </a:p>
      </dsp:txBody>
      <dsp:txXfrm>
        <a:off x="0" y="7516"/>
        <a:ext cx="1538657" cy="1293560"/>
      </dsp:txXfrm>
    </dsp:sp>
    <dsp:sp>
      <dsp:nvSpPr>
        <dsp:cNvPr id="6" name="同侧圆角矩形 5"/>
        <dsp:cNvSpPr/>
      </dsp:nvSpPr>
      <dsp:spPr bwMode="white">
        <a:xfrm rot="5400000">
          <a:off x="4324637" y="-1298385"/>
          <a:ext cx="1034848" cy="6606807"/>
        </a:xfrm>
        <a:prstGeom prst="round2SameRect">
          <a:avLst/>
        </a:prstGeom>
        <a:solidFill>
          <a:srgbClr val="EDF5FD">
            <a:alpha val="90000"/>
          </a:srgbClr>
        </a:solidFill>
        <a:sp3d extrusionH="12700" prstMaterial="plastic">
          <a:bevelT w="50800" h="50800"/>
        </a:sp3d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76200" tIns="38100" rIns="76200" bIns="38100" anchor="ctr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marL="228600" lvl="1" indent="-228600" algn="l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1" dirty="0" smtClean="0">
              <a:solidFill>
                <a:schemeClr val="dk1"/>
              </a:solidFill>
            </a:rPr>
            <a:t>认真听讲，做好笔记</a:t>
          </a:r>
          <a:endParaRPr lang="en-US" sz="20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dirty="0" smtClean="0">
              <a:solidFill>
                <a:schemeClr val="dk1"/>
              </a:solidFill>
            </a:rPr>
            <a:t>完成上机练习或项目案例</a:t>
          </a:r>
          <a:endParaRPr lang="en-US" sz="2000" b="1" dirty="0">
            <a:solidFill>
              <a:schemeClr val="dk1"/>
            </a:solidFill>
          </a:endParaRPr>
        </a:p>
      </dsp:txBody>
      <dsp:txXfrm rot="5400000">
        <a:off x="4324637" y="-1298385"/>
        <a:ext cx="1034848" cy="6606807"/>
      </dsp:txXfrm>
    </dsp:sp>
    <dsp:sp>
      <dsp:nvSpPr>
        <dsp:cNvPr id="5" name="圆角矩形 4"/>
        <dsp:cNvSpPr/>
      </dsp:nvSpPr>
      <dsp:spPr bwMode="white">
        <a:xfrm>
          <a:off x="0" y="1365754"/>
          <a:ext cx="1538657" cy="1293560"/>
        </a:xfrm>
        <a:prstGeom prst="roundRect">
          <a:avLst/>
        </a:prstGeom>
        <a:solidFill>
          <a:schemeClr val="accent5">
            <a:lumMod val="50000"/>
          </a:schemeClr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21920" tIns="60960" rIns="12192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dirty="0" smtClean="0"/>
            <a:t>课上</a:t>
          </a:r>
          <a:endParaRPr lang="en-US" sz="3200" b="1" dirty="0"/>
        </a:p>
      </dsp:txBody>
      <dsp:txXfrm>
        <a:off x="0" y="1365754"/>
        <a:ext cx="1538657" cy="1293560"/>
      </dsp:txXfrm>
    </dsp:sp>
    <dsp:sp>
      <dsp:nvSpPr>
        <dsp:cNvPr id="8" name="同侧圆角矩形 7"/>
        <dsp:cNvSpPr/>
      </dsp:nvSpPr>
      <dsp:spPr bwMode="white">
        <a:xfrm rot="5400000">
          <a:off x="4324637" y="59853"/>
          <a:ext cx="1034848" cy="6606807"/>
        </a:xfrm>
        <a:prstGeom prst="round2SameRect">
          <a:avLst/>
        </a:prstGeom>
        <a:solidFill>
          <a:srgbClr val="EDF5FD">
            <a:alpha val="90000"/>
          </a:srgbClr>
        </a:solidFill>
        <a:sp3d extrusionH="12700" prstMaterial="plastic">
          <a:bevelT w="50800" h="50800"/>
        </a:sp3d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76200" tIns="38100" rIns="76200" bIns="38100" anchor="ctr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marL="228600" lvl="1" indent="-228600" algn="l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1" dirty="0" smtClean="0">
              <a:solidFill>
                <a:schemeClr val="dk1"/>
              </a:solidFill>
            </a:rPr>
            <a:t>及时总结，完成学生用书和学习平台布置的作业</a:t>
          </a:r>
          <a:endParaRPr lang="en-US" sz="20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1" dirty="0" smtClean="0">
              <a:solidFill>
                <a:schemeClr val="dk1"/>
              </a:solidFill>
            </a:rPr>
            <a:t>多浏览技术论坛、博客，获取他人的开发经验</a:t>
          </a:r>
          <a:endParaRPr lang="en-US" sz="2000" b="1" dirty="0">
            <a:solidFill>
              <a:schemeClr val="dk1"/>
            </a:solidFill>
          </a:endParaRPr>
        </a:p>
      </dsp:txBody>
      <dsp:txXfrm rot="5400000">
        <a:off x="4324637" y="59853"/>
        <a:ext cx="1034848" cy="6606807"/>
      </dsp:txXfrm>
    </dsp:sp>
    <dsp:sp>
      <dsp:nvSpPr>
        <dsp:cNvPr id="7" name="圆角矩形 6"/>
        <dsp:cNvSpPr/>
      </dsp:nvSpPr>
      <dsp:spPr bwMode="white">
        <a:xfrm>
          <a:off x="0" y="2716477"/>
          <a:ext cx="1538657" cy="1293560"/>
        </a:xfrm>
        <a:prstGeom prst="roundRect">
          <a:avLst/>
        </a:prstGeom>
        <a:solidFill>
          <a:schemeClr val="accent5">
            <a:lumMod val="50000"/>
          </a:schemeClr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21920" tIns="60960" rIns="12192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dirty="0" smtClean="0"/>
            <a:t>课</a:t>
          </a:r>
          <a:r>
            <a:rPr lang="zh-CN" altLang="en-US" sz="3200" b="1" dirty="0" smtClean="0"/>
            <a:t>后</a:t>
          </a:r>
          <a:endParaRPr lang="en-US" sz="3200" b="1" dirty="0"/>
        </a:p>
      </dsp:txBody>
      <dsp:txXfrm>
        <a:off x="0" y="2716477"/>
        <a:ext cx="1538657" cy="1293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>
      <dsp:nvSpPr>
        <dsp:cNvPr id="5" name="任意多边形 4"/>
        <dsp:cNvSpPr/>
      </dsp:nvSpPr>
      <dsp:spPr bwMode="white">
        <a:xfrm>
          <a:off x="1799130" y="1259299"/>
          <a:ext cx="685951" cy="60972"/>
        </a:xfrm>
        <a:custGeom>
          <a:avLst/>
          <a:gdLst/>
          <a:ahLst/>
          <a:cxnLst/>
          <a:pathLst>
            <a:path w="1080" h="96">
              <a:moveTo>
                <a:pt x="153" y="424"/>
              </a:moveTo>
              <a:lnTo>
                <a:pt x="928" y="-328"/>
              </a:lnTo>
            </a:path>
          </a:pathLst>
        </a:custGeom>
        <a:ln w="38100">
          <a:solidFill>
            <a:schemeClr val="bg1"/>
          </a:solidFill>
          <a:tailEnd type="triangle"/>
        </a:ln>
      </dsp:spPr>
      <dsp:style>
        <a:lnRef idx="2">
          <a:schemeClr val="accent1">
            <a:shade val="80000"/>
          </a:schemeClr>
        </a:lnRef>
        <a:fillRef idx="0">
          <a:schemeClr val="accent1">
            <a:shade val="80000"/>
          </a:schemeClr>
        </a:fillRef>
        <a:effectRef idx="0">
          <a:scrgbClr r="0" g="0" b="0"/>
        </a:effectRef>
        <a:fontRef idx="minor"/>
      </dsp:style>
      <dsp:txXfrm>
        <a:off x="1799130" y="1259299"/>
        <a:ext cx="685951" cy="60972"/>
      </dsp:txXfrm>
    </dsp:sp>
    <dsp:sp>
      <dsp:nvSpPr>
        <dsp:cNvPr id="8" name="任意多边形 7"/>
        <dsp:cNvSpPr/>
      </dsp:nvSpPr>
      <dsp:spPr bwMode="white">
        <a:xfrm>
          <a:off x="2100086" y="2001514"/>
          <a:ext cx="491680" cy="60972"/>
        </a:xfrm>
        <a:custGeom>
          <a:avLst/>
          <a:gdLst/>
          <a:ahLst/>
          <a:cxnLst/>
          <a:pathLst>
            <a:path w="774" h="96">
              <a:moveTo>
                <a:pt x="0" y="48"/>
              </a:moveTo>
              <a:lnTo>
                <a:pt x="774" y="48"/>
              </a:lnTo>
            </a:path>
          </a:pathLst>
        </a:custGeom>
        <a:ln w="38100">
          <a:solidFill>
            <a:schemeClr val="bg1"/>
          </a:solidFill>
          <a:tailEnd type="triangle"/>
        </a:ln>
      </dsp:spPr>
      <dsp:style>
        <a:lnRef idx="2">
          <a:schemeClr val="accent1">
            <a:shade val="80000"/>
          </a:schemeClr>
        </a:lnRef>
        <a:fillRef idx="0">
          <a:schemeClr val="accent1">
            <a:shade val="80000"/>
          </a:schemeClr>
        </a:fillRef>
        <a:effectRef idx="0">
          <a:scrgbClr r="0" g="0" b="0"/>
        </a:effectRef>
        <a:fontRef idx="minor"/>
      </dsp:style>
      <dsp:txXfrm>
        <a:off x="2100086" y="2001514"/>
        <a:ext cx="491680" cy="60972"/>
      </dsp:txXfrm>
    </dsp:sp>
    <dsp:sp>
      <dsp:nvSpPr>
        <dsp:cNvPr id="11" name="任意多边形 10"/>
        <dsp:cNvSpPr/>
      </dsp:nvSpPr>
      <dsp:spPr bwMode="white">
        <a:xfrm>
          <a:off x="1799130" y="2743728"/>
          <a:ext cx="685951" cy="60972"/>
        </a:xfrm>
        <a:custGeom>
          <a:avLst/>
          <a:gdLst/>
          <a:ahLst/>
          <a:cxnLst/>
          <a:pathLst>
            <a:path w="1080" h="96">
              <a:moveTo>
                <a:pt x="153" y="-328"/>
              </a:moveTo>
              <a:lnTo>
                <a:pt x="928" y="424"/>
              </a:lnTo>
            </a:path>
          </a:pathLst>
        </a:custGeom>
        <a:ln w="38100">
          <a:solidFill>
            <a:schemeClr val="bg1"/>
          </a:solidFill>
          <a:tailEnd type="triangle"/>
        </a:ln>
      </dsp:spPr>
      <dsp:style>
        <a:lnRef idx="2">
          <a:schemeClr val="accent1">
            <a:shade val="80000"/>
          </a:schemeClr>
        </a:lnRef>
        <a:fillRef idx="0">
          <a:schemeClr val="accent1">
            <a:shade val="80000"/>
          </a:schemeClr>
        </a:fillRef>
        <a:effectRef idx="0">
          <a:scrgbClr r="0" g="0" b="0"/>
        </a:effectRef>
        <a:fontRef idx="minor"/>
      </dsp:style>
      <dsp:txXfrm>
        <a:off x="1799130" y="2743728"/>
        <a:ext cx="685951" cy="60972"/>
      </dsp:txXfrm>
    </dsp:sp>
    <dsp:sp>
      <dsp:nvSpPr>
        <dsp:cNvPr id="4" name="椭圆 3"/>
        <dsp:cNvSpPr/>
      </dsp:nvSpPr>
      <dsp:spPr bwMode="white">
        <a:xfrm>
          <a:off x="344899" y="999538"/>
          <a:ext cx="2064925" cy="2064925"/>
        </a:xfrm>
        <a:prstGeom prst="ellipse">
          <a:avLst/>
        </a:prstGeom>
        <a:sp3d prstMaterial="dkEdge">
          <a:bevelT w="8200" h="381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Xfrm>
        <a:off x="344899" y="999538"/>
        <a:ext cx="2064925" cy="2064925"/>
      </dsp:txXfrm>
    </dsp:sp>
    <dsp:sp>
      <dsp:nvSpPr>
        <dsp:cNvPr id="6" name="椭圆 5"/>
        <dsp:cNvSpPr/>
      </dsp:nvSpPr>
      <dsp:spPr bwMode="white">
        <a:xfrm>
          <a:off x="2213281" y="0"/>
          <a:ext cx="1238955" cy="1238955"/>
        </a:xfrm>
        <a:prstGeom prst="ellipse">
          <a:avLst/>
        </a:prstGeom>
        <a:ln w="25400">
          <a:solidFill>
            <a:schemeClr val="bg1"/>
          </a:solidFill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shade val="80000"/>
            <a:hueOff val="80000"/>
            <a:satOff val="4314"/>
            <a:lumOff val="692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2700" tIns="12700" rIns="12700" bIns="1270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开源、易用</a:t>
          </a:r>
          <a:endParaRPr lang="zh-CN" altLang="en-US" sz="2000" b="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2213281" y="0"/>
        <a:ext cx="1238955" cy="1238955"/>
      </dsp:txXfrm>
    </dsp:sp>
    <dsp:sp>
      <dsp:nvSpPr>
        <dsp:cNvPr id="7" name="矩形 6"/>
        <dsp:cNvSpPr/>
      </dsp:nvSpPr>
      <dsp:spPr bwMode="white">
        <a:xfrm>
          <a:off x="3576132" y="0"/>
          <a:ext cx="1858432" cy="12389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dirty="0">
            <a:solidFill>
              <a:schemeClr val="tx1"/>
            </a:solidFill>
          </a:endParaRPr>
        </a:p>
        <a:p>
          <a:pPr lvl="1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dirty="0">
            <a:solidFill>
              <a:schemeClr val="tx1"/>
            </a:solidFill>
          </a:endParaRPr>
        </a:p>
      </dsp:txBody>
      <dsp:txXfrm>
        <a:off x="3576132" y="0"/>
        <a:ext cx="1858432" cy="1238955"/>
      </dsp:txXfrm>
    </dsp:sp>
    <dsp:sp>
      <dsp:nvSpPr>
        <dsp:cNvPr id="9" name="椭圆 8"/>
        <dsp:cNvSpPr/>
      </dsp:nvSpPr>
      <dsp:spPr bwMode="white">
        <a:xfrm>
          <a:off x="2591765" y="1412523"/>
          <a:ext cx="1238955" cy="1238955"/>
        </a:xfrm>
        <a:prstGeom prst="ellipse">
          <a:avLst/>
        </a:prstGeom>
        <a:ln w="25400">
          <a:solidFill>
            <a:schemeClr val="bg1"/>
          </a:solidFill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shade val="80000"/>
            <a:hueOff val="160000"/>
            <a:satOff val="8627"/>
            <a:lumOff val="1385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2700" tIns="12700" rIns="12700" bIns="1270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应用于</a:t>
          </a:r>
          <a:r>
            <a:rPr lang="en-US" altLang="zh-CN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Java</a:t>
          </a:r>
          <a:r>
            <a:rPr lang="zh-CN" altLang="en-US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平台</a:t>
          </a:r>
          <a:endParaRPr lang="zh-CN" altLang="en-US" sz="2000" b="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2591765" y="1412523"/>
        <a:ext cx="1238955" cy="1238955"/>
      </dsp:txXfrm>
    </dsp:sp>
    <dsp:sp>
      <dsp:nvSpPr>
        <dsp:cNvPr id="10" name="矩形 9"/>
        <dsp:cNvSpPr/>
      </dsp:nvSpPr>
      <dsp:spPr bwMode="white">
        <a:xfrm>
          <a:off x="3954616" y="1412523"/>
          <a:ext cx="1858432" cy="12389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dirty="0">
            <a:solidFill>
              <a:schemeClr val="tx1"/>
            </a:solidFill>
          </a:endParaRPr>
        </a:p>
        <a:p>
          <a:pPr lvl="1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dirty="0">
            <a:solidFill>
              <a:schemeClr val="tx1"/>
            </a:solidFill>
          </a:endParaRPr>
        </a:p>
      </dsp:txBody>
      <dsp:txXfrm>
        <a:off x="3954616" y="1412523"/>
        <a:ext cx="1858432" cy="1238955"/>
      </dsp:txXfrm>
    </dsp:sp>
    <dsp:sp>
      <dsp:nvSpPr>
        <dsp:cNvPr id="12" name="椭圆 11"/>
        <dsp:cNvSpPr/>
      </dsp:nvSpPr>
      <dsp:spPr bwMode="white">
        <a:xfrm>
          <a:off x="2213281" y="2825045"/>
          <a:ext cx="1238955" cy="1238955"/>
        </a:xfrm>
        <a:prstGeom prst="ellipse">
          <a:avLst/>
        </a:prstGeom>
        <a:ln w="25400">
          <a:solidFill>
            <a:schemeClr val="bg1"/>
          </a:solidFill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shade val="80000"/>
            <a:hueOff val="240000"/>
            <a:satOff val="12941"/>
            <a:lumOff val="2078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2700" tIns="12700" rIns="12700" bIns="1270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latin typeface="黑体" panose="02010609060101010101" pitchFamily="2" charset="-122"/>
              <a:ea typeface="黑体" panose="02010609060101010101" pitchFamily="2" charset="-122"/>
            </a:rPr>
            <a:t>面向接口开发</a:t>
          </a:r>
          <a:endParaRPr lang="zh-CN" altLang="en-US" sz="2000" b="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2213281" y="2825045"/>
        <a:ext cx="1238955" cy="1238955"/>
      </dsp:txXfrm>
    </dsp:sp>
    <dsp:sp>
      <dsp:nvSpPr>
        <dsp:cNvPr id="13" name="矩形 12"/>
        <dsp:cNvSpPr/>
      </dsp:nvSpPr>
      <dsp:spPr bwMode="white">
        <a:xfrm>
          <a:off x="3576132" y="2825045"/>
          <a:ext cx="1858432" cy="12389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dirty="0">
            <a:solidFill>
              <a:schemeClr val="tx1"/>
            </a:solidFill>
          </a:endParaRPr>
        </a:p>
        <a:p>
          <a:pPr lvl="1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dirty="0">
            <a:solidFill>
              <a:schemeClr val="tx1"/>
            </a:solidFill>
          </a:endParaRPr>
        </a:p>
      </dsp:txBody>
      <dsp:txXfrm>
        <a:off x="3576132" y="2825045"/>
        <a:ext cx="1858432" cy="1238955"/>
      </dsp:txXfrm>
    </dsp:sp>
    <dsp:sp>
      <dsp:nvSpPr>
        <dsp:cNvPr id="3" name="椭圆 2" hidden="1"/>
        <dsp:cNvSpPr/>
      </dsp:nvSpPr>
      <dsp:spPr bwMode="white">
        <a:xfrm>
          <a:off x="654638" y="1309276"/>
          <a:ext cx="1445447" cy="1445447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654638" y="1309276"/>
        <a:ext cx="1445447" cy="1445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214710" cy="4786346"/>
        <a:chOff x="0" y="0"/>
        <a:chExt cx="3214710" cy="4786346"/>
      </a:xfrm>
    </dsp:grpSpPr>
    <dsp:sp>
      <dsp:nvSpPr>
        <dsp:cNvPr id="3" name="圆角矩形 2"/>
        <dsp:cNvSpPr/>
      </dsp:nvSpPr>
      <dsp:spPr bwMode="white">
        <a:xfrm>
          <a:off x="832312" y="0"/>
          <a:ext cx="1566441" cy="870245"/>
        </a:xfrm>
        <a:prstGeom prst="roundRect">
          <a:avLst>
            <a:gd name="adj" fmla="val 10000"/>
          </a:avLst>
        </a:prstGeom>
        <a:solidFill>
          <a:srgbClr val="2163B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导入</a:t>
          </a:r>
          <a:r>
            <a:rPr lang="en-US" altLang="zh-CN" sz="1600" b="1" dirty="0" smtClean="0"/>
            <a:t>DOM4J</a:t>
          </a:r>
          <a:r>
            <a:rPr lang="zh-CN" altLang="en-US" sz="1600" b="1" dirty="0" smtClean="0"/>
            <a:t>的</a:t>
          </a:r>
          <a:r>
            <a:rPr lang="en-US" altLang="zh-CN" sz="1600" b="1" dirty="0" smtClean="0"/>
            <a:t>jar</a:t>
          </a:r>
          <a:r>
            <a:rPr lang="zh-CN" altLang="en-US" sz="1600" b="1" dirty="0" smtClean="0"/>
            <a:t>包并引入相应的类</a:t>
          </a:r>
          <a:endParaRPr lang="zh-CN" altLang="en-US" sz="1600" b="1" dirty="0"/>
        </a:p>
      </dsp:txBody>
      <dsp:txXfrm>
        <a:off x="832312" y="0"/>
        <a:ext cx="1566441" cy="870245"/>
      </dsp:txXfrm>
    </dsp:sp>
    <dsp:sp>
      <dsp:nvSpPr>
        <dsp:cNvPr id="4" name="右箭头 3"/>
        <dsp:cNvSpPr/>
      </dsp:nvSpPr>
      <dsp:spPr bwMode="white">
        <a:xfrm rot="5421533">
          <a:off x="1448269" y="892001"/>
          <a:ext cx="326348" cy="391610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21533">
        <a:off x="1448269" y="892001"/>
        <a:ext cx="326348" cy="391610"/>
      </dsp:txXfrm>
    </dsp:sp>
    <dsp:sp>
      <dsp:nvSpPr>
        <dsp:cNvPr id="5" name="圆角矩形 4"/>
        <dsp:cNvSpPr/>
      </dsp:nvSpPr>
      <dsp:spPr bwMode="white">
        <a:xfrm>
          <a:off x="824135" y="1305367"/>
          <a:ext cx="1566441" cy="870245"/>
        </a:xfrm>
        <a:prstGeom prst="roundRect">
          <a:avLst>
            <a:gd name="adj" fmla="val 10000"/>
          </a:avLst>
        </a:prstGeom>
        <a:solidFill>
          <a:srgbClr val="2163B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指定要解析的</a:t>
          </a:r>
          <a:r>
            <a:rPr lang="en-US" altLang="zh-CN" sz="1600" b="1" dirty="0" smtClean="0"/>
            <a:t>XML</a:t>
          </a:r>
          <a:r>
            <a:rPr lang="zh-CN" altLang="en-US" sz="1600" b="1" dirty="0" smtClean="0"/>
            <a:t>文件</a:t>
          </a:r>
          <a:endParaRPr lang="zh-CN" altLang="en-US" sz="1600" dirty="0"/>
        </a:p>
      </dsp:txBody>
      <dsp:txXfrm>
        <a:off x="824135" y="1305367"/>
        <a:ext cx="1566441" cy="870245"/>
      </dsp:txXfrm>
    </dsp:sp>
    <dsp:sp>
      <dsp:nvSpPr>
        <dsp:cNvPr id="6" name="右箭头 5"/>
        <dsp:cNvSpPr/>
      </dsp:nvSpPr>
      <dsp:spPr bwMode="white">
        <a:xfrm rot="5399999">
          <a:off x="1444184" y="2197368"/>
          <a:ext cx="326342" cy="391610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1444184" y="2197368"/>
        <a:ext cx="326342" cy="391610"/>
      </dsp:txXfrm>
    </dsp:sp>
    <dsp:sp>
      <dsp:nvSpPr>
        <dsp:cNvPr id="7" name="圆角矩形 6"/>
        <dsp:cNvSpPr/>
      </dsp:nvSpPr>
      <dsp:spPr bwMode="white">
        <a:xfrm>
          <a:off x="824135" y="2610734"/>
          <a:ext cx="1566441" cy="870245"/>
        </a:xfrm>
        <a:prstGeom prst="roundRect">
          <a:avLst>
            <a:gd name="adj" fmla="val 10000"/>
          </a:avLst>
        </a:prstGeom>
        <a:solidFill>
          <a:srgbClr val="2163B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将</a:t>
          </a:r>
          <a:r>
            <a:rPr lang="en-US" altLang="zh-CN" sz="1600" b="1" dirty="0" smtClean="0"/>
            <a:t>XML</a:t>
          </a:r>
          <a:r>
            <a:rPr lang="zh-CN" altLang="en-US" sz="1600" b="1" dirty="0" smtClean="0"/>
            <a:t>文件转换成</a:t>
          </a:r>
          <a:r>
            <a:rPr lang="en-US" altLang="zh-CN" sz="1600" b="1" dirty="0" smtClean="0"/>
            <a:t>Document</a:t>
          </a:r>
          <a:r>
            <a:rPr lang="zh-CN" altLang="en-US" sz="1600" b="1" dirty="0" smtClean="0"/>
            <a:t>对象</a:t>
          </a:r>
          <a:endParaRPr lang="zh-CN" altLang="en-US" sz="1600" dirty="0"/>
        </a:p>
      </dsp:txBody>
      <dsp:txXfrm>
        <a:off x="824135" y="2610734"/>
        <a:ext cx="1566441" cy="870245"/>
      </dsp:txXfrm>
    </dsp:sp>
    <dsp:sp>
      <dsp:nvSpPr>
        <dsp:cNvPr id="8" name="右箭头 7"/>
        <dsp:cNvSpPr/>
      </dsp:nvSpPr>
      <dsp:spPr bwMode="white">
        <a:xfrm rot="5399999">
          <a:off x="1444184" y="3502735"/>
          <a:ext cx="326342" cy="391610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1444184" y="3502735"/>
        <a:ext cx="326342" cy="391610"/>
      </dsp:txXfrm>
    </dsp:sp>
    <dsp:sp>
      <dsp:nvSpPr>
        <dsp:cNvPr id="9" name="圆角矩形 8"/>
        <dsp:cNvSpPr/>
      </dsp:nvSpPr>
      <dsp:spPr bwMode="white">
        <a:xfrm>
          <a:off x="824135" y="3916101"/>
          <a:ext cx="1566441" cy="870245"/>
        </a:xfrm>
        <a:prstGeom prst="roundRect">
          <a:avLst>
            <a:gd name="adj" fmla="val 10000"/>
          </a:avLst>
        </a:prstGeom>
        <a:solidFill>
          <a:srgbClr val="2163B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获取节点属性或文本值</a:t>
          </a:r>
          <a:endParaRPr lang="zh-CN" altLang="en-US" sz="1600" dirty="0"/>
        </a:p>
      </dsp:txBody>
      <dsp:txXfrm>
        <a:off x="824135" y="3916101"/>
        <a:ext cx="1566441" cy="870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zh-CN" altLang="en-US" dirty="0" smtClean="0"/>
              <a:t>教员在本页要介绍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课程在整个</a:t>
            </a:r>
            <a:r>
              <a:rPr lang="en-US" altLang="zh-CN" dirty="0" smtClean="0"/>
              <a:t>ACCP</a:t>
            </a:r>
            <a:r>
              <a:rPr lang="zh-CN" altLang="en-US" dirty="0" smtClean="0"/>
              <a:t>产品体系的位置，并明确向学员强调这门课程是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Web</a:t>
            </a:r>
            <a:r>
              <a:rPr lang="zh-CN" altLang="en-US" baseline="0" dirty="0" smtClean="0"/>
              <a:t>开发中的重要框架之一，突出在今后的就业、工作中必须要掌握的技能，在课程开始就让学生有强烈的就业意识。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ACB802-410C-43B8-B69A-8CF981607B34}" type="slidenum">
              <a:rPr lang="zh-CN" altLang="en-US"/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模型就是厨师，负责数据处理，视图就是菜单，负责显示数据，控制器相当于服务员，将客户根据菜单点的菜告诉厨师，并将厨师做好的菜给</a:t>
            </a:r>
            <a:r>
              <a:rPr lang="zh-CN" altLang="en-US" dirty="0" smtClean="0"/>
              <a:t>客户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在这里教员也可以提示学员，在</a:t>
            </a:r>
            <a:r>
              <a:rPr lang="en-US" altLang="zh-CN" dirty="0" smtClean="0"/>
              <a:t>S2</a:t>
            </a:r>
            <a:r>
              <a:rPr lang="zh-CN" altLang="en-US" dirty="0" smtClean="0"/>
              <a:t>阶段学习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时，使用</a:t>
            </a:r>
            <a:r>
              <a:rPr lang="en-US" altLang="zh-CN" dirty="0" err="1" smtClean="0"/>
              <a:t>JSP+Servlet+JavaBean</a:t>
            </a:r>
            <a:r>
              <a:rPr lang="zh-CN" altLang="en-US" dirty="0" smtClean="0"/>
              <a:t>开发就是属于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模式的开发。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smtClean="0">
              <a:ea typeface="宋体" panose="02010600030101010101" pitchFamily="2" charset="-122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E6079E-535D-4C6D-8BAD-8E3046423C7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本页是对翻转课堂所学知识和技能的归纳、总结。教员不仅要回顾总结青鸟学习平台所学的重点、难点，还要带领学员梳理知识脉络，搭建知识体系。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模式的程序设计而言，视图和模型在之前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中已经熟练掌握，所以重点在如何实现控制器的实现。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zh-CN" altLang="en-US" dirty="0" smtClean="0"/>
              <a:t>在配置文件中，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属性对应的是请求的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的名称，而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属性是请求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所对应的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的全类名，学员对这一点必须要明确。教员可以对比在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文件中配置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进行强调。</a:t>
            </a:r>
            <a:endParaRPr lang="en-US" altLang="zh-CN" dirty="0" smtClean="0"/>
          </a:p>
          <a:p>
            <a:r>
              <a:rPr lang="en-US" altLang="zh-CN" dirty="0" smtClean="0"/>
              <a:t>result</a:t>
            </a:r>
            <a:r>
              <a:rPr lang="zh-CN" altLang="en-US" dirty="0" smtClean="0"/>
              <a:t>元素中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属性则必须要与在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中所定义的字符串结果一致，实际的跳转路径则以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元素的配置为准，所以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属性又被看做为是一个结果逻辑名称。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zh-CN" altLang="en-US" dirty="0" smtClean="0"/>
              <a:t>教员在讲解过程中要解释如何获取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对象，不用讲解太多，学员只要知道这样可以获取到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注意强调一下翻转课堂课相关的章节，提醒学员在学习这些章节之前要先登录学习平台，自主学习相关的知识和技能。否则</a:t>
            </a:r>
            <a:endParaRPr lang="en-US" altLang="zh-CN" dirty="0" smtClean="0"/>
          </a:p>
          <a:p>
            <a:r>
              <a:rPr lang="zh-CN" altLang="en-US" dirty="0" smtClean="0"/>
              <a:t>会影响学习效果。</a:t>
            </a:r>
            <a:endParaRPr lang="en-US" altLang="zh-CN" dirty="0" smtClean="0"/>
          </a:p>
          <a:p>
            <a:r>
              <a:rPr lang="zh-CN" altLang="en-US" dirty="0" smtClean="0"/>
              <a:t>在整个课程中包含若干翻转课堂章节，包括第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三个章节，翻转课堂需要学员自行回家学习，有疑问在课堂提出。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>
            <a:lvl1pPr>
              <a:defRPr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99995"/>
            <a:ext cx="8229600" cy="900113"/>
          </a:xfrm>
        </p:spPr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dirty="0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99995"/>
            <a:ext cx="8229600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dirty="0" smtClean="0"/>
              <a:t>/51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25" y="2786063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翻转课堂：自定义</a:t>
            </a:r>
            <a:endParaRPr lang="en-US" altLang="zh-CN" sz="3200" b="1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zh-CN" sz="3200" b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MVC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框架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75" y="2000250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第一章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357438" y="2714625"/>
            <a:ext cx="4572000" cy="928688"/>
          </a:xfrm>
          <a:prstGeom prst="rect">
            <a:avLst/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lvl="1" indent="-285750" algn="l">
              <a:buClr>
                <a:srgbClr val="233DA9"/>
              </a:buClr>
              <a:buSzPct val="80000"/>
              <a:defRPr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翻转课堂</a:t>
            </a:r>
            <a:endParaRPr lang="en-US" altLang="zh-CN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课程知识体系结构图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图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785926"/>
            <a:ext cx="682750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自学检查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文档的步骤有哪些？</a:t>
            </a:r>
            <a:endParaRPr lang="en-US" altLang="zh-CN" dirty="0" smtClean="0"/>
          </a:p>
          <a:p>
            <a:r>
              <a:rPr lang="zh-CN" altLang="en-US" dirty="0" smtClean="0"/>
              <a:t>在程序中使用反射可以实现哪些功能？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阅读下面的代码找出错误</a:t>
            </a:r>
            <a:endParaRPr lang="zh-CN" altLang="en-US" dirty="0"/>
          </a:p>
        </p:txBody>
      </p:sp>
      <p:grpSp>
        <p:nvGrpSpPr>
          <p:cNvPr id="5" name="组合 58"/>
          <p:cNvGrpSpPr/>
          <p:nvPr/>
        </p:nvGrpSpPr>
        <p:grpSpPr>
          <a:xfrm>
            <a:off x="114948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4" name="组合 77"/>
          <p:cNvGrpSpPr/>
          <p:nvPr/>
        </p:nvGrpSpPr>
        <p:grpSpPr>
          <a:xfrm>
            <a:off x="71406" y="2428868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85786" y="3786190"/>
            <a:ext cx="6643734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java.lang.String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 	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("String");  	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9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4143380"/>
            <a:ext cx="535259" cy="446049"/>
          </a:xfrm>
          <a:prstGeom prst="rect">
            <a:avLst/>
          </a:prstGeom>
          <a:noFill/>
        </p:spPr>
      </p:pic>
      <p:pic>
        <p:nvPicPr>
          <p:cNvPr id="2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3643314"/>
            <a:ext cx="657922" cy="472068"/>
          </a:xfrm>
          <a:prstGeom prst="rect">
            <a:avLst/>
          </a:prstGeom>
          <a:noFill/>
        </p:spPr>
      </p:pic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在学习中遇到了哪些问题？</a:t>
            </a:r>
            <a:endParaRPr lang="en-US" altLang="zh-CN" dirty="0" smtClean="0"/>
          </a:p>
          <a:p>
            <a:r>
              <a:rPr lang="zh-CN" altLang="en-US" dirty="0" smtClean="0"/>
              <a:t>如何解决的？</a:t>
            </a:r>
            <a:endParaRPr lang="zh-CN" altLang="en-US" dirty="0"/>
          </a:p>
        </p:txBody>
      </p:sp>
      <p:grpSp>
        <p:nvGrpSpPr>
          <p:cNvPr id="5" name="组合 78"/>
          <p:cNvGrpSpPr/>
          <p:nvPr/>
        </p:nvGrpSpPr>
        <p:grpSpPr>
          <a:xfrm>
            <a:off x="128330" y="886928"/>
            <a:ext cx="1571636" cy="512780"/>
            <a:chOff x="4786314" y="4987922"/>
            <a:chExt cx="1571636" cy="512780"/>
          </a:xfrm>
        </p:grpSpPr>
        <p:sp>
          <p:nvSpPr>
            <p:cNvPr id="6" name="TextBox 5"/>
            <p:cNvSpPr txBox="1"/>
            <p:nvPr/>
          </p:nvSpPr>
          <p:spPr>
            <a:xfrm>
              <a:off x="5140949" y="5072775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答疑解惑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7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86314" y="4987922"/>
              <a:ext cx="500066" cy="512780"/>
            </a:xfrm>
            <a:prstGeom prst="rect">
              <a:avLst/>
            </a:prstGeom>
            <a:noFill/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设计模式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/>
              <a:t>DTD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DOM4J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反射机制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串讲：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设计模式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模型      </a:t>
            </a:r>
            <a:r>
              <a:rPr lang="en-US" altLang="zh-CN" dirty="0" smtClean="0"/>
              <a:t>-----     Model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封装数据，进行业务处理，返回处理结果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视图      </a:t>
            </a:r>
            <a:r>
              <a:rPr lang="en-US" altLang="zh-CN" dirty="0" smtClean="0"/>
              <a:t>-----     View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展示界面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控制器  </a:t>
            </a:r>
            <a:r>
              <a:rPr lang="en-US" altLang="zh-CN" dirty="0" smtClean="0"/>
              <a:t>-----     Controller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接收用户端请求，将模型和视图联系在一起以实现用户请求的功能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串讲：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设计模式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2-2</a:t>
            </a:r>
            <a:endParaRPr lang="zh-CN" altLang="en-US" b="1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684213" y="126841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smtClean="0">
                <a:ea typeface="+mn-ea"/>
                <a:cs typeface="Arial" panose="020B0604020202020204" pitchFamily="34" charset="0"/>
              </a:rPr>
              <a:t>MVC</a:t>
            </a:r>
            <a:r>
              <a:rPr lang="zh-CN" altLang="en-US" sz="2800" b="1" dirty="0" smtClean="0">
                <a:ea typeface="+mn-ea"/>
                <a:cs typeface="Arial" panose="020B0604020202020204" pitchFamily="34" charset="0"/>
              </a:rPr>
              <a:t>模式的编程思路</a:t>
            </a:r>
            <a:endParaRPr lang="en-US" altLang="zh-CN" sz="2800" b="1" dirty="0" smtClean="0">
              <a:ea typeface="+mn-ea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800" b="1" dirty="0">
              <a:ea typeface="黑体" panose="02010609060101010101" pitchFamily="2" charset="-122"/>
            </a:endParaRPr>
          </a:p>
        </p:txBody>
      </p:sp>
      <p:pic>
        <p:nvPicPr>
          <p:cNvPr id="4853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916113"/>
            <a:ext cx="7056438" cy="420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串讲：</a:t>
            </a:r>
            <a:r>
              <a:rPr lang="en-US" altLang="zh-CN" dirty="0" smtClean="0"/>
              <a:t>DTD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DTD</a:t>
            </a:r>
            <a:r>
              <a:rPr lang="zh-CN" altLang="en-US" dirty="0" smtClean="0"/>
              <a:t>即文档类型定义</a:t>
            </a:r>
            <a:r>
              <a:rPr lang="en-US" dirty="0" smtClean="0"/>
              <a:t>--Document Type Definition 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/>
              <a:t>使每个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文件可以携带一个自身格式的描述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DTD</a:t>
            </a:r>
            <a:r>
              <a:rPr lang="zh-CN" altLang="en-US" dirty="0" smtClean="0"/>
              <a:t>文档可能包含如下内容：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元素的定义规则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元素之间的关系规则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属性的定义规则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串讲：声明</a:t>
            </a:r>
            <a:r>
              <a:rPr lang="en-US" altLang="zh-CN" dirty="0" smtClean="0"/>
              <a:t>DTD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DTD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验证描述诗集的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XML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文档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214414" y="2214554"/>
            <a:ext cx="7215237" cy="372903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&lt;?xml version="1.0"?&gt;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poem [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&lt;!ELEMENT poem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author,title,content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&lt;!ELEMENT author (#PCDATA)&gt;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&lt;!ELEMENT title (#PCDATA)&gt;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&lt;!ELEMENT content (#PCDATA)&gt;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]&gt;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&lt;poem&gt;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&lt;author&gt;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王维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&lt;/author&gt;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鹿柴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&lt;content&gt;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空山不见人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但闻人语声。返景入深林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复照青苔上。  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&lt;/content&gt;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&lt;/poem&gt;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000232" y="2857496"/>
            <a:ext cx="4572032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500694" y="3714752"/>
            <a:ext cx="1657350" cy="3635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DTD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元素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串讲：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元素的定义</a:t>
            </a:r>
            <a:endParaRPr lang="zh-CN" altLang="en-US" dirty="0"/>
          </a:p>
        </p:txBody>
      </p:sp>
      <p:grpSp>
        <p:nvGrpSpPr>
          <p:cNvPr id="5" name="组合 23"/>
          <p:cNvGrpSpPr/>
          <p:nvPr/>
        </p:nvGrpSpPr>
        <p:grpSpPr>
          <a:xfrm>
            <a:off x="928662" y="1659363"/>
            <a:ext cx="7705725" cy="3198397"/>
            <a:chOff x="428625" y="1643050"/>
            <a:chExt cx="7705725" cy="3198397"/>
          </a:xfrm>
        </p:grpSpPr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604838" y="4500570"/>
              <a:ext cx="287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组合 22"/>
            <p:cNvGrpSpPr/>
            <p:nvPr/>
          </p:nvGrpSpPr>
          <p:grpSpPr>
            <a:xfrm>
              <a:off x="428625" y="1643050"/>
              <a:ext cx="7705725" cy="3198397"/>
              <a:chOff x="428625" y="2071688"/>
              <a:chExt cx="7705725" cy="3198397"/>
            </a:xfrm>
          </p:grpSpPr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1385888" y="2636838"/>
                <a:ext cx="15843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3087688" y="2636838"/>
                <a:ext cx="9366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477963" y="3057525"/>
                <a:ext cx="879475" cy="3714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kumimoji="1" lang="zh-CN" altLang="en-US" b="1">
                    <a:latin typeface="Times New Roman" panose="02020603050405020304" pitchFamily="18" charset="0"/>
                  </a:rPr>
                  <a:t>关键字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638425" y="3071813"/>
                <a:ext cx="1871663" cy="3714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kumimoji="1" lang="zh-CN" altLang="en-US" b="1">
                    <a:latin typeface="Times New Roman" panose="02020603050405020304" pitchFamily="18" charset="0"/>
                  </a:rPr>
                  <a:t>元素名称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962150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3460750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4179888" y="2636838"/>
                <a:ext cx="15430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5314950" y="2636838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604838" y="3609975"/>
                <a:ext cx="46815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604838" y="3609975"/>
                <a:ext cx="0" cy="12969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857250" y="3929076"/>
                <a:ext cx="7277100" cy="13410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 marL="0" lvl="1" algn="l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#PCDATA</a:t>
                </a:r>
                <a:r>
                  <a:rPr kumimoji="1" lang="zh-CN" altLang="en-US" b="1" dirty="0">
                    <a:latin typeface="Times New Roman" panose="02020603050405020304" pitchFamily="18" charset="0"/>
                  </a:rPr>
                  <a:t>－可以包含任何字符数据，但是不能在其中包含任何子</a:t>
                </a:r>
                <a:r>
                  <a:rPr kumimoji="1" lang="zh-CN" altLang="en-US" b="1" dirty="0" smtClean="0">
                    <a:latin typeface="Times New Roman" panose="02020603050405020304" pitchFamily="18" charset="0"/>
                  </a:rPr>
                  <a:t>元素。如：</a:t>
                </a:r>
                <a:r>
                  <a:rPr kumimoji="1" lang="en-US" altLang="zh-CN" b="1" dirty="0" smtClean="0">
                    <a:latin typeface="Times New Roman" panose="02020603050405020304" pitchFamily="18" charset="0"/>
                  </a:rPr>
                  <a:t>&lt;!ELEMENT title (#PCDATA)&gt;</a:t>
                </a:r>
                <a:endParaRPr kumimoji="1" lang="zh-CN" altLang="en-US" b="1" dirty="0">
                  <a:latin typeface="Times New Roman" panose="02020603050405020304" pitchFamily="18" charset="0"/>
                </a:endParaRPr>
              </a:p>
              <a:p>
                <a:pPr marL="0" lvl="1" algn="l">
                  <a:spcBef>
                    <a:spcPct val="50000"/>
                  </a:spcBef>
                </a:pPr>
                <a:r>
                  <a:rPr kumimoji="1" lang="zh-CN" altLang="en-US" b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纯元素类型</a:t>
                </a:r>
                <a:r>
                  <a:rPr kumimoji="1" lang="zh-CN" altLang="en-US" b="1" dirty="0">
                    <a:latin typeface="Times New Roman" panose="02020603050405020304" pitchFamily="18" charset="0"/>
                  </a:rPr>
                  <a:t>－只包含子元素，并且这些子元素外没有</a:t>
                </a:r>
                <a:r>
                  <a:rPr kumimoji="1" lang="zh-CN" altLang="en-US" b="1" dirty="0" smtClean="0">
                    <a:latin typeface="Times New Roman" panose="02020603050405020304" pitchFamily="18" charset="0"/>
                  </a:rPr>
                  <a:t>文本。如：</a:t>
                </a:r>
                <a:r>
                  <a:rPr kumimoji="1" lang="en-US" altLang="zh-CN" b="1" dirty="0" smtClean="0">
                    <a:latin typeface="Times New Roman" panose="02020603050405020304" pitchFamily="18" charset="0"/>
                  </a:rPr>
                  <a:t>&lt;!ELEMENT poem (</a:t>
                </a:r>
                <a:r>
                  <a:rPr lang="en-US" altLang="zh-CN" b="1" dirty="0" err="1" smtClean="0">
                    <a:solidFill>
                      <a:schemeClr val="accent5">
                        <a:lumMod val="10000"/>
                      </a:schemeClr>
                    </a:solidFill>
                  </a:rPr>
                  <a:t>author,title,content</a:t>
                </a:r>
                <a:r>
                  <a:rPr kumimoji="1" lang="en-US" altLang="zh-CN" b="1" dirty="0" smtClean="0">
                    <a:latin typeface="Times New Roman" panose="02020603050405020304" pitchFamily="18" charset="0"/>
                  </a:rPr>
                  <a:t>)&gt;</a:t>
                </a:r>
                <a:endParaRPr kumimoji="1" lang="en-US" altLang="zh-CN" b="1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4392613" y="3057525"/>
                <a:ext cx="1871662" cy="3714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kumimoji="1" lang="zh-CN" altLang="en-US" b="1">
                    <a:latin typeface="Times New Roman" panose="02020603050405020304" pitchFamily="18" charset="0"/>
                  </a:rPr>
                  <a:t>元素类型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428625" y="2071688"/>
                <a:ext cx="6462713" cy="4619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dirty="0">
                    <a:ea typeface="黑体" panose="02010609060101010101" pitchFamily="2" charset="-122"/>
                    <a:cs typeface="Arial" panose="020B0604020202020204" pitchFamily="34" charset="0"/>
                  </a:rPr>
                  <a:t>&lt;!ELEMENT NAME CONTENT&gt;</a:t>
                </a:r>
                <a:endParaRPr lang="en-US" altLang="zh-CN" sz="2400" dirty="0">
                  <a:ea typeface="黑体" panose="0201060906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71"/>
          <p:cNvGrpSpPr/>
          <p:nvPr/>
        </p:nvGrpSpPr>
        <p:grpSpPr>
          <a:xfrm>
            <a:off x="0" y="1385816"/>
            <a:ext cx="1000132" cy="400110"/>
            <a:chOff x="1000100" y="1801286"/>
            <a:chExt cx="1000132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CCP7.0课程体系图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1142984"/>
            <a:ext cx="8202969" cy="5214974"/>
          </a:xfrm>
          <a:prstGeom prst="rect">
            <a:avLst/>
          </a:prstGeom>
        </p:spPr>
      </p:pic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课程地位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643570" y="2000240"/>
            <a:ext cx="2071702" cy="500066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7956550" y="6453188"/>
            <a:ext cx="865188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3302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3796" name="标题 8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5715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串讲：外部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DTD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文档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14282" y="2298077"/>
            <a:ext cx="1086800" cy="487981"/>
            <a:chOff x="5572132" y="6143644"/>
            <a:chExt cx="1358500" cy="609977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72132" y="6143644"/>
              <a:ext cx="558730" cy="51809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054591" y="6253483"/>
              <a:ext cx="87604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285720" y="869317"/>
            <a:ext cx="1043736" cy="487981"/>
            <a:chOff x="5500694" y="2285992"/>
            <a:chExt cx="1304670" cy="609977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2285992"/>
              <a:ext cx="518095" cy="52825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929322" y="2395831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内容占位符 11"/>
          <p:cNvSpPr>
            <a:spLocks noGrp="1"/>
          </p:cNvSpPr>
          <p:nvPr>
            <p:ph idx="1"/>
          </p:nvPr>
        </p:nvSpPr>
        <p:spPr bwMode="auto">
          <a:xfrm>
            <a:off x="500034" y="1428736"/>
            <a:ext cx="8358246" cy="1000132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zh-CN" altLang="en-US" dirty="0" smtClean="0"/>
              <a:t>当验证的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文件较多时，使用内部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可能出现冗余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2786050" y="2143116"/>
            <a:ext cx="3714776" cy="642942"/>
          </a:xfrm>
          <a:prstGeom prst="snip1Rect">
            <a:avLst>
              <a:gd name="adj" fmla="val 13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外部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DTD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文档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512895" y="2500306"/>
            <a:ext cx="5773749" cy="3515439"/>
          </a:xfrm>
          <a:prstGeom prst="roundRect">
            <a:avLst>
              <a:gd name="adj" fmla="val 637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&lt;?xml version="1.0"?&gt;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poem SYSTEM "poem.dtd"&gt;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&lt;poem&gt;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春晓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&lt;author&gt;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孟浩然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&lt;/author&gt;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&lt;content&gt;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春眠不觉晓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……&lt;/content&gt;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&lt;/poem&gt;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&lt;!ELEMENT poem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author,title,content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&lt;!ELEMENT author (#PCDATA)&gt;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&lt;!ELEMENT title (#PCDATA)&gt;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&lt;!ELEMENT content (#PCDATA)&gt;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643042" y="4714884"/>
            <a:ext cx="4786346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714480" y="2857496"/>
            <a:ext cx="471490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643570" y="3143248"/>
            <a:ext cx="2357454" cy="35719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引入外部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DTD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文档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5857884" y="5286388"/>
            <a:ext cx="2357454" cy="78581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poem.dtd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档中的内容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  <p:grpSp>
        <p:nvGrpSpPr>
          <p:cNvPr id="24" name="组合 25"/>
          <p:cNvGrpSpPr/>
          <p:nvPr/>
        </p:nvGrpSpPr>
        <p:grpSpPr bwMode="auto">
          <a:xfrm>
            <a:off x="1643042" y="6397542"/>
            <a:ext cx="5300616" cy="460482"/>
            <a:chOff x="4071935" y="5543458"/>
            <a:chExt cx="4500594" cy="460482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4071935" y="5572140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17"/>
            <p:cNvSpPr txBox="1">
              <a:spLocks noChangeArrowheads="1"/>
            </p:cNvSpPr>
            <p:nvPr/>
          </p:nvSpPr>
          <p:spPr bwMode="auto">
            <a:xfrm>
              <a:off x="4857753" y="5563170"/>
              <a:ext cx="291294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 DTD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验证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XML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文档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animBg="1"/>
      <p:bldP spid="21" grpId="0" animBg="1"/>
      <p:bldP spid="23" grpId="0" animBg="1"/>
      <p:bldP spid="18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48" y="1643050"/>
            <a:ext cx="4572032" cy="43577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：定义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Element</a:t>
            </a:r>
            <a:r>
              <a:rPr lang="zh-CN" altLang="en-US" dirty="0" smtClean="0"/>
              <a:t>：定义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Text</a:t>
            </a:r>
            <a:r>
              <a:rPr lang="zh-CN" altLang="en-US" dirty="0" smtClean="0"/>
              <a:t>：定义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文本节点</a:t>
            </a:r>
            <a:endParaRPr lang="en-US" altLang="zh-CN" dirty="0" smtClean="0"/>
          </a:p>
          <a:p>
            <a:r>
              <a:rPr lang="en-US" altLang="zh-CN" dirty="0" smtClean="0"/>
              <a:t>Attribute</a:t>
            </a:r>
            <a:r>
              <a:rPr lang="zh-CN" altLang="en-US" dirty="0" smtClean="0"/>
              <a:t>：定义了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元素的属性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-71470" y="15001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335756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DOM4J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串讲：</a:t>
            </a:r>
            <a:r>
              <a:rPr lang="en-US" altLang="zh-CN" dirty="0" smtClean="0"/>
              <a:t>DOM4J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14314"/>
            <a:ext cx="8072494" cy="571480"/>
          </a:xfrm>
        </p:spPr>
        <p:txBody>
          <a:bodyPr/>
          <a:lstStyle/>
          <a:p>
            <a:r>
              <a:rPr lang="zh-CN" altLang="en-US" dirty="0" smtClean="0"/>
              <a:t>串讲：使用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64294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的步骤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图示 24"/>
          <p:cNvGraphicFramePr/>
          <p:nvPr/>
        </p:nvGraphicFramePr>
        <p:xfrm>
          <a:off x="357158" y="1643050"/>
          <a:ext cx="3214710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3786182" y="1428736"/>
            <a:ext cx="5000660" cy="1491615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org.dom4j.Attribute;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org.dom4j.Document;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org.dom4j.DocumentException;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org.dom4j.Element;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org.dom4j.io.SAXReader;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3786182" y="3214686"/>
            <a:ext cx="5000660" cy="512743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File  f=new  File(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fileName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3786182" y="4282691"/>
            <a:ext cx="5214942" cy="932259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SAXReader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saxReader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SAXReader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saxReader.read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(f);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786182" y="5572140"/>
            <a:ext cx="5000660" cy="932259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text=memberElm.getText();</a:t>
            </a:r>
            <a:endParaRPr lang="fr-FR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text=attribute.getText();</a:t>
            </a:r>
            <a:endParaRPr lang="zh-CN" altLang="en-US" b="1" dirty="0" err="1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857488" y="2000240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857488" y="3429000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857488" y="4714884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786050" y="6000768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  <p:grpSp>
        <p:nvGrpSpPr>
          <p:cNvPr id="16" name="组合 25"/>
          <p:cNvGrpSpPr/>
          <p:nvPr/>
        </p:nvGrpSpPr>
        <p:grpSpPr bwMode="auto">
          <a:xfrm>
            <a:off x="1643042" y="6397542"/>
            <a:ext cx="5300616" cy="460482"/>
            <a:chOff x="4071935" y="5543458"/>
            <a:chExt cx="4500594" cy="460482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72140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4857753" y="5563170"/>
              <a:ext cx="27904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 DOM4J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解析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XML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串讲：反射机制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Java</a:t>
            </a:r>
            <a:r>
              <a:rPr lang="zh-CN" altLang="en-US" dirty="0" smtClean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反射</a:t>
            </a:r>
            <a:endParaRPr lang="en-US" altLang="zh-CN" dirty="0" smtClean="0">
              <a:solidFill>
                <a:schemeClr val="dk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dk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在编译时不确定哪个类被加载，而在程序运行时才加载、探知、使用</a:t>
            </a:r>
            <a:endParaRPr lang="en-US" altLang="zh-CN" dirty="0" smtClean="0">
              <a:solidFill>
                <a:schemeClr val="dk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endParaRPr lang="zh-CN" altLang="en-US" dirty="0" smtClean="0">
              <a:solidFill>
                <a:schemeClr val="dk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 smtClean="0"/>
              <a:t>反射常用的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dirty="0" smtClean="0"/>
              <a:t>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可获取类和类的成员信息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Field</a:t>
            </a:r>
            <a:r>
              <a:rPr lang="zh-CN" altLang="en-US" dirty="0" smtClean="0"/>
              <a:t>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可访问类的属性 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Method</a:t>
            </a:r>
            <a:r>
              <a:rPr lang="zh-CN" altLang="en-US" dirty="0" smtClean="0"/>
              <a:t>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可调用类的方法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Constructor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可调用类的构造方法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串讲：反射应用步骤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使用反射的基本步骤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导入</a:t>
            </a:r>
            <a:r>
              <a:rPr lang="en-US" altLang="zh-CN" dirty="0" err="1" smtClean="0"/>
              <a:t>java.lang.reflect</a:t>
            </a:r>
            <a:r>
              <a:rPr lang="en-US" altLang="zh-CN" dirty="0" smtClean="0"/>
              <a:t>.*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获得需要操作的类的</a:t>
            </a:r>
            <a:r>
              <a:rPr lang="en-US" altLang="zh-CN" dirty="0" err="1" smtClean="0"/>
              <a:t>Java.lang.Class</a:t>
            </a:r>
            <a:r>
              <a:rPr lang="zh-CN" altLang="en-US" dirty="0" smtClean="0"/>
              <a:t>对象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的方法获取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等对象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使用反射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进行操作 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设置属性</a:t>
            </a:r>
            <a:r>
              <a:rPr lang="en-US" altLang="zh-CN" dirty="0" smtClean="0"/>
              <a:t>﹑</a:t>
            </a:r>
            <a:r>
              <a:rPr lang="zh-CN" altLang="en-US" dirty="0" smtClean="0"/>
              <a:t>调用方法）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串讲：反射的应用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23889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获取对象的结构信息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14414" y="2071679"/>
            <a:ext cx="6357982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得到对象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Class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clazz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java.lang.String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Class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clazz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java.util.Date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		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85786" y="4519064"/>
            <a:ext cx="7429552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Field fields[ ]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clazz.getDeclaredFields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Method methods[]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clazz.getDeclaredMethods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Constructor constructors[ ]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clazz.getDeclaredConstructors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  <p:grpSp>
        <p:nvGrpSpPr>
          <p:cNvPr id="9" name="组合 25"/>
          <p:cNvGrpSpPr/>
          <p:nvPr/>
        </p:nvGrpSpPr>
        <p:grpSpPr bwMode="auto">
          <a:xfrm>
            <a:off x="2214546" y="6211910"/>
            <a:ext cx="5300616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22598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3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：使用反射获取类的信息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翻转课堂总结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Model</a:t>
            </a:r>
            <a:r>
              <a:rPr lang="zh-CN" altLang="en-US" dirty="0" smtClean="0"/>
              <a:t>：模型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</a:t>
            </a:r>
            <a:r>
              <a:rPr lang="zh-CN" altLang="en-US" dirty="0" smtClean="0"/>
              <a:t>：视图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Controller</a:t>
            </a:r>
            <a:r>
              <a:rPr lang="zh-CN" altLang="en-US" dirty="0" smtClean="0"/>
              <a:t>：控制器</a:t>
            </a:r>
            <a:endParaRPr lang="en-US" altLang="zh-CN" dirty="0" smtClean="0"/>
          </a:p>
          <a:p>
            <a:r>
              <a:rPr lang="en-US" dirty="0" smtClean="0"/>
              <a:t>DTD</a:t>
            </a:r>
            <a:r>
              <a:rPr lang="zh-CN" altLang="en-US" dirty="0" smtClean="0"/>
              <a:t>用来描述</a:t>
            </a:r>
            <a:r>
              <a:rPr lang="en-US" dirty="0" smtClean="0"/>
              <a:t>XML</a:t>
            </a:r>
            <a:r>
              <a:rPr lang="zh-CN" altLang="en-US" dirty="0" smtClean="0"/>
              <a:t>文档的结构</a:t>
            </a:r>
            <a:endParaRPr lang="en-US" altLang="zh-CN" dirty="0" smtClean="0"/>
          </a:p>
          <a:p>
            <a:r>
              <a:rPr lang="en-US" dirty="0" smtClean="0"/>
              <a:t>DOM4J</a:t>
            </a:r>
            <a:r>
              <a:rPr lang="zh-CN" altLang="en-US" dirty="0" smtClean="0"/>
              <a:t>是一个开源的用于解析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文档的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使用反射获取类的信息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框架的程序结构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登录功能的实现过程</a:t>
            </a:r>
            <a:endParaRPr lang="zh-CN" altLang="en-US" dirty="0"/>
          </a:p>
        </p:txBody>
      </p:sp>
      <p:pic>
        <p:nvPicPr>
          <p:cNvPr id="1026" name="Picture 2" descr="MVC框架结构图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56" y="1928802"/>
            <a:ext cx="52959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剪去单角的矩形 5"/>
          <p:cNvSpPr/>
          <p:nvPr/>
        </p:nvSpPr>
        <p:spPr>
          <a:xfrm>
            <a:off x="2714612" y="5786454"/>
            <a:ext cx="3714776" cy="642942"/>
          </a:xfrm>
          <a:prstGeom prst="snip1Rect">
            <a:avLst>
              <a:gd name="adj" fmla="val 13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重点关注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Controller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的设计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 smtClean="0"/>
              <a:t>Controller</a:t>
            </a:r>
            <a:r>
              <a:rPr lang="zh-CN" altLang="en-US" b="1" smtClean="0"/>
              <a:t>的设计</a:t>
            </a:r>
            <a:r>
              <a:rPr lang="en-US" altLang="zh-CN" b="1" smtClean="0"/>
              <a:t>5-1</a:t>
            </a:r>
            <a:endParaRPr lang="en-US" altLang="zh-CN" b="1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接口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977900" y="2427288"/>
            <a:ext cx="73787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javax.servlet.http.HttpServletRequest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javax.servlet.http.HttpServletResponse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interface Action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String execute(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request,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HttpServletResponse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response) throws Exception;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3428992" y="4643446"/>
            <a:ext cx="2574940" cy="481648"/>
          </a:xfrm>
          <a:prstGeom prst="wedgeRoundRectCallout">
            <a:avLst>
              <a:gd name="adj1" fmla="val -21463"/>
              <a:gd name="adj2" fmla="val 5043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定义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execute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14480" y="3286124"/>
            <a:ext cx="6286544" cy="64294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endCxn id="430086" idx="0"/>
          </p:cNvCxnSpPr>
          <p:nvPr/>
        </p:nvCxnSpPr>
        <p:spPr>
          <a:xfrm rot="16200000" flipH="1">
            <a:off x="4366021" y="4293005"/>
            <a:ext cx="700090" cy="7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 smtClean="0"/>
              <a:t>Controller</a:t>
            </a:r>
            <a:r>
              <a:rPr lang="zh-CN" altLang="en-US" b="1" smtClean="0"/>
              <a:t>的设计</a:t>
            </a:r>
            <a:r>
              <a:rPr lang="en-US" altLang="zh-CN" b="1" smtClean="0"/>
              <a:t>5-2</a:t>
            </a:r>
            <a:endParaRPr lang="en-US" altLang="zh-CN" b="1" smtClean="0"/>
          </a:p>
        </p:txBody>
      </p:sp>
      <p:sp>
        <p:nvSpPr>
          <p:cNvPr id="15364" name="Rectangle 6"/>
          <p:cNvSpPr>
            <a:spLocks noGrp="1" noChangeArrowheads="1"/>
          </p:cNvSpPr>
          <p:nvPr>
            <p:ph idx="1"/>
          </p:nvPr>
        </p:nvSpPr>
        <p:spPr>
          <a:xfrm>
            <a:off x="784254" y="928670"/>
            <a:ext cx="7645398" cy="571504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实现自定义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接口</a:t>
            </a:r>
            <a:endParaRPr lang="zh-CN" altLang="en-US" dirty="0" smtClean="0"/>
          </a:p>
        </p:txBody>
      </p:sp>
      <p:sp>
        <p:nvSpPr>
          <p:cNvPr id="526340" name="AutoShape 4"/>
          <p:cNvSpPr>
            <a:spLocks noChangeArrowheads="1"/>
          </p:cNvSpPr>
          <p:nvPr/>
        </p:nvSpPr>
        <p:spPr bwMode="auto">
          <a:xfrm>
            <a:off x="611188" y="1511324"/>
            <a:ext cx="7840662" cy="50783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LoginAction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黑体" panose="02010609060101010101" pitchFamily="2" charset="-122"/>
              </a:rPr>
              <a:t>implements Action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String 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execute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request,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HttpServletResponse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response) throws Exception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String name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request.getParameter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("name");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String password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request.getParameter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("password");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业务处理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UserBiz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UserBizImpl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User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user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ub.login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(name, password);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判断登录是否成功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if(user == null){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("message",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用户名或密码错误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return "/page/login.jsp";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}else{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request.getSession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("login", user);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return "/page/manage.jsp";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500166" y="2357430"/>
            <a:ext cx="6500858" cy="35719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6343" name="AutoShape 7"/>
          <p:cNvSpPr>
            <a:spLocks noChangeArrowheads="1"/>
          </p:cNvSpPr>
          <p:nvPr/>
        </p:nvSpPr>
        <p:spPr bwMode="auto">
          <a:xfrm>
            <a:off x="5286380" y="5643578"/>
            <a:ext cx="2227388" cy="408623"/>
          </a:xfrm>
          <a:prstGeom prst="wedgeRoundRectCallout">
            <a:avLst>
              <a:gd name="adj1" fmla="val -18500"/>
              <a:gd name="adj2" fmla="val 515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execute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方法的实现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animBg="1"/>
      <p:bldP spid="11" grpId="0" animBg="1"/>
      <p:bldP spid="5263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本课目标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学完本门课程后，你能够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2357438" y="2714625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掌握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Struts 2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的框架原理</a:t>
            </a:r>
            <a:endParaRPr lang="en-US" altLang="zh-CN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57438" y="3892550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zh-CN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开发基于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Struts 2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的应用程序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2357422" y="5214950"/>
            <a:ext cx="4572000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zh-CN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熟练使用</a:t>
            </a:r>
            <a:r>
              <a:rPr lang="en-US" altLang="zh-CN" sz="2400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jQuery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实现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Ajax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 smtClean="0"/>
              <a:t>Controller</a:t>
            </a:r>
            <a:r>
              <a:rPr lang="zh-CN" altLang="en-US" b="1" smtClean="0"/>
              <a:t>的设计</a:t>
            </a:r>
            <a:r>
              <a:rPr lang="en-US" altLang="zh-CN" b="1" smtClean="0"/>
              <a:t>5-3</a:t>
            </a:r>
            <a:endParaRPr lang="en-US" altLang="zh-CN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928670"/>
            <a:ext cx="7645398" cy="10715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实现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获取自定义</a:t>
            </a:r>
            <a:r>
              <a:rPr lang="en-US" altLang="zh-CN" dirty="0" smtClean="0"/>
              <a:t>Action</a:t>
            </a:r>
            <a:endParaRPr lang="zh-CN" altLang="en-US" dirty="0" smtClean="0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785786" y="1928802"/>
            <a:ext cx="7905750" cy="4801314"/>
          </a:xfrm>
          <a:prstGeom prst="roundRect">
            <a:avLst>
              <a:gd name="adj" fmla="val 56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Action 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getAction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HttpServletRequest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 request){</a:t>
            </a:r>
            <a:endParaRPr lang="en-US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获取请求的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uri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request.getRequestURI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获取上下文路径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contextPath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request.getContextPath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截取上下文路径以后的部分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actionPath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uri.substring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contextPath.length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获取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  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actionPath.substring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(1,actionPath.lastIndexOf('.')).trim();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Action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null;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添加新功能时在这里添加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if("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login".equals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action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LoginAction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return action;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7365" name="AutoShape 5"/>
          <p:cNvSpPr>
            <a:spLocks noChangeArrowheads="1"/>
          </p:cNvSpPr>
          <p:nvPr/>
        </p:nvSpPr>
        <p:spPr bwMode="auto">
          <a:xfrm>
            <a:off x="4929190" y="1071546"/>
            <a:ext cx="3023693" cy="408623"/>
          </a:xfrm>
          <a:prstGeom prst="wedgeRoundRectCallout">
            <a:avLst>
              <a:gd name="adj1" fmla="val -22408"/>
              <a:gd name="adj2" fmla="val 51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根据请求获取自定义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7366" name="AutoShape 6"/>
          <p:cNvSpPr>
            <a:spLocks noChangeArrowheads="1"/>
          </p:cNvSpPr>
          <p:nvPr/>
        </p:nvSpPr>
        <p:spPr bwMode="auto">
          <a:xfrm>
            <a:off x="5857884" y="5214950"/>
            <a:ext cx="1867999" cy="408623"/>
          </a:xfrm>
          <a:prstGeom prst="wedgeRoundRectCallout">
            <a:avLst>
              <a:gd name="adj1" fmla="val -25342"/>
              <a:gd name="adj2" fmla="val -488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得到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名称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7367" name="AutoShape 7"/>
          <p:cNvSpPr>
            <a:spLocks noChangeArrowheads="1"/>
          </p:cNvSpPr>
          <p:nvPr/>
        </p:nvSpPr>
        <p:spPr bwMode="auto">
          <a:xfrm>
            <a:off x="5429256" y="6072206"/>
            <a:ext cx="2789009" cy="408623"/>
          </a:xfrm>
          <a:prstGeom prst="wedgeRoundRectCallout">
            <a:avLst>
              <a:gd name="adj1" fmla="val -50400"/>
              <a:gd name="adj2" fmla="val -2233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根据名称创建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实例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643570" y="1571612"/>
            <a:ext cx="64294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107917" y="4964917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00628" y="5857892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000496" y="2000241"/>
            <a:ext cx="30003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928794" y="4429133"/>
            <a:ext cx="621510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000232" y="5500702"/>
            <a:ext cx="307183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nimBg="1"/>
      <p:bldP spid="527365" grpId="0" animBg="1"/>
      <p:bldP spid="527366" grpId="0" animBg="1"/>
      <p:bldP spid="527367" grpId="0" animBg="1"/>
      <p:bldP spid="11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 smtClean="0"/>
              <a:t>Controller</a:t>
            </a:r>
            <a:r>
              <a:rPr lang="zh-CN" altLang="en-US" b="1" smtClean="0"/>
              <a:t>的设计</a:t>
            </a:r>
            <a:r>
              <a:rPr lang="en-US" altLang="zh-CN" b="1" smtClean="0"/>
              <a:t>5-4</a:t>
            </a:r>
            <a:endParaRPr lang="en-US" altLang="zh-CN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990598"/>
            <a:ext cx="7645398" cy="100964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实现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调用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28388" name="AutoShape 4"/>
          <p:cNvSpPr>
            <a:spLocks noChangeArrowheads="1"/>
          </p:cNvSpPr>
          <p:nvPr/>
        </p:nvSpPr>
        <p:spPr bwMode="auto">
          <a:xfrm>
            <a:off x="571472" y="2427288"/>
            <a:ext cx="8286808" cy="3970318"/>
          </a:xfrm>
          <a:prstGeom prst="roundRect">
            <a:avLst>
              <a:gd name="adj" fmla="val 2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 smtClean="0">
                <a:solidFill>
                  <a:schemeClr val="tx2"/>
                </a:solidFill>
                <a:latin typeface="+mn-lt"/>
              </a:rPr>
              <a:t>ActionFilter</a:t>
            </a:r>
            <a:r>
              <a:rPr lang="en-US" altLang="zh-CN" b="1" dirty="0" smtClean="0">
                <a:solidFill>
                  <a:schemeClr val="tx2"/>
                </a:solidFill>
                <a:latin typeface="+mn-lt"/>
              </a:rPr>
              <a:t> implements Filter{</a:t>
            </a:r>
            <a:endParaRPr lang="en-US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void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ServletRequest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request,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ServletResponse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response,FilterChain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chain)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throws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IOException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将请求转换成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HttpServletRequest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)request;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HttpServletResponse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HttpServletResponse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)response;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获得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Action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this.getAction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执行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中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execute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action.execute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8391" name="AutoShape 7"/>
          <p:cNvSpPr>
            <a:spLocks noChangeArrowheads="1"/>
          </p:cNvSpPr>
          <p:nvPr/>
        </p:nvSpPr>
        <p:spPr bwMode="auto">
          <a:xfrm>
            <a:off x="5786446" y="5143512"/>
            <a:ext cx="2232025" cy="408623"/>
          </a:xfrm>
          <a:prstGeom prst="wedgeRoundRectCallout">
            <a:avLst>
              <a:gd name="adj1" fmla="val -20559"/>
              <a:gd name="adj2" fmla="val -489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执行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execute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>
            <a:stCxn id="16" idx="3"/>
          </p:cNvCxnSpPr>
          <p:nvPr/>
        </p:nvCxnSpPr>
        <p:spPr>
          <a:xfrm>
            <a:off x="5072066" y="5357826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2071670" y="5214950"/>
            <a:ext cx="30003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29388" y="1928802"/>
            <a:ext cx="2397070" cy="776383"/>
          </a:xfrm>
          <a:prstGeom prst="wedgeRoundRectCallout">
            <a:avLst>
              <a:gd name="adj1" fmla="val -21912"/>
              <a:gd name="adj2" fmla="val 51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自定义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7287438" y="3205251"/>
            <a:ext cx="71358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928794" y="3562440"/>
            <a:ext cx="6572296" cy="136675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animBg="1"/>
      <p:bldP spid="528391" grpId="0" animBg="1"/>
      <p:bldP spid="16" grpId="0" animBg="1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 dirty="0" smtClean="0"/>
              <a:t>Controller</a:t>
            </a:r>
            <a:r>
              <a:rPr lang="zh-CN" altLang="en-US" b="1" dirty="0" smtClean="0"/>
              <a:t>的设计</a:t>
            </a:r>
            <a:r>
              <a:rPr lang="en-US" altLang="zh-CN" b="1" dirty="0" smtClean="0"/>
              <a:t>5-5</a:t>
            </a:r>
            <a:endParaRPr lang="en-US" altLang="zh-CN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990598"/>
            <a:ext cx="7645398" cy="93820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配置</a:t>
            </a:r>
            <a:r>
              <a:rPr lang="en-US" altLang="zh-CN" dirty="0" err="1" smtClean="0"/>
              <a:t>ActionFilter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29412" name="AutoShape 4"/>
          <p:cNvSpPr>
            <a:spLocks noChangeArrowheads="1"/>
          </p:cNvSpPr>
          <p:nvPr/>
        </p:nvSpPr>
        <p:spPr bwMode="auto">
          <a:xfrm>
            <a:off x="571472" y="1928802"/>
            <a:ext cx="7880350" cy="2862322"/>
          </a:xfrm>
          <a:prstGeom prst="roundRect">
            <a:avLst>
              <a:gd name="adj" fmla="val 2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&lt;filter&gt;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&lt;/filter-name&gt;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&lt;filter-class&gt;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cn.jbit.mystruts.framework.ActionFilter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&lt;/filter-class&gt;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&lt;filter-mapping&gt;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&lt;/filter-name&gt;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-pattern&gt;*.action&lt;/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-pattern&gt;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&lt;/filter-mapping&gt;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25"/>
          <p:cNvGrpSpPr/>
          <p:nvPr/>
        </p:nvGrpSpPr>
        <p:grpSpPr bwMode="auto">
          <a:xfrm>
            <a:off x="2214546" y="6211910"/>
            <a:ext cx="5300616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24368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4-7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：实现自定义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MVC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框架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00100" y="1928802"/>
            <a:ext cx="5429288" cy="17145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9414" name="AutoShape 6"/>
          <p:cNvSpPr>
            <a:spLocks noChangeArrowheads="1"/>
          </p:cNvSpPr>
          <p:nvPr/>
        </p:nvSpPr>
        <p:spPr bwMode="auto">
          <a:xfrm>
            <a:off x="5929322" y="2285992"/>
            <a:ext cx="2497679" cy="408623"/>
          </a:xfrm>
          <a:prstGeom prst="wedgeRoundRectCallout">
            <a:avLst>
              <a:gd name="adj1" fmla="val -18032"/>
              <a:gd name="adj2" fmla="val 51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ActionFilter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配置信息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000100" y="3643314"/>
            <a:ext cx="4929222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9415" name="AutoShape 7"/>
          <p:cNvSpPr>
            <a:spLocks noChangeArrowheads="1"/>
          </p:cNvSpPr>
          <p:nvPr/>
        </p:nvSpPr>
        <p:spPr bwMode="auto">
          <a:xfrm>
            <a:off x="5572132" y="4214818"/>
            <a:ext cx="2227171" cy="776383"/>
          </a:xfrm>
          <a:prstGeom prst="wedgeRoundRectCallout">
            <a:avLst>
              <a:gd name="adj1" fmla="val -19793"/>
              <a:gd name="adj2" fmla="val -503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配置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ActionFilter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映射信息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animBg="1"/>
      <p:bldP spid="16" grpId="0" animBg="1"/>
      <p:bldP spid="529414" grpId="0" animBg="1"/>
      <p:bldP spid="18" grpId="0" animBg="1"/>
      <p:bldP spid="5294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用户注册功能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19460" name="Rectangle 9"/>
          <p:cNvSpPr>
            <a:spLocks noGrp="1" noChangeArrowheads="1"/>
          </p:cNvSpPr>
          <p:nvPr>
            <p:ph idx="1"/>
          </p:nvPr>
        </p:nvSpPr>
        <p:spPr>
          <a:xfrm>
            <a:off x="784254" y="1357298"/>
            <a:ext cx="7645398" cy="4581542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训练要点：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掌握自定义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作为控制器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需求说明：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开发自定义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通过自定义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实现逻辑控制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完成用户注册功能</a:t>
            </a:r>
            <a:endParaRPr lang="zh-CN" altLang="en-US" dirty="0" smtClean="0"/>
          </a:p>
        </p:txBody>
      </p:sp>
      <p:grpSp>
        <p:nvGrpSpPr>
          <p:cNvPr id="5" name="组合 67"/>
          <p:cNvGrpSpPr/>
          <p:nvPr/>
        </p:nvGrpSpPr>
        <p:grpSpPr>
          <a:xfrm>
            <a:off x="71406" y="785794"/>
            <a:ext cx="1109759" cy="500066"/>
            <a:chOff x="6072198" y="1142984"/>
            <a:chExt cx="1109759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5"/>
          <p:cNvGrpSpPr/>
          <p:nvPr/>
        </p:nvGrpSpPr>
        <p:grpSpPr bwMode="auto">
          <a:xfrm>
            <a:off x="2928938" y="5857875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用户注册功能</a:t>
            </a:r>
            <a:r>
              <a:rPr lang="en-US" altLang="zh-CN" dirty="0" smtClean="0"/>
              <a:t>2-2</a:t>
            </a:r>
            <a:endParaRPr lang="en-US" altLang="zh-CN" dirty="0" smtClean="0"/>
          </a:p>
        </p:txBody>
      </p:sp>
      <p:sp>
        <p:nvSpPr>
          <p:cNvPr id="20484" name="Rectangle 16"/>
          <p:cNvSpPr>
            <a:spLocks noGrp="1" noChangeArrowheads="1"/>
          </p:cNvSpPr>
          <p:nvPr>
            <p:ph idx="1"/>
          </p:nvPr>
        </p:nvSpPr>
        <p:spPr>
          <a:xfrm>
            <a:off x="784254" y="1347788"/>
            <a:ext cx="7645398" cy="322422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实现思路：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定义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err="1" smtClean="0"/>
              <a:t>RegisterAction</a:t>
            </a:r>
            <a:r>
              <a:rPr lang="zh-CN" altLang="en-US" dirty="0" smtClean="0"/>
              <a:t>类实现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err="1" smtClean="0"/>
              <a:t>ActionFilter</a:t>
            </a:r>
            <a:endParaRPr lang="zh-CN" altLang="en-US" dirty="0" smtClean="0"/>
          </a:p>
        </p:txBody>
      </p:sp>
      <p:grpSp>
        <p:nvGrpSpPr>
          <p:cNvPr id="6" name="组合 67"/>
          <p:cNvGrpSpPr/>
          <p:nvPr/>
        </p:nvGrpSpPr>
        <p:grpSpPr>
          <a:xfrm>
            <a:off x="71406" y="785794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10"/>
          <p:cNvGrpSpPr/>
          <p:nvPr/>
        </p:nvGrpSpPr>
        <p:grpSpPr bwMode="auto">
          <a:xfrm>
            <a:off x="2928926" y="528321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b="1" smtClean="0"/>
              <a:t>共性问题集中讲解</a:t>
            </a:r>
            <a:endParaRPr lang="zh-CN" altLang="en-US" b="1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948254" cy="9048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常见调试问题及解决办法</a:t>
            </a:r>
            <a:endParaRPr lang="zh-CN" altLang="en-US" sz="2400" b="1" dirty="0"/>
          </a:p>
          <a:p>
            <a:pPr marL="742950" lvl="1" indent="-28575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代码规范问题</a:t>
            </a:r>
            <a:endParaRPr lang="zh-CN" altLang="en-US" sz="2400" b="1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2714620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dirty="0" smtClean="0"/>
              <a:t>Controller</a:t>
            </a:r>
            <a:r>
              <a:rPr lang="zh-CN" altLang="en-US" dirty="0" smtClean="0"/>
              <a:t>的完善</a:t>
            </a:r>
            <a:r>
              <a:rPr lang="en-US" altLang="zh-CN" b="1" dirty="0" smtClean="0"/>
              <a:t>7-1</a:t>
            </a:r>
            <a:endParaRPr lang="en-US" altLang="zh-CN" b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0"/>
            <a:ext cx="7645398" cy="193833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框架中，一个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处理一个业务，如果有很多业务需要处理，那就需要对应多个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方法需要频繁修改，有没有好的解决办法呢？</a:t>
            </a:r>
            <a:endParaRPr lang="zh-CN" altLang="en-US" dirty="0" smtClean="0"/>
          </a:p>
        </p:txBody>
      </p:sp>
      <p:sp>
        <p:nvSpPr>
          <p:cNvPr id="530440" name="Rectangle 8"/>
          <p:cNvSpPr>
            <a:spLocks noChangeArrowheads="1"/>
          </p:cNvSpPr>
          <p:nvPr/>
        </p:nvSpPr>
        <p:spPr bwMode="auto">
          <a:xfrm>
            <a:off x="785786" y="4198956"/>
            <a:ext cx="7453312" cy="187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将</a:t>
            </a:r>
            <a:r>
              <a:rPr lang="en-US" altLang="zh-CN" sz="2800" b="1" dirty="0" smtClean="0">
                <a:latin typeface="+mn-lt"/>
                <a:ea typeface="+mn-ea"/>
              </a:rPr>
              <a:t>Action</a:t>
            </a:r>
            <a:r>
              <a:rPr lang="zh-CN" altLang="en-US" sz="2800" b="1" dirty="0" smtClean="0">
                <a:latin typeface="+mn-lt"/>
                <a:ea typeface="+mn-ea"/>
              </a:rPr>
              <a:t>的映射信息保存在配置文件中，增加</a:t>
            </a:r>
            <a:r>
              <a:rPr lang="en-US" altLang="zh-CN" sz="2800" b="1" dirty="0" smtClean="0">
                <a:latin typeface="+mn-lt"/>
                <a:ea typeface="+mn-ea"/>
              </a:rPr>
              <a:t>Action</a:t>
            </a:r>
            <a:r>
              <a:rPr lang="zh-CN" altLang="en-US" sz="2800" b="1" dirty="0" smtClean="0">
                <a:latin typeface="+mn-lt"/>
                <a:ea typeface="+mn-ea"/>
              </a:rPr>
              <a:t>只需要修改配置文件，在</a:t>
            </a:r>
            <a:r>
              <a:rPr lang="en-US" altLang="zh-CN" sz="2800" b="1" dirty="0" err="1" smtClean="0">
                <a:latin typeface="+mn-lt"/>
                <a:ea typeface="+mn-ea"/>
              </a:rPr>
              <a:t>ActionFilter</a:t>
            </a:r>
            <a:r>
              <a:rPr lang="zh-CN" altLang="en-US" sz="2800" b="1" dirty="0" smtClean="0">
                <a:latin typeface="+mn-lt"/>
                <a:ea typeface="+mn-ea"/>
              </a:rPr>
              <a:t>加载时，直接读取配置文件即可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pSp>
        <p:nvGrpSpPr>
          <p:cNvPr id="7" name="组合 69"/>
          <p:cNvGrpSpPr/>
          <p:nvPr/>
        </p:nvGrpSpPr>
        <p:grpSpPr>
          <a:xfrm>
            <a:off x="71406" y="3643314"/>
            <a:ext cx="1000132" cy="446983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72"/>
          <p:cNvGrpSpPr/>
          <p:nvPr/>
        </p:nvGrpSpPr>
        <p:grpSpPr>
          <a:xfrm>
            <a:off x="13514" y="785794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dirty="0" smtClean="0"/>
              <a:t>Controller</a:t>
            </a:r>
            <a:r>
              <a:rPr lang="zh-CN" altLang="en-US" dirty="0" smtClean="0"/>
              <a:t>的完善</a:t>
            </a:r>
            <a:r>
              <a:rPr lang="en-US" altLang="zh-CN" b="1" dirty="0" smtClean="0"/>
              <a:t>7-2</a:t>
            </a:r>
            <a:endParaRPr lang="en-US" altLang="zh-CN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7645398" cy="7143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使用配置文件保存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信息</a:t>
            </a:r>
            <a:endParaRPr lang="zh-CN" altLang="en-US" dirty="0" smtClean="0"/>
          </a:p>
        </p:txBody>
      </p:sp>
      <p:sp>
        <p:nvSpPr>
          <p:cNvPr id="531463" name="AutoShape 7"/>
          <p:cNvSpPr>
            <a:spLocks noChangeArrowheads="1"/>
          </p:cNvSpPr>
          <p:nvPr/>
        </p:nvSpPr>
        <p:spPr bwMode="auto">
          <a:xfrm>
            <a:off x="571472" y="838222"/>
            <a:ext cx="7980362" cy="5632311"/>
          </a:xfrm>
          <a:prstGeom prst="roundRect">
            <a:avLst>
              <a:gd name="adj" fmla="val 13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&lt;?xml version="1.0" encoding="UTF-8"?&gt;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mystruts[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&lt;!ELEMENT mystruts (actions)&gt;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...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&lt;mystruts&gt;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&lt;actions&gt;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&lt;action 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name="register"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 class="cn.jbit.mystruts.framework.action.RegisterAction"&gt;           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&lt;resultname="success"&gt;page/register_success.jsp&lt;/result&gt;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&lt;result name="input"&gt;page/register.jsp&lt;/result&gt;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&lt;result name="error"&gt;page/register.jsp&lt;/result&gt;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&lt;/action&gt;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&lt;action name="login"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class="cn.jbit.mystruts.framework.action.LoginAction"&gt;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     &lt;result name="success"&gt;page/manager.jsp&lt;/result&gt;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     &lt;result name="input"&gt;page/result.jsp&lt;/result&gt;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&lt;/action&gt;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&lt;/actions&gt;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&lt;/mystruts&gt;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2928926" y="1857364"/>
            <a:ext cx="2232025" cy="408623"/>
          </a:xfrm>
          <a:prstGeom prst="wedgeRoundRectCallout">
            <a:avLst>
              <a:gd name="adj1" fmla="val -22629"/>
              <a:gd name="adj2" fmla="val 494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名称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1465" name="AutoShape 9"/>
          <p:cNvSpPr>
            <a:spLocks noChangeArrowheads="1"/>
          </p:cNvSpPr>
          <p:nvPr/>
        </p:nvSpPr>
        <p:spPr bwMode="auto">
          <a:xfrm>
            <a:off x="6054751" y="2143116"/>
            <a:ext cx="2232025" cy="408623"/>
          </a:xfrm>
          <a:prstGeom prst="wedgeRoundRectCallout">
            <a:avLst>
              <a:gd name="adj1" fmla="val -21507"/>
              <a:gd name="adj2" fmla="val 5251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全类名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1466" name="AutoShape 10"/>
          <p:cNvSpPr>
            <a:spLocks noChangeArrowheads="1"/>
          </p:cNvSpPr>
          <p:nvPr/>
        </p:nvSpPr>
        <p:spPr bwMode="auto">
          <a:xfrm>
            <a:off x="5357818" y="6000768"/>
            <a:ext cx="2232025" cy="408623"/>
          </a:xfrm>
          <a:prstGeom prst="wedgeRoundRectCallout">
            <a:avLst>
              <a:gd name="adj1" fmla="val -21219"/>
              <a:gd name="adj2" fmla="val 497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设置页面转向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3607587" y="2536025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6786578" y="285749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6215074" y="578645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14546" y="2786058"/>
            <a:ext cx="185738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1571604" y="3071810"/>
            <a:ext cx="635798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857356" y="5000636"/>
            <a:ext cx="5857916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/>
      <p:bldP spid="531464" grpId="0" animBg="1"/>
      <p:bldP spid="531465" grpId="0" animBg="1"/>
      <p:bldP spid="531466" grpId="0" animBg="1"/>
      <p:bldP spid="11" grpId="0" animBg="1"/>
      <p:bldP spid="1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dirty="0" smtClean="0"/>
              <a:t>Controller</a:t>
            </a:r>
            <a:r>
              <a:rPr lang="zh-CN" altLang="en-US" dirty="0" smtClean="0"/>
              <a:t>的完善</a:t>
            </a:r>
            <a:r>
              <a:rPr lang="en-US" altLang="zh-CN" b="1" dirty="0" smtClean="0"/>
              <a:t>7-3</a:t>
            </a:r>
            <a:endParaRPr lang="en-US" altLang="zh-CN" b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7645398" cy="5810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保存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信息</a:t>
            </a:r>
            <a:endParaRPr lang="zh-CN" altLang="en-US" dirty="0" smtClean="0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42844" y="1690767"/>
            <a:ext cx="8643998" cy="4247317"/>
          </a:xfrm>
          <a:prstGeom prst="roundRect">
            <a:avLst>
              <a:gd name="adj" fmla="val 93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ActionMapping 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/* Action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元素中的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属性*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String name;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/* Action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元素中的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className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属性*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String className;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/*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保存配置的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Result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属性信息*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private Map&lt;String,String&gt; </a:t>
            </a:r>
            <a:r>
              <a:rPr lang="fr-FR" altLang="zh-CN" b="1" dirty="0" smtClean="0">
                <a:solidFill>
                  <a:schemeClr val="tx2"/>
                </a:solidFill>
                <a:latin typeface="+mn-lt"/>
              </a:rPr>
              <a:t>resultMap=new HashMap&lt;String,String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&gt;();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//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setter/getter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endParaRPr lang="zh-CN" altLang="fr-FR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public String getResult(String name) {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return resultMap.get(name);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public void addResult(String name,String result)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this.resultMap.put(name, result);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3509" name="AutoShape 5"/>
          <p:cNvSpPr>
            <a:spLocks noChangeArrowheads="1"/>
          </p:cNvSpPr>
          <p:nvPr/>
        </p:nvSpPr>
        <p:spPr bwMode="auto">
          <a:xfrm>
            <a:off x="5500694" y="2377435"/>
            <a:ext cx="2463690" cy="408623"/>
          </a:xfrm>
          <a:prstGeom prst="wedgeRoundRectCallout">
            <a:avLst>
              <a:gd name="adj1" fmla="val -20955"/>
              <a:gd name="adj2" fmla="val 5190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保存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result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信息的集合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3510" name="AutoShape 6"/>
          <p:cNvSpPr>
            <a:spLocks noChangeArrowheads="1"/>
          </p:cNvSpPr>
          <p:nvPr/>
        </p:nvSpPr>
        <p:spPr bwMode="auto">
          <a:xfrm>
            <a:off x="6215074" y="4143380"/>
            <a:ext cx="2232025" cy="408623"/>
          </a:xfrm>
          <a:prstGeom prst="wedgeRoundRectCallout">
            <a:avLst>
              <a:gd name="adj1" fmla="val -49587"/>
              <a:gd name="adj2" fmla="val 229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result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3511" name="AutoShape 7"/>
          <p:cNvSpPr>
            <a:spLocks noChangeArrowheads="1"/>
          </p:cNvSpPr>
          <p:nvPr/>
        </p:nvSpPr>
        <p:spPr bwMode="auto">
          <a:xfrm>
            <a:off x="2697165" y="6235087"/>
            <a:ext cx="2232025" cy="408623"/>
          </a:xfrm>
          <a:prstGeom prst="wedgeRoundRectCallout">
            <a:avLst>
              <a:gd name="adj1" fmla="val -50676"/>
              <a:gd name="adj2" fmla="val -275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添加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result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6250793" y="3107529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33510" idx="1"/>
          </p:cNvCxnSpPr>
          <p:nvPr/>
        </p:nvCxnSpPr>
        <p:spPr>
          <a:xfrm flipV="1">
            <a:off x="5429256" y="4347692"/>
            <a:ext cx="785818" cy="100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33511" idx="0"/>
          </p:cNvCxnSpPr>
          <p:nvPr/>
        </p:nvCxnSpPr>
        <p:spPr>
          <a:xfrm rot="16200000" flipH="1">
            <a:off x="3503926" y="5925835"/>
            <a:ext cx="591508" cy="2699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071538" y="3357562"/>
            <a:ext cx="764386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071538" y="3929066"/>
            <a:ext cx="4357718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1071538" y="4786322"/>
            <a:ext cx="5643602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9" grpId="0" animBg="1"/>
      <p:bldP spid="533510" grpId="0" animBg="1"/>
      <p:bldP spid="533511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dirty="0" smtClean="0"/>
              <a:t>Controller</a:t>
            </a:r>
            <a:r>
              <a:rPr lang="zh-CN" altLang="en-US" dirty="0" smtClean="0"/>
              <a:t>的完善</a:t>
            </a:r>
            <a:r>
              <a:rPr lang="en-US" altLang="zh-CN" b="1" dirty="0" smtClean="0"/>
              <a:t>7-4</a:t>
            </a:r>
            <a:endParaRPr lang="en-US" altLang="zh-CN" b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7645398" cy="5095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读取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信息</a:t>
            </a:r>
            <a:endParaRPr lang="zh-CN" altLang="en-US" dirty="0" smtClean="0"/>
          </a:p>
        </p:txBody>
      </p:sp>
      <p:sp>
        <p:nvSpPr>
          <p:cNvPr id="25604" name="AutoShape 12"/>
          <p:cNvSpPr>
            <a:spLocks noChangeArrowheads="1"/>
          </p:cNvSpPr>
          <p:nvPr/>
        </p:nvSpPr>
        <p:spPr bwMode="auto">
          <a:xfrm>
            <a:off x="357158" y="1820863"/>
            <a:ext cx="7929562" cy="31393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init(String 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configureFileName)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...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InputStream is =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this.getClass().getResourceAsStream("/" + configureFileName);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使用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dom4j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读取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XML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文件</a:t>
            </a:r>
            <a:endParaRPr lang="zh-CN" altLang="fr-FR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Document doc = new SAXReader().read(is);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Element root = doc.getRootElement();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遍历所有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 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endParaRPr lang="zh-CN" altLang="fr-FR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Iterator&lt;Element&gt; actionsIt = root.elements("actions").iterator();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...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9705"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2493" name="AutoShape 13"/>
          <p:cNvSpPr>
            <a:spLocks noChangeArrowheads="1"/>
          </p:cNvSpPr>
          <p:nvPr/>
        </p:nvSpPr>
        <p:spPr bwMode="auto">
          <a:xfrm>
            <a:off x="4143372" y="928670"/>
            <a:ext cx="2232025" cy="408623"/>
          </a:xfrm>
          <a:prstGeom prst="wedgeRoundRectCallout">
            <a:avLst>
              <a:gd name="adj1" fmla="val -25909"/>
              <a:gd name="adj2" fmla="val 4932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配置文件名称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2494" name="AutoShape 14"/>
          <p:cNvSpPr>
            <a:spLocks noChangeArrowheads="1"/>
          </p:cNvSpPr>
          <p:nvPr/>
        </p:nvSpPr>
        <p:spPr bwMode="auto">
          <a:xfrm>
            <a:off x="6286512" y="3214686"/>
            <a:ext cx="2232025" cy="408623"/>
          </a:xfrm>
          <a:prstGeom prst="wedgeRoundRectCallout">
            <a:avLst>
              <a:gd name="adj1" fmla="val -50819"/>
              <a:gd name="adj2" fmla="val -118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获取文件信息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2498" name="AutoShape 18"/>
          <p:cNvSpPr>
            <a:spLocks noChangeArrowheads="1"/>
          </p:cNvSpPr>
          <p:nvPr/>
        </p:nvSpPr>
        <p:spPr bwMode="auto">
          <a:xfrm>
            <a:off x="6643702" y="1643050"/>
            <a:ext cx="2232025" cy="408623"/>
          </a:xfrm>
          <a:prstGeom prst="wedgeRoundRectCallout">
            <a:avLst>
              <a:gd name="adj1" fmla="val -20055"/>
              <a:gd name="adj2" fmla="val 4959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读取配置文件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2499" name="AutoShape 19"/>
          <p:cNvSpPr>
            <a:spLocks noChangeArrowheads="1"/>
          </p:cNvSpPr>
          <p:nvPr/>
        </p:nvSpPr>
        <p:spPr bwMode="auto">
          <a:xfrm>
            <a:off x="3500430" y="5500702"/>
            <a:ext cx="2232025" cy="408623"/>
          </a:xfrm>
          <a:prstGeom prst="wedgeRoundRectCallout">
            <a:avLst>
              <a:gd name="adj1" fmla="val -17029"/>
              <a:gd name="adj2" fmla="val -474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获取信息内容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286248" y="1571612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7250925" y="2250273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43570" y="3429000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3607587" y="4964917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000364" y="1857364"/>
            <a:ext cx="214314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785786" y="2428868"/>
            <a:ext cx="7215238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85786" y="3214686"/>
            <a:ext cx="4857784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857224" y="4000504"/>
            <a:ext cx="7072362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3" grpId="0" animBg="1"/>
      <p:bldP spid="532494" grpId="0" animBg="1"/>
      <p:bldP spid="532498" grpId="0" animBg="1"/>
      <p:bldP spid="532499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课程结构图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1762473"/>
            <a:ext cx="8715436" cy="359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dirty="0" smtClean="0"/>
              <a:t>Controller</a:t>
            </a:r>
            <a:r>
              <a:rPr lang="zh-CN" altLang="en-US" dirty="0" smtClean="0"/>
              <a:t>的完善</a:t>
            </a:r>
            <a:r>
              <a:rPr lang="en-US" altLang="zh-CN" b="1" dirty="0" smtClean="0"/>
              <a:t>7-5</a:t>
            </a:r>
            <a:endParaRPr lang="en-US" altLang="zh-CN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990599"/>
            <a:ext cx="7645398" cy="5095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使用反射生成</a:t>
            </a:r>
            <a:r>
              <a:rPr lang="en-US" altLang="zh-CN" dirty="0" smtClean="0"/>
              <a:t>Action</a:t>
            </a:r>
            <a:endParaRPr lang="en-US" altLang="zh-CN" dirty="0" smtClean="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714348" y="1571612"/>
            <a:ext cx="7942262" cy="4801314"/>
          </a:xfrm>
          <a:prstGeom prst="roundRect">
            <a:avLst>
              <a:gd name="adj" fmla="val 80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ActionManager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/**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*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createAction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方法用来获取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Action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实例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*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className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Action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的全限定类名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static Action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createAction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(String 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className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try{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return 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(Action)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loadClass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className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).</a:t>
            </a:r>
            <a:r>
              <a:rPr lang="en-US" altLang="zh-CN" b="1" dirty="0" err="1">
                <a:solidFill>
                  <a:schemeClr val="tx2"/>
                </a:solidFill>
                <a:latin typeface="+mn-lt"/>
              </a:rPr>
              <a:t>newInstance</a:t>
            </a:r>
            <a:r>
              <a:rPr lang="en-US" altLang="zh-CN" b="1" dirty="0">
                <a:solidFill>
                  <a:schemeClr val="tx2"/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}catch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InstantiationException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e)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e.printStackTrace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}catch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IllegalAccessException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e)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e.printStackTrace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return null;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...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4534" name="AutoShape 6"/>
          <p:cNvSpPr>
            <a:spLocks noChangeArrowheads="1"/>
          </p:cNvSpPr>
          <p:nvPr/>
        </p:nvSpPr>
        <p:spPr bwMode="auto">
          <a:xfrm>
            <a:off x="5724525" y="4941888"/>
            <a:ext cx="2789010" cy="408623"/>
          </a:xfrm>
          <a:prstGeom prst="wedgeRoundRectCallout">
            <a:avLst>
              <a:gd name="adj1" fmla="val -22719"/>
              <a:gd name="adj2" fmla="val -502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根据名称创建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实例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4536" name="AutoShape 8"/>
          <p:cNvSpPr>
            <a:spLocks noChangeArrowheads="1"/>
          </p:cNvSpPr>
          <p:nvPr/>
        </p:nvSpPr>
        <p:spPr bwMode="auto">
          <a:xfrm>
            <a:off x="6156325" y="1948807"/>
            <a:ext cx="2232025" cy="408623"/>
          </a:xfrm>
          <a:prstGeom prst="wedgeRoundRectCallout">
            <a:avLst>
              <a:gd name="adj1" fmla="val -19568"/>
              <a:gd name="adj2" fmla="val 493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的类名称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6286512" y="2714620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6072198" y="4429132"/>
            <a:ext cx="100013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857884" y="3000372"/>
            <a:ext cx="121444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714612" y="3500438"/>
            <a:ext cx="521497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4" grpId="0" animBg="1"/>
      <p:bldP spid="534536" grpId="0" animBg="1"/>
      <p:bldP spid="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dirty="0" smtClean="0"/>
              <a:t>Controller</a:t>
            </a:r>
            <a:r>
              <a:rPr lang="zh-CN" altLang="en-US" dirty="0" smtClean="0"/>
              <a:t>的完善</a:t>
            </a:r>
            <a:r>
              <a:rPr lang="en-US" altLang="zh-CN" b="1" dirty="0" smtClean="0"/>
              <a:t>7-6</a:t>
            </a:r>
            <a:endParaRPr lang="en-US" altLang="zh-CN" b="1" dirty="0" smtClean="0"/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121317" y="1395398"/>
            <a:ext cx="8951912" cy="4801314"/>
          </a:xfrm>
          <a:prstGeom prst="roundRect">
            <a:avLst>
              <a:gd name="adj" fmla="val 45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Class loadClass(String className){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Class clazz = null;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try 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tx2"/>
                </a:solidFill>
                <a:latin typeface="+mn-lt"/>
              </a:rPr>
              <a:t>            clazz =  Thread.currentThread() </a:t>
            </a:r>
            <a:r>
              <a:rPr lang="fr-FR" altLang="zh-CN" b="1" dirty="0" smtClean="0">
                <a:solidFill>
                  <a:schemeClr val="tx2"/>
                </a:solidFill>
                <a:latin typeface="+mn-lt"/>
              </a:rPr>
              <a:t>.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getContextClassLoader</a:t>
            </a:r>
            <a:r>
              <a:rPr lang="fr-FR" altLang="zh-CN" b="1" dirty="0" smtClean="0">
                <a:solidFill>
                  <a:schemeClr val="tx2"/>
                </a:solidFill>
                <a:latin typeface="+mn-lt"/>
              </a:rPr>
              <a:t>()</a:t>
            </a:r>
            <a:endParaRPr lang="fr-FR" altLang="zh-CN" b="1" dirty="0" smtClean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tx2"/>
                </a:solidFill>
                <a:latin typeface="+mn-lt"/>
              </a:rPr>
              <a:t>			.</a:t>
            </a:r>
            <a:r>
              <a:rPr lang="fr-FR" altLang="zh-CN" b="1" dirty="0">
                <a:solidFill>
                  <a:schemeClr val="tx2"/>
                </a:solidFill>
                <a:latin typeface="+mn-lt"/>
              </a:rPr>
              <a:t>loadClass(className);</a:t>
            </a:r>
            <a:endParaRPr lang="fr-FR" altLang="zh-CN" b="1" dirty="0">
              <a:solidFill>
                <a:schemeClr val="tx2"/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 catch (ClassNotFoundException e) 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e.printStackTrace();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if(clazz == null){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try 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clazz = Class.forName(className);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} catch (Exception e) {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e.printStackTrace();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}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return clazz;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dirty="0" smtClean="0"/>
              <a:t>Controller</a:t>
            </a:r>
            <a:r>
              <a:rPr lang="zh-CN" altLang="en-US" dirty="0" smtClean="0"/>
              <a:t>的完善</a:t>
            </a:r>
            <a:r>
              <a:rPr lang="en-US" altLang="zh-CN" b="1" dirty="0" smtClean="0"/>
              <a:t>7-7</a:t>
            </a:r>
            <a:endParaRPr lang="en-US" altLang="zh-CN" b="1" dirty="0" smtClean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idx="1"/>
          </p:nvPr>
        </p:nvSpPr>
        <p:spPr>
          <a:xfrm>
            <a:off x="784254" y="990599"/>
            <a:ext cx="7645398" cy="58101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修改</a:t>
            </a:r>
            <a:r>
              <a:rPr lang="en-US" altLang="zh-CN" dirty="0" err="1" smtClean="0"/>
              <a:t>ActionFilter</a:t>
            </a:r>
            <a:r>
              <a:rPr lang="zh-CN" altLang="en-US" dirty="0" smtClean="0"/>
              <a:t>配置信息</a:t>
            </a:r>
            <a:endParaRPr lang="zh-CN" altLang="en-US" dirty="0" smtClean="0"/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50844" y="1714488"/>
            <a:ext cx="8850312" cy="405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&lt;filter&gt;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&lt;display-name&gt;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&lt;/display-name&gt;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requestFilter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&lt;/filter-name&gt;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&lt;filter-class&gt;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cn.jbit.mystruts.framework.ActionFilter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&lt;/filter-class&gt;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&lt;init-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-name&gt;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config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-name&gt;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	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-value&gt;mystruts.xml&lt;/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-value&gt;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&lt;/init-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&lt;/filter&gt;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6580" name="AutoShape 4"/>
          <p:cNvSpPr>
            <a:spLocks noChangeArrowheads="1"/>
          </p:cNvSpPr>
          <p:nvPr/>
        </p:nvSpPr>
        <p:spPr bwMode="auto">
          <a:xfrm>
            <a:off x="3357554" y="5429264"/>
            <a:ext cx="3124041" cy="408623"/>
          </a:xfrm>
          <a:prstGeom prst="wedgeRoundRectCallout">
            <a:avLst>
              <a:gd name="adj1" fmla="val -50720"/>
              <a:gd name="adj2" fmla="val 2903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设置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ActionFilter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初始化参数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179885" y="5179231"/>
            <a:ext cx="49927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928662" y="3571876"/>
            <a:ext cx="5572164" cy="13573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6" name="组合 25"/>
          <p:cNvGrpSpPr/>
          <p:nvPr/>
        </p:nvGrpSpPr>
        <p:grpSpPr bwMode="auto">
          <a:xfrm>
            <a:off x="1142976" y="6143644"/>
            <a:ext cx="6715172" cy="431800"/>
            <a:chOff x="4071935" y="5500702"/>
            <a:chExt cx="4730448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94463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8-13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：使用配置文件实现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MVC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框架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99995"/>
            <a:ext cx="8229600" cy="757237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200" dirty="0" smtClean="0"/>
              <a:t>学员操作</a:t>
            </a:r>
            <a:r>
              <a:rPr lang="en-US" altLang="zh-CN" sz="3200" b="1" dirty="0" smtClean="0"/>
              <a:t>——</a:t>
            </a:r>
            <a:r>
              <a:rPr lang="zh-CN" altLang="en-US" sz="3200" dirty="0" smtClean="0"/>
              <a:t>完成用户登录</a:t>
            </a:r>
            <a:r>
              <a:rPr lang="en-US" altLang="zh-CN" sz="3200" dirty="0" smtClean="0"/>
              <a:t>2-1</a:t>
            </a:r>
            <a:endParaRPr lang="en-US" altLang="zh-CN" sz="3200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501017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训练要点：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读取配置文件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动态加载类的实例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需求说明：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完善自定义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框架，读取配置文件，动态加载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实例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使用完善后的自定义</a:t>
            </a:r>
            <a:r>
              <a:rPr lang="en-US" altLang="zh-CN" dirty="0" smtClean="0"/>
              <a:t>MVC </a:t>
            </a:r>
            <a:r>
              <a:rPr lang="zh-CN" altLang="en-US" dirty="0" smtClean="0"/>
              <a:t>框架，实现用户登录功能</a:t>
            </a:r>
            <a:endParaRPr lang="zh-CN" altLang="en-US" dirty="0" smtClean="0"/>
          </a:p>
        </p:txBody>
      </p:sp>
      <p:grpSp>
        <p:nvGrpSpPr>
          <p:cNvPr id="6" name="组合 67"/>
          <p:cNvGrpSpPr/>
          <p:nvPr/>
        </p:nvGrpSpPr>
        <p:grpSpPr>
          <a:xfrm>
            <a:off x="71406" y="785794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6"/>
          <p:cNvGrpSpPr/>
          <p:nvPr/>
        </p:nvGrpSpPr>
        <p:grpSpPr bwMode="auto">
          <a:xfrm>
            <a:off x="4357708" y="535782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99995"/>
            <a:ext cx="8229600" cy="757237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200" b="1" dirty="0" smtClean="0"/>
              <a:t>学员操作</a:t>
            </a:r>
            <a:r>
              <a:rPr lang="en-US" altLang="zh-CN" sz="3200" b="1" dirty="0" smtClean="0"/>
              <a:t>——</a:t>
            </a:r>
            <a:r>
              <a:rPr lang="zh-CN" altLang="en-US" sz="3200" dirty="0" smtClean="0"/>
              <a:t>完成用户登录</a:t>
            </a:r>
            <a:r>
              <a:rPr lang="en-US" altLang="zh-CN" sz="3200" dirty="0" smtClean="0"/>
              <a:t>2-2</a:t>
            </a:r>
            <a:endParaRPr lang="en-US" altLang="zh-CN" sz="3200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实现思路：</a:t>
            </a:r>
            <a:endParaRPr lang="zh-CN" altLang="en-US" dirty="0" smtClean="0"/>
          </a:p>
          <a:p>
            <a:pPr lvl="1" eaLnBrk="1" hangingPunct="1"/>
            <a:r>
              <a:rPr lang="zh-CN" altLang="zh-CN" dirty="0" smtClean="0"/>
              <a:t>编写配置文件</a:t>
            </a:r>
            <a:endParaRPr lang="zh-CN" altLang="zh-CN" dirty="0" smtClean="0"/>
          </a:p>
          <a:p>
            <a:pPr lvl="1" eaLnBrk="1" hangingPunct="1"/>
            <a:r>
              <a:rPr lang="zh-CN" altLang="zh-CN" dirty="0" smtClean="0"/>
              <a:t>编写ActionMapping类，保存Action信息</a:t>
            </a:r>
            <a:endParaRPr lang="zh-CN" altLang="zh-CN" dirty="0" smtClean="0"/>
          </a:p>
          <a:p>
            <a:pPr lvl="1" eaLnBrk="1" hangingPunct="1"/>
            <a:r>
              <a:rPr lang="zh-CN" altLang="zh-CN" dirty="0" smtClean="0"/>
              <a:t>读取配置文件</a:t>
            </a:r>
            <a:endParaRPr lang="zh-CN" altLang="zh-CN" dirty="0" smtClean="0"/>
          </a:p>
          <a:p>
            <a:pPr lvl="1" eaLnBrk="1" hangingPunct="1"/>
            <a:r>
              <a:rPr lang="zh-CN" altLang="zh-CN" dirty="0" smtClean="0"/>
              <a:t>反射生成Action</a:t>
            </a:r>
            <a:endParaRPr lang="zh-CN" altLang="zh-CN" dirty="0" smtClean="0"/>
          </a:p>
          <a:p>
            <a:pPr lvl="1" eaLnBrk="1" hangingPunct="1"/>
            <a:r>
              <a:rPr lang="zh-CN" altLang="zh-CN" dirty="0" smtClean="0"/>
              <a:t>完善Controller</a:t>
            </a:r>
            <a:endParaRPr lang="zh-CN" altLang="zh-CN" dirty="0" smtClean="0"/>
          </a:p>
          <a:p>
            <a:pPr lvl="1" eaLnBrk="1" hangingPunct="1"/>
            <a:r>
              <a:rPr lang="zh-CN" altLang="zh-CN" dirty="0" smtClean="0"/>
              <a:t>修改LoginAction</a:t>
            </a:r>
            <a:endParaRPr lang="zh-CN" altLang="zh-CN" dirty="0" smtClean="0"/>
          </a:p>
          <a:p>
            <a:pPr lvl="1" eaLnBrk="1" hangingPunct="1"/>
            <a:r>
              <a:rPr lang="zh-CN" altLang="zh-CN" dirty="0" smtClean="0"/>
              <a:t>开发视图</a:t>
            </a:r>
            <a:endParaRPr lang="zh-CN" altLang="zh-CN" dirty="0" smtClean="0"/>
          </a:p>
          <a:p>
            <a:pPr lvl="1" eaLnBrk="1" hangingPunct="1"/>
            <a:r>
              <a:rPr lang="zh-CN" altLang="zh-CN" dirty="0" smtClean="0"/>
              <a:t>调试运行</a:t>
            </a:r>
            <a:endParaRPr lang="zh-CN" altLang="en-US" dirty="0" smtClean="0"/>
          </a:p>
        </p:txBody>
      </p:sp>
      <p:grpSp>
        <p:nvGrpSpPr>
          <p:cNvPr id="6" name="组合 67"/>
          <p:cNvGrpSpPr/>
          <p:nvPr/>
        </p:nvGrpSpPr>
        <p:grpSpPr>
          <a:xfrm>
            <a:off x="71406" y="785794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10"/>
          <p:cNvGrpSpPr/>
          <p:nvPr/>
        </p:nvGrpSpPr>
        <p:grpSpPr bwMode="auto">
          <a:xfrm>
            <a:off x="3000385" y="592615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b="1" smtClean="0"/>
              <a:t>共性问题集中讲解</a:t>
            </a:r>
            <a:endParaRPr lang="zh-CN" altLang="en-US" b="1" smtClean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591064" cy="9048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常见调试问题及解决办法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代码规范问题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2643182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2" y="99995"/>
            <a:ext cx="8408988" cy="757237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200" b="1" dirty="0" smtClean="0"/>
              <a:t>学员操作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房屋信息列表显示</a:t>
            </a:r>
            <a:endParaRPr lang="en-US" altLang="zh-CN" sz="3200" dirty="0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1143008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需求说明：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完善自定义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框架，实现房屋信息列表显示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>
              <a:buNone/>
            </a:pPr>
            <a:endParaRPr lang="en-US" altLang="zh-CN" dirty="0" smtClean="0"/>
          </a:p>
        </p:txBody>
      </p:sp>
      <p:grpSp>
        <p:nvGrpSpPr>
          <p:cNvPr id="1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3" name="TextBox 12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6146" name="Picture 2" descr="4-3-n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214554"/>
            <a:ext cx="4168775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56"/>
          <p:cNvGrpSpPr/>
          <p:nvPr/>
        </p:nvGrpSpPr>
        <p:grpSpPr>
          <a:xfrm>
            <a:off x="0" y="3000372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928662" y="3357562"/>
            <a:ext cx="3643338" cy="2571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编写获取房屋信息的</a:t>
            </a:r>
            <a:r>
              <a:rPr lang="en-US" altLang="zh-CN" sz="2800" b="1" kern="0" dirty="0" smtClean="0">
                <a:latin typeface="+mn-lt"/>
                <a:ea typeface="+mn-ea"/>
              </a:rPr>
              <a:t>Action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修改配置文件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9" name="组合 10"/>
          <p:cNvGrpSpPr/>
          <p:nvPr/>
        </p:nvGrpSpPr>
        <p:grpSpPr bwMode="auto">
          <a:xfrm>
            <a:off x="2928926" y="606903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2" y="99995"/>
            <a:ext cx="8408988" cy="757237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200" b="1" dirty="0" smtClean="0"/>
              <a:t>学员操作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浏览房屋详情</a:t>
            </a:r>
            <a:endParaRPr lang="en-US" altLang="zh-CN" sz="3200" dirty="0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1143008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需求说明：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在房屋信息列表页面中，实现房屋详情的查看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>
              <a:buNone/>
            </a:pPr>
            <a:endParaRPr lang="en-US" altLang="zh-CN" dirty="0" smtClean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3" name="TextBox 12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56"/>
          <p:cNvGrpSpPr/>
          <p:nvPr/>
        </p:nvGrpSpPr>
        <p:grpSpPr>
          <a:xfrm>
            <a:off x="0" y="3000372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928662" y="3357562"/>
            <a:ext cx="3643338" cy="2571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编写获取房屋详情的</a:t>
            </a:r>
            <a:r>
              <a:rPr lang="en-US" altLang="zh-CN" sz="2800" b="1" kern="0" dirty="0" smtClean="0">
                <a:latin typeface="+mn-lt"/>
                <a:ea typeface="+mn-ea"/>
              </a:rPr>
              <a:t>Action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修改配置文件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2928926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 descr="4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2214554"/>
            <a:ext cx="4551363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b="1" smtClean="0"/>
              <a:t>共性问题集中讲解</a:t>
            </a:r>
            <a:endParaRPr lang="zh-CN" altLang="en-US" b="1" smtClean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591064" cy="9048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常见调试问题及解决办法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代码规范问题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2643182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99995"/>
            <a:ext cx="8229600" cy="757237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b="1" smtClean="0"/>
              <a:t>总结</a:t>
            </a:r>
            <a:endParaRPr lang="zh-CN" altLang="en-US" b="1" smtClean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347788"/>
            <a:ext cx="7645398" cy="4510104"/>
          </a:xfrm>
        </p:spPr>
        <p:txBody>
          <a:bodyPr/>
          <a:lstStyle/>
          <a:p>
            <a:r>
              <a:rPr lang="en-US" dirty="0" smtClean="0"/>
              <a:t>MVC</a:t>
            </a:r>
            <a:r>
              <a:rPr lang="zh-CN" altLang="en-US" dirty="0" smtClean="0"/>
              <a:t>设计模式把系统分为以下三个模块。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模型（</a:t>
            </a:r>
            <a:r>
              <a:rPr lang="en-US" dirty="0" smtClean="0"/>
              <a:t>Model</a:t>
            </a:r>
            <a:r>
              <a:rPr lang="zh-CN" altLang="en-US" dirty="0" smtClean="0"/>
              <a:t>）：</a:t>
            </a:r>
            <a:r>
              <a:rPr lang="en-US" dirty="0" err="1" smtClean="0"/>
              <a:t>JavaBean</a:t>
            </a:r>
            <a:r>
              <a:rPr lang="zh-CN" altLang="en-US" dirty="0" smtClean="0"/>
              <a:t>（</a:t>
            </a:r>
            <a:r>
              <a:rPr lang="en-US" dirty="0" smtClean="0"/>
              <a:t>Java</a:t>
            </a:r>
            <a:r>
              <a:rPr lang="zh-CN" altLang="en-US" dirty="0" smtClean="0"/>
              <a:t>类）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视图（</a:t>
            </a:r>
            <a:r>
              <a:rPr lang="en-US" dirty="0" smtClean="0"/>
              <a:t>View</a:t>
            </a:r>
            <a:r>
              <a:rPr lang="zh-CN" altLang="en-US" dirty="0" smtClean="0"/>
              <a:t>）：</a:t>
            </a:r>
            <a:r>
              <a:rPr lang="en-US" dirty="0" smtClean="0"/>
              <a:t>JSP</a:t>
            </a:r>
            <a:r>
              <a:rPr lang="zh-CN" altLang="en-US" dirty="0" smtClean="0"/>
              <a:t>或</a:t>
            </a:r>
            <a:r>
              <a:rPr lang="en-US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控制器（</a:t>
            </a:r>
            <a:r>
              <a:rPr lang="en-US" dirty="0" smtClean="0"/>
              <a:t>Controller</a:t>
            </a:r>
            <a:r>
              <a:rPr lang="zh-CN" altLang="en-US" dirty="0" smtClean="0"/>
              <a:t>）：</a:t>
            </a:r>
            <a:r>
              <a:rPr lang="en-US" dirty="0" err="1" smtClean="0"/>
              <a:t>Servlet</a:t>
            </a:r>
            <a:r>
              <a:rPr lang="zh-CN" altLang="en-US" dirty="0" smtClean="0"/>
              <a:t>或者是</a:t>
            </a:r>
            <a:r>
              <a:rPr lang="en-US" dirty="0" smtClean="0"/>
              <a:t>Filter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dirty="0" smtClean="0"/>
              <a:t>MVC</a:t>
            </a:r>
            <a:r>
              <a:rPr lang="zh-CN" altLang="en-US" dirty="0" smtClean="0"/>
              <a:t>框架的实现步骤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将请求发送到控制器（基于</a:t>
            </a:r>
            <a:r>
              <a:rPr lang="en-US" dirty="0" smtClean="0"/>
              <a:t>Filter API</a:t>
            </a:r>
            <a:r>
              <a:rPr lang="zh-CN" altLang="en-US" dirty="0" smtClean="0"/>
              <a:t>实现</a:t>
            </a:r>
            <a:r>
              <a:rPr lang="zh-CN" altLang="en-US" smtClean="0"/>
              <a:t>）调用功能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定义一个</a:t>
            </a:r>
            <a:r>
              <a:rPr lang="en-US" dirty="0" smtClean="0"/>
              <a:t>Action</a:t>
            </a:r>
            <a:r>
              <a:rPr lang="zh-CN" altLang="en-US" dirty="0" smtClean="0"/>
              <a:t>接口，用于表示用户请求的功能</a:t>
            </a:r>
            <a:endParaRPr lang="zh-CN" altLang="en-US" dirty="0" smtClean="0"/>
          </a:p>
          <a:p>
            <a:pPr lvl="1"/>
            <a:r>
              <a:rPr lang="en-US" dirty="0" smtClean="0"/>
              <a:t>Action</a:t>
            </a:r>
            <a:r>
              <a:rPr lang="zh-CN" altLang="en-US" dirty="0" smtClean="0"/>
              <a:t>调用功能，完成业务操作，获取操作的结果，最后将结果返回给视图</a:t>
            </a:r>
            <a:endParaRPr lang="zh-CN" altLang="en-US" dirty="0" smtClean="0"/>
          </a:p>
          <a:p>
            <a:pPr lvl="2"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lvl="2" eaLnBrk="1" hangingPunct="1">
              <a:buFontTx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-3-new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14546" y="2214554"/>
            <a:ext cx="4786346" cy="433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课程项目展示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54254" y="1202343"/>
            <a:ext cx="7816850" cy="1152525"/>
          </a:xfrm>
        </p:spPr>
        <p:txBody>
          <a:bodyPr/>
          <a:lstStyle/>
          <a:p>
            <a:r>
              <a:rPr lang="zh-CN" altLang="en-US" dirty="0" smtClean="0"/>
              <a:t>贯穿案例：租房网系统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项目案例：青鸟在线投票系统</a:t>
            </a:r>
            <a:endParaRPr lang="en-US" altLang="zh-CN" dirty="0" smtClean="0"/>
          </a:p>
          <a:p>
            <a:endParaRPr lang="zh-CN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2928926" y="6143644"/>
            <a:ext cx="3071812" cy="431800"/>
            <a:chOff x="4071935" y="5503897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073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4857753" y="5538822"/>
              <a:ext cx="1809763" cy="36830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spc="300" dirty="0">
                  <a:solidFill>
                    <a:srgbClr val="FBFFFE"/>
                  </a:solidFill>
                </a:rPr>
                <a:t>演示课程项目</a:t>
              </a:r>
              <a:endParaRPr lang="zh-CN" altLang="en-US" b="1" spc="300" dirty="0">
                <a:solidFill>
                  <a:srgbClr val="FBFFFE"/>
                </a:solidFill>
              </a:endParaRPr>
            </a:p>
          </p:txBody>
        </p:sp>
      </p:grpSp>
      <p:pic>
        <p:nvPicPr>
          <p:cNvPr id="2051" name="Picture 3" descr="图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428868"/>
            <a:ext cx="61245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b="1" smtClean="0"/>
              <a:t>作业</a:t>
            </a:r>
            <a:endParaRPr lang="zh-CN" altLang="en-US" b="1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Struts 2</a:t>
            </a:r>
            <a:r>
              <a:rPr lang="zh-CN" altLang="en-US" smtClean="0"/>
              <a:t>框架开发的基本流程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预习下一章学生用书，完成预习作业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学习方法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84254" y="1276351"/>
          <a:ext cx="8145464" cy="40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2B7E53-751A-4B50-BC17-2D28F1C0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7A2B7E53-751A-4B50-BC17-2D28F1C09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9BD434-200C-42C6-A0ED-4C816D6DB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49BD434-200C-42C6-A0ED-4C816D6DB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439568-6199-46B8-9471-797DC39FC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8E439568-6199-46B8-9471-797DC39FCC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预习检查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5841" y="1214422"/>
            <a:ext cx="7929563" cy="4391025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模式？</a:t>
            </a:r>
            <a:endParaRPr lang="zh-CN" altLang="en-US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模式的优点和缺点？</a:t>
            </a:r>
            <a:endParaRPr lang="en-US" altLang="zh-CN" dirty="0" smtClean="0"/>
          </a:p>
          <a:p>
            <a:r>
              <a:rPr lang="zh-CN" altLang="en-US" dirty="0" smtClean="0"/>
              <a:t>实现自定义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框架需要哪些步骤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实现用户注册</a:t>
            </a:r>
            <a:endParaRPr lang="en-US" altLang="zh-CN" dirty="0" smtClean="0"/>
          </a:p>
          <a:p>
            <a:r>
              <a:rPr lang="zh-CN" altLang="en-US" dirty="0" smtClean="0"/>
              <a:t>使用自定义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实现用户登录</a:t>
            </a:r>
            <a:endParaRPr lang="en-US" altLang="zh-CN" dirty="0" smtClean="0"/>
          </a:p>
          <a:p>
            <a:r>
              <a:rPr lang="zh-CN" altLang="en-US" dirty="0" smtClean="0"/>
              <a:t>实现房屋信息列表显示</a:t>
            </a:r>
            <a:endParaRPr lang="en-US" altLang="zh-CN" dirty="0" smtClean="0"/>
          </a:p>
          <a:p>
            <a:r>
              <a:rPr lang="zh-CN" altLang="en-US" dirty="0" smtClean="0"/>
              <a:t>实现房屋信息浏览</a:t>
            </a:r>
            <a:endParaRPr lang="zh-CN" altLang="en-US" dirty="0" smtClean="0"/>
          </a:p>
        </p:txBody>
      </p:sp>
      <p:pic>
        <p:nvPicPr>
          <p:cNvPr id="3074" name="Picture 2" descr="4-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3571876"/>
            <a:ext cx="41576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4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000372"/>
            <a:ext cx="37695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zh-CN" altLang="en-US" dirty="0" smtClean="0"/>
          </a:p>
          <a:p>
            <a:r>
              <a:rPr lang="zh-CN" altLang="en-US" dirty="0" smtClean="0"/>
              <a:t>能够使用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模式开发自定义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00958" y="1643050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1643050"/>
            <a:ext cx="643477" cy="648334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</a:fld>
            <a:r>
              <a:rPr lang="en-US" altLang="zh-CN" smtClean="0"/>
              <a:t>/51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9395</Words>
  <Application>WPS 演示</Application>
  <PresentationFormat>全屏显示(4:3)</PresentationFormat>
  <Paragraphs>792</Paragraphs>
  <Slides>51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Arial</vt:lpstr>
      <vt:lpstr>宋体</vt:lpstr>
      <vt:lpstr>Wingdings</vt:lpstr>
      <vt:lpstr>黑体</vt:lpstr>
      <vt:lpstr>楷体_GB2312</vt:lpstr>
      <vt:lpstr>Tahoma</vt:lpstr>
      <vt:lpstr>Times New Roman</vt:lpstr>
      <vt:lpstr>微软雅黑</vt:lpstr>
      <vt:lpstr>Arial</vt:lpstr>
      <vt:lpstr>新宋体</vt:lpstr>
      <vt:lpstr>模板</vt:lpstr>
      <vt:lpstr>PowerPoint 演示文稿</vt:lpstr>
      <vt:lpstr>课程地位</vt:lpstr>
      <vt:lpstr>本课目标</vt:lpstr>
      <vt:lpstr>课程结构图</vt:lpstr>
      <vt:lpstr>课程项目展示</vt:lpstr>
      <vt:lpstr>学习方法</vt:lpstr>
      <vt:lpstr>预习检查</vt:lpstr>
      <vt:lpstr>本章任务</vt:lpstr>
      <vt:lpstr>本章目标</vt:lpstr>
      <vt:lpstr>PowerPoint 演示文稿</vt:lpstr>
      <vt:lpstr>课程知识体系结构图</vt:lpstr>
      <vt:lpstr>自学检查</vt:lpstr>
      <vt:lpstr>FAQ</vt:lpstr>
      <vt:lpstr>串讲内容</vt:lpstr>
      <vt:lpstr>串讲：MVC设计模式2-1</vt:lpstr>
      <vt:lpstr>串讲：MVC设计模式2-2</vt:lpstr>
      <vt:lpstr>串讲：DTD</vt:lpstr>
      <vt:lpstr>串讲：声明DTD</vt:lpstr>
      <vt:lpstr>串讲：DTD元素的定义</vt:lpstr>
      <vt:lpstr>串讲：外部DTD文档</vt:lpstr>
      <vt:lpstr>串讲：DOM4J</vt:lpstr>
      <vt:lpstr>串讲：使用DOM4J解析XML</vt:lpstr>
      <vt:lpstr>串讲：反射机制</vt:lpstr>
      <vt:lpstr>串讲：反射应用步骤</vt:lpstr>
      <vt:lpstr>串讲：反射的应用</vt:lpstr>
      <vt:lpstr>翻转课堂总结</vt:lpstr>
      <vt:lpstr>基于MVC框架的程序结构</vt:lpstr>
      <vt:lpstr>Controller的设计5-1</vt:lpstr>
      <vt:lpstr>Controller的设计5-2</vt:lpstr>
      <vt:lpstr>Controller的设计5-3</vt:lpstr>
      <vt:lpstr>Controller的设计5-4</vt:lpstr>
      <vt:lpstr>Controller的设计5-5</vt:lpstr>
      <vt:lpstr>学员操作——用户注册功能2-1</vt:lpstr>
      <vt:lpstr>学员操作——用户注册功能2-2</vt:lpstr>
      <vt:lpstr>共性问题集中讲解</vt:lpstr>
      <vt:lpstr>Controller的完善7-1</vt:lpstr>
      <vt:lpstr>Controller的完善7-2</vt:lpstr>
      <vt:lpstr>Controller的完善7-3</vt:lpstr>
      <vt:lpstr>Controller的完善7-4</vt:lpstr>
      <vt:lpstr>Controller的完善7-5</vt:lpstr>
      <vt:lpstr>Controller的完善7-6</vt:lpstr>
      <vt:lpstr>Controller的完善7-7</vt:lpstr>
      <vt:lpstr>学员操作——完成用户登录2-1</vt:lpstr>
      <vt:lpstr>学员操作——完成用户登录2-2</vt:lpstr>
      <vt:lpstr>共性问题集中讲解</vt:lpstr>
      <vt:lpstr>学员操作——房屋信息列表显示</vt:lpstr>
      <vt:lpstr>学员操作——浏览房屋详情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chhj_</cp:lastModifiedBy>
  <cp:revision>909</cp:revision>
  <dcterms:created xsi:type="dcterms:W3CDTF">2006-03-08T06:55:00Z</dcterms:created>
  <dcterms:modified xsi:type="dcterms:W3CDTF">2017-03-11T12:38:37Z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