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38400038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192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003" y="4713405"/>
            <a:ext cx="32640032" cy="10026815"/>
          </a:xfrm>
        </p:spPr>
        <p:txBody>
          <a:bodyPr anchor="b"/>
          <a:lstStyle>
            <a:lvl1pPr algn="ctr">
              <a:defRPr sz="251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005" y="15126892"/>
            <a:ext cx="28800029" cy="6953434"/>
          </a:xfrm>
        </p:spPr>
        <p:txBody>
          <a:bodyPr/>
          <a:lstStyle>
            <a:lvl1pPr marL="0" indent="0" algn="ctr">
              <a:buNone/>
              <a:defRPr sz="10079"/>
            </a:lvl1pPr>
            <a:lvl2pPr marL="1920011" indent="0" algn="ctr">
              <a:buNone/>
              <a:defRPr sz="8399"/>
            </a:lvl2pPr>
            <a:lvl3pPr marL="3840023" indent="0" algn="ctr">
              <a:buNone/>
              <a:defRPr sz="7559"/>
            </a:lvl3pPr>
            <a:lvl4pPr marL="5760034" indent="0" algn="ctr">
              <a:buNone/>
              <a:defRPr sz="6719"/>
            </a:lvl4pPr>
            <a:lvl5pPr marL="7680046" indent="0" algn="ctr">
              <a:buNone/>
              <a:defRPr sz="6719"/>
            </a:lvl5pPr>
            <a:lvl6pPr marL="9600057" indent="0" algn="ctr">
              <a:buNone/>
              <a:defRPr sz="6719"/>
            </a:lvl6pPr>
            <a:lvl7pPr marL="11520068" indent="0" algn="ctr">
              <a:buNone/>
              <a:defRPr sz="6719"/>
            </a:lvl7pPr>
            <a:lvl8pPr marL="13440080" indent="0" algn="ctr">
              <a:buNone/>
              <a:defRPr sz="6719"/>
            </a:lvl8pPr>
            <a:lvl9pPr marL="15360091" indent="0" algn="ctr">
              <a:buNone/>
              <a:defRPr sz="671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3298-0169-4162-8137-986E3B0C05E2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BE8B8-1B93-4F2D-8919-FE9B9AE64B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25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3298-0169-4162-8137-986E3B0C05E2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BE8B8-1B93-4F2D-8919-FE9B9AE64B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747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480029" y="1533356"/>
            <a:ext cx="8280008" cy="2440702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0005" y="1533356"/>
            <a:ext cx="24360024" cy="2440702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3298-0169-4162-8137-986E3B0C05E2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BE8B8-1B93-4F2D-8919-FE9B9AE64B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58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3298-0169-4162-8137-986E3B0C05E2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BE8B8-1B93-4F2D-8919-FE9B9AE64B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395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0005" y="7180114"/>
            <a:ext cx="33120033" cy="11980175"/>
          </a:xfrm>
        </p:spPr>
        <p:txBody>
          <a:bodyPr anchor="b"/>
          <a:lstStyle>
            <a:lvl1pPr>
              <a:defRPr sz="251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0005" y="19273626"/>
            <a:ext cx="33120033" cy="6300091"/>
          </a:xfrm>
        </p:spPr>
        <p:txBody>
          <a:bodyPr/>
          <a:lstStyle>
            <a:lvl1pPr marL="0" indent="0">
              <a:buNone/>
              <a:defRPr sz="10079">
                <a:solidFill>
                  <a:schemeClr val="tx1"/>
                </a:solidFill>
              </a:defRPr>
            </a:lvl1pPr>
            <a:lvl2pPr marL="1920011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2pPr>
            <a:lvl3pPr marL="3840023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3pPr>
            <a:lvl4pPr marL="5760034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4pPr>
            <a:lvl5pPr marL="7680046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5pPr>
            <a:lvl6pPr marL="9600057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6pPr>
            <a:lvl7pPr marL="11520068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7pPr>
            <a:lvl8pPr marL="13440080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8pPr>
            <a:lvl9pPr marL="15360091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3298-0169-4162-8137-986E3B0C05E2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BE8B8-1B93-4F2D-8919-FE9B9AE64B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263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40003" y="7666780"/>
            <a:ext cx="16320016" cy="182736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40019" y="7666780"/>
            <a:ext cx="16320016" cy="182736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3298-0169-4162-8137-986E3B0C05E2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BE8B8-1B93-4F2D-8919-FE9B9AE64B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965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004" y="1533362"/>
            <a:ext cx="33120033" cy="556675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5009" y="7060106"/>
            <a:ext cx="16245013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5009" y="10520155"/>
            <a:ext cx="16245013" cy="1547356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440021" y="7060106"/>
            <a:ext cx="16325018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440021" y="10520155"/>
            <a:ext cx="16325018" cy="1547356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3298-0169-4162-8137-986E3B0C05E2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BE8B8-1B93-4F2D-8919-FE9B9AE64B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06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3298-0169-4162-8137-986E3B0C05E2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BE8B8-1B93-4F2D-8919-FE9B9AE64B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297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3298-0169-4162-8137-986E3B0C05E2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BE8B8-1B93-4F2D-8919-FE9B9AE64B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574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004" y="1920028"/>
            <a:ext cx="12385012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5018" y="4146734"/>
            <a:ext cx="19440019" cy="20466969"/>
          </a:xfrm>
        </p:spPr>
        <p:txBody>
          <a:bodyPr/>
          <a:lstStyle>
            <a:lvl1pPr>
              <a:defRPr sz="13438"/>
            </a:lvl1pPr>
            <a:lvl2pPr>
              <a:defRPr sz="11759"/>
            </a:lvl2pPr>
            <a:lvl3pPr>
              <a:defRPr sz="10079"/>
            </a:lvl3pPr>
            <a:lvl4pPr>
              <a:defRPr sz="8399"/>
            </a:lvl4pPr>
            <a:lvl5pPr>
              <a:defRPr sz="8399"/>
            </a:lvl5pPr>
            <a:lvl6pPr>
              <a:defRPr sz="8399"/>
            </a:lvl6pPr>
            <a:lvl7pPr>
              <a:defRPr sz="8399"/>
            </a:lvl7pPr>
            <a:lvl8pPr>
              <a:defRPr sz="8399"/>
            </a:lvl8pPr>
            <a:lvl9pPr>
              <a:defRPr sz="839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004" y="8640127"/>
            <a:ext cx="12385012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3298-0169-4162-8137-986E3B0C05E2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BE8B8-1B93-4F2D-8919-FE9B9AE64B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827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004" y="1920028"/>
            <a:ext cx="12385012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325018" y="4146734"/>
            <a:ext cx="19440019" cy="20466969"/>
          </a:xfrm>
        </p:spPr>
        <p:txBody>
          <a:bodyPr anchor="t"/>
          <a:lstStyle>
            <a:lvl1pPr marL="0" indent="0">
              <a:buNone/>
              <a:defRPr sz="13438"/>
            </a:lvl1pPr>
            <a:lvl2pPr marL="1920011" indent="0">
              <a:buNone/>
              <a:defRPr sz="11759"/>
            </a:lvl2pPr>
            <a:lvl3pPr marL="3840023" indent="0">
              <a:buNone/>
              <a:defRPr sz="10079"/>
            </a:lvl3pPr>
            <a:lvl4pPr marL="5760034" indent="0">
              <a:buNone/>
              <a:defRPr sz="8399"/>
            </a:lvl4pPr>
            <a:lvl5pPr marL="7680046" indent="0">
              <a:buNone/>
              <a:defRPr sz="8399"/>
            </a:lvl5pPr>
            <a:lvl6pPr marL="9600057" indent="0">
              <a:buNone/>
              <a:defRPr sz="8399"/>
            </a:lvl6pPr>
            <a:lvl7pPr marL="11520068" indent="0">
              <a:buNone/>
              <a:defRPr sz="8399"/>
            </a:lvl7pPr>
            <a:lvl8pPr marL="13440080" indent="0">
              <a:buNone/>
              <a:defRPr sz="8399"/>
            </a:lvl8pPr>
            <a:lvl9pPr marL="15360091" indent="0">
              <a:buNone/>
              <a:defRPr sz="839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004" y="8640127"/>
            <a:ext cx="12385012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3298-0169-4162-8137-986E3B0C05E2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BE8B8-1B93-4F2D-8919-FE9B9AE64B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760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0003" y="1533362"/>
            <a:ext cx="33120033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0003" y="7666780"/>
            <a:ext cx="33120033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40002" y="26693734"/>
            <a:ext cx="8640009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B3298-0169-4162-8137-986E3B0C05E2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20013" y="26693734"/>
            <a:ext cx="12960013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120027" y="26693734"/>
            <a:ext cx="8640009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BE8B8-1B93-4F2D-8919-FE9B9AE64B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840023" rtl="0" eaLnBrk="1" latinLnBrk="0" hangingPunct="1">
        <a:lnSpc>
          <a:spcPct val="90000"/>
        </a:lnSpc>
        <a:spcBef>
          <a:spcPct val="0"/>
        </a:spcBef>
        <a:buNone/>
        <a:defRPr sz="184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006" indent="-960006" algn="l" defTabSz="3840023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59" kern="1200">
          <a:solidFill>
            <a:schemeClr val="tx1"/>
          </a:solidFill>
          <a:latin typeface="+mn-lt"/>
          <a:ea typeface="+mn-ea"/>
          <a:cs typeface="+mn-cs"/>
        </a:defRPr>
      </a:lvl1pPr>
      <a:lvl2pPr marL="2880017" indent="-960006" algn="l" defTabSz="3840023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79" kern="1200">
          <a:solidFill>
            <a:schemeClr val="tx1"/>
          </a:solidFill>
          <a:latin typeface="+mn-lt"/>
          <a:ea typeface="+mn-ea"/>
          <a:cs typeface="+mn-cs"/>
        </a:defRPr>
      </a:lvl2pPr>
      <a:lvl3pPr marL="4800029" indent="-960006" algn="l" defTabSz="3840023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399" kern="1200">
          <a:solidFill>
            <a:schemeClr val="tx1"/>
          </a:solidFill>
          <a:latin typeface="+mn-lt"/>
          <a:ea typeface="+mn-ea"/>
          <a:cs typeface="+mn-cs"/>
        </a:defRPr>
      </a:lvl3pPr>
      <a:lvl4pPr marL="6720040" indent="-960006" algn="l" defTabSz="3840023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8640051" indent="-960006" algn="l" defTabSz="3840023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10560063" indent="-960006" algn="l" defTabSz="3840023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2480074" indent="-960006" algn="l" defTabSz="3840023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86" indent="-960006" algn="l" defTabSz="3840023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6320097" indent="-960006" algn="l" defTabSz="3840023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1pPr>
      <a:lvl2pPr marL="1920011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840023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3pPr>
      <a:lvl4pPr marL="5760034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7680046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9600057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1520068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3440080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5360091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62D8B5-1255-4090-AD6C-BAFCD2A1CB9B}"/>
              </a:ext>
            </a:extLst>
          </p:cNvPr>
          <p:cNvSpPr/>
          <p:nvPr/>
        </p:nvSpPr>
        <p:spPr>
          <a:xfrm>
            <a:off x="17461165" y="5094842"/>
            <a:ext cx="1082040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/>
              <a:t>name</a:t>
            </a:r>
            <a:endParaRPr lang="zh-CN" altLang="en-US" sz="135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46E8EEE-989F-4AD3-830B-2EAD6722BAE9}"/>
              </a:ext>
            </a:extLst>
          </p:cNvPr>
          <p:cNvSpPr/>
          <p:nvPr/>
        </p:nvSpPr>
        <p:spPr>
          <a:xfrm>
            <a:off x="17461165" y="5371841"/>
            <a:ext cx="1082040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/>
              <a:t>…</a:t>
            </a:r>
            <a:endParaRPr lang="zh-CN" altLang="en-US" sz="135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92AEB68-A099-42C5-AA15-A1EF0A578E29}"/>
              </a:ext>
            </a:extLst>
          </p:cNvPr>
          <p:cNvSpPr/>
          <p:nvPr/>
        </p:nvSpPr>
        <p:spPr>
          <a:xfrm>
            <a:off x="17461165" y="5648840"/>
            <a:ext cx="1082040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/>
              <a:t>head</a:t>
            </a:r>
            <a:endParaRPr lang="zh-CN" altLang="en-US" sz="135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682B77B-AD47-4F7E-ADF0-9E587889C826}"/>
              </a:ext>
            </a:extLst>
          </p:cNvPr>
          <p:cNvSpPr/>
          <p:nvPr/>
        </p:nvSpPr>
        <p:spPr>
          <a:xfrm>
            <a:off x="17461165" y="5925839"/>
            <a:ext cx="1082040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/>
              <a:t>desc[xx]</a:t>
            </a:r>
            <a:endParaRPr lang="zh-CN" altLang="en-US" sz="135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F541793-215B-46BB-A2CA-843961D18655}"/>
              </a:ext>
            </a:extLst>
          </p:cNvPr>
          <p:cNvSpPr/>
          <p:nvPr/>
        </p:nvSpPr>
        <p:spPr>
          <a:xfrm>
            <a:off x="14197110" y="6665633"/>
            <a:ext cx="1143000" cy="309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/>
              <a:t>id</a:t>
            </a:r>
            <a:endParaRPr lang="zh-CN" altLang="en-US" sz="135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D3BAE7E-F614-4B92-9A81-F1825C961547}"/>
              </a:ext>
            </a:extLst>
          </p:cNvPr>
          <p:cNvSpPr txBox="1"/>
          <p:nvPr/>
        </p:nvSpPr>
        <p:spPr>
          <a:xfrm>
            <a:off x="14286787" y="6374912"/>
            <a:ext cx="9485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/>
              <a:t>QemuOpts</a:t>
            </a:r>
            <a:endParaRPr lang="zh-CN" altLang="en-US" sz="135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387A583-D4EB-4F1A-B355-0B3244B92F5D}"/>
              </a:ext>
            </a:extLst>
          </p:cNvPr>
          <p:cNvSpPr txBox="1"/>
          <p:nvPr/>
        </p:nvSpPr>
        <p:spPr>
          <a:xfrm>
            <a:off x="14286787" y="3541161"/>
            <a:ext cx="1809750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350"/>
              <a:t>vm_config_groups</a:t>
            </a:r>
            <a:r>
              <a:rPr lang="en-US" altLang="zh-CN" sz="1350"/>
              <a:t>[48]</a:t>
            </a:r>
            <a:endParaRPr lang="zh-CN" altLang="en-US" sz="135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E2F6669-6A29-494D-BAB2-55D25F71ED9B}"/>
              </a:ext>
            </a:extLst>
          </p:cNvPr>
          <p:cNvSpPr txBox="1"/>
          <p:nvPr/>
        </p:nvSpPr>
        <p:spPr>
          <a:xfrm>
            <a:off x="14560329" y="3289292"/>
            <a:ext cx="1438275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350"/>
              <a:t>QemuOptsList *</a:t>
            </a:r>
            <a:endParaRPr lang="zh-CN" altLang="en-US" sz="135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34FCED5-79CA-4205-AEAB-0B9FB8709CEC}"/>
              </a:ext>
            </a:extLst>
          </p:cNvPr>
          <p:cNvSpPr/>
          <p:nvPr/>
        </p:nvSpPr>
        <p:spPr>
          <a:xfrm>
            <a:off x="14541516" y="3880438"/>
            <a:ext cx="1148001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/>
              <a:t>…</a:t>
            </a:r>
            <a:endParaRPr lang="zh-CN" altLang="en-US" sz="135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A574BFE-4151-492F-860A-FBA64CB05780}"/>
              </a:ext>
            </a:extLst>
          </p:cNvPr>
          <p:cNvSpPr/>
          <p:nvPr/>
        </p:nvSpPr>
        <p:spPr>
          <a:xfrm>
            <a:off x="14540326" y="4157437"/>
            <a:ext cx="1148002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/>
              <a:t>…</a:t>
            </a:r>
            <a:endParaRPr lang="zh-CN" altLang="en-US" sz="135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7E1AE25-CC7D-493E-ADDE-F78954A6FC33}"/>
              </a:ext>
            </a:extLst>
          </p:cNvPr>
          <p:cNvSpPr/>
          <p:nvPr/>
        </p:nvSpPr>
        <p:spPr>
          <a:xfrm>
            <a:off x="14540326" y="4434436"/>
            <a:ext cx="114919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/>
              <a:t>…</a:t>
            </a:r>
            <a:endParaRPr lang="zh-CN" altLang="en-US" sz="135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DCBAD0A-7EC2-4BEF-AC32-E71158EB0988}"/>
              </a:ext>
            </a:extLst>
          </p:cNvPr>
          <p:cNvSpPr/>
          <p:nvPr/>
        </p:nvSpPr>
        <p:spPr>
          <a:xfrm>
            <a:off x="14197110" y="6975195"/>
            <a:ext cx="1143000" cy="309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/>
              <a:t>list</a:t>
            </a:r>
            <a:endParaRPr lang="zh-CN" altLang="en-US" sz="135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BAF5FE4-24F2-4EF8-81C6-3F7974C0D44F}"/>
              </a:ext>
            </a:extLst>
          </p:cNvPr>
          <p:cNvSpPr/>
          <p:nvPr/>
        </p:nvSpPr>
        <p:spPr>
          <a:xfrm>
            <a:off x="14195682" y="7284758"/>
            <a:ext cx="1143000" cy="309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/>
              <a:t>head</a:t>
            </a:r>
            <a:endParaRPr lang="zh-CN" altLang="en-US" sz="135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5843D24-3FB2-4BF2-9F92-662491A48B01}"/>
              </a:ext>
            </a:extLst>
          </p:cNvPr>
          <p:cNvSpPr/>
          <p:nvPr/>
        </p:nvSpPr>
        <p:spPr>
          <a:xfrm>
            <a:off x="14195682" y="7594320"/>
            <a:ext cx="1143000" cy="309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/>
              <a:t>next</a:t>
            </a:r>
            <a:endParaRPr lang="zh-CN" altLang="en-US" sz="135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E3703F4-DEBE-4FB1-83F3-5410E123502C}"/>
              </a:ext>
            </a:extLst>
          </p:cNvPr>
          <p:cNvSpPr/>
          <p:nvPr/>
        </p:nvSpPr>
        <p:spPr>
          <a:xfrm>
            <a:off x="20346630" y="6665633"/>
            <a:ext cx="1143000" cy="309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/>
              <a:t>id</a:t>
            </a:r>
            <a:endParaRPr lang="zh-CN" altLang="en-US" sz="135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FB3D4D5-9CA2-4F0C-909F-E1C77A261231}"/>
              </a:ext>
            </a:extLst>
          </p:cNvPr>
          <p:cNvSpPr txBox="1"/>
          <p:nvPr/>
        </p:nvSpPr>
        <p:spPr>
          <a:xfrm>
            <a:off x="20436307" y="6374912"/>
            <a:ext cx="9485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/>
              <a:t>QemuOpts</a:t>
            </a:r>
            <a:endParaRPr lang="zh-CN" altLang="en-US" sz="135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15BF4BB-11F7-49FC-8F91-628EC31B889B}"/>
              </a:ext>
            </a:extLst>
          </p:cNvPr>
          <p:cNvSpPr/>
          <p:nvPr/>
        </p:nvSpPr>
        <p:spPr>
          <a:xfrm>
            <a:off x="20346630" y="6975195"/>
            <a:ext cx="1143000" cy="309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/>
              <a:t>list</a:t>
            </a:r>
            <a:endParaRPr lang="zh-CN" altLang="en-US" sz="135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85A51CC-6820-400B-BACD-CF03F09B3D5B}"/>
              </a:ext>
            </a:extLst>
          </p:cNvPr>
          <p:cNvSpPr/>
          <p:nvPr/>
        </p:nvSpPr>
        <p:spPr>
          <a:xfrm>
            <a:off x="20349170" y="7284758"/>
            <a:ext cx="1143000" cy="309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/>
              <a:t>head</a:t>
            </a:r>
            <a:endParaRPr lang="zh-CN" altLang="en-US" sz="135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334A414-C2A3-42ED-BA75-F0D2A6EC683D}"/>
              </a:ext>
            </a:extLst>
          </p:cNvPr>
          <p:cNvSpPr/>
          <p:nvPr/>
        </p:nvSpPr>
        <p:spPr>
          <a:xfrm>
            <a:off x="20349170" y="7594320"/>
            <a:ext cx="1143000" cy="309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/>
              <a:t>next</a:t>
            </a:r>
            <a:endParaRPr lang="zh-CN" altLang="en-US" sz="135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641F71F-9249-4D1C-B150-6FDB8D8590CF}"/>
              </a:ext>
            </a:extLst>
          </p:cNvPr>
          <p:cNvSpPr/>
          <p:nvPr/>
        </p:nvSpPr>
        <p:spPr>
          <a:xfrm>
            <a:off x="13049497" y="8642871"/>
            <a:ext cx="1038225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/>
              <a:t>name</a:t>
            </a:r>
            <a:endParaRPr lang="zh-CN" altLang="en-US" sz="135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57BB3EB-52B6-4AEE-8962-8F99CCA57CC9}"/>
              </a:ext>
            </a:extLst>
          </p:cNvPr>
          <p:cNvSpPr txBox="1"/>
          <p:nvPr/>
        </p:nvSpPr>
        <p:spPr>
          <a:xfrm>
            <a:off x="13087597" y="8365872"/>
            <a:ext cx="1000125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350"/>
              <a:t>QemuOpt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BBECD26-0B61-4D05-B260-FDA734C06F42}"/>
              </a:ext>
            </a:extLst>
          </p:cNvPr>
          <p:cNvSpPr/>
          <p:nvPr/>
        </p:nvSpPr>
        <p:spPr>
          <a:xfrm>
            <a:off x="13049497" y="8919870"/>
            <a:ext cx="1038225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/>
              <a:t>str</a:t>
            </a:r>
            <a:endParaRPr lang="zh-CN" altLang="en-US" sz="135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C7DEEA8A-80F5-49A4-A49C-47A7AAE6BA01}"/>
              </a:ext>
            </a:extLst>
          </p:cNvPr>
          <p:cNvSpPr/>
          <p:nvPr/>
        </p:nvSpPr>
        <p:spPr>
          <a:xfrm>
            <a:off x="13049497" y="9196869"/>
            <a:ext cx="1038225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/>
              <a:t>desc</a:t>
            </a:r>
            <a:endParaRPr lang="zh-CN" altLang="en-US" sz="135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C8E0C4A-FD63-4ED1-962B-F52A6E19B1B6}"/>
              </a:ext>
            </a:extLst>
          </p:cNvPr>
          <p:cNvSpPr/>
          <p:nvPr/>
        </p:nvSpPr>
        <p:spPr>
          <a:xfrm>
            <a:off x="13049497" y="9442466"/>
            <a:ext cx="1038225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/>
              <a:t>value</a:t>
            </a:r>
            <a:endParaRPr lang="zh-CN" altLang="en-US" sz="135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4C4C574-663E-456C-8137-7C7EB92AF4CA}"/>
              </a:ext>
            </a:extLst>
          </p:cNvPr>
          <p:cNvSpPr/>
          <p:nvPr/>
        </p:nvSpPr>
        <p:spPr>
          <a:xfrm>
            <a:off x="13049497" y="9719465"/>
            <a:ext cx="1038225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QemuOpts     *</a:t>
            </a:r>
            <a:endParaRPr lang="zh-CN" altLang="en-US" sz="105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7B582DA-AD09-4407-9EB2-6096557D9020}"/>
              </a:ext>
            </a:extLst>
          </p:cNvPr>
          <p:cNvSpPr/>
          <p:nvPr/>
        </p:nvSpPr>
        <p:spPr>
          <a:xfrm>
            <a:off x="13049497" y="9965061"/>
            <a:ext cx="1038225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next</a:t>
            </a:r>
            <a:endParaRPr lang="zh-CN" altLang="en-US" sz="105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0BCBC47E-F102-4BDB-A41B-83D538DC997A}"/>
              </a:ext>
            </a:extLst>
          </p:cNvPr>
          <p:cNvSpPr/>
          <p:nvPr/>
        </p:nvSpPr>
        <p:spPr>
          <a:xfrm>
            <a:off x="15756812" y="8642871"/>
            <a:ext cx="1038225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/>
              <a:t>name</a:t>
            </a:r>
            <a:endParaRPr lang="zh-CN" altLang="en-US" sz="135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98F77CD1-82F7-466A-8E10-7E2BF7AE29BC}"/>
              </a:ext>
            </a:extLst>
          </p:cNvPr>
          <p:cNvSpPr txBox="1"/>
          <p:nvPr/>
        </p:nvSpPr>
        <p:spPr>
          <a:xfrm>
            <a:off x="15794912" y="8365872"/>
            <a:ext cx="1000125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350"/>
              <a:t>QemuOpt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C363A522-D633-4C50-9CFA-E1F4878D362C}"/>
              </a:ext>
            </a:extLst>
          </p:cNvPr>
          <p:cNvSpPr/>
          <p:nvPr/>
        </p:nvSpPr>
        <p:spPr>
          <a:xfrm>
            <a:off x="15756812" y="8919870"/>
            <a:ext cx="1038225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/>
              <a:t>str</a:t>
            </a:r>
            <a:endParaRPr lang="zh-CN" altLang="en-US" sz="135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85715E7-9B9E-410D-91AF-A46FE2DDD8DE}"/>
              </a:ext>
            </a:extLst>
          </p:cNvPr>
          <p:cNvSpPr/>
          <p:nvPr/>
        </p:nvSpPr>
        <p:spPr>
          <a:xfrm>
            <a:off x="15756812" y="9196869"/>
            <a:ext cx="1038225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/>
              <a:t>desc</a:t>
            </a:r>
            <a:endParaRPr lang="zh-CN" altLang="en-US" sz="135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5DF8BBB-9423-444B-9E0D-20245D6A31B4}"/>
              </a:ext>
            </a:extLst>
          </p:cNvPr>
          <p:cNvSpPr/>
          <p:nvPr/>
        </p:nvSpPr>
        <p:spPr>
          <a:xfrm>
            <a:off x="15756812" y="9442466"/>
            <a:ext cx="1038225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/>
              <a:t>value</a:t>
            </a:r>
            <a:endParaRPr lang="zh-CN" altLang="en-US" sz="135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0092E531-3BCB-423C-8C58-42510635193F}"/>
              </a:ext>
            </a:extLst>
          </p:cNvPr>
          <p:cNvSpPr/>
          <p:nvPr/>
        </p:nvSpPr>
        <p:spPr>
          <a:xfrm>
            <a:off x="15756812" y="9719465"/>
            <a:ext cx="1038225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QemuOpts     *</a:t>
            </a:r>
            <a:endParaRPr lang="zh-CN" altLang="en-US" sz="105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D1F61049-48CD-4036-93BB-7EFF52B7033C}"/>
              </a:ext>
            </a:extLst>
          </p:cNvPr>
          <p:cNvSpPr/>
          <p:nvPr/>
        </p:nvSpPr>
        <p:spPr>
          <a:xfrm>
            <a:off x="15756812" y="9965061"/>
            <a:ext cx="1038225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next</a:t>
            </a:r>
            <a:endParaRPr lang="zh-CN" altLang="en-US" sz="105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F09E70C3-F9C7-43FE-9F44-98050A2AFDDC}"/>
              </a:ext>
            </a:extLst>
          </p:cNvPr>
          <p:cNvSpPr/>
          <p:nvPr/>
        </p:nvSpPr>
        <p:spPr>
          <a:xfrm>
            <a:off x="18925414" y="8592418"/>
            <a:ext cx="1038225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/>
              <a:t>name</a:t>
            </a:r>
            <a:endParaRPr lang="zh-CN" altLang="en-US" sz="135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08060BFF-A8D1-4CA6-A720-B851D5EAA368}"/>
              </a:ext>
            </a:extLst>
          </p:cNvPr>
          <p:cNvSpPr txBox="1"/>
          <p:nvPr/>
        </p:nvSpPr>
        <p:spPr>
          <a:xfrm>
            <a:off x="18963514" y="8315419"/>
            <a:ext cx="1000125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350"/>
              <a:t>QemuOpt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688F8E44-5FA4-4553-9CC1-253E40A04679}"/>
              </a:ext>
            </a:extLst>
          </p:cNvPr>
          <p:cNvSpPr/>
          <p:nvPr/>
        </p:nvSpPr>
        <p:spPr>
          <a:xfrm>
            <a:off x="18925414" y="8869417"/>
            <a:ext cx="1038225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/>
              <a:t>str</a:t>
            </a:r>
            <a:endParaRPr lang="zh-CN" altLang="en-US" sz="135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1E9A552F-E901-4554-93A4-C02F1F412B2D}"/>
              </a:ext>
            </a:extLst>
          </p:cNvPr>
          <p:cNvSpPr/>
          <p:nvPr/>
        </p:nvSpPr>
        <p:spPr>
          <a:xfrm>
            <a:off x="18925414" y="9146416"/>
            <a:ext cx="1038225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/>
              <a:t>desc</a:t>
            </a:r>
            <a:endParaRPr lang="zh-CN" altLang="en-US" sz="135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B7AF07AA-3B99-4F59-A805-BDD8626E107D}"/>
              </a:ext>
            </a:extLst>
          </p:cNvPr>
          <p:cNvSpPr/>
          <p:nvPr/>
        </p:nvSpPr>
        <p:spPr>
          <a:xfrm>
            <a:off x="18925414" y="9392013"/>
            <a:ext cx="1038225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/>
              <a:t>value</a:t>
            </a:r>
            <a:endParaRPr lang="zh-CN" altLang="en-US" sz="135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F4889D8-6EBC-420C-AC6C-511F7AA3B9A0}"/>
              </a:ext>
            </a:extLst>
          </p:cNvPr>
          <p:cNvSpPr/>
          <p:nvPr/>
        </p:nvSpPr>
        <p:spPr>
          <a:xfrm>
            <a:off x="18925414" y="9669012"/>
            <a:ext cx="1038225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QemuOpts     *</a:t>
            </a:r>
            <a:endParaRPr lang="zh-CN" altLang="en-US" sz="105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0F949387-6677-4FE2-BF5C-F18FF054B49D}"/>
              </a:ext>
            </a:extLst>
          </p:cNvPr>
          <p:cNvSpPr/>
          <p:nvPr/>
        </p:nvSpPr>
        <p:spPr>
          <a:xfrm>
            <a:off x="18925414" y="9914608"/>
            <a:ext cx="1038225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next</a:t>
            </a:r>
            <a:endParaRPr lang="zh-CN" altLang="en-US" sz="105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8C55E0D1-E586-460E-8EB3-BBF2F2267FF2}"/>
              </a:ext>
            </a:extLst>
          </p:cNvPr>
          <p:cNvSpPr/>
          <p:nvPr/>
        </p:nvSpPr>
        <p:spPr>
          <a:xfrm>
            <a:off x="22155729" y="8611468"/>
            <a:ext cx="1038225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/>
              <a:t>name</a:t>
            </a:r>
            <a:endParaRPr lang="zh-CN" altLang="en-US" sz="135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55493F54-7724-44DE-B44B-18F7438A661D}"/>
              </a:ext>
            </a:extLst>
          </p:cNvPr>
          <p:cNvSpPr txBox="1"/>
          <p:nvPr/>
        </p:nvSpPr>
        <p:spPr>
          <a:xfrm>
            <a:off x="22193829" y="8334469"/>
            <a:ext cx="1000125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350"/>
              <a:t>QemuOpt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C742CBCD-E3C4-493E-9272-1817CE998F25}"/>
              </a:ext>
            </a:extLst>
          </p:cNvPr>
          <p:cNvSpPr/>
          <p:nvPr/>
        </p:nvSpPr>
        <p:spPr>
          <a:xfrm>
            <a:off x="22155729" y="8888467"/>
            <a:ext cx="1038225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/>
              <a:t>str</a:t>
            </a:r>
            <a:endParaRPr lang="zh-CN" altLang="en-US" sz="135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D796C32B-B23A-4E85-91E9-42A42C5C4FED}"/>
              </a:ext>
            </a:extLst>
          </p:cNvPr>
          <p:cNvSpPr/>
          <p:nvPr/>
        </p:nvSpPr>
        <p:spPr>
          <a:xfrm>
            <a:off x="22155729" y="9165466"/>
            <a:ext cx="1038225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/>
              <a:t>desc</a:t>
            </a:r>
            <a:endParaRPr lang="zh-CN" altLang="en-US" sz="135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C4AC2F19-3671-4B95-8F35-BE3F55F6B51A}"/>
              </a:ext>
            </a:extLst>
          </p:cNvPr>
          <p:cNvSpPr/>
          <p:nvPr/>
        </p:nvSpPr>
        <p:spPr>
          <a:xfrm>
            <a:off x="22155729" y="9411063"/>
            <a:ext cx="1038225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/>
              <a:t>value</a:t>
            </a:r>
            <a:endParaRPr lang="zh-CN" altLang="en-US" sz="135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A02CFE6B-5C66-4F8D-AA41-B401D57C7B8A}"/>
              </a:ext>
            </a:extLst>
          </p:cNvPr>
          <p:cNvSpPr/>
          <p:nvPr/>
        </p:nvSpPr>
        <p:spPr>
          <a:xfrm>
            <a:off x="22155729" y="9688062"/>
            <a:ext cx="1038225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QemuOpts     *</a:t>
            </a:r>
            <a:endParaRPr lang="zh-CN" altLang="en-US" sz="105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F9BA102D-8CD6-4A01-A9C1-0E7CDFB00B8C}"/>
              </a:ext>
            </a:extLst>
          </p:cNvPr>
          <p:cNvSpPr/>
          <p:nvPr/>
        </p:nvSpPr>
        <p:spPr>
          <a:xfrm>
            <a:off x="22155729" y="9933658"/>
            <a:ext cx="1038225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next</a:t>
            </a:r>
            <a:endParaRPr lang="zh-CN" altLang="en-US" sz="105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CEC34E3-0CC1-4919-97CB-AC3118E21569}"/>
              </a:ext>
            </a:extLst>
          </p:cNvPr>
          <p:cNvSpPr txBox="1"/>
          <p:nvPr/>
        </p:nvSpPr>
        <p:spPr>
          <a:xfrm>
            <a:off x="17344054" y="4753994"/>
            <a:ext cx="131626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/>
              <a:t>QemuOptsList</a:t>
            </a:r>
            <a:endParaRPr lang="zh-CN" altLang="en-US" sz="135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8AFCA78-02DA-4189-A4A3-C6B8AEFD6D50}"/>
              </a:ext>
            </a:extLst>
          </p:cNvPr>
          <p:cNvCxnSpPr>
            <a:stCxn id="35" idx="3"/>
            <a:endCxn id="45" idx="1"/>
          </p:cNvCxnSpPr>
          <p:nvPr/>
        </p:nvCxnSpPr>
        <p:spPr>
          <a:xfrm>
            <a:off x="15338682" y="7749102"/>
            <a:ext cx="50104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2A551467-B7ED-4CFB-9788-9072364A7AD7}"/>
              </a:ext>
            </a:extLst>
          </p:cNvPr>
          <p:cNvCxnSpPr>
            <a:stCxn id="35" idx="1"/>
            <a:endCxn id="11" idx="1"/>
          </p:cNvCxnSpPr>
          <p:nvPr/>
        </p:nvCxnSpPr>
        <p:spPr>
          <a:xfrm rot="10800000" flipH="1">
            <a:off x="14195681" y="5787340"/>
            <a:ext cx="3265483" cy="1961762"/>
          </a:xfrm>
          <a:prstGeom prst="bentConnector3">
            <a:avLst>
              <a:gd name="adj1" fmla="val -7000"/>
            </a:avLst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62B0CF73-3B3C-4E2C-8890-666830C4B008}"/>
              </a:ext>
            </a:extLst>
          </p:cNvPr>
          <p:cNvCxnSpPr>
            <a:stCxn id="45" idx="3"/>
            <a:endCxn id="11" idx="3"/>
          </p:cNvCxnSpPr>
          <p:nvPr/>
        </p:nvCxnSpPr>
        <p:spPr>
          <a:xfrm flipH="1" flipV="1">
            <a:off x="18543205" y="5787340"/>
            <a:ext cx="2948965" cy="1961762"/>
          </a:xfrm>
          <a:prstGeom prst="bentConnector3">
            <a:avLst>
              <a:gd name="adj1" fmla="val -7752"/>
            </a:avLst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2" name="矩形 81">
            <a:extLst>
              <a:ext uri="{FF2B5EF4-FFF2-40B4-BE49-F238E27FC236}">
                <a16:creationId xmlns:a16="http://schemas.microsoft.com/office/drawing/2014/main" id="{44F89CFB-AA86-4B08-ACF2-A89A274CB40E}"/>
              </a:ext>
            </a:extLst>
          </p:cNvPr>
          <p:cNvSpPr/>
          <p:nvPr/>
        </p:nvSpPr>
        <p:spPr>
          <a:xfrm>
            <a:off x="17461165" y="6198622"/>
            <a:ext cx="1082040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/>
              <a:t>desc[xx]</a:t>
            </a:r>
            <a:endParaRPr lang="zh-CN" altLang="en-US" sz="135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0EA7CD8E-86DD-4950-A5A5-E6C123A604EB}"/>
              </a:ext>
            </a:extLst>
          </p:cNvPr>
          <p:cNvSpPr/>
          <p:nvPr/>
        </p:nvSpPr>
        <p:spPr>
          <a:xfrm>
            <a:off x="17461165" y="6473263"/>
            <a:ext cx="1082040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/>
              <a:t>desc[xx]</a:t>
            </a:r>
            <a:endParaRPr lang="zh-CN" altLang="en-US" sz="135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0FA1441C-755E-4A10-9840-68A127FEF193}"/>
              </a:ext>
            </a:extLst>
          </p:cNvPr>
          <p:cNvSpPr/>
          <p:nvPr/>
        </p:nvSpPr>
        <p:spPr>
          <a:xfrm>
            <a:off x="17461165" y="6754151"/>
            <a:ext cx="1082040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/>
              <a:t>desc[xx]</a:t>
            </a:r>
            <a:endParaRPr lang="zh-CN" altLang="en-US" sz="135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0315D14E-FB9D-454C-96D5-2E6AF682A841}"/>
              </a:ext>
            </a:extLst>
          </p:cNvPr>
          <p:cNvSpPr/>
          <p:nvPr/>
        </p:nvSpPr>
        <p:spPr>
          <a:xfrm>
            <a:off x="17461165" y="7036666"/>
            <a:ext cx="1082040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/>
              <a:t>desc[…]</a:t>
            </a:r>
            <a:endParaRPr lang="zh-CN" altLang="en-US" sz="1350"/>
          </a:p>
        </p:txBody>
      </p: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FC1E72E9-CD22-409F-ABD5-E9517B16C00B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15688328" y="4295937"/>
            <a:ext cx="1763947" cy="7988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CAC09B04-1618-4F62-A807-11F28CE92055}"/>
              </a:ext>
            </a:extLst>
          </p:cNvPr>
          <p:cNvCxnSpPr>
            <a:cxnSpLocks/>
            <a:stCxn id="33" idx="1"/>
          </p:cNvCxnSpPr>
          <p:nvPr/>
        </p:nvCxnSpPr>
        <p:spPr>
          <a:xfrm rot="10800000" flipH="1">
            <a:off x="14197109" y="5094761"/>
            <a:ext cx="2373191" cy="2035216"/>
          </a:xfrm>
          <a:prstGeom prst="bentConnector3">
            <a:avLst>
              <a:gd name="adj1" fmla="val -218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D9448BBA-9F72-41F6-A652-B78F886E0A01}"/>
              </a:ext>
            </a:extLst>
          </p:cNvPr>
          <p:cNvCxnSpPr>
            <a:cxnSpLocks/>
            <a:stCxn id="43" idx="3"/>
          </p:cNvCxnSpPr>
          <p:nvPr/>
        </p:nvCxnSpPr>
        <p:spPr>
          <a:xfrm flipH="1" flipV="1">
            <a:off x="18552095" y="5094761"/>
            <a:ext cx="2937535" cy="2035216"/>
          </a:xfrm>
          <a:prstGeom prst="bentConnector3">
            <a:avLst>
              <a:gd name="adj1" fmla="val -233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连接符: 肘形 101">
            <a:extLst>
              <a:ext uri="{FF2B5EF4-FFF2-40B4-BE49-F238E27FC236}">
                <a16:creationId xmlns:a16="http://schemas.microsoft.com/office/drawing/2014/main" id="{7E157CA9-DE12-4082-83B6-48A0BE1DBCE0}"/>
              </a:ext>
            </a:extLst>
          </p:cNvPr>
          <p:cNvCxnSpPr>
            <a:stCxn id="34" idx="1"/>
            <a:endCxn id="53" idx="1"/>
          </p:cNvCxnSpPr>
          <p:nvPr/>
        </p:nvCxnSpPr>
        <p:spPr>
          <a:xfrm rot="10800000" flipV="1">
            <a:off x="13049498" y="7439539"/>
            <a:ext cx="1146185" cy="2664021"/>
          </a:xfrm>
          <a:prstGeom prst="bentConnector3">
            <a:avLst>
              <a:gd name="adj1" fmla="val 156508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连接符: 肘形 104">
            <a:extLst>
              <a:ext uri="{FF2B5EF4-FFF2-40B4-BE49-F238E27FC236}">
                <a16:creationId xmlns:a16="http://schemas.microsoft.com/office/drawing/2014/main" id="{34C861BE-2BBB-4A24-94E2-B8FF11EF7703}"/>
              </a:ext>
            </a:extLst>
          </p:cNvPr>
          <p:cNvCxnSpPr>
            <a:stCxn id="34" idx="3"/>
            <a:endCxn id="60" idx="3"/>
          </p:cNvCxnSpPr>
          <p:nvPr/>
        </p:nvCxnSpPr>
        <p:spPr>
          <a:xfrm>
            <a:off x="15338682" y="7439540"/>
            <a:ext cx="1456355" cy="2664021"/>
          </a:xfrm>
          <a:prstGeom prst="bentConnector3">
            <a:avLst>
              <a:gd name="adj1" fmla="val 13597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235AA506-9838-4BC7-82F7-B35C4075EE93}"/>
              </a:ext>
            </a:extLst>
          </p:cNvPr>
          <p:cNvCxnSpPr>
            <a:stCxn id="53" idx="3"/>
            <a:endCxn id="60" idx="1"/>
          </p:cNvCxnSpPr>
          <p:nvPr/>
        </p:nvCxnSpPr>
        <p:spPr>
          <a:xfrm>
            <a:off x="14087722" y="10103561"/>
            <a:ext cx="16690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连接符: 肘形 122">
            <a:extLst>
              <a:ext uri="{FF2B5EF4-FFF2-40B4-BE49-F238E27FC236}">
                <a16:creationId xmlns:a16="http://schemas.microsoft.com/office/drawing/2014/main" id="{F7007E29-98A4-4D52-9005-061493FA7434}"/>
              </a:ext>
            </a:extLst>
          </p:cNvPr>
          <p:cNvCxnSpPr>
            <a:stCxn id="52" idx="1"/>
          </p:cNvCxnSpPr>
          <p:nvPr/>
        </p:nvCxnSpPr>
        <p:spPr>
          <a:xfrm rot="10800000" flipH="1">
            <a:off x="13049496" y="6665633"/>
            <a:ext cx="1146185" cy="3192332"/>
          </a:xfrm>
          <a:prstGeom prst="bentConnector4">
            <a:avLst>
              <a:gd name="adj1" fmla="val -19944"/>
              <a:gd name="adj2" fmla="val 99908"/>
            </a:avLst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6" name="连接符: 肘形 125">
            <a:extLst>
              <a:ext uri="{FF2B5EF4-FFF2-40B4-BE49-F238E27FC236}">
                <a16:creationId xmlns:a16="http://schemas.microsoft.com/office/drawing/2014/main" id="{524A620D-5920-487C-BF57-722215F058F5}"/>
              </a:ext>
            </a:extLst>
          </p:cNvPr>
          <p:cNvCxnSpPr>
            <a:cxnSpLocks/>
            <a:stCxn id="59" idx="3"/>
          </p:cNvCxnSpPr>
          <p:nvPr/>
        </p:nvCxnSpPr>
        <p:spPr>
          <a:xfrm flipH="1" flipV="1">
            <a:off x="15357018" y="6665633"/>
            <a:ext cx="1438019" cy="3192332"/>
          </a:xfrm>
          <a:prstGeom prst="bentConnector4">
            <a:avLst>
              <a:gd name="adj1" fmla="val -12585"/>
              <a:gd name="adj2" fmla="val 99908"/>
            </a:avLst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1" name="连接符: 肘形 130">
            <a:extLst>
              <a:ext uri="{FF2B5EF4-FFF2-40B4-BE49-F238E27FC236}">
                <a16:creationId xmlns:a16="http://schemas.microsoft.com/office/drawing/2014/main" id="{6319D4C5-124C-4836-AC5D-780087C90A3B}"/>
              </a:ext>
            </a:extLst>
          </p:cNvPr>
          <p:cNvCxnSpPr>
            <a:stCxn id="50" idx="3"/>
            <a:endCxn id="82" idx="1"/>
          </p:cNvCxnSpPr>
          <p:nvPr/>
        </p:nvCxnSpPr>
        <p:spPr>
          <a:xfrm flipV="1">
            <a:off x="14087722" y="6337122"/>
            <a:ext cx="3373443" cy="2998247"/>
          </a:xfrm>
          <a:prstGeom prst="bentConnector3">
            <a:avLst>
              <a:gd name="adj1" fmla="val 44635"/>
            </a:avLst>
          </a:prstGeom>
          <a:ln>
            <a:prstDash val="lgDash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8" name="连接符: 肘形 137">
            <a:extLst>
              <a:ext uri="{FF2B5EF4-FFF2-40B4-BE49-F238E27FC236}">
                <a16:creationId xmlns:a16="http://schemas.microsoft.com/office/drawing/2014/main" id="{B3FA03B8-534E-4004-B946-E2F17DB0CD82}"/>
              </a:ext>
            </a:extLst>
          </p:cNvPr>
          <p:cNvCxnSpPr>
            <a:stCxn id="57" idx="3"/>
            <a:endCxn id="83" idx="1"/>
          </p:cNvCxnSpPr>
          <p:nvPr/>
        </p:nvCxnSpPr>
        <p:spPr>
          <a:xfrm flipV="1">
            <a:off x="16795037" y="6611763"/>
            <a:ext cx="666128" cy="2723606"/>
          </a:xfrm>
          <a:prstGeom prst="bentConnector3">
            <a:avLst>
              <a:gd name="adj1" fmla="val 55720"/>
            </a:avLst>
          </a:prstGeom>
          <a:ln>
            <a:prstDash val="lgDash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8" name="连接符: 肘形 157">
            <a:extLst>
              <a:ext uri="{FF2B5EF4-FFF2-40B4-BE49-F238E27FC236}">
                <a16:creationId xmlns:a16="http://schemas.microsoft.com/office/drawing/2014/main" id="{357B2F59-66D5-48CC-93F0-DD82545DC907}"/>
              </a:ext>
            </a:extLst>
          </p:cNvPr>
          <p:cNvCxnSpPr>
            <a:stCxn id="44" idx="1"/>
            <a:endCxn id="74" idx="1"/>
          </p:cNvCxnSpPr>
          <p:nvPr/>
        </p:nvCxnSpPr>
        <p:spPr>
          <a:xfrm rot="10800000" flipV="1">
            <a:off x="18925414" y="7439540"/>
            <a:ext cx="1423756" cy="2613568"/>
          </a:xfrm>
          <a:prstGeom prst="bentConnector3">
            <a:avLst>
              <a:gd name="adj1" fmla="val 144154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连接符: 肘形 160">
            <a:extLst>
              <a:ext uri="{FF2B5EF4-FFF2-40B4-BE49-F238E27FC236}">
                <a16:creationId xmlns:a16="http://schemas.microsoft.com/office/drawing/2014/main" id="{1E3A2B14-DEF2-441F-8BB1-95B87CA26BEE}"/>
              </a:ext>
            </a:extLst>
          </p:cNvPr>
          <p:cNvCxnSpPr>
            <a:stCxn id="44" idx="3"/>
            <a:endCxn id="81" idx="3"/>
          </p:cNvCxnSpPr>
          <p:nvPr/>
        </p:nvCxnSpPr>
        <p:spPr>
          <a:xfrm>
            <a:off x="21492170" y="7439540"/>
            <a:ext cx="1701784" cy="2632618"/>
          </a:xfrm>
          <a:prstGeom prst="bentConnector3">
            <a:avLst>
              <a:gd name="adj1" fmla="val 141418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A62963B1-A005-45AD-A73D-5136582D246F}"/>
              </a:ext>
            </a:extLst>
          </p:cNvPr>
          <p:cNvCxnSpPr>
            <a:stCxn id="74" idx="3"/>
            <a:endCxn id="81" idx="1"/>
          </p:cNvCxnSpPr>
          <p:nvPr/>
        </p:nvCxnSpPr>
        <p:spPr>
          <a:xfrm>
            <a:off x="19963639" y="10053108"/>
            <a:ext cx="2192090" cy="190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6" name="连接符: 肘形 165">
            <a:extLst>
              <a:ext uri="{FF2B5EF4-FFF2-40B4-BE49-F238E27FC236}">
                <a16:creationId xmlns:a16="http://schemas.microsoft.com/office/drawing/2014/main" id="{F03E55EB-0684-4ED8-81CB-81AEB8240CF6}"/>
              </a:ext>
            </a:extLst>
          </p:cNvPr>
          <p:cNvCxnSpPr>
            <a:cxnSpLocks/>
          </p:cNvCxnSpPr>
          <p:nvPr/>
        </p:nvCxnSpPr>
        <p:spPr>
          <a:xfrm rot="10800000" flipH="1">
            <a:off x="18929859" y="6662866"/>
            <a:ext cx="1421216" cy="2987097"/>
          </a:xfrm>
          <a:prstGeom prst="bentConnector3">
            <a:avLst>
              <a:gd name="adj1" fmla="val -16085"/>
            </a:avLst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8" name="连接符: 肘形 167">
            <a:extLst>
              <a:ext uri="{FF2B5EF4-FFF2-40B4-BE49-F238E27FC236}">
                <a16:creationId xmlns:a16="http://schemas.microsoft.com/office/drawing/2014/main" id="{E37DAF84-D1EC-4A18-AB0C-AF9B94632EAC}"/>
              </a:ext>
            </a:extLst>
          </p:cNvPr>
          <p:cNvCxnSpPr>
            <a:stCxn id="80" idx="3"/>
          </p:cNvCxnSpPr>
          <p:nvPr/>
        </p:nvCxnSpPr>
        <p:spPr>
          <a:xfrm flipH="1" flipV="1">
            <a:off x="21498520" y="6674994"/>
            <a:ext cx="1695434" cy="3151568"/>
          </a:xfrm>
          <a:prstGeom prst="bentConnector4">
            <a:avLst>
              <a:gd name="adj1" fmla="val -13483"/>
              <a:gd name="adj2" fmla="val 99949"/>
            </a:avLst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8" name="连接符: 肘形 177">
            <a:extLst>
              <a:ext uri="{FF2B5EF4-FFF2-40B4-BE49-F238E27FC236}">
                <a16:creationId xmlns:a16="http://schemas.microsoft.com/office/drawing/2014/main" id="{BC01F0D5-C6DB-422D-84B0-94CBD42F5C5E}"/>
              </a:ext>
            </a:extLst>
          </p:cNvPr>
          <p:cNvCxnSpPr>
            <a:cxnSpLocks/>
            <a:stCxn id="78" idx="1"/>
          </p:cNvCxnSpPr>
          <p:nvPr/>
        </p:nvCxnSpPr>
        <p:spPr>
          <a:xfrm rot="10800000">
            <a:off x="18524155" y="6921012"/>
            <a:ext cx="3631574" cy="2382955"/>
          </a:xfrm>
          <a:prstGeom prst="bentConnector3">
            <a:avLst>
              <a:gd name="adj1" fmla="val 54546"/>
            </a:avLst>
          </a:prstGeom>
          <a:ln>
            <a:prstDash val="lgDash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1" name="连接符: 肘形 180">
            <a:extLst>
              <a:ext uri="{FF2B5EF4-FFF2-40B4-BE49-F238E27FC236}">
                <a16:creationId xmlns:a16="http://schemas.microsoft.com/office/drawing/2014/main" id="{37191AC9-74CC-4630-A7CA-820865BB1077}"/>
              </a:ext>
            </a:extLst>
          </p:cNvPr>
          <p:cNvCxnSpPr>
            <a:stCxn id="71" idx="1"/>
            <a:endCxn id="92" idx="2"/>
          </p:cNvCxnSpPr>
          <p:nvPr/>
        </p:nvCxnSpPr>
        <p:spPr>
          <a:xfrm rot="10800000">
            <a:off x="18002186" y="7313666"/>
            <a:ext cx="923229" cy="1971251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144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7953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</TotalTime>
  <Words>77</Words>
  <Application>Microsoft Office PowerPoint</Application>
  <PresentationFormat>自定义</PresentationFormat>
  <Paragraphs>52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彭 东林</dc:creator>
  <cp:lastModifiedBy>彭 东林</cp:lastModifiedBy>
  <cp:revision>26</cp:revision>
  <dcterms:created xsi:type="dcterms:W3CDTF">2020-09-01T08:48:20Z</dcterms:created>
  <dcterms:modified xsi:type="dcterms:W3CDTF">2020-09-02T02:00:19Z</dcterms:modified>
</cp:coreProperties>
</file>