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38400038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092" y="-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3" y="4713405"/>
            <a:ext cx="32640032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5" y="15126892"/>
            <a:ext cx="28800029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4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0029" y="1533356"/>
            <a:ext cx="8280008" cy="244070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005" y="1533356"/>
            <a:ext cx="24360024" cy="244070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9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005" y="7180114"/>
            <a:ext cx="33120033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005" y="19273626"/>
            <a:ext cx="33120033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/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26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003" y="7666780"/>
            <a:ext cx="16320016" cy="182736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0019" y="7666780"/>
            <a:ext cx="16320016" cy="182736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6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004" y="1533362"/>
            <a:ext cx="33120033" cy="55667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009" y="7060106"/>
            <a:ext cx="16245013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009" y="10520155"/>
            <a:ext cx="16245013" cy="154735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0021" y="7060106"/>
            <a:ext cx="16325018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0021" y="10520155"/>
            <a:ext cx="16325018" cy="154735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9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7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004" y="1920028"/>
            <a:ext cx="12385012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5018" y="4146734"/>
            <a:ext cx="19440019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004" y="8640127"/>
            <a:ext cx="12385012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2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004" y="1920028"/>
            <a:ext cx="12385012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5018" y="4146734"/>
            <a:ext cx="19440019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004" y="8640127"/>
            <a:ext cx="12385012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6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003" y="1533362"/>
            <a:ext cx="33120033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003" y="7666780"/>
            <a:ext cx="33120033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002" y="26693734"/>
            <a:ext cx="864000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3298-0169-4162-8137-986E3B0C05E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0013" y="26693734"/>
            <a:ext cx="1296001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0027" y="26693734"/>
            <a:ext cx="864000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40023" rtl="0" eaLnBrk="1" latinLnBrk="0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2D8B5-1255-4090-AD6C-BAFCD2A1CB9B}"/>
              </a:ext>
            </a:extLst>
          </p:cNvPr>
          <p:cNvSpPr/>
          <p:nvPr/>
        </p:nvSpPr>
        <p:spPr>
          <a:xfrm>
            <a:off x="15939849" y="5107638"/>
            <a:ext cx="108204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name</a:t>
            </a:r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6E8EEE-989F-4AD3-830B-2EAD6722BAE9}"/>
              </a:ext>
            </a:extLst>
          </p:cNvPr>
          <p:cNvSpPr/>
          <p:nvPr/>
        </p:nvSpPr>
        <p:spPr>
          <a:xfrm>
            <a:off x="15939849" y="5384637"/>
            <a:ext cx="108204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…</a:t>
            </a:r>
            <a:endParaRPr lang="zh-CN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2AEB68-A099-42C5-AA15-A1EF0A578E29}"/>
              </a:ext>
            </a:extLst>
          </p:cNvPr>
          <p:cNvSpPr/>
          <p:nvPr/>
        </p:nvSpPr>
        <p:spPr>
          <a:xfrm>
            <a:off x="15939849" y="5661636"/>
            <a:ext cx="108204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head</a:t>
            </a:r>
            <a:endParaRPr lang="zh-CN" altLang="en-US" sz="135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82B77B-AD47-4F7E-ADF0-9E587889C826}"/>
              </a:ext>
            </a:extLst>
          </p:cNvPr>
          <p:cNvSpPr/>
          <p:nvPr/>
        </p:nvSpPr>
        <p:spPr>
          <a:xfrm>
            <a:off x="15939849" y="5938635"/>
            <a:ext cx="108204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desc[…]</a:t>
            </a:r>
            <a:endParaRPr lang="zh-CN" altLang="en-US" sz="135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541793-215B-46BB-A2CA-843961D18655}"/>
              </a:ext>
            </a:extLst>
          </p:cNvPr>
          <p:cNvSpPr/>
          <p:nvPr/>
        </p:nvSpPr>
        <p:spPr>
          <a:xfrm>
            <a:off x="14197110" y="6665633"/>
            <a:ext cx="1143000" cy="3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id</a:t>
            </a:r>
            <a:endParaRPr lang="zh-CN" altLang="en-US" sz="135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3BAE7E-F614-4B92-9A81-F1825C961547}"/>
              </a:ext>
            </a:extLst>
          </p:cNvPr>
          <p:cNvSpPr txBox="1"/>
          <p:nvPr/>
        </p:nvSpPr>
        <p:spPr>
          <a:xfrm>
            <a:off x="14286787" y="6374912"/>
            <a:ext cx="9485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QemuOpts</a:t>
            </a:r>
            <a:endParaRPr lang="zh-CN" altLang="en-US" sz="135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87A583-D4EB-4F1A-B355-0B3244B92F5D}"/>
              </a:ext>
            </a:extLst>
          </p:cNvPr>
          <p:cNvSpPr txBox="1"/>
          <p:nvPr/>
        </p:nvSpPr>
        <p:spPr>
          <a:xfrm>
            <a:off x="14013244" y="4368787"/>
            <a:ext cx="180975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50"/>
              <a:t>vm_config_groups</a:t>
            </a:r>
            <a:r>
              <a:rPr lang="en-US" altLang="zh-CN" sz="1350"/>
              <a:t>[48]</a:t>
            </a:r>
            <a:endParaRPr lang="zh-CN" altLang="en-US" sz="135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2F6669-6A29-494D-BAB2-55D25F71ED9B}"/>
              </a:ext>
            </a:extLst>
          </p:cNvPr>
          <p:cNvSpPr txBox="1"/>
          <p:nvPr/>
        </p:nvSpPr>
        <p:spPr>
          <a:xfrm>
            <a:off x="14286786" y="4116918"/>
            <a:ext cx="143827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/>
              <a:t>QemuOptsList *</a:t>
            </a:r>
            <a:endParaRPr lang="zh-CN" altLang="en-US" sz="135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4FCED5-79CA-4205-AEAB-0B9FB8709CEC}"/>
              </a:ext>
            </a:extLst>
          </p:cNvPr>
          <p:cNvSpPr/>
          <p:nvPr/>
        </p:nvSpPr>
        <p:spPr>
          <a:xfrm>
            <a:off x="14267973" y="4708064"/>
            <a:ext cx="1148001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…</a:t>
            </a:r>
            <a:endParaRPr lang="zh-CN" altLang="en-US" sz="13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74BFE-4151-492F-860A-FBA64CB05780}"/>
              </a:ext>
            </a:extLst>
          </p:cNvPr>
          <p:cNvSpPr/>
          <p:nvPr/>
        </p:nvSpPr>
        <p:spPr>
          <a:xfrm>
            <a:off x="14266783" y="4985063"/>
            <a:ext cx="1148002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…</a:t>
            </a:r>
            <a:endParaRPr lang="zh-CN" altLang="en-US" sz="135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E1AE25-CC7D-493E-ADDE-F78954A6FC33}"/>
              </a:ext>
            </a:extLst>
          </p:cNvPr>
          <p:cNvSpPr/>
          <p:nvPr/>
        </p:nvSpPr>
        <p:spPr>
          <a:xfrm>
            <a:off x="14266783" y="5262062"/>
            <a:ext cx="114919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…</a:t>
            </a:r>
            <a:endParaRPr lang="zh-CN" altLang="en-US" sz="135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61CAD03-C1FF-4608-88C5-0BC9046E1737}"/>
              </a:ext>
            </a:extLst>
          </p:cNvPr>
          <p:cNvCxnSpPr>
            <a:stCxn id="22" idx="3"/>
          </p:cNvCxnSpPr>
          <p:nvPr/>
        </p:nvCxnSpPr>
        <p:spPr>
          <a:xfrm>
            <a:off x="15414783" y="5123563"/>
            <a:ext cx="5250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EDCBAD0A-7EC2-4BEF-AC32-E71158EB0988}"/>
              </a:ext>
            </a:extLst>
          </p:cNvPr>
          <p:cNvSpPr/>
          <p:nvPr/>
        </p:nvSpPr>
        <p:spPr>
          <a:xfrm>
            <a:off x="14197110" y="6975195"/>
            <a:ext cx="1143000" cy="3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list</a:t>
            </a:r>
            <a:endParaRPr lang="zh-CN" altLang="en-US" sz="135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AF5FE4-24F2-4EF8-81C6-3F7974C0D44F}"/>
              </a:ext>
            </a:extLst>
          </p:cNvPr>
          <p:cNvSpPr/>
          <p:nvPr/>
        </p:nvSpPr>
        <p:spPr>
          <a:xfrm>
            <a:off x="14195682" y="7284758"/>
            <a:ext cx="1143000" cy="3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head</a:t>
            </a:r>
            <a:endParaRPr lang="zh-CN" altLang="en-US" sz="135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5843D24-3FB2-4BF2-9F92-662491A48B01}"/>
              </a:ext>
            </a:extLst>
          </p:cNvPr>
          <p:cNvSpPr/>
          <p:nvPr/>
        </p:nvSpPr>
        <p:spPr>
          <a:xfrm>
            <a:off x="14195682" y="7594320"/>
            <a:ext cx="1143000" cy="3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next</a:t>
            </a:r>
            <a:endParaRPr lang="zh-CN" altLang="en-US" sz="135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E3703F4-DEBE-4FB1-83F3-5410E123502C}"/>
              </a:ext>
            </a:extLst>
          </p:cNvPr>
          <p:cNvSpPr/>
          <p:nvPr/>
        </p:nvSpPr>
        <p:spPr>
          <a:xfrm>
            <a:off x="18260247" y="6658122"/>
            <a:ext cx="1143000" cy="3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id</a:t>
            </a:r>
            <a:endParaRPr lang="zh-CN" altLang="en-US" sz="135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B3D4D5-9CA2-4F0C-909F-E1C77A261231}"/>
              </a:ext>
            </a:extLst>
          </p:cNvPr>
          <p:cNvSpPr txBox="1"/>
          <p:nvPr/>
        </p:nvSpPr>
        <p:spPr>
          <a:xfrm>
            <a:off x="18349924" y="6367401"/>
            <a:ext cx="9485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QemuOpts</a:t>
            </a:r>
            <a:endParaRPr lang="zh-CN" altLang="en-US" sz="135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15BF4BB-11F7-49FC-8F91-628EC31B889B}"/>
              </a:ext>
            </a:extLst>
          </p:cNvPr>
          <p:cNvSpPr/>
          <p:nvPr/>
        </p:nvSpPr>
        <p:spPr>
          <a:xfrm>
            <a:off x="18260247" y="6967684"/>
            <a:ext cx="1143000" cy="3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list</a:t>
            </a:r>
            <a:endParaRPr lang="zh-CN" altLang="en-US" sz="135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85A51CC-6820-400B-BACD-CF03F09B3D5B}"/>
              </a:ext>
            </a:extLst>
          </p:cNvPr>
          <p:cNvSpPr/>
          <p:nvPr/>
        </p:nvSpPr>
        <p:spPr>
          <a:xfrm>
            <a:off x="18256437" y="7277247"/>
            <a:ext cx="1143000" cy="3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head</a:t>
            </a:r>
            <a:endParaRPr lang="zh-CN" altLang="en-US" sz="135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334A414-C2A3-42ED-BA75-F0D2A6EC683D}"/>
              </a:ext>
            </a:extLst>
          </p:cNvPr>
          <p:cNvSpPr/>
          <p:nvPr/>
        </p:nvSpPr>
        <p:spPr>
          <a:xfrm>
            <a:off x="18256437" y="7586809"/>
            <a:ext cx="1143000" cy="3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next</a:t>
            </a:r>
            <a:endParaRPr lang="zh-CN" altLang="en-US" sz="13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641F71F-9249-4D1C-B150-6FDB8D8590CF}"/>
              </a:ext>
            </a:extLst>
          </p:cNvPr>
          <p:cNvSpPr/>
          <p:nvPr/>
        </p:nvSpPr>
        <p:spPr>
          <a:xfrm>
            <a:off x="13248561" y="8554319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name</a:t>
            </a:r>
            <a:endParaRPr lang="zh-CN" altLang="en-US" sz="135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57BB3EB-52B6-4AEE-8962-8F99CCA57CC9}"/>
              </a:ext>
            </a:extLst>
          </p:cNvPr>
          <p:cNvSpPr txBox="1"/>
          <p:nvPr/>
        </p:nvSpPr>
        <p:spPr>
          <a:xfrm>
            <a:off x="13286661" y="8277320"/>
            <a:ext cx="100012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50"/>
              <a:t>QemuOpt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BBECD26-0B61-4D05-B260-FDA734C06F42}"/>
              </a:ext>
            </a:extLst>
          </p:cNvPr>
          <p:cNvSpPr/>
          <p:nvPr/>
        </p:nvSpPr>
        <p:spPr>
          <a:xfrm>
            <a:off x="13248561" y="8831318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str</a:t>
            </a:r>
            <a:endParaRPr lang="zh-CN" altLang="en-US" sz="135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7DEEA8A-80F5-49A4-A49C-47A7AAE6BA01}"/>
              </a:ext>
            </a:extLst>
          </p:cNvPr>
          <p:cNvSpPr/>
          <p:nvPr/>
        </p:nvSpPr>
        <p:spPr>
          <a:xfrm>
            <a:off x="13248561" y="9108317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desc</a:t>
            </a:r>
            <a:endParaRPr lang="zh-CN" altLang="en-US" sz="13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C8E0C4A-FD63-4ED1-962B-F52A6E19B1B6}"/>
              </a:ext>
            </a:extLst>
          </p:cNvPr>
          <p:cNvSpPr/>
          <p:nvPr/>
        </p:nvSpPr>
        <p:spPr>
          <a:xfrm>
            <a:off x="13248561" y="9353914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value</a:t>
            </a:r>
            <a:endParaRPr lang="zh-CN" altLang="en-US" sz="135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4C4C574-663E-456C-8137-7C7EB92AF4CA}"/>
              </a:ext>
            </a:extLst>
          </p:cNvPr>
          <p:cNvSpPr/>
          <p:nvPr/>
        </p:nvSpPr>
        <p:spPr>
          <a:xfrm>
            <a:off x="13248561" y="9630913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QemuOpts     *</a:t>
            </a:r>
            <a:endParaRPr lang="zh-CN" altLang="en-US" sz="105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7B582DA-AD09-4407-9EB2-6096557D9020}"/>
              </a:ext>
            </a:extLst>
          </p:cNvPr>
          <p:cNvSpPr/>
          <p:nvPr/>
        </p:nvSpPr>
        <p:spPr>
          <a:xfrm>
            <a:off x="13248561" y="9876509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next</a:t>
            </a:r>
            <a:endParaRPr lang="zh-CN" altLang="en-US" sz="105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BCBC47E-F102-4BDB-A41B-83D538DC997A}"/>
              </a:ext>
            </a:extLst>
          </p:cNvPr>
          <p:cNvSpPr/>
          <p:nvPr/>
        </p:nvSpPr>
        <p:spPr>
          <a:xfrm>
            <a:off x="15144035" y="8592418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name</a:t>
            </a:r>
            <a:endParaRPr lang="zh-CN" altLang="en-US" sz="135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8F77CD1-82F7-466A-8E10-7E2BF7AE29BC}"/>
              </a:ext>
            </a:extLst>
          </p:cNvPr>
          <p:cNvSpPr txBox="1"/>
          <p:nvPr/>
        </p:nvSpPr>
        <p:spPr>
          <a:xfrm>
            <a:off x="15182135" y="8315419"/>
            <a:ext cx="100012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50"/>
              <a:t>QemuOpt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363A522-D633-4C50-9CFA-E1F4878D362C}"/>
              </a:ext>
            </a:extLst>
          </p:cNvPr>
          <p:cNvSpPr/>
          <p:nvPr/>
        </p:nvSpPr>
        <p:spPr>
          <a:xfrm>
            <a:off x="15144035" y="8869417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str</a:t>
            </a:r>
            <a:endParaRPr lang="zh-CN" altLang="en-US" sz="135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85715E7-9B9E-410D-91AF-A46FE2DDD8DE}"/>
              </a:ext>
            </a:extLst>
          </p:cNvPr>
          <p:cNvSpPr/>
          <p:nvPr/>
        </p:nvSpPr>
        <p:spPr>
          <a:xfrm>
            <a:off x="15144035" y="9146416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desc</a:t>
            </a:r>
            <a:endParaRPr lang="zh-CN" altLang="en-US" sz="135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5DF8BBB-9423-444B-9E0D-20245D6A31B4}"/>
              </a:ext>
            </a:extLst>
          </p:cNvPr>
          <p:cNvSpPr/>
          <p:nvPr/>
        </p:nvSpPr>
        <p:spPr>
          <a:xfrm>
            <a:off x="15144035" y="9392013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value</a:t>
            </a:r>
            <a:endParaRPr lang="zh-CN" altLang="en-US" sz="135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092E531-3BCB-423C-8C58-42510635193F}"/>
              </a:ext>
            </a:extLst>
          </p:cNvPr>
          <p:cNvSpPr/>
          <p:nvPr/>
        </p:nvSpPr>
        <p:spPr>
          <a:xfrm>
            <a:off x="15144035" y="9669012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QemuOpts     *</a:t>
            </a:r>
            <a:endParaRPr lang="zh-CN" altLang="en-US" sz="105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1F61049-48CD-4036-93BB-7EFF52B7033C}"/>
              </a:ext>
            </a:extLst>
          </p:cNvPr>
          <p:cNvSpPr/>
          <p:nvPr/>
        </p:nvSpPr>
        <p:spPr>
          <a:xfrm>
            <a:off x="15144035" y="9914608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next</a:t>
            </a:r>
            <a:endParaRPr lang="zh-CN" altLang="en-US" sz="105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09E70C3-F9C7-43FE-9F44-98050A2AFDDC}"/>
              </a:ext>
            </a:extLst>
          </p:cNvPr>
          <p:cNvSpPr/>
          <p:nvPr/>
        </p:nvSpPr>
        <p:spPr>
          <a:xfrm>
            <a:off x="19041526" y="8592418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name</a:t>
            </a:r>
            <a:endParaRPr lang="zh-CN" altLang="en-US" sz="135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8060BFF-A8D1-4CA6-A720-B851D5EAA368}"/>
              </a:ext>
            </a:extLst>
          </p:cNvPr>
          <p:cNvSpPr txBox="1"/>
          <p:nvPr/>
        </p:nvSpPr>
        <p:spPr>
          <a:xfrm>
            <a:off x="19079626" y="8315419"/>
            <a:ext cx="100012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50"/>
              <a:t>QemuOpt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88F8E44-5FA4-4553-9CC1-253E40A04679}"/>
              </a:ext>
            </a:extLst>
          </p:cNvPr>
          <p:cNvSpPr/>
          <p:nvPr/>
        </p:nvSpPr>
        <p:spPr>
          <a:xfrm>
            <a:off x="19041526" y="8869417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str</a:t>
            </a:r>
            <a:endParaRPr lang="zh-CN" altLang="en-US" sz="135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E9A552F-E901-4554-93A4-C02F1F412B2D}"/>
              </a:ext>
            </a:extLst>
          </p:cNvPr>
          <p:cNvSpPr/>
          <p:nvPr/>
        </p:nvSpPr>
        <p:spPr>
          <a:xfrm>
            <a:off x="19041526" y="9146416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desc</a:t>
            </a:r>
            <a:endParaRPr lang="zh-CN" altLang="en-US" sz="135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7AF07AA-3B99-4F59-A805-BDD8626E107D}"/>
              </a:ext>
            </a:extLst>
          </p:cNvPr>
          <p:cNvSpPr/>
          <p:nvPr/>
        </p:nvSpPr>
        <p:spPr>
          <a:xfrm>
            <a:off x="19041526" y="9392013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value</a:t>
            </a:r>
            <a:endParaRPr lang="zh-CN" altLang="en-US" sz="135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4889D8-6EBC-420C-AC6C-511F7AA3B9A0}"/>
              </a:ext>
            </a:extLst>
          </p:cNvPr>
          <p:cNvSpPr/>
          <p:nvPr/>
        </p:nvSpPr>
        <p:spPr>
          <a:xfrm>
            <a:off x="19041526" y="9669012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QemuOpts     *</a:t>
            </a:r>
            <a:endParaRPr lang="zh-CN" altLang="en-US" sz="105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F949387-6677-4FE2-BF5C-F18FF054B49D}"/>
              </a:ext>
            </a:extLst>
          </p:cNvPr>
          <p:cNvSpPr/>
          <p:nvPr/>
        </p:nvSpPr>
        <p:spPr>
          <a:xfrm>
            <a:off x="19041526" y="9914608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next</a:t>
            </a:r>
            <a:endParaRPr lang="zh-CN" altLang="en-US" sz="105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C55E0D1-E586-460E-8EB3-BBF2F2267FF2}"/>
              </a:ext>
            </a:extLst>
          </p:cNvPr>
          <p:cNvSpPr/>
          <p:nvPr/>
        </p:nvSpPr>
        <p:spPr>
          <a:xfrm>
            <a:off x="21067157" y="8611468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name</a:t>
            </a:r>
            <a:endParaRPr lang="zh-CN" altLang="en-US" sz="135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5493F54-7724-44DE-B44B-18F7438A661D}"/>
              </a:ext>
            </a:extLst>
          </p:cNvPr>
          <p:cNvSpPr txBox="1"/>
          <p:nvPr/>
        </p:nvSpPr>
        <p:spPr>
          <a:xfrm>
            <a:off x="21105257" y="8334469"/>
            <a:ext cx="100012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50"/>
              <a:t>QemuOpt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742CBCD-E3C4-493E-9272-1817CE998F25}"/>
              </a:ext>
            </a:extLst>
          </p:cNvPr>
          <p:cNvSpPr/>
          <p:nvPr/>
        </p:nvSpPr>
        <p:spPr>
          <a:xfrm>
            <a:off x="21067157" y="8888467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str</a:t>
            </a:r>
            <a:endParaRPr lang="zh-CN" altLang="en-US" sz="135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796C32B-B23A-4E85-91E9-42A42C5C4FED}"/>
              </a:ext>
            </a:extLst>
          </p:cNvPr>
          <p:cNvSpPr/>
          <p:nvPr/>
        </p:nvSpPr>
        <p:spPr>
          <a:xfrm>
            <a:off x="21067157" y="9165466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desc</a:t>
            </a:r>
            <a:endParaRPr lang="zh-CN" altLang="en-US" sz="135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4AC2F19-3671-4B95-8F35-BE3F55F6B51A}"/>
              </a:ext>
            </a:extLst>
          </p:cNvPr>
          <p:cNvSpPr/>
          <p:nvPr/>
        </p:nvSpPr>
        <p:spPr>
          <a:xfrm>
            <a:off x="21067157" y="9411063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value</a:t>
            </a:r>
            <a:endParaRPr lang="zh-CN" altLang="en-US" sz="135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02CFE6B-5C66-4F8D-AA41-B401D57C7B8A}"/>
              </a:ext>
            </a:extLst>
          </p:cNvPr>
          <p:cNvSpPr/>
          <p:nvPr/>
        </p:nvSpPr>
        <p:spPr>
          <a:xfrm>
            <a:off x="21067157" y="9688062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QemuOpts     *</a:t>
            </a:r>
            <a:endParaRPr lang="zh-CN" altLang="en-US" sz="105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9BA102D-8CD6-4A01-A9C1-0E7CDFB00B8C}"/>
              </a:ext>
            </a:extLst>
          </p:cNvPr>
          <p:cNvSpPr/>
          <p:nvPr/>
        </p:nvSpPr>
        <p:spPr>
          <a:xfrm>
            <a:off x="21067157" y="9933658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next</a:t>
            </a:r>
            <a:endParaRPr lang="zh-CN" altLang="en-US" sz="10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EC34E3-0CC1-4919-97CB-AC3118E21569}"/>
              </a:ext>
            </a:extLst>
          </p:cNvPr>
          <p:cNvSpPr txBox="1"/>
          <p:nvPr/>
        </p:nvSpPr>
        <p:spPr>
          <a:xfrm>
            <a:off x="15939849" y="4781715"/>
            <a:ext cx="1552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QemuOptsList</a:t>
            </a:r>
            <a:endParaRPr lang="zh-CN" altLang="en-US" sz="1350"/>
          </a:p>
          <a:p>
            <a:endParaRPr lang="zh-CN" altLang="en-US" sz="1350"/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4520A32D-BDC0-4428-BE94-73BD7DC9CEF1}"/>
              </a:ext>
            </a:extLst>
          </p:cNvPr>
          <p:cNvCxnSpPr>
            <a:stCxn id="35" idx="3"/>
            <a:endCxn id="45" idx="1"/>
          </p:cNvCxnSpPr>
          <p:nvPr/>
        </p:nvCxnSpPr>
        <p:spPr>
          <a:xfrm flipV="1">
            <a:off x="15338682" y="7741591"/>
            <a:ext cx="2917755" cy="751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96AE7240-EB44-4B78-8627-ED5C12C468EB}"/>
              </a:ext>
            </a:extLst>
          </p:cNvPr>
          <p:cNvCxnSpPr>
            <a:stCxn id="45" idx="3"/>
            <a:endCxn id="11" idx="3"/>
          </p:cNvCxnSpPr>
          <p:nvPr/>
        </p:nvCxnSpPr>
        <p:spPr>
          <a:xfrm flipH="1" flipV="1">
            <a:off x="17021889" y="5800136"/>
            <a:ext cx="2377548" cy="1941455"/>
          </a:xfrm>
          <a:prstGeom prst="curvedConnector3">
            <a:avLst>
              <a:gd name="adj1" fmla="val -3245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0C68C705-B9A9-4FF4-ACE4-B19DEA58F76B}"/>
              </a:ext>
            </a:extLst>
          </p:cNvPr>
          <p:cNvCxnSpPr>
            <a:stCxn id="35" idx="1"/>
            <a:endCxn id="11" idx="1"/>
          </p:cNvCxnSpPr>
          <p:nvPr/>
        </p:nvCxnSpPr>
        <p:spPr>
          <a:xfrm rot="10800000" flipH="1">
            <a:off x="14195681" y="5800136"/>
            <a:ext cx="1744167" cy="1948966"/>
          </a:xfrm>
          <a:prstGeom prst="curvedConnector3">
            <a:avLst>
              <a:gd name="adj1" fmla="val -6662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B768FFE9-7B4E-40B3-8733-AF54E6946CC9}"/>
              </a:ext>
            </a:extLst>
          </p:cNvPr>
          <p:cNvCxnSpPr>
            <a:stCxn id="53" idx="3"/>
            <a:endCxn id="60" idx="1"/>
          </p:cNvCxnSpPr>
          <p:nvPr/>
        </p:nvCxnSpPr>
        <p:spPr>
          <a:xfrm>
            <a:off x="14286786" y="10015009"/>
            <a:ext cx="857249" cy="3809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DB45C8A9-3865-4F11-AC38-BB758BC44858}"/>
              </a:ext>
            </a:extLst>
          </p:cNvPr>
          <p:cNvCxnSpPr>
            <a:stCxn id="60" idx="3"/>
            <a:endCxn id="34" idx="3"/>
          </p:cNvCxnSpPr>
          <p:nvPr/>
        </p:nvCxnSpPr>
        <p:spPr>
          <a:xfrm flipH="1" flipV="1">
            <a:off x="15338682" y="7439540"/>
            <a:ext cx="843578" cy="2613568"/>
          </a:xfrm>
          <a:prstGeom prst="curvedConnector3">
            <a:avLst>
              <a:gd name="adj1" fmla="val -8920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132B342-8DD1-4021-9A9C-A70D00FA0ED9}"/>
              </a:ext>
            </a:extLst>
          </p:cNvPr>
          <p:cNvCxnSpPr>
            <a:stCxn id="53" idx="1"/>
            <a:endCxn id="34" idx="1"/>
          </p:cNvCxnSpPr>
          <p:nvPr/>
        </p:nvCxnSpPr>
        <p:spPr>
          <a:xfrm rot="10800000" flipH="1">
            <a:off x="13248560" y="7439541"/>
            <a:ext cx="947121" cy="2575469"/>
          </a:xfrm>
          <a:prstGeom prst="curvedConnector3">
            <a:avLst>
              <a:gd name="adj1" fmla="val -804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D3119361-4FAF-484E-BD60-4765A31E6CB6}"/>
              </a:ext>
            </a:extLst>
          </p:cNvPr>
          <p:cNvCxnSpPr>
            <a:stCxn id="44" idx="3"/>
            <a:endCxn id="81" idx="3"/>
          </p:cNvCxnSpPr>
          <p:nvPr/>
        </p:nvCxnSpPr>
        <p:spPr>
          <a:xfrm>
            <a:off x="19399437" y="7432029"/>
            <a:ext cx="2705945" cy="2640129"/>
          </a:xfrm>
          <a:prstGeom prst="curvedConnector3">
            <a:avLst>
              <a:gd name="adj1" fmla="val 13027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083AC7DE-1030-45F0-98D9-FDC8D4387136}"/>
              </a:ext>
            </a:extLst>
          </p:cNvPr>
          <p:cNvCxnSpPr>
            <a:stCxn id="81" idx="1"/>
            <a:endCxn id="74" idx="3"/>
          </p:cNvCxnSpPr>
          <p:nvPr/>
        </p:nvCxnSpPr>
        <p:spPr>
          <a:xfrm rot="10800000">
            <a:off x="20079751" y="10053108"/>
            <a:ext cx="987406" cy="1905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1B11B4D2-B20E-4271-9181-EDE62A0CB568}"/>
              </a:ext>
            </a:extLst>
          </p:cNvPr>
          <p:cNvCxnSpPr>
            <a:stCxn id="74" idx="1"/>
            <a:endCxn id="44" idx="1"/>
          </p:cNvCxnSpPr>
          <p:nvPr/>
        </p:nvCxnSpPr>
        <p:spPr>
          <a:xfrm rot="10800000">
            <a:off x="18256438" y="7432030"/>
            <a:ext cx="785089" cy="2621079"/>
          </a:xfrm>
          <a:prstGeom prst="curvedConnector3">
            <a:avLst>
              <a:gd name="adj1" fmla="val 19584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301DC9C9-45D8-4397-A262-954D6E41363B}"/>
              </a:ext>
            </a:extLst>
          </p:cNvPr>
          <p:cNvSpPr/>
          <p:nvPr/>
        </p:nvSpPr>
        <p:spPr>
          <a:xfrm>
            <a:off x="12327830" y="6696075"/>
            <a:ext cx="1902520" cy="3057525"/>
          </a:xfrm>
          <a:custGeom>
            <a:avLst/>
            <a:gdLst>
              <a:gd name="connsiteX0" fmla="*/ 808947 w 1694772"/>
              <a:gd name="connsiteY0" fmla="*/ 3057525 h 3057525"/>
              <a:gd name="connsiteX1" fmla="*/ 27897 w 1694772"/>
              <a:gd name="connsiteY1" fmla="*/ 1000125 h 3057525"/>
              <a:gd name="connsiteX2" fmla="*/ 1694772 w 1694772"/>
              <a:gd name="connsiteY2" fmla="*/ 0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4772" h="3057525">
                <a:moveTo>
                  <a:pt x="808947" y="3057525"/>
                </a:moveTo>
                <a:cubicBezTo>
                  <a:pt x="344603" y="2283618"/>
                  <a:pt x="-119741" y="1509712"/>
                  <a:pt x="27897" y="1000125"/>
                </a:cubicBezTo>
                <a:cubicBezTo>
                  <a:pt x="175534" y="490537"/>
                  <a:pt x="935153" y="245268"/>
                  <a:pt x="16947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04228407-194D-44B7-B1AC-DE7710F6C98E}"/>
              </a:ext>
            </a:extLst>
          </p:cNvPr>
          <p:cNvSpPr/>
          <p:nvPr/>
        </p:nvSpPr>
        <p:spPr>
          <a:xfrm>
            <a:off x="15354300" y="6686550"/>
            <a:ext cx="1457871" cy="3124200"/>
          </a:xfrm>
          <a:custGeom>
            <a:avLst/>
            <a:gdLst>
              <a:gd name="connsiteX0" fmla="*/ 800100 w 1457871"/>
              <a:gd name="connsiteY0" fmla="*/ 3124200 h 3124200"/>
              <a:gd name="connsiteX1" fmla="*/ 1323975 w 1457871"/>
              <a:gd name="connsiteY1" fmla="*/ 2295525 h 3124200"/>
              <a:gd name="connsiteX2" fmla="*/ 1343025 w 1457871"/>
              <a:gd name="connsiteY2" fmla="*/ 485775 h 3124200"/>
              <a:gd name="connsiteX3" fmla="*/ 0 w 1457871"/>
              <a:gd name="connsiteY3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871" h="3124200">
                <a:moveTo>
                  <a:pt x="800100" y="3124200"/>
                </a:moveTo>
                <a:cubicBezTo>
                  <a:pt x="1016793" y="2929731"/>
                  <a:pt x="1233487" y="2735263"/>
                  <a:pt x="1323975" y="2295525"/>
                </a:cubicBezTo>
                <a:cubicBezTo>
                  <a:pt x="1414463" y="1855787"/>
                  <a:pt x="1563687" y="868362"/>
                  <a:pt x="1343025" y="485775"/>
                </a:cubicBezTo>
                <a:cubicBezTo>
                  <a:pt x="1122363" y="103188"/>
                  <a:pt x="561181" y="51594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5FC99F71-975D-4CD4-9AB3-814BBA16B5C1}"/>
              </a:ext>
            </a:extLst>
          </p:cNvPr>
          <p:cNvSpPr/>
          <p:nvPr/>
        </p:nvSpPr>
        <p:spPr>
          <a:xfrm>
            <a:off x="17448461" y="6686550"/>
            <a:ext cx="1630114" cy="3133725"/>
          </a:xfrm>
          <a:custGeom>
            <a:avLst/>
            <a:gdLst>
              <a:gd name="connsiteX0" fmla="*/ 1630114 w 1630114"/>
              <a:gd name="connsiteY0" fmla="*/ 3133725 h 3133725"/>
              <a:gd name="connsiteX1" fmla="*/ 429964 w 1630114"/>
              <a:gd name="connsiteY1" fmla="*/ 2333625 h 3133725"/>
              <a:gd name="connsiteX2" fmla="*/ 10864 w 1630114"/>
              <a:gd name="connsiteY2" fmla="*/ 695325 h 3133725"/>
              <a:gd name="connsiteX3" fmla="*/ 801439 w 1630114"/>
              <a:gd name="connsiteY3" fmla="*/ 0 h 313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0114" h="3133725">
                <a:moveTo>
                  <a:pt x="1630114" y="3133725"/>
                </a:moveTo>
                <a:cubicBezTo>
                  <a:pt x="1164976" y="2936875"/>
                  <a:pt x="699839" y="2740025"/>
                  <a:pt x="429964" y="2333625"/>
                </a:cubicBezTo>
                <a:cubicBezTo>
                  <a:pt x="160089" y="1927225"/>
                  <a:pt x="-51049" y="1084262"/>
                  <a:pt x="10864" y="695325"/>
                </a:cubicBezTo>
                <a:cubicBezTo>
                  <a:pt x="72776" y="306387"/>
                  <a:pt x="437107" y="153193"/>
                  <a:pt x="80143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0F6852B8-AD0A-4421-ACBE-9E994775C6D2}"/>
              </a:ext>
            </a:extLst>
          </p:cNvPr>
          <p:cNvSpPr/>
          <p:nvPr/>
        </p:nvSpPr>
        <p:spPr>
          <a:xfrm>
            <a:off x="19421475" y="6667500"/>
            <a:ext cx="1649352" cy="3195223"/>
          </a:xfrm>
          <a:custGeom>
            <a:avLst/>
            <a:gdLst>
              <a:gd name="connsiteX0" fmla="*/ 1647825 w 1649352"/>
              <a:gd name="connsiteY0" fmla="*/ 3133725 h 3195223"/>
              <a:gd name="connsiteX1" fmla="*/ 1552575 w 1649352"/>
              <a:gd name="connsiteY1" fmla="*/ 3028950 h 3195223"/>
              <a:gd name="connsiteX2" fmla="*/ 1028700 w 1649352"/>
              <a:gd name="connsiteY2" fmla="*/ 1714500 h 3195223"/>
              <a:gd name="connsiteX3" fmla="*/ 609600 w 1649352"/>
              <a:gd name="connsiteY3" fmla="*/ 333375 h 3195223"/>
              <a:gd name="connsiteX4" fmla="*/ 0 w 1649352"/>
              <a:gd name="connsiteY4" fmla="*/ 0 h 319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9352" h="3195223">
                <a:moveTo>
                  <a:pt x="1647825" y="3133725"/>
                </a:moveTo>
                <a:cubicBezTo>
                  <a:pt x="1651793" y="3199606"/>
                  <a:pt x="1655762" y="3265487"/>
                  <a:pt x="1552575" y="3028950"/>
                </a:cubicBezTo>
                <a:cubicBezTo>
                  <a:pt x="1449388" y="2792413"/>
                  <a:pt x="1185862" y="2163762"/>
                  <a:pt x="1028700" y="1714500"/>
                </a:cubicBezTo>
                <a:cubicBezTo>
                  <a:pt x="871538" y="1265238"/>
                  <a:pt x="781050" y="619125"/>
                  <a:pt x="609600" y="333375"/>
                </a:cubicBezTo>
                <a:cubicBezTo>
                  <a:pt x="438150" y="47625"/>
                  <a:pt x="219075" y="23812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FFA8390A-71D8-44CE-B604-EB2E0D670541}"/>
              </a:ext>
            </a:extLst>
          </p:cNvPr>
          <p:cNvSpPr/>
          <p:nvPr/>
        </p:nvSpPr>
        <p:spPr>
          <a:xfrm>
            <a:off x="15316200" y="5172075"/>
            <a:ext cx="552450" cy="1952625"/>
          </a:xfrm>
          <a:custGeom>
            <a:avLst/>
            <a:gdLst>
              <a:gd name="connsiteX0" fmla="*/ 0 w 552450"/>
              <a:gd name="connsiteY0" fmla="*/ 1952625 h 1952625"/>
              <a:gd name="connsiteX1" fmla="*/ 314325 w 552450"/>
              <a:gd name="connsiteY1" fmla="*/ 1200150 h 1952625"/>
              <a:gd name="connsiteX2" fmla="*/ 323850 w 552450"/>
              <a:gd name="connsiteY2" fmla="*/ 276225 h 1952625"/>
              <a:gd name="connsiteX3" fmla="*/ 552450 w 552450"/>
              <a:gd name="connsiteY3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" h="1952625">
                <a:moveTo>
                  <a:pt x="0" y="1952625"/>
                </a:moveTo>
                <a:cubicBezTo>
                  <a:pt x="130175" y="1716087"/>
                  <a:pt x="260350" y="1479550"/>
                  <a:pt x="314325" y="1200150"/>
                </a:cubicBezTo>
                <a:cubicBezTo>
                  <a:pt x="368300" y="920750"/>
                  <a:pt x="284163" y="476250"/>
                  <a:pt x="323850" y="276225"/>
                </a:cubicBezTo>
                <a:cubicBezTo>
                  <a:pt x="363537" y="76200"/>
                  <a:pt x="457993" y="38100"/>
                  <a:pt x="5524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720BE0ED-D164-4B3C-A877-E3403AAF414D}"/>
              </a:ext>
            </a:extLst>
          </p:cNvPr>
          <p:cNvSpPr/>
          <p:nvPr/>
        </p:nvSpPr>
        <p:spPr>
          <a:xfrm>
            <a:off x="17040225" y="5105400"/>
            <a:ext cx="1266825" cy="2028825"/>
          </a:xfrm>
          <a:custGeom>
            <a:avLst/>
            <a:gdLst>
              <a:gd name="connsiteX0" fmla="*/ 1266825 w 1266825"/>
              <a:gd name="connsiteY0" fmla="*/ 2028825 h 2028825"/>
              <a:gd name="connsiteX1" fmla="*/ 762000 w 1266825"/>
              <a:gd name="connsiteY1" fmla="*/ 1524000 h 2028825"/>
              <a:gd name="connsiteX2" fmla="*/ 628650 w 1266825"/>
              <a:gd name="connsiteY2" fmla="*/ 381000 h 2028825"/>
              <a:gd name="connsiteX3" fmla="*/ 0 w 1266825"/>
              <a:gd name="connsiteY3" fmla="*/ 0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825" h="2028825">
                <a:moveTo>
                  <a:pt x="1266825" y="2028825"/>
                </a:moveTo>
                <a:cubicBezTo>
                  <a:pt x="1067593" y="1913731"/>
                  <a:pt x="868362" y="1798637"/>
                  <a:pt x="762000" y="1524000"/>
                </a:cubicBezTo>
                <a:cubicBezTo>
                  <a:pt x="655638" y="1249363"/>
                  <a:pt x="755650" y="635000"/>
                  <a:pt x="628650" y="381000"/>
                </a:cubicBezTo>
                <a:cubicBezTo>
                  <a:pt x="501650" y="127000"/>
                  <a:pt x="250825" y="6350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06CF0D12-D4E0-4197-BCC4-02154C00477D}"/>
              </a:ext>
            </a:extLst>
          </p:cNvPr>
          <p:cNvSpPr/>
          <p:nvPr/>
        </p:nvSpPr>
        <p:spPr>
          <a:xfrm>
            <a:off x="14268450" y="6219825"/>
            <a:ext cx="1857375" cy="3028950"/>
          </a:xfrm>
          <a:custGeom>
            <a:avLst/>
            <a:gdLst>
              <a:gd name="connsiteX0" fmla="*/ 0 w 1857375"/>
              <a:gd name="connsiteY0" fmla="*/ 3028950 h 3028950"/>
              <a:gd name="connsiteX1" fmla="*/ 819150 w 1857375"/>
              <a:gd name="connsiteY1" fmla="*/ 2076450 h 3028950"/>
              <a:gd name="connsiteX2" fmla="*/ 1666875 w 1857375"/>
              <a:gd name="connsiteY2" fmla="*/ 1828800 h 3028950"/>
              <a:gd name="connsiteX3" fmla="*/ 1857375 w 1857375"/>
              <a:gd name="connsiteY3" fmla="*/ 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7375" h="3028950">
                <a:moveTo>
                  <a:pt x="0" y="3028950"/>
                </a:moveTo>
                <a:cubicBezTo>
                  <a:pt x="270668" y="2652712"/>
                  <a:pt x="541337" y="2276475"/>
                  <a:pt x="819150" y="2076450"/>
                </a:cubicBezTo>
                <a:cubicBezTo>
                  <a:pt x="1096963" y="1876425"/>
                  <a:pt x="1493838" y="2174875"/>
                  <a:pt x="1666875" y="1828800"/>
                </a:cubicBezTo>
                <a:cubicBezTo>
                  <a:pt x="1839913" y="1482725"/>
                  <a:pt x="1848644" y="741362"/>
                  <a:pt x="18573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92E0BE1E-B774-4262-9095-A55BA4C84E3B}"/>
              </a:ext>
            </a:extLst>
          </p:cNvPr>
          <p:cNvSpPr/>
          <p:nvPr/>
        </p:nvSpPr>
        <p:spPr>
          <a:xfrm>
            <a:off x="16116300" y="6238875"/>
            <a:ext cx="504825" cy="3019807"/>
          </a:xfrm>
          <a:custGeom>
            <a:avLst/>
            <a:gdLst>
              <a:gd name="connsiteX0" fmla="*/ 0 w 504825"/>
              <a:gd name="connsiteY0" fmla="*/ 3019425 h 3019807"/>
              <a:gd name="connsiteX1" fmla="*/ 295275 w 504825"/>
              <a:gd name="connsiteY1" fmla="*/ 2914650 h 3019807"/>
              <a:gd name="connsiteX2" fmla="*/ 295275 w 504825"/>
              <a:gd name="connsiteY2" fmla="*/ 2371725 h 3019807"/>
              <a:gd name="connsiteX3" fmla="*/ 457200 w 504825"/>
              <a:gd name="connsiteY3" fmla="*/ 457200 h 3019807"/>
              <a:gd name="connsiteX4" fmla="*/ 504825 w 504825"/>
              <a:gd name="connsiteY4" fmla="*/ 0 h 30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3019807">
                <a:moveTo>
                  <a:pt x="0" y="3019425"/>
                </a:moveTo>
                <a:cubicBezTo>
                  <a:pt x="123031" y="3021012"/>
                  <a:pt x="246063" y="3022600"/>
                  <a:pt x="295275" y="2914650"/>
                </a:cubicBezTo>
                <a:cubicBezTo>
                  <a:pt x="344487" y="2806700"/>
                  <a:pt x="268287" y="2781300"/>
                  <a:pt x="295275" y="2371725"/>
                </a:cubicBezTo>
                <a:cubicBezTo>
                  <a:pt x="322263" y="1962150"/>
                  <a:pt x="422275" y="852487"/>
                  <a:pt x="457200" y="457200"/>
                </a:cubicBezTo>
                <a:cubicBezTo>
                  <a:pt x="492125" y="61913"/>
                  <a:pt x="498475" y="30956"/>
                  <a:pt x="5048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476E75BC-D752-4ABA-9328-658585545348}"/>
              </a:ext>
            </a:extLst>
          </p:cNvPr>
          <p:cNvSpPr/>
          <p:nvPr/>
        </p:nvSpPr>
        <p:spPr>
          <a:xfrm>
            <a:off x="16964025" y="6238875"/>
            <a:ext cx="2124075" cy="3019425"/>
          </a:xfrm>
          <a:custGeom>
            <a:avLst/>
            <a:gdLst>
              <a:gd name="connsiteX0" fmla="*/ 2124075 w 2124075"/>
              <a:gd name="connsiteY0" fmla="*/ 3019425 h 3019425"/>
              <a:gd name="connsiteX1" fmla="*/ 1333500 w 2124075"/>
              <a:gd name="connsiteY1" fmla="*/ 2543175 h 3019425"/>
              <a:gd name="connsiteX2" fmla="*/ 942975 w 2124075"/>
              <a:gd name="connsiteY2" fmla="*/ 1076325 h 3019425"/>
              <a:gd name="connsiteX3" fmla="*/ 0 w 2124075"/>
              <a:gd name="connsiteY3" fmla="*/ 0 h 301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075" h="3019425">
                <a:moveTo>
                  <a:pt x="2124075" y="3019425"/>
                </a:moveTo>
                <a:cubicBezTo>
                  <a:pt x="1827212" y="2943225"/>
                  <a:pt x="1530350" y="2867025"/>
                  <a:pt x="1333500" y="2543175"/>
                </a:cubicBezTo>
                <a:cubicBezTo>
                  <a:pt x="1136650" y="2219325"/>
                  <a:pt x="1165225" y="1500187"/>
                  <a:pt x="942975" y="1076325"/>
                </a:cubicBezTo>
                <a:cubicBezTo>
                  <a:pt x="720725" y="652463"/>
                  <a:pt x="360362" y="326231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8744576B-9E09-4621-83A6-8737F659879D}"/>
              </a:ext>
            </a:extLst>
          </p:cNvPr>
          <p:cNvSpPr/>
          <p:nvPr/>
        </p:nvSpPr>
        <p:spPr>
          <a:xfrm>
            <a:off x="17059275" y="5698297"/>
            <a:ext cx="4105275" cy="3579053"/>
          </a:xfrm>
          <a:custGeom>
            <a:avLst/>
            <a:gdLst>
              <a:gd name="connsiteX0" fmla="*/ 4105275 w 4105275"/>
              <a:gd name="connsiteY0" fmla="*/ 3579053 h 3579053"/>
              <a:gd name="connsiteX1" fmla="*/ 3514725 w 4105275"/>
              <a:gd name="connsiteY1" fmla="*/ 1131128 h 3579053"/>
              <a:gd name="connsiteX2" fmla="*/ 1876425 w 4105275"/>
              <a:gd name="connsiteY2" fmla="*/ 26228 h 3579053"/>
              <a:gd name="connsiteX3" fmla="*/ 0 w 4105275"/>
              <a:gd name="connsiteY3" fmla="*/ 454853 h 35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5275" h="3579053">
                <a:moveTo>
                  <a:pt x="4105275" y="3579053"/>
                </a:moveTo>
                <a:cubicBezTo>
                  <a:pt x="3995737" y="2651159"/>
                  <a:pt x="3886200" y="1723265"/>
                  <a:pt x="3514725" y="1131128"/>
                </a:cubicBezTo>
                <a:cubicBezTo>
                  <a:pt x="3143250" y="538991"/>
                  <a:pt x="2462212" y="138940"/>
                  <a:pt x="1876425" y="26228"/>
                </a:cubicBezTo>
                <a:cubicBezTo>
                  <a:pt x="1290638" y="-86484"/>
                  <a:pt x="645319" y="184184"/>
                  <a:pt x="0" y="4548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4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95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61</Words>
  <Application>Microsoft Office PowerPoint</Application>
  <PresentationFormat>自定义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东林</dc:creator>
  <cp:lastModifiedBy>彭 东林</cp:lastModifiedBy>
  <cp:revision>8</cp:revision>
  <dcterms:created xsi:type="dcterms:W3CDTF">2020-09-01T08:48:20Z</dcterms:created>
  <dcterms:modified xsi:type="dcterms:W3CDTF">2020-09-01T07:16:01Z</dcterms:modified>
</cp:coreProperties>
</file>