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7"/>
  </p:notesMasterIdLst>
  <p:handoutMasterIdLst>
    <p:handoutMasterId r:id="rId18"/>
  </p:handoutMasterIdLst>
  <p:sldIdLst>
    <p:sldId id="276" r:id="rId2"/>
    <p:sldId id="259" r:id="rId3"/>
    <p:sldId id="277" r:id="rId4"/>
    <p:sldId id="278" r:id="rId5"/>
    <p:sldId id="279" r:id="rId6"/>
    <p:sldId id="280" r:id="rId7"/>
    <p:sldId id="290" r:id="rId8"/>
    <p:sldId id="288" r:id="rId9"/>
    <p:sldId id="282" r:id="rId10"/>
    <p:sldId id="283" r:id="rId11"/>
    <p:sldId id="284" r:id="rId12"/>
    <p:sldId id="285" r:id="rId13"/>
    <p:sldId id="286" r:id="rId14"/>
    <p:sldId id="287" r:id="rId15"/>
    <p:sldId id="289" r:id="rId16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4C1"/>
    <a:srgbClr val="050E7D"/>
    <a:srgbClr val="008000"/>
    <a:srgbClr val="0000CC"/>
    <a:srgbClr val="560D8D"/>
    <a:srgbClr val="CC3300"/>
    <a:srgbClr val="FFCC00"/>
    <a:srgbClr val="00CC00"/>
    <a:srgbClr val="000042"/>
    <a:srgbClr val="00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1" autoAdjust="0"/>
    <p:restoredTop sz="94790" autoAdjust="0"/>
  </p:normalViewPr>
  <p:slideViewPr>
    <p:cSldViewPr snapToGrid="0">
      <p:cViewPr varScale="1">
        <p:scale>
          <a:sx n="60" d="100"/>
          <a:sy n="60" d="100"/>
        </p:scale>
        <p:origin x="1032" y="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292" y="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, Cheng" userId="c8d19071-f396-4c12-bc1e-cc4bb8705334" providerId="ADAL" clId="{FC5C7654-5A9F-4664-B458-D97A4A71D76E}"/>
    <pc:docChg chg="modSld">
      <pc:chgData name="Peng, Cheng" userId="c8d19071-f396-4c12-bc1e-cc4bb8705334" providerId="ADAL" clId="{FC5C7654-5A9F-4664-B458-D97A4A71D76E}" dt="2021-04-04T19:33:28.391" v="0" actId="20577"/>
      <pc:docMkLst>
        <pc:docMk/>
      </pc:docMkLst>
      <pc:sldChg chg="modSp mod">
        <pc:chgData name="Peng, Cheng" userId="c8d19071-f396-4c12-bc1e-cc4bb8705334" providerId="ADAL" clId="{FC5C7654-5A9F-4664-B458-D97A4A71D76E}" dt="2021-04-04T19:33:28.391" v="0" actId="20577"/>
        <pc:sldMkLst>
          <pc:docMk/>
          <pc:sldMk cId="0" sldId="276"/>
        </pc:sldMkLst>
        <pc:spChg chg="mod">
          <ac:chgData name="Peng, Cheng" userId="c8d19071-f396-4c12-bc1e-cc4bb8705334" providerId="ADAL" clId="{FC5C7654-5A9F-4664-B458-D97A4A71D76E}" dt="2021-04-04T19:33:28.391" v="0" actId="20577"/>
          <ac:spMkLst>
            <pc:docMk/>
            <pc:sldMk cId="0" sldId="276"/>
            <ac:spMk id="16387" creationId="{830D2F05-01CE-4CEB-A7B7-C5C68AD03E9A}"/>
          </ac:spMkLst>
        </pc:spChg>
      </pc:sldChg>
    </pc:docChg>
  </pc:docChgLst>
  <pc:docChgLst>
    <pc:chgData name="Peng, Cheng" userId="c8d19071-f396-4c12-bc1e-cc4bb8705334" providerId="ADAL" clId="{E5AAC545-6D2D-40D1-9E70-1884D09A9595}"/>
    <pc:docChg chg="undo custSel addSld delSld modSld modMainMaster">
      <pc:chgData name="Peng, Cheng" userId="c8d19071-f396-4c12-bc1e-cc4bb8705334" providerId="ADAL" clId="{E5AAC545-6D2D-40D1-9E70-1884D09A9595}" dt="2020-10-25T05:05:23.281" v="1296" actId="1076"/>
      <pc:docMkLst>
        <pc:docMk/>
      </pc:docMkLst>
      <pc:sldChg chg="del">
        <pc:chgData name="Peng, Cheng" userId="c8d19071-f396-4c12-bc1e-cc4bb8705334" providerId="ADAL" clId="{E5AAC545-6D2D-40D1-9E70-1884D09A9595}" dt="2020-10-24T21:21:06.075" v="248" actId="2696"/>
        <pc:sldMkLst>
          <pc:docMk/>
          <pc:sldMk cId="3762432938" sldId="281"/>
        </pc:sldMkLst>
      </pc:sldChg>
      <pc:sldChg chg="modSp mod">
        <pc:chgData name="Peng, Cheng" userId="c8d19071-f396-4c12-bc1e-cc4bb8705334" providerId="ADAL" clId="{E5AAC545-6D2D-40D1-9E70-1884D09A9595}" dt="2020-10-24T21:21:54.870" v="253" actId="1076"/>
        <pc:sldMkLst>
          <pc:docMk/>
          <pc:sldMk cId="327966615" sldId="282"/>
        </pc:sldMkLst>
        <pc:spChg chg="mod">
          <ac:chgData name="Peng, Cheng" userId="c8d19071-f396-4c12-bc1e-cc4bb8705334" providerId="ADAL" clId="{E5AAC545-6D2D-40D1-9E70-1884D09A9595}" dt="2020-10-24T21:21:48.569" v="252" actId="1076"/>
          <ac:spMkLst>
            <pc:docMk/>
            <pc:sldMk cId="327966615" sldId="282"/>
            <ac:spMk id="3" creationId="{E8787351-E5AB-4A75-9FC7-CDD2099F843E}"/>
          </ac:spMkLst>
        </pc:spChg>
        <pc:graphicFrameChg chg="mod">
          <ac:chgData name="Peng, Cheng" userId="c8d19071-f396-4c12-bc1e-cc4bb8705334" providerId="ADAL" clId="{E5AAC545-6D2D-40D1-9E70-1884D09A9595}" dt="2020-10-24T21:21:54.870" v="253" actId="1076"/>
          <ac:graphicFrameMkLst>
            <pc:docMk/>
            <pc:sldMk cId="327966615" sldId="282"/>
            <ac:graphicFrameMk id="4" creationId="{8065E9AA-E804-45FF-9CAB-667ED6CEAA1E}"/>
          </ac:graphicFrameMkLst>
        </pc:graphicFrameChg>
      </pc:sldChg>
      <pc:sldChg chg="modSp mod">
        <pc:chgData name="Peng, Cheng" userId="c8d19071-f396-4c12-bc1e-cc4bb8705334" providerId="ADAL" clId="{E5AAC545-6D2D-40D1-9E70-1884D09A9595}" dt="2020-10-25T05:05:23.281" v="1296" actId="1076"/>
        <pc:sldMkLst>
          <pc:docMk/>
          <pc:sldMk cId="818193275" sldId="284"/>
        </pc:sldMkLst>
        <pc:spChg chg="mod">
          <ac:chgData name="Peng, Cheng" userId="c8d19071-f396-4c12-bc1e-cc4bb8705334" providerId="ADAL" clId="{E5AAC545-6D2D-40D1-9E70-1884D09A9595}" dt="2020-10-25T05:05:23.281" v="1296" actId="1076"/>
          <ac:spMkLst>
            <pc:docMk/>
            <pc:sldMk cId="818193275" sldId="284"/>
            <ac:spMk id="2" creationId="{F5D8A6CC-61EC-48DE-AF05-345F1CF59FBF}"/>
          </ac:spMkLst>
        </pc:spChg>
      </pc:sldChg>
      <pc:sldChg chg="addSp delSp modSp add mod">
        <pc:chgData name="Peng, Cheng" userId="c8d19071-f396-4c12-bc1e-cc4bb8705334" providerId="ADAL" clId="{E5AAC545-6D2D-40D1-9E70-1884D09A9595}" dt="2020-10-25T02:17:22.845" v="583" actId="1076"/>
        <pc:sldMkLst>
          <pc:docMk/>
          <pc:sldMk cId="3038262139" sldId="287"/>
        </pc:sldMkLst>
        <pc:spChg chg="mod">
          <ac:chgData name="Peng, Cheng" userId="c8d19071-f396-4c12-bc1e-cc4bb8705334" providerId="ADAL" clId="{E5AAC545-6D2D-40D1-9E70-1884D09A9595}" dt="2020-10-25T01:21:24.214" v="362" actId="1076"/>
          <ac:spMkLst>
            <pc:docMk/>
            <pc:sldMk cId="3038262139" sldId="287"/>
            <ac:spMk id="2" creationId="{F5D8A6CC-61EC-48DE-AF05-345F1CF59FBF}"/>
          </ac:spMkLst>
        </pc:spChg>
        <pc:spChg chg="add del mod">
          <ac:chgData name="Peng, Cheng" userId="c8d19071-f396-4c12-bc1e-cc4bb8705334" providerId="ADAL" clId="{E5AAC545-6D2D-40D1-9E70-1884D09A9595}" dt="2020-10-25T01:21:17.304" v="359" actId="478"/>
          <ac:spMkLst>
            <pc:docMk/>
            <pc:sldMk cId="3038262139" sldId="287"/>
            <ac:spMk id="5" creationId="{E05B0F03-4CD6-4F67-9E35-17293D057E2A}"/>
          </ac:spMkLst>
        </pc:spChg>
        <pc:spChg chg="del">
          <ac:chgData name="Peng, Cheng" userId="c8d19071-f396-4c12-bc1e-cc4bb8705334" providerId="ADAL" clId="{E5AAC545-6D2D-40D1-9E70-1884D09A9595}" dt="2020-10-24T20:06:17.321" v="14" actId="478"/>
          <ac:spMkLst>
            <pc:docMk/>
            <pc:sldMk cId="3038262139" sldId="287"/>
            <ac:spMk id="6" creationId="{B91919B5-588A-455A-AFDF-E893294BA161}"/>
          </ac:spMkLst>
        </pc:spChg>
        <pc:spChg chg="add del mod">
          <ac:chgData name="Peng, Cheng" userId="c8d19071-f396-4c12-bc1e-cc4bb8705334" providerId="ADAL" clId="{E5AAC545-6D2D-40D1-9E70-1884D09A9595}" dt="2020-10-25T01:21:19.169" v="360" actId="478"/>
          <ac:spMkLst>
            <pc:docMk/>
            <pc:sldMk cId="3038262139" sldId="287"/>
            <ac:spMk id="9" creationId="{5759B75C-6365-4ECD-A8FC-642C100BCDF1}"/>
          </ac:spMkLst>
        </pc:spChg>
        <pc:spChg chg="add del mod">
          <ac:chgData name="Peng, Cheng" userId="c8d19071-f396-4c12-bc1e-cc4bb8705334" providerId="ADAL" clId="{E5AAC545-6D2D-40D1-9E70-1884D09A9595}" dt="2020-10-24T21:23:45.749" v="319"/>
          <ac:spMkLst>
            <pc:docMk/>
            <pc:sldMk cId="3038262139" sldId="287"/>
            <ac:spMk id="10" creationId="{2002D573-9AA1-4961-85CF-4242BE502932}"/>
          </ac:spMkLst>
        </pc:spChg>
        <pc:spChg chg="add del mod">
          <ac:chgData name="Peng, Cheng" userId="c8d19071-f396-4c12-bc1e-cc4bb8705334" providerId="ADAL" clId="{E5AAC545-6D2D-40D1-9E70-1884D09A9595}" dt="2020-10-25T01:21:21.344" v="361" actId="478"/>
          <ac:spMkLst>
            <pc:docMk/>
            <pc:sldMk cId="3038262139" sldId="287"/>
            <ac:spMk id="11" creationId="{6BB815BA-2687-4A4E-AA3E-42ED6B1BED00}"/>
          </ac:spMkLst>
        </pc:spChg>
        <pc:spChg chg="add mod">
          <ac:chgData name="Peng, Cheng" userId="c8d19071-f396-4c12-bc1e-cc4bb8705334" providerId="ADAL" clId="{E5AAC545-6D2D-40D1-9E70-1884D09A9595}" dt="2020-10-25T02:17:22.845" v="583" actId="1076"/>
          <ac:spMkLst>
            <pc:docMk/>
            <pc:sldMk cId="3038262139" sldId="287"/>
            <ac:spMk id="12" creationId="{F92E0608-7B09-458B-A09E-1E4D33FAA72D}"/>
          </ac:spMkLst>
        </pc:spChg>
        <pc:spChg chg="add del">
          <ac:chgData name="Peng, Cheng" userId="c8d19071-f396-4c12-bc1e-cc4bb8705334" providerId="ADAL" clId="{E5AAC545-6D2D-40D1-9E70-1884D09A9595}" dt="2020-10-25T01:22:38.045" v="380"/>
          <ac:spMkLst>
            <pc:docMk/>
            <pc:sldMk cId="3038262139" sldId="287"/>
            <ac:spMk id="13" creationId="{908B82DE-475E-47C5-AD9D-E2848776ACC0}"/>
          </ac:spMkLst>
        </pc:spChg>
        <pc:graphicFrameChg chg="del">
          <ac:chgData name="Peng, Cheng" userId="c8d19071-f396-4c12-bc1e-cc4bb8705334" providerId="ADAL" clId="{E5AAC545-6D2D-40D1-9E70-1884D09A9595}" dt="2020-10-24T20:06:13.723" v="13" actId="478"/>
          <ac:graphicFrameMkLst>
            <pc:docMk/>
            <pc:sldMk cId="3038262139" sldId="287"/>
            <ac:graphicFrameMk id="4" creationId="{8065E9AA-E804-45FF-9CAB-667ED6CEAA1E}"/>
          </ac:graphicFrameMkLst>
        </pc:graphicFrameChg>
        <pc:picChg chg="del">
          <ac:chgData name="Peng, Cheng" userId="c8d19071-f396-4c12-bc1e-cc4bb8705334" providerId="ADAL" clId="{E5AAC545-6D2D-40D1-9E70-1884D09A9595}" dt="2020-10-24T20:06:07.807" v="12" actId="478"/>
          <ac:picMkLst>
            <pc:docMk/>
            <pc:sldMk cId="3038262139" sldId="287"/>
            <ac:picMk id="3" creationId="{04E3EEAB-E655-4887-90DC-9B96786BF4AA}"/>
          </ac:picMkLst>
        </pc:picChg>
      </pc:sldChg>
      <pc:sldChg chg="addSp delSp modSp add mod">
        <pc:chgData name="Peng, Cheng" userId="c8d19071-f396-4c12-bc1e-cc4bb8705334" providerId="ADAL" clId="{E5AAC545-6D2D-40D1-9E70-1884D09A9595}" dt="2020-10-24T20:10:58.670" v="42" actId="255"/>
        <pc:sldMkLst>
          <pc:docMk/>
          <pc:sldMk cId="4119588008" sldId="288"/>
        </pc:sldMkLst>
        <pc:spChg chg="add mod">
          <ac:chgData name="Peng, Cheng" userId="c8d19071-f396-4c12-bc1e-cc4bb8705334" providerId="ADAL" clId="{E5AAC545-6D2D-40D1-9E70-1884D09A9595}" dt="2020-10-24T20:08:51.981" v="20" actId="1076"/>
          <ac:spMkLst>
            <pc:docMk/>
            <pc:sldMk cId="4119588008" sldId="288"/>
            <ac:spMk id="3" creationId="{A07C7B01-3102-4309-8439-2CB0519A5F7A}"/>
          </ac:spMkLst>
        </pc:spChg>
        <pc:spChg chg="del">
          <ac:chgData name="Peng, Cheng" userId="c8d19071-f396-4c12-bc1e-cc4bb8705334" providerId="ADAL" clId="{E5AAC545-6D2D-40D1-9E70-1884D09A9595}" dt="2020-10-24T20:08:47.768" v="18" actId="478"/>
          <ac:spMkLst>
            <pc:docMk/>
            <pc:sldMk cId="4119588008" sldId="288"/>
            <ac:spMk id="5" creationId="{120A87D8-F344-421B-BF25-B10ED01CA5C5}"/>
          </ac:spMkLst>
        </pc:spChg>
        <pc:spChg chg="add mod">
          <ac:chgData name="Peng, Cheng" userId="c8d19071-f396-4c12-bc1e-cc4bb8705334" providerId="ADAL" clId="{E5AAC545-6D2D-40D1-9E70-1884D09A9595}" dt="2020-10-24T20:08:51.981" v="20" actId="1076"/>
          <ac:spMkLst>
            <pc:docMk/>
            <pc:sldMk cId="4119588008" sldId="288"/>
            <ac:spMk id="7" creationId="{D005E460-606D-4AFD-A8D7-80EEED7FA03A}"/>
          </ac:spMkLst>
        </pc:spChg>
        <pc:spChg chg="add mod">
          <ac:chgData name="Peng, Cheng" userId="c8d19071-f396-4c12-bc1e-cc4bb8705334" providerId="ADAL" clId="{E5AAC545-6D2D-40D1-9E70-1884D09A9595}" dt="2020-10-24T20:08:51.981" v="20" actId="1076"/>
          <ac:spMkLst>
            <pc:docMk/>
            <pc:sldMk cId="4119588008" sldId="288"/>
            <ac:spMk id="9" creationId="{E907B8E8-3D3F-4B85-9FC4-9A77B2E1E939}"/>
          </ac:spMkLst>
        </pc:spChg>
        <pc:spChg chg="add mod">
          <ac:chgData name="Peng, Cheng" userId="c8d19071-f396-4c12-bc1e-cc4bb8705334" providerId="ADAL" clId="{E5AAC545-6D2D-40D1-9E70-1884D09A9595}" dt="2020-10-24T20:08:51.981" v="20" actId="1076"/>
          <ac:spMkLst>
            <pc:docMk/>
            <pc:sldMk cId="4119588008" sldId="288"/>
            <ac:spMk id="11" creationId="{2E6C970C-727B-4BB0-9923-242A3688FC1B}"/>
          </ac:spMkLst>
        </pc:spChg>
        <pc:spChg chg="add mod">
          <ac:chgData name="Peng, Cheng" userId="c8d19071-f396-4c12-bc1e-cc4bb8705334" providerId="ADAL" clId="{E5AAC545-6D2D-40D1-9E70-1884D09A9595}" dt="2020-10-24T20:10:08.887" v="35" actId="1076"/>
          <ac:spMkLst>
            <pc:docMk/>
            <pc:sldMk cId="4119588008" sldId="288"/>
            <ac:spMk id="13" creationId="{564A8E95-ED7D-40A3-88E7-4E09E7BF5838}"/>
          </ac:spMkLst>
        </pc:spChg>
        <pc:spChg chg="add mod">
          <ac:chgData name="Peng, Cheng" userId="c8d19071-f396-4c12-bc1e-cc4bb8705334" providerId="ADAL" clId="{E5AAC545-6D2D-40D1-9E70-1884D09A9595}" dt="2020-10-24T20:10:58.670" v="42" actId="255"/>
          <ac:spMkLst>
            <pc:docMk/>
            <pc:sldMk cId="4119588008" sldId="288"/>
            <ac:spMk id="15" creationId="{889363BD-FC15-432A-9CDE-2986BFD668A6}"/>
          </ac:spMkLst>
        </pc:spChg>
      </pc:sldChg>
      <pc:sldChg chg="addSp delSp modSp add del mod">
        <pc:chgData name="Peng, Cheng" userId="c8d19071-f396-4c12-bc1e-cc4bb8705334" providerId="ADAL" clId="{E5AAC545-6D2D-40D1-9E70-1884D09A9595}" dt="2020-10-25T03:04:27.400" v="1295" actId="692"/>
        <pc:sldMkLst>
          <pc:docMk/>
          <pc:sldMk cId="889939915" sldId="289"/>
        </pc:sldMkLst>
        <pc:spChg chg="mod">
          <ac:chgData name="Peng, Cheng" userId="c8d19071-f396-4c12-bc1e-cc4bb8705334" providerId="ADAL" clId="{E5AAC545-6D2D-40D1-9E70-1884D09A9595}" dt="2020-10-25T02:37:07.605" v="703" actId="20577"/>
          <ac:spMkLst>
            <pc:docMk/>
            <pc:sldMk cId="889939915" sldId="289"/>
            <ac:spMk id="2" creationId="{F5D8A6CC-61EC-48DE-AF05-345F1CF59FBF}"/>
          </ac:spMkLst>
        </pc:spChg>
        <pc:spChg chg="add mod">
          <ac:chgData name="Peng, Cheng" userId="c8d19071-f396-4c12-bc1e-cc4bb8705334" providerId="ADAL" clId="{E5AAC545-6D2D-40D1-9E70-1884D09A9595}" dt="2020-10-25T02:55:06.928" v="1083" actId="1076"/>
          <ac:spMkLst>
            <pc:docMk/>
            <pc:sldMk cId="889939915" sldId="289"/>
            <ac:spMk id="3" creationId="{763F2497-3B8F-4CDD-86FF-916249EFBBF7}"/>
          </ac:spMkLst>
        </pc:spChg>
        <pc:spChg chg="add del mod">
          <ac:chgData name="Peng, Cheng" userId="c8d19071-f396-4c12-bc1e-cc4bb8705334" providerId="ADAL" clId="{E5AAC545-6D2D-40D1-9E70-1884D09A9595}" dt="2020-10-25T02:42:12.854" v="729" actId="478"/>
          <ac:spMkLst>
            <pc:docMk/>
            <pc:sldMk cId="889939915" sldId="289"/>
            <ac:spMk id="5" creationId="{A581F719-88E3-4547-AF4B-D49DFBF109AB}"/>
          </ac:spMkLst>
        </pc:spChg>
        <pc:spChg chg="add mod">
          <ac:chgData name="Peng, Cheng" userId="c8d19071-f396-4c12-bc1e-cc4bb8705334" providerId="ADAL" clId="{E5AAC545-6D2D-40D1-9E70-1884D09A9595}" dt="2020-10-25T02:58:20.035" v="1220" actId="1076"/>
          <ac:spMkLst>
            <pc:docMk/>
            <pc:sldMk cId="889939915" sldId="289"/>
            <ac:spMk id="8" creationId="{39FA2C2B-EFFA-4CD7-A8D1-163DEE45AD66}"/>
          </ac:spMkLst>
        </pc:spChg>
        <pc:spChg chg="add del mod">
          <ac:chgData name="Peng, Cheng" userId="c8d19071-f396-4c12-bc1e-cc4bb8705334" providerId="ADAL" clId="{E5AAC545-6D2D-40D1-9E70-1884D09A9595}" dt="2020-10-25T02:59:44.191" v="1226" actId="478"/>
          <ac:spMkLst>
            <pc:docMk/>
            <pc:sldMk cId="889939915" sldId="289"/>
            <ac:spMk id="9" creationId="{07DF1063-2543-449F-A0B3-CB4B663948A3}"/>
          </ac:spMkLst>
        </pc:spChg>
        <pc:spChg chg="add mod">
          <ac:chgData name="Peng, Cheng" userId="c8d19071-f396-4c12-bc1e-cc4bb8705334" providerId="ADAL" clId="{E5AAC545-6D2D-40D1-9E70-1884D09A9595}" dt="2020-10-25T03:00:52.045" v="1258" actId="12"/>
          <ac:spMkLst>
            <pc:docMk/>
            <pc:sldMk cId="889939915" sldId="289"/>
            <ac:spMk id="10" creationId="{C3D9E3E7-7778-4BB0-9AC1-0242DD553219}"/>
          </ac:spMkLst>
        </pc:spChg>
        <pc:spChg chg="del mod">
          <ac:chgData name="Peng, Cheng" userId="c8d19071-f396-4c12-bc1e-cc4bb8705334" providerId="ADAL" clId="{E5AAC545-6D2D-40D1-9E70-1884D09A9595}" dt="2020-10-25T02:38:39.487" v="707" actId="478"/>
          <ac:spMkLst>
            <pc:docMk/>
            <pc:sldMk cId="889939915" sldId="289"/>
            <ac:spMk id="12" creationId="{F92E0608-7B09-458B-A09E-1E4D33FAA72D}"/>
          </ac:spMkLst>
        </pc:spChg>
        <pc:spChg chg="add mod">
          <ac:chgData name="Peng, Cheng" userId="c8d19071-f396-4c12-bc1e-cc4bb8705334" providerId="ADAL" clId="{E5AAC545-6D2D-40D1-9E70-1884D09A9595}" dt="2020-10-25T03:03:08.395" v="1291" actId="207"/>
          <ac:spMkLst>
            <pc:docMk/>
            <pc:sldMk cId="889939915" sldId="289"/>
            <ac:spMk id="14" creationId="{45BD5ECB-D323-442E-A756-1CFF4897C037}"/>
          </ac:spMkLst>
        </pc:spChg>
        <pc:spChg chg="add mod">
          <ac:chgData name="Peng, Cheng" userId="c8d19071-f396-4c12-bc1e-cc4bb8705334" providerId="ADAL" clId="{E5AAC545-6D2D-40D1-9E70-1884D09A9595}" dt="2020-10-25T03:04:27.400" v="1295" actId="692"/>
          <ac:spMkLst>
            <pc:docMk/>
            <pc:sldMk cId="889939915" sldId="289"/>
            <ac:spMk id="15" creationId="{DE63D775-4EB6-47D9-8E5F-7325460D66E2}"/>
          </ac:spMkLst>
        </pc:spChg>
      </pc:sldChg>
      <pc:sldChg chg="add del">
        <pc:chgData name="Peng, Cheng" userId="c8d19071-f396-4c12-bc1e-cc4bb8705334" providerId="ADAL" clId="{E5AAC545-6D2D-40D1-9E70-1884D09A9595}" dt="2020-10-25T01:20:47.955" v="324" actId="47"/>
        <pc:sldMkLst>
          <pc:docMk/>
          <pc:sldMk cId="3889139016" sldId="289"/>
        </pc:sldMkLst>
      </pc:sldChg>
      <pc:sldMasterChg chg="delSp modSp mod modSldLayout">
        <pc:chgData name="Peng, Cheng" userId="c8d19071-f396-4c12-bc1e-cc4bb8705334" providerId="ADAL" clId="{E5AAC545-6D2D-40D1-9E70-1884D09A9595}" dt="2020-10-24T21:20:27.650" v="247" actId="478"/>
        <pc:sldMasterMkLst>
          <pc:docMk/>
          <pc:sldMasterMk cId="0" sldId="2147483654"/>
        </pc:sldMasterMkLst>
        <pc:spChg chg="del mod">
          <ac:chgData name="Peng, Cheng" userId="c8d19071-f396-4c12-bc1e-cc4bb8705334" providerId="ADAL" clId="{E5AAC545-6D2D-40D1-9E70-1884D09A9595}" dt="2020-10-24T21:20:27.650" v="247" actId="478"/>
          <ac:spMkLst>
            <pc:docMk/>
            <pc:sldMasterMk cId="0" sldId="2147483654"/>
            <ac:spMk id="3" creationId="{F82E3634-2E78-4567-84F4-ED22BB782F77}"/>
          </ac:spMkLst>
        </pc:spChg>
        <pc:spChg chg="mod">
          <ac:chgData name="Peng, Cheng" userId="c8d19071-f396-4c12-bc1e-cc4bb8705334" providerId="ADAL" clId="{E5AAC545-6D2D-40D1-9E70-1884D09A9595}" dt="2020-10-24T21:20:20.154" v="245" actId="20577"/>
          <ac:spMkLst>
            <pc:docMk/>
            <pc:sldMasterMk cId="0" sldId="2147483654"/>
            <ac:spMk id="10" creationId="{9860473F-D47F-4DF7-9A15-74FFC8893561}"/>
          </ac:spMkLst>
        </pc:spChg>
        <pc:sldLayoutChg chg="modSp mod">
          <pc:chgData name="Peng, Cheng" userId="c8d19071-f396-4c12-bc1e-cc4bb8705334" providerId="ADAL" clId="{E5AAC545-6D2D-40D1-9E70-1884D09A9595}" dt="2020-10-24T21:19:53.039" v="242" actId="20577"/>
          <pc:sldLayoutMkLst>
            <pc:docMk/>
            <pc:sldMasterMk cId="0" sldId="2147483654"/>
            <pc:sldLayoutMk cId="4288956257" sldId="2147483723"/>
          </pc:sldLayoutMkLst>
          <pc:spChg chg="mod">
            <ac:chgData name="Peng, Cheng" userId="c8d19071-f396-4c12-bc1e-cc4bb8705334" providerId="ADAL" clId="{E5AAC545-6D2D-40D1-9E70-1884D09A9595}" dt="2020-10-24T21:19:53.039" v="242" actId="20577"/>
            <ac:spMkLst>
              <pc:docMk/>
              <pc:sldMasterMk cId="0" sldId="2147483654"/>
              <pc:sldLayoutMk cId="4288956257" sldId="2147483723"/>
              <ac:spMk id="10" creationId="{B84C4ACB-C12C-47D0-8F12-C1A7CA40915C}"/>
            </ac:spMkLst>
          </pc:spChg>
        </pc:sldLayoutChg>
      </pc:sldMasterChg>
    </pc:docChg>
  </pc:docChgLst>
  <pc:docChgLst>
    <pc:chgData name="Peng, Cheng" userId="c8d19071-f396-4c12-bc1e-cc4bb8705334" providerId="ADAL" clId="{B988EEA5-79A1-432F-9587-6FD19F3B6CD3}"/>
    <pc:docChg chg="custSel addSld modSld">
      <pc:chgData name="Peng, Cheng" userId="c8d19071-f396-4c12-bc1e-cc4bb8705334" providerId="ADAL" clId="{B988EEA5-79A1-432F-9587-6FD19F3B6CD3}" dt="2020-10-29T01:33:32.762" v="240" actId="1076"/>
      <pc:docMkLst>
        <pc:docMk/>
      </pc:docMkLst>
      <pc:sldChg chg="modSp mod">
        <pc:chgData name="Peng, Cheng" userId="c8d19071-f396-4c12-bc1e-cc4bb8705334" providerId="ADAL" clId="{B988EEA5-79A1-432F-9587-6FD19F3B6CD3}" dt="2020-10-26T01:29:07.425" v="79" actId="1076"/>
        <pc:sldMkLst>
          <pc:docMk/>
          <pc:sldMk cId="0" sldId="259"/>
        </pc:sldMkLst>
        <pc:spChg chg="mod">
          <ac:chgData name="Peng, Cheng" userId="c8d19071-f396-4c12-bc1e-cc4bb8705334" providerId="ADAL" clId="{B988EEA5-79A1-432F-9587-6FD19F3B6CD3}" dt="2020-10-26T01:29:07.425" v="79" actId="1076"/>
          <ac:spMkLst>
            <pc:docMk/>
            <pc:sldMk cId="0" sldId="259"/>
            <ac:spMk id="5" creationId="{8AD8C349-1F5A-4988-A6C3-334D05BCEBBA}"/>
          </ac:spMkLst>
        </pc:spChg>
      </pc:sldChg>
      <pc:sldChg chg="addSp modSp mod">
        <pc:chgData name="Peng, Cheng" userId="c8d19071-f396-4c12-bc1e-cc4bb8705334" providerId="ADAL" clId="{B988EEA5-79A1-432F-9587-6FD19F3B6CD3}" dt="2020-10-28T01:00:48.120" v="233" actId="1076"/>
        <pc:sldMkLst>
          <pc:docMk/>
          <pc:sldMk cId="4074512112" sldId="277"/>
        </pc:sldMkLst>
        <pc:spChg chg="mod">
          <ac:chgData name="Peng, Cheng" userId="c8d19071-f396-4c12-bc1e-cc4bb8705334" providerId="ADAL" clId="{B988EEA5-79A1-432F-9587-6FD19F3B6CD3}" dt="2020-10-28T01:00:48.120" v="233" actId="1076"/>
          <ac:spMkLst>
            <pc:docMk/>
            <pc:sldMk cId="4074512112" sldId="277"/>
            <ac:spMk id="5" creationId="{8AD8C349-1F5A-4988-A6C3-334D05BCEBBA}"/>
          </ac:spMkLst>
        </pc:spChg>
        <pc:picChg chg="add mod">
          <ac:chgData name="Peng, Cheng" userId="c8d19071-f396-4c12-bc1e-cc4bb8705334" providerId="ADAL" clId="{B988EEA5-79A1-432F-9587-6FD19F3B6CD3}" dt="2020-10-28T01:00:42.443" v="232" actId="1076"/>
          <ac:picMkLst>
            <pc:docMk/>
            <pc:sldMk cId="4074512112" sldId="277"/>
            <ac:picMk id="3" creationId="{88B015B4-8E2A-40A5-99CB-6AFE39214D85}"/>
          </ac:picMkLst>
        </pc:picChg>
      </pc:sldChg>
      <pc:sldChg chg="modSp mod">
        <pc:chgData name="Peng, Cheng" userId="c8d19071-f396-4c12-bc1e-cc4bb8705334" providerId="ADAL" clId="{B988EEA5-79A1-432F-9587-6FD19F3B6CD3}" dt="2020-10-26T05:58:54.403" v="101" actId="5793"/>
        <pc:sldMkLst>
          <pc:docMk/>
          <pc:sldMk cId="1817698093" sldId="283"/>
        </pc:sldMkLst>
        <pc:graphicFrameChg chg="modGraphic">
          <ac:chgData name="Peng, Cheng" userId="c8d19071-f396-4c12-bc1e-cc4bb8705334" providerId="ADAL" clId="{B988EEA5-79A1-432F-9587-6FD19F3B6CD3}" dt="2020-10-26T05:58:54.403" v="101" actId="5793"/>
          <ac:graphicFrameMkLst>
            <pc:docMk/>
            <pc:sldMk cId="1817698093" sldId="283"/>
            <ac:graphicFrameMk id="4" creationId="{8065E9AA-E804-45FF-9CAB-667ED6CEAA1E}"/>
          </ac:graphicFrameMkLst>
        </pc:graphicFrameChg>
      </pc:sldChg>
      <pc:sldChg chg="modSp mod">
        <pc:chgData name="Peng, Cheng" userId="c8d19071-f396-4c12-bc1e-cc4bb8705334" providerId="ADAL" clId="{B988EEA5-79A1-432F-9587-6FD19F3B6CD3}" dt="2020-10-26T06:00:17.692" v="102" actId="20577"/>
        <pc:sldMkLst>
          <pc:docMk/>
          <pc:sldMk cId="2934512800" sldId="285"/>
        </pc:sldMkLst>
        <pc:graphicFrameChg chg="modGraphic">
          <ac:chgData name="Peng, Cheng" userId="c8d19071-f396-4c12-bc1e-cc4bb8705334" providerId="ADAL" clId="{B988EEA5-79A1-432F-9587-6FD19F3B6CD3}" dt="2020-10-26T06:00:17.692" v="102" actId="20577"/>
          <ac:graphicFrameMkLst>
            <pc:docMk/>
            <pc:sldMk cId="2934512800" sldId="285"/>
            <ac:graphicFrameMk id="4" creationId="{8065E9AA-E804-45FF-9CAB-667ED6CEAA1E}"/>
          </ac:graphicFrameMkLst>
        </pc:graphicFrameChg>
      </pc:sldChg>
      <pc:sldChg chg="modSp mod">
        <pc:chgData name="Peng, Cheng" userId="c8d19071-f396-4c12-bc1e-cc4bb8705334" providerId="ADAL" clId="{B988EEA5-79A1-432F-9587-6FD19F3B6CD3}" dt="2020-10-26T06:14:39.884" v="115" actId="20577"/>
        <pc:sldMkLst>
          <pc:docMk/>
          <pc:sldMk cId="889939915" sldId="289"/>
        </pc:sldMkLst>
        <pc:spChg chg="mod">
          <ac:chgData name="Peng, Cheng" userId="c8d19071-f396-4c12-bc1e-cc4bb8705334" providerId="ADAL" clId="{B988EEA5-79A1-432F-9587-6FD19F3B6CD3}" dt="2020-10-26T06:10:04.427" v="110" actId="20577"/>
          <ac:spMkLst>
            <pc:docMk/>
            <pc:sldMk cId="889939915" sldId="289"/>
            <ac:spMk id="10" creationId="{C3D9E3E7-7778-4BB0-9AC1-0242DD553219}"/>
          </ac:spMkLst>
        </pc:spChg>
        <pc:spChg chg="mod">
          <ac:chgData name="Peng, Cheng" userId="c8d19071-f396-4c12-bc1e-cc4bb8705334" providerId="ADAL" clId="{B988EEA5-79A1-432F-9587-6FD19F3B6CD3}" dt="2020-10-26T06:14:39.884" v="115" actId="20577"/>
          <ac:spMkLst>
            <pc:docMk/>
            <pc:sldMk cId="889939915" sldId="289"/>
            <ac:spMk id="14" creationId="{45BD5ECB-D323-442E-A756-1CFF4897C037}"/>
          </ac:spMkLst>
        </pc:spChg>
      </pc:sldChg>
      <pc:sldChg chg="addSp delSp modSp add mod">
        <pc:chgData name="Peng, Cheng" userId="c8d19071-f396-4c12-bc1e-cc4bb8705334" providerId="ADAL" clId="{B988EEA5-79A1-432F-9587-6FD19F3B6CD3}" dt="2020-10-29T01:33:32.762" v="240" actId="1076"/>
        <pc:sldMkLst>
          <pc:docMk/>
          <pc:sldMk cId="2667451279" sldId="290"/>
        </pc:sldMkLst>
        <pc:picChg chg="add mod">
          <ac:chgData name="Peng, Cheng" userId="c8d19071-f396-4c12-bc1e-cc4bb8705334" providerId="ADAL" clId="{B988EEA5-79A1-432F-9587-6FD19F3B6CD3}" dt="2020-10-29T01:33:32.762" v="240" actId="1076"/>
          <ac:picMkLst>
            <pc:docMk/>
            <pc:sldMk cId="2667451279" sldId="290"/>
            <ac:picMk id="3" creationId="{6B37EE37-1240-4FCA-950B-CC6DD1AECC48}"/>
          </ac:picMkLst>
        </pc:picChg>
        <pc:picChg chg="del">
          <ac:chgData name="Peng, Cheng" userId="c8d19071-f396-4c12-bc1e-cc4bb8705334" providerId="ADAL" clId="{B988EEA5-79A1-432F-9587-6FD19F3B6CD3}" dt="2020-10-29T01:33:13.379" v="235" actId="478"/>
          <ac:picMkLst>
            <pc:docMk/>
            <pc:sldMk cId="2667451279" sldId="290"/>
            <ac:picMk id="4" creationId="{EC4EA927-11FF-4025-B1A2-A6D203E631F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5" name="Rectangle 5">
            <a:extLst>
              <a:ext uri="{FF2B5EF4-FFF2-40B4-BE49-F238E27FC236}">
                <a16:creationId xmlns:a16="http://schemas.microsoft.com/office/drawing/2014/main" id="{698E7925-CB22-4756-9937-617C065A0A9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panose="02020603050405020304" pitchFamily="18" charset="0"/>
              </a:defRPr>
            </a:lvl1pPr>
          </a:lstStyle>
          <a:p>
            <a:fld id="{04B5CF66-9FF3-4148-990F-EFB2CECFA5C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0D9FA-1958-453C-8065-8480BA224B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CD15-2A0B-48F0-B82F-D89C5E58110D}" type="datetimeFigureOut">
              <a:rPr lang="en-US" sz="1000" smtClean="0">
                <a:solidFill>
                  <a:srgbClr val="7030A0"/>
                </a:solidFill>
              </a:rPr>
              <a:t>4/4/2021</a:t>
            </a:fld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F12365D-0A3F-4F17-8830-0EA88A2E7A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/>
              <a:t>Copyrighted  by C. Peng.  Please do not distribute.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B756693-0A5C-4791-A3C8-1C446052AB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75F9531E-4FAA-433E-8C5C-9E596F86FE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4E8FB5C-2B7D-4E03-95D2-EDC7CA078E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75FBACC-C992-4122-97F7-EBBEA7B51B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79875" name="Rectangle 7">
            <a:extLst>
              <a:ext uri="{FF2B5EF4-FFF2-40B4-BE49-F238E27FC236}">
                <a16:creationId xmlns:a16="http://schemas.microsoft.com/office/drawing/2014/main" id="{8D7BCE1B-8E27-4656-8BC2-854597B62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04500B-AFAF-482F-9152-EDDE640C1614}" type="slidenum">
              <a:rPr lang="en-US" altLang="en-US">
                <a:latin typeface="Times" panose="02020603050405020304" pitchFamily="18" charset="0"/>
              </a:rPr>
              <a:pPr/>
              <a:t>1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FC79FCF4-7FAE-4CB7-B15F-359DF21CB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25811F8F-D492-495B-B3EE-903BEBCC8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9878" name="Footer Placeholder 5">
            <a:extLst>
              <a:ext uri="{FF2B5EF4-FFF2-40B4-BE49-F238E27FC236}">
                <a16:creationId xmlns:a16="http://schemas.microsoft.com/office/drawing/2014/main" id="{5F6D79F7-F11D-4DA9-AD63-D634336B9A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10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1502767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11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3920446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12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1147517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13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3037994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14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1005744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15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157794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389480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4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181089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5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340378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6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72089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7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47140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8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1091442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9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347086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>
            <a:extLst>
              <a:ext uri="{FF2B5EF4-FFF2-40B4-BE49-F238E27FC236}">
                <a16:creationId xmlns:a16="http://schemas.microsoft.com/office/drawing/2014/main" id="{D446012F-6852-40E8-82CA-6DE38610A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16625"/>
            <a:ext cx="12192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812800" y="733426"/>
            <a:ext cx="103632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200" b="1">
                <a:solidFill>
                  <a:srgbClr val="000042"/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STA 311 Statistical Computing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Data Management</a:t>
            </a:r>
          </a:p>
        </p:txBody>
      </p:sp>
      <p:sp>
        <p:nvSpPr>
          <p:cNvPr id="134152" name="Rectangle 8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828800" y="2638425"/>
            <a:ext cx="85344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sz="1600" b="1">
                <a:solidFill>
                  <a:srgbClr val="5F5F5F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Instructor: Cheng Peng, Ph.D.</a:t>
            </a:r>
          </a:p>
          <a:p>
            <a:r>
              <a:rPr lang="en-US" dirty="0"/>
              <a:t>Department of Mathematics</a:t>
            </a:r>
          </a:p>
          <a:p>
            <a:r>
              <a:rPr lang="en-US" dirty="0"/>
              <a:t>West Chester University</a:t>
            </a:r>
          </a:p>
          <a:p>
            <a:r>
              <a:rPr lang="en-US" dirty="0"/>
              <a:t>West Chester, PA 19383</a:t>
            </a:r>
          </a:p>
          <a:p>
            <a:endParaRPr lang="en-US" dirty="0"/>
          </a:p>
          <a:p>
            <a:r>
              <a:rPr lang="en-US" dirty="0"/>
              <a:t>Spring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C960D-AEE6-4C68-AFAC-BDBDE3244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6626"/>
            <a:ext cx="12192000" cy="1047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4C4ACB-C12C-47D0-8F12-C1A7CA40915C}"/>
              </a:ext>
            </a:extLst>
          </p:cNvPr>
          <p:cNvSpPr txBox="1"/>
          <p:nvPr userDrawn="1"/>
        </p:nvSpPr>
        <p:spPr>
          <a:xfrm>
            <a:off x="2128636" y="6307492"/>
            <a:ext cx="67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Topic 10.  SAS String Functions, Loops &amp; Longitudinal Data</a:t>
            </a:r>
          </a:p>
        </p:txBody>
      </p:sp>
    </p:spTree>
    <p:extLst>
      <p:ext uri="{BB962C8B-B14F-4D97-AF65-F5344CB8AC3E}">
        <p14:creationId xmlns:p14="http://schemas.microsoft.com/office/powerpoint/2010/main" val="428895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13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00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496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9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11" name="Text Box 19">
            <a:extLst>
              <a:ext uri="{FF2B5EF4-FFF2-40B4-BE49-F238E27FC236}">
                <a16:creationId xmlns:a16="http://schemas.microsoft.com/office/drawing/2014/main" id="{21F56CDF-CD97-450D-B621-334557412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267" y="6143626"/>
            <a:ext cx="660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bg1"/>
                </a:solidFill>
                <a:latin typeface="Helvetica" pitchFamily="34" charset="0"/>
              </a:rPr>
              <a:t>Topic 1.  Methods of  Data Input and Output</a:t>
            </a:r>
          </a:p>
        </p:txBody>
      </p:sp>
      <p:sp>
        <p:nvSpPr>
          <p:cNvPr id="110612" name="Line 20">
            <a:extLst>
              <a:ext uri="{FF2B5EF4-FFF2-40B4-BE49-F238E27FC236}">
                <a16:creationId xmlns:a16="http://schemas.microsoft.com/office/drawing/2014/main" id="{E1593296-4537-4F52-914B-3CE0A7607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16625"/>
            <a:ext cx="12192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0626" name="Text Box 34">
            <a:extLst>
              <a:ext uri="{FF2B5EF4-FFF2-40B4-BE49-F238E27FC236}">
                <a16:creationId xmlns:a16="http://schemas.microsoft.com/office/drawing/2014/main" id="{C4F4F53A-202D-46EF-A335-0DBFC6C1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67" y="6491289"/>
            <a:ext cx="843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bg1"/>
                </a:solidFill>
                <a:latin typeface="Helvetica" pitchFamily="34" charset="0"/>
              </a:rPr>
              <a:t>Instructor:  Cheng Peng     Office: 301E Payson   Phone: 780-4689  Email: cheng.peng@maine.edu</a:t>
            </a:r>
          </a:p>
        </p:txBody>
      </p:sp>
      <p:sp>
        <p:nvSpPr>
          <p:cNvPr id="110627" name="Line 35">
            <a:extLst>
              <a:ext uri="{FF2B5EF4-FFF2-40B4-BE49-F238E27FC236}">
                <a16:creationId xmlns:a16="http://schemas.microsoft.com/office/drawing/2014/main" id="{42B15F27-7AB8-4C62-925A-9309FCF0B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79425"/>
            <a:ext cx="12192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815F1E-4437-4F93-8EE2-184A7CEFF9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016626"/>
            <a:ext cx="12192000" cy="1047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0473F-D47F-4DF7-9A15-74FFC8893561}"/>
              </a:ext>
            </a:extLst>
          </p:cNvPr>
          <p:cNvSpPr txBox="1"/>
          <p:nvPr userDrawn="1"/>
        </p:nvSpPr>
        <p:spPr>
          <a:xfrm>
            <a:off x="2128636" y="6307492"/>
            <a:ext cx="67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Topic 10.  SAS String Functions, Loops &amp; Longitudinal Data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3" r:id="rId3"/>
    <p:sldLayoutId id="2147483721" r:id="rId4"/>
    <p:sldLayoutId id="2147483722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" panose="02020603050405020304" pitchFamily="18" charset="0"/>
        <a:buChar char="–"/>
        <a:defRPr sz="2800">
          <a:solidFill>
            <a:srgbClr val="00004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400">
          <a:solidFill>
            <a:srgbClr val="00004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" panose="02020603050405020304" pitchFamily="18" charset="0"/>
        <a:buChar char="–"/>
        <a:defRPr sz="2000">
          <a:solidFill>
            <a:srgbClr val="00004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" panose="02020603050405020304" pitchFamily="18" charset="0"/>
        <a:buChar char="»"/>
        <a:defRPr sz="2000">
          <a:solidFill>
            <a:srgbClr val="00004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Times" pitchFamily="18" charset="0"/>
        <a:buChar char="»"/>
        <a:defRPr sz="2000">
          <a:solidFill>
            <a:srgbClr val="00004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Times" pitchFamily="18" charset="0"/>
        <a:buChar char="»"/>
        <a:defRPr sz="2000">
          <a:solidFill>
            <a:srgbClr val="00004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Times" pitchFamily="18" charset="0"/>
        <a:buChar char="»"/>
        <a:defRPr sz="2000">
          <a:solidFill>
            <a:srgbClr val="00004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Times" pitchFamily="18" charset="0"/>
        <a:buChar char="»"/>
        <a:defRPr sz="2000">
          <a:solidFill>
            <a:srgbClr val="00004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peng@wcup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6">
            <a:extLst>
              <a:ext uri="{FF2B5EF4-FFF2-40B4-BE49-F238E27FC236}">
                <a16:creationId xmlns:a16="http://schemas.microsoft.com/office/drawing/2014/main" id="{D108B00B-BEFF-4EDC-B87C-076CA366DA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STA 311 Statistical Computing</a:t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&amp; Data Management</a:t>
            </a:r>
          </a:p>
        </p:txBody>
      </p:sp>
      <p:sp>
        <p:nvSpPr>
          <p:cNvPr id="16387" name="Rectangle 27">
            <a:extLst>
              <a:ext uri="{FF2B5EF4-FFF2-40B4-BE49-F238E27FC236}">
                <a16:creationId xmlns:a16="http://schemas.microsoft.com/office/drawing/2014/main" id="{830D2F05-01CE-4CEB-A7B7-C5C68AD03E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2689225"/>
            <a:ext cx="6400800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400" dirty="0"/>
              <a:t>Instructor: Cheng Peng, Ph.D.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Department of Mathematics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West Chester University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West Chester, PA 19383</a:t>
            </a:r>
          </a:p>
          <a:p>
            <a:pPr eaLnBrk="1" hangingPunct="1">
              <a:buFontTx/>
              <a:buNone/>
            </a:pPr>
            <a:endParaRPr lang="en-US" altLang="en-US" sz="1400" dirty="0"/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  <a:p>
            <a:pPr eaLnBrk="1" hangingPunct="1">
              <a:buFontTx/>
              <a:buNone/>
            </a:pPr>
            <a:endParaRPr lang="en-US" altLang="en-US" sz="1400" dirty="0"/>
          </a:p>
          <a:p>
            <a:pPr eaLnBrk="1" hangingPunct="1">
              <a:buFontTx/>
              <a:buNone/>
            </a:pPr>
            <a:r>
              <a:rPr lang="en-US" altLang="en-US" sz="1400" dirty="0"/>
              <a:t>Office: 25 University Avenue, RM 111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Phone: 610.436.2369   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Email: </a:t>
            </a:r>
            <a:r>
              <a:rPr lang="en-US" altLang="en-US" sz="1400" dirty="0">
                <a:hlinkClick r:id="rId3"/>
              </a:rPr>
              <a:t>cpeng@wcupa.edu</a:t>
            </a:r>
            <a:endParaRPr lang="en-US" altLang="en-US" sz="1400" dirty="0"/>
          </a:p>
          <a:p>
            <a:pPr eaLnBrk="1" hangingPunct="1">
              <a:buFontTx/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6926128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0714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SAS Loop</a:t>
            </a:r>
            <a:r>
              <a:rPr lang="en-US" altLang="en-US" sz="3600" b="1" dirty="0">
                <a:solidFill>
                  <a:srgbClr val="0714C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Iterative Do Loops</a:t>
            </a:r>
            <a:endParaRPr lang="en-US" altLang="en-US" sz="3600" b="1" dirty="0">
              <a:solidFill>
                <a:srgbClr val="0714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65E9AA-E804-45FF-9CAB-667ED6CEA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16977"/>
              </p:ext>
            </p:extLst>
          </p:nvPr>
        </p:nvGraphicFramePr>
        <p:xfrm>
          <a:off x="1719340" y="3036584"/>
          <a:ext cx="8753319" cy="2579370"/>
        </p:xfrm>
        <a:graphic>
          <a:graphicData uri="http://schemas.openxmlformats.org/drawingml/2006/table">
            <a:tbl>
              <a:tblPr/>
              <a:tblGrid>
                <a:gridCol w="8753319">
                  <a:extLst>
                    <a:ext uri="{9D8B030D-6E8A-4147-A177-3AD203B41FA5}">
                      <a16:colId xmlns:a16="http://schemas.microsoft.com/office/drawing/2014/main" val="1341873654"/>
                    </a:ext>
                  </a:extLst>
                </a:gridCol>
              </a:tblGrid>
              <a:tr h="121965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DOLoopBy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   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/* SAS dataset  */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DO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sz="2400" b="1" dirty="0">
                          <a:solidFill>
                            <a:srgbClr val="2E8B57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US" sz="2400" b="1" dirty="0">
                          <a:solidFill>
                            <a:srgbClr val="2E8B57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en-US" sz="2400" b="1" dirty="0">
                          <a:solidFill>
                            <a:srgbClr val="2E8B57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0.5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  </a:t>
                      </a:r>
                      <a:r>
                        <a:rPr lang="en-US" sz="2400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/* I will be a variable in the SAS data set*/</a:t>
                      </a:r>
                    </a:p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Y =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400" i="1" dirty="0">
                          <a:solidFill>
                            <a:srgbClr val="0064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**2;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</a:t>
                      </a:r>
                      <a:r>
                        <a:rPr lang="en-US" sz="2400" i="0" dirty="0">
                          <a:solidFill>
                            <a:srgbClr val="0064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/* values are 1, 1.5^2, 2^2 2.5^2,… Y will be</a:t>
                      </a:r>
                    </a:p>
                    <a:p>
                      <a:pPr algn="l" fontAlgn="t"/>
                      <a:r>
                        <a:rPr lang="en-US" sz="2400" i="0" dirty="0">
                          <a:solidFill>
                            <a:srgbClr val="0064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another variable in the data set.     */</a:t>
                      </a:r>
                      <a:r>
                        <a:rPr lang="en-US" sz="240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OUTPUT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END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72798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7D6D7A7A-76B0-4CF4-8CAF-34BB7DBEB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335" y="1242046"/>
            <a:ext cx="992185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0E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default, each iteration of a DO statement increments the value of the counter by 1, but you can use the BY option to increment the counter by other amounts, including non-integer amounts. For example, each iteration of the following DATA step increments the value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50E7D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0E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 0.5: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0E7D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50E7D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9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411" y="160111"/>
            <a:ext cx="6926128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0714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SAS Loop</a:t>
            </a:r>
            <a:r>
              <a:rPr lang="en-US" altLang="en-US" sz="3600" b="1" dirty="0">
                <a:solidFill>
                  <a:srgbClr val="0714C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DO-WHILE Loop</a:t>
            </a:r>
            <a:endParaRPr lang="en-US" altLang="en-US" sz="3600" b="1" dirty="0">
              <a:solidFill>
                <a:srgbClr val="0714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65E9AA-E804-45FF-9CAB-667ED6CEA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18061"/>
              </p:ext>
            </p:extLst>
          </p:nvPr>
        </p:nvGraphicFramePr>
        <p:xfrm>
          <a:off x="1359833" y="3036584"/>
          <a:ext cx="9921852" cy="2579370"/>
        </p:xfrm>
        <a:graphic>
          <a:graphicData uri="http://schemas.openxmlformats.org/drawingml/2006/table">
            <a:tbl>
              <a:tblPr/>
              <a:tblGrid>
                <a:gridCol w="9921852">
                  <a:extLst>
                    <a:ext uri="{9D8B030D-6E8A-4147-A177-3AD203B41FA5}">
                      <a16:colId xmlns:a16="http://schemas.microsoft.com/office/drawing/2014/main" val="1341873654"/>
                    </a:ext>
                  </a:extLst>
                </a:gridCol>
              </a:tblGrid>
              <a:tr h="107537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DOLoopBy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   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/* SAS dataset  */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DO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sz="2400" b="1" dirty="0">
                          <a:solidFill>
                            <a:srgbClr val="2E8B57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US" sz="2400" b="1" dirty="0">
                          <a:solidFill>
                            <a:srgbClr val="2E8B57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</a:t>
                      </a:r>
                      <a:r>
                        <a:rPr lang="en-US" sz="2400" b="1" dirty="0">
                          <a:solidFill>
                            <a:srgbClr val="0714C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(y &lt; 20)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  </a:t>
                      </a:r>
                      <a:r>
                        <a:rPr lang="en-US" sz="2400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/*  I will be a variable in the SAS data set*/</a:t>
                      </a:r>
                    </a:p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Y =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400" i="1" dirty="0">
                          <a:solidFill>
                            <a:srgbClr val="0064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**2;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</a:t>
                      </a:r>
                      <a:r>
                        <a:rPr lang="en-US" sz="2400" i="0" dirty="0">
                          <a:solidFill>
                            <a:srgbClr val="0064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/*  values are 1, 4, 9, 16, 25 , Y will be</a:t>
                      </a:r>
                    </a:p>
                    <a:p>
                      <a:pPr algn="l" fontAlgn="t"/>
                      <a:r>
                        <a:rPr lang="en-US" sz="2400" i="0" dirty="0">
                          <a:solidFill>
                            <a:srgbClr val="0064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             another variable in the data set.          */</a:t>
                      </a:r>
                      <a:r>
                        <a:rPr lang="en-US" sz="240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OUTPUT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END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72798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7D6D7A7A-76B0-4CF4-8CAF-34BB7DBEB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335" y="1242046"/>
            <a:ext cx="992185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0E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default, each iteration of a DO statement increments the value of the counter by 1, but you can use the BY option to increment the counter by other amounts, including non-integer amounts. For example, each iteration of the following DATA step increments the value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50E7D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0E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 0.5: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0E7D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50E7D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9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6926128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0714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SAS Loop</a:t>
            </a:r>
            <a:r>
              <a:rPr lang="en-US" altLang="en-US" sz="3600" b="1" dirty="0">
                <a:solidFill>
                  <a:srgbClr val="0714C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DO-UNTIL Loop</a:t>
            </a:r>
            <a:endParaRPr lang="en-US" altLang="en-US" sz="3600" b="1" dirty="0">
              <a:solidFill>
                <a:srgbClr val="0714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65E9AA-E804-45FF-9CAB-667ED6CEA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00052"/>
              </p:ext>
            </p:extLst>
          </p:nvPr>
        </p:nvGraphicFramePr>
        <p:xfrm>
          <a:off x="4681372" y="2651074"/>
          <a:ext cx="4790875" cy="2945130"/>
        </p:xfrm>
        <a:graphic>
          <a:graphicData uri="http://schemas.openxmlformats.org/drawingml/2006/table">
            <a:tbl>
              <a:tblPr/>
              <a:tblGrid>
                <a:gridCol w="4790875">
                  <a:extLst>
                    <a:ext uri="{9D8B030D-6E8A-4147-A177-3AD203B41FA5}">
                      <a16:colId xmlns:a16="http://schemas.microsoft.com/office/drawing/2014/main" val="1341873654"/>
                    </a:ext>
                  </a:extLst>
                </a:gridCol>
              </a:tblGrid>
              <a:tr h="1075372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investment; </a:t>
                      </a:r>
                    </a:p>
                    <a:p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DO UNTIL (value &gt;= </a:t>
                      </a:r>
                      <a:r>
                        <a:rPr lang="en-US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50000</a:t>
                      </a:r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); </a:t>
                      </a:r>
                    </a:p>
                    <a:p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value + </a:t>
                      </a:r>
                      <a:r>
                        <a:rPr lang="en-US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1200</a:t>
                      </a:r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 </a:t>
                      </a:r>
                    </a:p>
                    <a:p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value + value * </a:t>
                      </a:r>
                      <a:r>
                        <a:rPr lang="en-US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0.05</a:t>
                      </a:r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 </a:t>
                      </a:r>
                    </a:p>
                    <a:p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year + </a:t>
                      </a:r>
                      <a:r>
                        <a:rPr lang="en-US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 </a:t>
                      </a:r>
                    </a:p>
                    <a:p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OUTPUT; </a:t>
                      </a:r>
                    </a:p>
                    <a:p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END; </a:t>
                      </a:r>
                    </a:p>
                    <a:p>
                      <a:r>
                        <a:rPr lang="en-US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RUN</a:t>
                      </a:r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endParaRPr lang="en-US" sz="2400" dirty="0">
                        <a:solidFill>
                          <a:srgbClr val="050E7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727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1919B5-588A-455A-AFDF-E893294BA161}"/>
              </a:ext>
            </a:extLst>
          </p:cNvPr>
          <p:cNvSpPr txBox="1"/>
          <p:nvPr/>
        </p:nvSpPr>
        <p:spPr>
          <a:xfrm>
            <a:off x="2358359" y="1185205"/>
            <a:ext cx="7924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50E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800" b="0" i="0" dirty="0">
                <a:solidFill>
                  <a:srgbClr val="050E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sing a DO UNTIL loop, SAS executes the DO loop </a:t>
            </a:r>
            <a:r>
              <a:rPr lang="en-US" sz="2800" b="1" i="0" dirty="0">
                <a:solidFill>
                  <a:srgbClr val="050E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en-US" sz="2800" b="0" i="0" dirty="0">
                <a:solidFill>
                  <a:srgbClr val="050E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 the expression you've specified is true</a:t>
            </a:r>
            <a:endParaRPr lang="en-US" sz="2800" dirty="0">
              <a:solidFill>
                <a:srgbClr val="050E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1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6926128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0714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SAS Loop</a:t>
            </a:r>
            <a:r>
              <a:rPr lang="en-US" altLang="en-US" sz="3600" b="1" dirty="0">
                <a:solidFill>
                  <a:srgbClr val="0714C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Double Loop</a:t>
            </a:r>
            <a:endParaRPr lang="en-US" altLang="en-US" sz="3600" b="1" dirty="0">
              <a:solidFill>
                <a:srgbClr val="0714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65E9AA-E804-45FF-9CAB-667ED6CEA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30228"/>
              </p:ext>
            </p:extLst>
          </p:nvPr>
        </p:nvGraphicFramePr>
        <p:xfrm>
          <a:off x="812757" y="2205596"/>
          <a:ext cx="7573151" cy="2579370"/>
        </p:xfrm>
        <a:graphic>
          <a:graphicData uri="http://schemas.openxmlformats.org/drawingml/2006/table">
            <a:tbl>
              <a:tblPr/>
              <a:tblGrid>
                <a:gridCol w="7573151">
                  <a:extLst>
                    <a:ext uri="{9D8B030D-6E8A-4147-A177-3AD203B41FA5}">
                      <a16:colId xmlns:a16="http://schemas.microsoft.com/office/drawing/2014/main" val="1341873654"/>
                    </a:ext>
                  </a:extLst>
                </a:gridCol>
              </a:tblGrid>
              <a:tr h="1075372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design;</a:t>
                      </a:r>
                    </a:p>
                    <a:p>
                      <a:r>
                        <a:rPr lang="pl-PL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DO i = </a:t>
                      </a:r>
                      <a:r>
                        <a:rPr lang="pl-PL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pl-PL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l-PL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40</a:t>
                      </a:r>
                      <a:r>
                        <a:rPr lang="pl-PL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by </a:t>
                      </a:r>
                      <a:r>
                        <a:rPr lang="pl-PL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pl-PL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/*      I = 10, 20, 30, 40      */</a:t>
                      </a:r>
                      <a:endParaRPr lang="pl-PL" sz="2400" b="0" kern="1200" dirty="0">
                        <a:solidFill>
                          <a:srgbClr val="050E7D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pl-PL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DO j = </a:t>
                      </a:r>
                      <a:r>
                        <a:rPr lang="pl-PL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pl-PL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l-PL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</a:t>
                      </a:r>
                      <a:r>
                        <a:rPr lang="pl-PL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BY </a:t>
                      </a:r>
                      <a:r>
                        <a:rPr lang="pl-PL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pl-PL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/*      j = 3, 6, 9, 12,15       */</a:t>
                      </a:r>
                      <a:endParaRPr lang="pl-PL" sz="2400" b="0" kern="1200" dirty="0">
                        <a:solidFill>
                          <a:srgbClr val="050E7D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OUTPUT;                        /*  output the value from </a:t>
                      </a:r>
                    </a:p>
                    <a:p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END;                                          each iteration               */</a:t>
                      </a:r>
                    </a:p>
                    <a:p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END;</a:t>
                      </a:r>
                    </a:p>
                    <a:p>
                      <a:r>
                        <a:rPr lang="en-US" sz="2400" b="1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RUN</a:t>
                      </a:r>
                      <a:r>
                        <a:rPr lang="en-US" sz="2400" b="0" kern="1200" dirty="0">
                          <a:solidFill>
                            <a:srgbClr val="050E7D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endParaRPr lang="en-US" sz="2400" dirty="0">
                        <a:solidFill>
                          <a:srgbClr val="050E7D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727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1919B5-588A-455A-AFDF-E893294BA161}"/>
              </a:ext>
            </a:extLst>
          </p:cNvPr>
          <p:cNvSpPr txBox="1"/>
          <p:nvPr/>
        </p:nvSpPr>
        <p:spPr>
          <a:xfrm>
            <a:off x="130975" y="1122682"/>
            <a:ext cx="792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50E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Nested Loop – 3-by-5 factorial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3EEAB-E655-4887-90DC-9B96786B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471" y="1122682"/>
            <a:ext cx="2119791" cy="40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117" y="208778"/>
            <a:ext cx="6926128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0714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SAS RETAIN Statement</a:t>
            </a:r>
            <a:endParaRPr lang="en-US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92E0608-7B09-458B-A09E-1E4D33FA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364" y="1630460"/>
            <a:ext cx="7357633" cy="3074842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ousine"/>
                <a:cs typeface="Calibri" panose="020F0502020204030204" pitchFamily="34" charset="0"/>
              </a:rPr>
              <a:t>RETAIN in SAS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000" b="0" i="0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The </a:t>
            </a:r>
            <a:r>
              <a:rPr lang="en-US" sz="2000" b="1" i="0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RETAIN </a:t>
            </a:r>
            <a:r>
              <a:rPr lang="en-US" sz="2000" b="0" i="0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statement simply copies retaining values by telling the SAS not to reset the variables to </a:t>
            </a:r>
            <a:r>
              <a:rPr lang="en-US" sz="2000" b="1" i="0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missing</a:t>
            </a:r>
            <a:r>
              <a:rPr lang="en-US" sz="2000" b="0" i="0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 at the beginning of each iteration of the DATA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Roboto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000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I</a:t>
            </a:r>
            <a:r>
              <a:rPr lang="en-US" sz="2000" b="0" i="0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f the </a:t>
            </a:r>
            <a:r>
              <a:rPr lang="en-US" sz="2000" b="1" i="0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RETAIN</a:t>
            </a:r>
            <a:r>
              <a:rPr lang="en-US" sz="2000" b="0" i="0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 statement is NOT used,  SAS will return a missing value at the beginning of each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6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79" y="154070"/>
            <a:ext cx="8188698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0714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RETAIN + DO-Loop </a:t>
            </a:r>
          </a:p>
          <a:p>
            <a:r>
              <a:rPr lang="en-US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Operations Within Groups in Longitudinal Data </a:t>
            </a:r>
            <a:endParaRPr lang="en-US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63F2497-3B8F-4CDD-86FF-916249EFB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52" y="1330444"/>
            <a:ext cx="3337171" cy="465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DATA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base</a:t>
            </a: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INPUT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id</a:t>
            </a: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 $ 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sales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vis_date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mmddyy10.</a:t>
            </a: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DATALINES;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a 235 07/11/1997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a 324 11/12/1997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b 321 06/15/1998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b 319 09/21/1998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b 357 11/11/1998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c 279 07/21/1997               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c 302 10/20/1997                 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c 314 11/19/1997  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c 298 12/27/1997                                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lvl="1" algn="l" eaLnBrk="1" hangingPunct="1">
              <a:lnSpc>
                <a:spcPct val="90000"/>
              </a:lnSpc>
              <a:spcBef>
                <a:spcPts val="288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latin typeface="Consolas" panose="020B0609020204030204" pitchFamily="49" charset="0"/>
                <a:cs typeface="Calibri" panose="020F0502020204030204" pitchFamily="34" charset="0"/>
              </a:rPr>
              <a:t>RUN;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A2C2B-EFFA-4CD7-A8D1-163DEE45AD66}"/>
              </a:ext>
            </a:extLst>
          </p:cNvPr>
          <p:cNvSpPr/>
          <p:nvPr/>
        </p:nvSpPr>
        <p:spPr bwMode="auto">
          <a:xfrm>
            <a:off x="3907694" y="1378746"/>
            <a:ext cx="3227754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Typical Longitudinal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Data Set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 salespersons in this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9E3E7-7778-4BB0-9AC1-0242DD553219}"/>
              </a:ext>
            </a:extLst>
          </p:cNvPr>
          <p:cNvSpPr/>
          <p:nvPr/>
        </p:nvSpPr>
        <p:spPr bwMode="auto">
          <a:xfrm>
            <a:off x="3465637" y="3004950"/>
            <a:ext cx="3669811" cy="27492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Tasks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Count the number </a:t>
            </a:r>
            <a:r>
              <a:rPr lang="en-US" b="1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of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sales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per person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0714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b="1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Calculate the total sales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 per person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solidFill>
                <a:srgbClr val="0714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Calculate average sales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per person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45BD5ECB-D323-442E-A756-1CFF4897C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080" y="1422096"/>
            <a:ext cx="404836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l" eaLnBrk="1" hangingPunct="1"/>
            <a:r>
              <a:rPr lang="en-US" altLang="en-US" b="1" dirty="0">
                <a:latin typeface="Courier New" panose="02070309020205020404" pitchFamily="49" charset="0"/>
              </a:rPr>
              <a:t>DATA new;</a:t>
            </a:r>
          </a:p>
          <a:p>
            <a:pPr marL="0" lvl="2" algn="l" eaLnBrk="1" hangingPunct="1"/>
            <a:r>
              <a:rPr lang="en-US" altLang="en-US" b="1" dirty="0">
                <a:latin typeface="Courier New" panose="02070309020205020404" pitchFamily="49" charset="0"/>
              </a:rPr>
              <a:t>SET </a:t>
            </a:r>
            <a:r>
              <a:rPr lang="en-US" altLang="en-US" b="1" dirty="0">
                <a:solidFill>
                  <a:srgbClr val="0714C1"/>
                </a:solidFill>
                <a:latin typeface="Courier New" panose="02070309020205020404" pitchFamily="49" charset="0"/>
              </a:rPr>
              <a:t>base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marL="0" lvl="2" algn="l" eaLnBrk="1" hangingPunct="1"/>
            <a:r>
              <a:rPr lang="en-US" altLang="en-US" b="1" dirty="0">
                <a:latin typeface="Courier New" panose="02070309020205020404" pitchFamily="49" charset="0"/>
              </a:rPr>
              <a:t>BY id;</a:t>
            </a:r>
          </a:p>
          <a:p>
            <a:pPr marL="0" lvl="2" algn="l" eaLnBrk="1" hangingPunct="1"/>
            <a:r>
              <a:rPr lang="en-US" altLang="en-US" b="1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RETAIN</a:t>
            </a:r>
            <a:r>
              <a:rPr lang="en-US" altLang="en-US" b="1" dirty="0">
                <a:latin typeface="Courier New" panose="02070309020205020404" pitchFamily="49" charset="0"/>
              </a:rPr>
              <a:t> count total;</a:t>
            </a:r>
          </a:p>
          <a:p>
            <a:pPr marL="0" lvl="2" algn="l" eaLnBrk="1" hangingPunct="1"/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FIRST.id </a:t>
            </a:r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THEN DO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marL="0" lvl="2" algn="l" eaLnBrk="1" hangingPunct="1"/>
            <a:r>
              <a:rPr lang="en-US" altLang="en-US" b="1" dirty="0">
                <a:latin typeface="Courier New" panose="02070309020205020404" pitchFamily="49" charset="0"/>
              </a:rPr>
              <a:t>    count = 0;</a:t>
            </a:r>
          </a:p>
          <a:p>
            <a:pPr marL="0" lvl="2" algn="l" eaLnBrk="1" hangingPunct="1"/>
            <a:r>
              <a:rPr lang="en-US" altLang="en-US" b="1" dirty="0">
                <a:latin typeface="Courier New" panose="02070309020205020404" pitchFamily="49" charset="0"/>
              </a:rPr>
              <a:t>    total = 0;</a:t>
            </a:r>
          </a:p>
          <a:p>
            <a:pPr marL="0" lvl="2" algn="l" eaLnBrk="1" hangingPunct="1"/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END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marL="0" lvl="2" algn="l" eaLnBrk="1" hangingPunct="1"/>
            <a:r>
              <a:rPr lang="en-US" altLang="en-US" b="1" dirty="0">
                <a:latin typeface="Courier New" panose="02070309020205020404" pitchFamily="49" charset="0"/>
              </a:rPr>
              <a:t>count = count + 1;</a:t>
            </a:r>
          </a:p>
          <a:p>
            <a:pPr marL="0" lvl="2" algn="l" eaLnBrk="1" hangingPunct="1"/>
            <a:r>
              <a:rPr lang="en-US" altLang="en-US" b="1" dirty="0">
                <a:latin typeface="Courier New" panose="02070309020205020404" pitchFamily="49" charset="0"/>
              </a:rPr>
              <a:t>total = total </a:t>
            </a:r>
            <a:r>
              <a:rPr lang="en-US" altLang="en-US" b="1">
                <a:latin typeface="Courier New" panose="02070309020205020404" pitchFamily="49" charset="0"/>
              </a:rPr>
              <a:t>+ sales;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marL="0" lvl="2" algn="l" eaLnBrk="1" hangingPunct="1"/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LAST.id </a:t>
            </a:r>
            <a:r>
              <a:rPr lang="en-US" altLang="en-US" b="1" dirty="0">
                <a:latin typeface="Courier New" panose="02070309020205020404" pitchFamily="49" charset="0"/>
              </a:rPr>
              <a:t>THEN DO;</a:t>
            </a:r>
          </a:p>
          <a:p>
            <a:pPr marL="0" lvl="2" algn="l" eaLnBrk="1" hangingPunct="1"/>
            <a:r>
              <a:rPr lang="en-US" altLang="en-US" b="1" dirty="0">
                <a:latin typeface="Courier New" panose="02070309020205020404" pitchFamily="49" charset="0"/>
              </a:rPr>
              <a:t>    mean = total / count;</a:t>
            </a:r>
          </a:p>
          <a:p>
            <a:pPr marL="0" lvl="2" algn="l" eaLnBrk="1" hangingPunct="1"/>
            <a:r>
              <a:rPr lang="en-US" altLang="en-US" b="1" dirty="0">
                <a:latin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714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OUTPUT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marL="0" lvl="2" algn="l" eaLnBrk="1" hangingPunct="1"/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END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marL="0" lvl="2" algn="l" eaLnBrk="1" hangingPunct="1"/>
            <a:endParaRPr lang="en-US" altLang="en-US" b="1" dirty="0">
              <a:latin typeface="Courier New" panose="02070309020205020404" pitchFamily="49" charset="0"/>
            </a:endParaRPr>
          </a:p>
          <a:p>
            <a:pPr marL="0" lvl="2" algn="l" eaLnBrk="1" hangingPunct="1"/>
            <a:r>
              <a:rPr lang="en-US" altLang="en-US" b="1" dirty="0">
                <a:latin typeface="Courier New" panose="02070309020205020404" pitchFamily="49" charset="0"/>
              </a:rPr>
              <a:t>PROC PRINT DATA=new; RUN;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63D775-4EB6-47D9-8E5F-7325460D66E2}"/>
              </a:ext>
            </a:extLst>
          </p:cNvPr>
          <p:cNvSpPr/>
          <p:nvPr/>
        </p:nvSpPr>
        <p:spPr bwMode="auto">
          <a:xfrm>
            <a:off x="7596554" y="2297723"/>
            <a:ext cx="3048000" cy="22664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3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548457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 for This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8C349-1F5A-4988-A6C3-334D05BCEBBA}"/>
              </a:ext>
            </a:extLst>
          </p:cNvPr>
          <p:cNvSpPr txBox="1"/>
          <p:nvPr/>
        </p:nvSpPr>
        <p:spPr>
          <a:xfrm>
            <a:off x="3467171" y="1612711"/>
            <a:ext cx="4536601" cy="28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/>
              </a:rPr>
              <a:t>Topics</a:t>
            </a:r>
          </a:p>
          <a:p>
            <a:pPr algn="l"/>
            <a:endParaRPr lang="en-US" sz="2400" b="0" i="0" dirty="0">
              <a:solidFill>
                <a:srgbClr val="2D3E50"/>
              </a:solidFill>
              <a:effectLst/>
              <a:latin typeface="Maven Pro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SAS String Functions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SAS Loop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andara" panose="020E0502030303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RETAIN statement 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Candara" panose="020E0502030303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Operations within Groups in Longitudinal Data</a:t>
            </a:r>
            <a:endParaRPr lang="en-US" sz="2400" dirty="0">
              <a:solidFill>
                <a:srgbClr val="002060"/>
              </a:solidFill>
              <a:effectLst/>
              <a:latin typeface="Candara" panose="020E0502030303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548457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Functions: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8C349-1F5A-4988-A6C3-334D05BCEBBA}"/>
              </a:ext>
            </a:extLst>
          </p:cNvPr>
          <p:cNvSpPr txBox="1"/>
          <p:nvPr/>
        </p:nvSpPr>
        <p:spPr>
          <a:xfrm>
            <a:off x="1130928" y="1228397"/>
            <a:ext cx="3970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There are many character functions in SAS for string manipulation. Here are </a:t>
            </a:r>
            <a:r>
              <a:rPr 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 few commonly used ones.</a:t>
            </a:r>
          </a:p>
          <a:p>
            <a:pPr algn="l"/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Explanations and examples of using these function are given in the few slides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015B4-8E2A-40A5-99CB-6AFE39214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627" y="1369602"/>
            <a:ext cx="5238454" cy="411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1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548457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Functions: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24DE7-9F7F-4D15-ABA7-9E441172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08" y="893427"/>
            <a:ext cx="10242983" cy="507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2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548457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Functions: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66837-3C9B-446E-91A4-2D162412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390650"/>
            <a:ext cx="107632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8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548457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Functions: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EA927-11FF-4025-B1A2-A6D203E63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414462"/>
            <a:ext cx="106870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5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548457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Functions: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7EE37-1240-4FCA-950B-CC6DD1AE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7184"/>
            <a:ext cx="12192000" cy="719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5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548457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0714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SAS Loop</a:t>
            </a:r>
            <a:r>
              <a:rPr lang="en-US" altLang="en-US" sz="3600" b="1" dirty="0">
                <a:solidFill>
                  <a:srgbClr val="0714C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Overview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07C7B01-3102-4309-8439-2CB0519A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803" y="3630612"/>
            <a:ext cx="2921000" cy="12541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152400" rIns="92075" bIns="1524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en-US" altLang="en-US" b="1" dirty="0"/>
              <a:t>DO UNITL (</a:t>
            </a:r>
            <a:r>
              <a:rPr lang="en-US" altLang="en-US" dirty="0"/>
              <a:t> condition);</a:t>
            </a:r>
          </a:p>
          <a:p>
            <a:pPr>
              <a:spcAft>
                <a:spcPct val="50000"/>
              </a:spcAft>
            </a:pPr>
            <a:r>
              <a:rPr lang="en-US" altLang="en-US" dirty="0"/>
              <a:t>   </a:t>
            </a:r>
            <a:r>
              <a:rPr lang="en-US" altLang="en-US" i="1" dirty="0"/>
              <a:t>SAS Statements;</a:t>
            </a:r>
          </a:p>
          <a:p>
            <a:pPr>
              <a:spcAft>
                <a:spcPct val="50000"/>
              </a:spcAft>
            </a:pPr>
            <a:r>
              <a:rPr lang="en-US" altLang="en-US" b="1" dirty="0"/>
              <a:t>END</a:t>
            </a:r>
            <a:r>
              <a:rPr lang="en-US" altLang="en-US" i="1" dirty="0"/>
              <a:t>;</a:t>
            </a:r>
          </a:p>
          <a:p>
            <a:pPr>
              <a:spcAft>
                <a:spcPct val="50000"/>
              </a:spcAft>
            </a:pPr>
            <a:endParaRPr lang="en-US" altLang="en-US" sz="2000" i="1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005E460-606D-4AFD-A8D7-80EEED7F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803" y="2141537"/>
            <a:ext cx="2733675" cy="1287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152400" rIns="92075" bIns="1524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en-US" altLang="en-US" b="1"/>
              <a:t>DO </a:t>
            </a:r>
            <a:r>
              <a:rPr lang="en-US" altLang="en-US" i="1"/>
              <a:t>var=1</a:t>
            </a:r>
            <a:r>
              <a:rPr lang="en-US" altLang="en-US" b="1"/>
              <a:t> TO </a:t>
            </a:r>
            <a:r>
              <a:rPr lang="en-US" altLang="en-US" i="1"/>
              <a:t>x</a:t>
            </a:r>
            <a:r>
              <a:rPr lang="en-US" altLang="en-US" b="1"/>
              <a:t>;</a:t>
            </a:r>
            <a:endParaRPr lang="en-US" altLang="en-US"/>
          </a:p>
          <a:p>
            <a:pPr>
              <a:spcAft>
                <a:spcPct val="50000"/>
              </a:spcAft>
            </a:pPr>
            <a:r>
              <a:rPr lang="en-US" altLang="en-US"/>
              <a:t>   </a:t>
            </a:r>
            <a:r>
              <a:rPr lang="en-US" altLang="en-US" i="1"/>
              <a:t>SAS Statements;</a:t>
            </a:r>
          </a:p>
          <a:p>
            <a:pPr>
              <a:spcAft>
                <a:spcPct val="50000"/>
              </a:spcAft>
            </a:pPr>
            <a:r>
              <a:rPr lang="en-US" altLang="en-US" b="1"/>
              <a:t>END</a:t>
            </a:r>
            <a:r>
              <a:rPr lang="en-US" altLang="en-US" i="1"/>
              <a:t>;</a:t>
            </a:r>
          </a:p>
          <a:p>
            <a:pPr>
              <a:spcAft>
                <a:spcPct val="50000"/>
              </a:spcAft>
            </a:pPr>
            <a:endParaRPr lang="en-US" altLang="en-US" sz="2000" i="1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907B8E8-3D3F-4B85-9FC4-9A77B2E1E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503" y="2132012"/>
            <a:ext cx="2908300" cy="12858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152400" rIns="92075" bIns="1524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en-US" altLang="en-US" b="1" dirty="0"/>
              <a:t>DO;</a:t>
            </a:r>
            <a:endParaRPr lang="en-US" altLang="en-US" dirty="0"/>
          </a:p>
          <a:p>
            <a:pPr>
              <a:spcAft>
                <a:spcPct val="50000"/>
              </a:spcAft>
            </a:pPr>
            <a:r>
              <a:rPr lang="en-US" altLang="en-US" dirty="0"/>
              <a:t>   </a:t>
            </a:r>
            <a:r>
              <a:rPr lang="en-US" altLang="en-US" i="1" dirty="0"/>
              <a:t>SAS Statements;</a:t>
            </a:r>
          </a:p>
          <a:p>
            <a:pPr>
              <a:spcAft>
                <a:spcPct val="50000"/>
              </a:spcAft>
            </a:pPr>
            <a:r>
              <a:rPr lang="en-US" altLang="en-US" b="1" dirty="0"/>
              <a:t>END</a:t>
            </a:r>
            <a:r>
              <a:rPr lang="en-US" altLang="en-US" i="1" dirty="0"/>
              <a:t>;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2E6C970C-727B-4BB0-9923-242A3688F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803" y="3630612"/>
            <a:ext cx="2733675" cy="12795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152400" rIns="92075" bIns="1524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en-US" altLang="en-US" b="1"/>
              <a:t>DO WHILE (</a:t>
            </a:r>
            <a:r>
              <a:rPr lang="en-US" altLang="en-US"/>
              <a:t> condition);</a:t>
            </a:r>
          </a:p>
          <a:p>
            <a:pPr>
              <a:spcAft>
                <a:spcPct val="50000"/>
              </a:spcAft>
            </a:pPr>
            <a:r>
              <a:rPr lang="en-US" altLang="en-US"/>
              <a:t>   </a:t>
            </a:r>
            <a:r>
              <a:rPr lang="en-US" altLang="en-US" i="1"/>
              <a:t>SAS Statements;</a:t>
            </a:r>
          </a:p>
          <a:p>
            <a:pPr>
              <a:spcAft>
                <a:spcPct val="50000"/>
              </a:spcAft>
            </a:pPr>
            <a:r>
              <a:rPr lang="en-US" altLang="en-US" b="1"/>
              <a:t>END</a:t>
            </a:r>
            <a:r>
              <a:rPr lang="en-US" altLang="en-US" i="1"/>
              <a:t>;</a:t>
            </a:r>
          </a:p>
          <a:p>
            <a:pPr>
              <a:spcAft>
                <a:spcPct val="50000"/>
              </a:spcAft>
            </a:pPr>
            <a:endParaRPr lang="en-US" altLang="en-US" sz="2000" i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A8E95-ED7D-40A3-88E7-4E09E7BF5838}"/>
              </a:ext>
            </a:extLst>
          </p:cNvPr>
          <p:cNvSpPr txBox="1"/>
          <p:nvPr/>
        </p:nvSpPr>
        <p:spPr>
          <a:xfrm>
            <a:off x="1986572" y="961196"/>
            <a:ext cx="8362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50E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Designate a group of statements to be executed as a unit using a DO block. The following are general syntaxes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363BD-FC15-432A-9CDE-2986BFD668A6}"/>
              </a:ext>
            </a:extLst>
          </p:cNvPr>
          <p:cNvSpPr txBox="1"/>
          <p:nvPr/>
        </p:nvSpPr>
        <p:spPr>
          <a:xfrm>
            <a:off x="1032241" y="5111749"/>
            <a:ext cx="9799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050E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the two DO loops is that DO UNTIL statement tests</a:t>
            </a:r>
          </a:p>
          <a:p>
            <a:pPr eaLnBrk="1" hangingPunct="1"/>
            <a:r>
              <a:rPr lang="en-US" altLang="en-US" sz="2000" dirty="0">
                <a:solidFill>
                  <a:srgbClr val="050E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bottom of the of the loop and DO WHILE statements tests at the top.</a:t>
            </a:r>
          </a:p>
        </p:txBody>
      </p:sp>
    </p:spTree>
    <p:extLst>
      <p:ext uri="{BB962C8B-B14F-4D97-AF65-F5344CB8AC3E}">
        <p14:creationId xmlns:p14="http://schemas.microsoft.com/office/powerpoint/2010/main" val="411958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D8A6CC-61EC-48DE-AF05-345F1CF5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826" y="138440"/>
            <a:ext cx="6926128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0714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SAS Loop</a:t>
            </a:r>
            <a:r>
              <a:rPr lang="en-US" altLang="en-US" sz="3600" b="1" dirty="0">
                <a:solidFill>
                  <a:srgbClr val="0714C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Iterative Do Loops</a:t>
            </a:r>
            <a:endParaRPr lang="en-US" altLang="en-US" sz="3600" b="1" dirty="0">
              <a:solidFill>
                <a:srgbClr val="0714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787351-E5AB-4A75-9FC7-CDD2099F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826" y="1099591"/>
            <a:ext cx="6708098" cy="171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Arial Unicode MS" panose="020B0604020202020204" pitchFamily="34" charset="-128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714C1"/>
                </a:solidFill>
                <a:effectLst/>
                <a:latin typeface="Arial Unicode MS" panose="020B0604020202020204" pitchFamily="34" charset="-128"/>
                <a:ea typeface="inherit"/>
              </a:rPr>
              <a:t>DO index-variable=start TO stop BY increment;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714C1"/>
                </a:solidFill>
                <a:effectLst/>
                <a:latin typeface="Arial Unicode MS" panose="020B0604020202020204" pitchFamily="34" charset="-128"/>
                <a:ea typeface="inherit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714C1"/>
                </a:solidFill>
                <a:effectLst/>
                <a:latin typeface="Arial Unicode MS" panose="020B0604020202020204" pitchFamily="34" charset="-128"/>
                <a:ea typeface="inherit"/>
              </a:rPr>
              <a:t>      SAS statements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714C1"/>
                </a:solidFill>
                <a:effectLst/>
                <a:latin typeface="Arial Unicode MS" panose="020B0604020202020204" pitchFamily="34" charset="-128"/>
                <a:ea typeface="inherit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714C1"/>
                </a:solidFill>
                <a:effectLst/>
                <a:latin typeface="Arial Unicode MS" panose="020B0604020202020204" pitchFamily="34" charset="-128"/>
                <a:ea typeface="inherit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714C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714C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65E9AA-E804-45FF-9CAB-667ED6CEA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51102"/>
              </p:ext>
            </p:extLst>
          </p:nvPr>
        </p:nvGraphicFramePr>
        <p:xfrm>
          <a:off x="3049826" y="2944577"/>
          <a:ext cx="7651542" cy="2579370"/>
        </p:xfrm>
        <a:graphic>
          <a:graphicData uri="http://schemas.openxmlformats.org/drawingml/2006/table">
            <a:tbl>
              <a:tblPr/>
              <a:tblGrid>
                <a:gridCol w="7651542">
                  <a:extLst>
                    <a:ext uri="{9D8B030D-6E8A-4147-A177-3AD203B41FA5}">
                      <a16:colId xmlns:a16="http://schemas.microsoft.com/office/drawing/2014/main" val="1341873654"/>
                    </a:ext>
                  </a:extLst>
                </a:gridCol>
              </a:tblGrid>
              <a:tr h="121965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DOLoop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   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/* SAS dataset  */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DO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sz="2400" b="1" dirty="0">
                          <a:solidFill>
                            <a:srgbClr val="2E8B57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US" sz="2400" b="1" dirty="0">
                          <a:solidFill>
                            <a:srgbClr val="2E8B57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  </a:t>
                      </a:r>
                      <a:r>
                        <a:rPr lang="en-US" sz="2400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/* I will be a variable in the SAS data set*/</a:t>
                      </a:r>
                    </a:p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Y =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400" i="1" dirty="0">
                          <a:solidFill>
                            <a:srgbClr val="0064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**2;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</a:t>
                      </a:r>
                      <a:r>
                        <a:rPr lang="en-US" sz="2400" i="0" dirty="0">
                          <a:solidFill>
                            <a:srgbClr val="0064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/* values are 1, 4, 9, 16, 25 , Y will be</a:t>
                      </a:r>
                    </a:p>
                    <a:p>
                      <a:pPr algn="l" fontAlgn="t"/>
                      <a:r>
                        <a:rPr lang="en-US" sz="2400" i="0" dirty="0">
                          <a:solidFill>
                            <a:srgbClr val="0064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another variable in the data set.*/</a:t>
                      </a:r>
                      <a:r>
                        <a:rPr lang="en-US" sz="240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OUTPUT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</a:p>
                    <a:p>
                      <a:pPr algn="l" fontAlgn="t"/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END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7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66615"/>
      </p:ext>
    </p:extLst>
  </p:cSld>
  <p:clrMapOvr>
    <a:masterClrMapping/>
  </p:clrMapOvr>
</p:sld>
</file>

<file path=ppt/theme/theme1.xml><?xml version="1.0" encoding="utf-8"?>
<a:theme xmlns:a="http://schemas.openxmlformats.org/drawingml/2006/main" name="1_Main Page">
  <a:themeElements>
    <a:clrScheme name="1_Main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in Page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ain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5916</TotalTime>
  <Words>1379</Words>
  <Application>Microsoft Office PowerPoint</Application>
  <PresentationFormat>Widescreen</PresentationFormat>
  <Paragraphs>188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 Unicode MS</vt:lpstr>
      <vt:lpstr>Maven Pro</vt:lpstr>
      <vt:lpstr>Arial</vt:lpstr>
      <vt:lpstr>Book Antiqua</vt:lpstr>
      <vt:lpstr>Calibri</vt:lpstr>
      <vt:lpstr>Candara</vt:lpstr>
      <vt:lpstr>Consolas</vt:lpstr>
      <vt:lpstr>Courier New</vt:lpstr>
      <vt:lpstr>Helvetica</vt:lpstr>
      <vt:lpstr>Roboto</vt:lpstr>
      <vt:lpstr>Times</vt:lpstr>
      <vt:lpstr>Wingdings</vt:lpstr>
      <vt:lpstr>1_Main Page</vt:lpstr>
      <vt:lpstr>STA 311 Statistical Computing &amp; Data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 311 Statistical Computing &amp; Data Management</dc:title>
  <dc:creator>Peng, Cheng</dc:creator>
  <cp:lastModifiedBy>Peng, Cheng</cp:lastModifiedBy>
  <cp:revision>5</cp:revision>
  <dcterms:created xsi:type="dcterms:W3CDTF">2020-09-29T21:20:44Z</dcterms:created>
  <dcterms:modified xsi:type="dcterms:W3CDTF">2021-04-04T19:33:47Z</dcterms:modified>
</cp:coreProperties>
</file>