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4"/>
  </p:sldMasterIdLst>
  <p:notesMasterIdLst>
    <p:notesMasterId r:id="rId18"/>
  </p:notesMasterIdLst>
  <p:handoutMasterIdLst>
    <p:handoutMasterId r:id="rId19"/>
  </p:handoutMasterIdLst>
  <p:sldIdLst>
    <p:sldId id="321" r:id="rId5"/>
    <p:sldId id="323" r:id="rId6"/>
    <p:sldId id="324" r:id="rId7"/>
    <p:sldId id="342" r:id="rId8"/>
    <p:sldId id="344" r:id="rId9"/>
    <p:sldId id="346" r:id="rId10"/>
    <p:sldId id="345" r:id="rId11"/>
    <p:sldId id="347" r:id="rId12"/>
    <p:sldId id="348" r:id="rId13"/>
    <p:sldId id="349" r:id="rId14"/>
    <p:sldId id="350" r:id="rId15"/>
    <p:sldId id="335" r:id="rId16"/>
    <p:sldId id="340" r:id="rId1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0000FF"/>
    <a:srgbClr val="CC0000"/>
    <a:srgbClr val="FFCC66"/>
    <a:srgbClr val="000042"/>
    <a:srgbClr val="000021"/>
    <a:srgbClr val="5F5F5F"/>
    <a:srgbClr val="FFCC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5" autoAdjust="0"/>
    <p:restoredTop sz="94604" autoAdjust="0"/>
  </p:normalViewPr>
  <p:slideViewPr>
    <p:cSldViewPr snapToGrid="0">
      <p:cViewPr varScale="1">
        <p:scale>
          <a:sx n="56" d="100"/>
          <a:sy n="56" d="100"/>
        </p:scale>
        <p:origin x="1545" y="3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45" d="100"/>
          <a:sy n="45" d="100"/>
        </p:scale>
        <p:origin x="2625"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4E2B7673-05E7-48BE-9B63-FB65967FDA84}"/>
    <pc:docChg chg="custSel addSld modSld sldOrd modMainMaster modHandout">
      <pc:chgData name="Peng, Cheng" userId="c8d19071-f396-4c12-bc1e-cc4bb8705334" providerId="ADAL" clId="{4E2B7673-05E7-48BE-9B63-FB65967FDA84}" dt="2020-11-28T18:19:24.949" v="677" actId="1076"/>
      <pc:docMkLst>
        <pc:docMk/>
      </pc:docMkLst>
      <pc:sldChg chg="modSp mod">
        <pc:chgData name="Peng, Cheng" userId="c8d19071-f396-4c12-bc1e-cc4bb8705334" providerId="ADAL" clId="{4E2B7673-05E7-48BE-9B63-FB65967FDA84}" dt="2020-11-15T15:37:33.728" v="669" actId="20577"/>
        <pc:sldMkLst>
          <pc:docMk/>
          <pc:sldMk cId="1483940367" sldId="340"/>
        </pc:sldMkLst>
        <pc:spChg chg="mod">
          <ac:chgData name="Peng, Cheng" userId="c8d19071-f396-4c12-bc1e-cc4bb8705334" providerId="ADAL" clId="{4E2B7673-05E7-48BE-9B63-FB65967FDA84}" dt="2020-11-15T15:37:33.728" v="669" actId="20577"/>
          <ac:spMkLst>
            <pc:docMk/>
            <pc:sldMk cId="1483940367" sldId="340"/>
            <ac:spMk id="6147" creationId="{3195A7B0-380F-4851-9BE3-4E11754B1224}"/>
          </ac:spMkLst>
        </pc:spChg>
      </pc:sldChg>
      <pc:sldChg chg="addSp delSp modSp add mod ord">
        <pc:chgData name="Peng, Cheng" userId="c8d19071-f396-4c12-bc1e-cc4bb8705334" providerId="ADAL" clId="{4E2B7673-05E7-48BE-9B63-FB65967FDA84}" dt="2020-11-15T15:28:14.149" v="136" actId="1076"/>
        <pc:sldMkLst>
          <pc:docMk/>
          <pc:sldMk cId="508402224" sldId="347"/>
        </pc:sldMkLst>
        <pc:spChg chg="add mod">
          <ac:chgData name="Peng, Cheng" userId="c8d19071-f396-4c12-bc1e-cc4bb8705334" providerId="ADAL" clId="{4E2B7673-05E7-48BE-9B63-FB65967FDA84}" dt="2020-11-15T15:28:12.196" v="135" actId="1076"/>
          <ac:spMkLst>
            <pc:docMk/>
            <pc:sldMk cId="508402224" sldId="347"/>
            <ac:spMk id="3" creationId="{9ED691C1-86B8-4D14-9078-6783ABC4D002}"/>
          </ac:spMkLst>
        </pc:spChg>
        <pc:spChg chg="del mod">
          <ac:chgData name="Peng, Cheng" userId="c8d19071-f396-4c12-bc1e-cc4bb8705334" providerId="ADAL" clId="{4E2B7673-05E7-48BE-9B63-FB65967FDA84}" dt="2020-11-15T15:23:28.433" v="3" actId="478"/>
          <ac:spMkLst>
            <pc:docMk/>
            <pc:sldMk cId="508402224" sldId="347"/>
            <ac:spMk id="7" creationId="{35192DDC-DB45-4DDB-979E-CC110912676D}"/>
          </ac:spMkLst>
        </pc:spChg>
        <pc:spChg chg="mod">
          <ac:chgData name="Peng, Cheng" userId="c8d19071-f396-4c12-bc1e-cc4bb8705334" providerId="ADAL" clId="{4E2B7673-05E7-48BE-9B63-FB65967FDA84}" dt="2020-11-15T15:28:14.149" v="136" actId="1076"/>
          <ac:spMkLst>
            <pc:docMk/>
            <pc:sldMk cId="508402224" sldId="347"/>
            <ac:spMk id="6147" creationId="{3195A7B0-380F-4851-9BE3-4E11754B1224}"/>
          </ac:spMkLst>
        </pc:spChg>
        <pc:picChg chg="del">
          <ac:chgData name="Peng, Cheng" userId="c8d19071-f396-4c12-bc1e-cc4bb8705334" providerId="ADAL" clId="{4E2B7673-05E7-48BE-9B63-FB65967FDA84}" dt="2020-11-15T15:23:22.178" v="1" actId="478"/>
          <ac:picMkLst>
            <pc:docMk/>
            <pc:sldMk cId="508402224" sldId="347"/>
            <ac:picMk id="2" creationId="{878D63D4-BADA-47B7-9FCF-5F76355E2613}"/>
          </ac:picMkLst>
        </pc:picChg>
      </pc:sldChg>
      <pc:sldChg chg="modSp add mod">
        <pc:chgData name="Peng, Cheng" userId="c8d19071-f396-4c12-bc1e-cc4bb8705334" providerId="ADAL" clId="{4E2B7673-05E7-48BE-9B63-FB65967FDA84}" dt="2020-11-15T15:29:59.904" v="207" actId="1076"/>
        <pc:sldMkLst>
          <pc:docMk/>
          <pc:sldMk cId="3476586245" sldId="348"/>
        </pc:sldMkLst>
        <pc:spChg chg="mod">
          <ac:chgData name="Peng, Cheng" userId="c8d19071-f396-4c12-bc1e-cc4bb8705334" providerId="ADAL" clId="{4E2B7673-05E7-48BE-9B63-FB65967FDA84}" dt="2020-11-15T15:29:59.904" v="207" actId="1076"/>
          <ac:spMkLst>
            <pc:docMk/>
            <pc:sldMk cId="3476586245" sldId="348"/>
            <ac:spMk id="3" creationId="{9ED691C1-86B8-4D14-9078-6783ABC4D002}"/>
          </ac:spMkLst>
        </pc:spChg>
        <pc:spChg chg="mod">
          <ac:chgData name="Peng, Cheng" userId="c8d19071-f396-4c12-bc1e-cc4bb8705334" providerId="ADAL" clId="{4E2B7673-05E7-48BE-9B63-FB65967FDA84}" dt="2020-11-15T15:28:39.777" v="159" actId="20577"/>
          <ac:spMkLst>
            <pc:docMk/>
            <pc:sldMk cId="3476586245" sldId="348"/>
            <ac:spMk id="6147" creationId="{3195A7B0-380F-4851-9BE3-4E11754B1224}"/>
          </ac:spMkLst>
        </pc:spChg>
      </pc:sldChg>
      <pc:sldChg chg="modSp add mod">
        <pc:chgData name="Peng, Cheng" userId="c8d19071-f396-4c12-bc1e-cc4bb8705334" providerId="ADAL" clId="{4E2B7673-05E7-48BE-9B63-FB65967FDA84}" dt="2020-11-15T15:34:29.432" v="431" actId="20577"/>
        <pc:sldMkLst>
          <pc:docMk/>
          <pc:sldMk cId="1341785193" sldId="349"/>
        </pc:sldMkLst>
        <pc:spChg chg="mod">
          <ac:chgData name="Peng, Cheng" userId="c8d19071-f396-4c12-bc1e-cc4bb8705334" providerId="ADAL" clId="{4E2B7673-05E7-48BE-9B63-FB65967FDA84}" dt="2020-11-15T15:34:29.432" v="431" actId="20577"/>
          <ac:spMkLst>
            <pc:docMk/>
            <pc:sldMk cId="1341785193" sldId="349"/>
            <ac:spMk id="3" creationId="{9ED691C1-86B8-4D14-9078-6783ABC4D002}"/>
          </ac:spMkLst>
        </pc:spChg>
        <pc:spChg chg="mod">
          <ac:chgData name="Peng, Cheng" userId="c8d19071-f396-4c12-bc1e-cc4bb8705334" providerId="ADAL" clId="{4E2B7673-05E7-48BE-9B63-FB65967FDA84}" dt="2020-11-15T15:31:19.019" v="231" actId="20577"/>
          <ac:spMkLst>
            <pc:docMk/>
            <pc:sldMk cId="1341785193" sldId="349"/>
            <ac:spMk id="6147" creationId="{3195A7B0-380F-4851-9BE3-4E11754B1224}"/>
          </ac:spMkLst>
        </pc:spChg>
      </pc:sldChg>
      <pc:sldChg chg="modSp add mod">
        <pc:chgData name="Peng, Cheng" userId="c8d19071-f396-4c12-bc1e-cc4bb8705334" providerId="ADAL" clId="{4E2B7673-05E7-48BE-9B63-FB65967FDA84}" dt="2020-11-15T15:37:16.557" v="662" actId="1076"/>
        <pc:sldMkLst>
          <pc:docMk/>
          <pc:sldMk cId="1678189564" sldId="350"/>
        </pc:sldMkLst>
        <pc:spChg chg="mod">
          <ac:chgData name="Peng, Cheng" userId="c8d19071-f396-4c12-bc1e-cc4bb8705334" providerId="ADAL" clId="{4E2B7673-05E7-48BE-9B63-FB65967FDA84}" dt="2020-11-15T15:37:16.557" v="662" actId="1076"/>
          <ac:spMkLst>
            <pc:docMk/>
            <pc:sldMk cId="1678189564" sldId="350"/>
            <ac:spMk id="3" creationId="{9ED691C1-86B8-4D14-9078-6783ABC4D002}"/>
          </ac:spMkLst>
        </pc:spChg>
      </pc:sldChg>
      <pc:sldMasterChg chg="addSp delSp modSp">
        <pc:chgData name="Peng, Cheng" userId="c8d19071-f396-4c12-bc1e-cc4bb8705334" providerId="ADAL" clId="{4E2B7673-05E7-48BE-9B63-FB65967FDA84}" dt="2020-11-28T16:25:24.220" v="675" actId="478"/>
        <pc:sldMasterMkLst>
          <pc:docMk/>
          <pc:sldMasterMk cId="0" sldId="2147483654"/>
        </pc:sldMasterMkLst>
        <pc:picChg chg="add del mod">
          <ac:chgData name="Peng, Cheng" userId="c8d19071-f396-4c12-bc1e-cc4bb8705334" providerId="ADAL" clId="{4E2B7673-05E7-48BE-9B63-FB65967FDA84}" dt="2020-11-28T16:25:24.220" v="675" actId="478"/>
          <ac:picMkLst>
            <pc:docMk/>
            <pc:sldMasterMk cId="0" sldId="2147483654"/>
            <ac:picMk id="8" creationId="{A73090BB-5265-4915-9254-8A700406E4B5}"/>
          </ac:picMkLst>
        </pc:picChg>
        <pc:picChg chg="mod">
          <ac:chgData name="Peng, Cheng" userId="c8d19071-f396-4c12-bc1e-cc4bb8705334" providerId="ADAL" clId="{4E2B7673-05E7-48BE-9B63-FB65967FDA84}" dt="2020-11-28T16:18:45.061" v="672" actId="1076"/>
          <ac:picMkLst>
            <pc:docMk/>
            <pc:sldMasterMk cId="0" sldId="2147483654"/>
            <ac:picMk id="1029" creationId="{00FC0E0F-F6CB-4F96-A35B-F430F52B9D95}"/>
          </ac:picMkLst>
        </pc:picChg>
      </pc:sldMasterChg>
    </pc:docChg>
  </pc:docChgLst>
  <pc:docChgLst>
    <pc:chgData name="Peng, Cheng" userId="c8d19071-f396-4c12-bc1e-cc4bb8705334" providerId="ADAL" clId="{8D39CE54-D718-4857-9E41-E850DEFA816A}"/>
    <pc:docChg chg="custSel modSld">
      <pc:chgData name="Peng, Cheng" userId="c8d19071-f396-4c12-bc1e-cc4bb8705334" providerId="ADAL" clId="{8D39CE54-D718-4857-9E41-E850DEFA816A}" dt="2021-04-26T08:16:43.235" v="40" actId="20577"/>
      <pc:docMkLst>
        <pc:docMk/>
      </pc:docMkLst>
      <pc:sldChg chg="modSp mod">
        <pc:chgData name="Peng, Cheng" userId="c8d19071-f396-4c12-bc1e-cc4bb8705334" providerId="ADAL" clId="{8D39CE54-D718-4857-9E41-E850DEFA816A}" dt="2021-04-25T11:53:17.686" v="0" actId="20577"/>
        <pc:sldMkLst>
          <pc:docMk/>
          <pc:sldMk cId="0" sldId="321"/>
        </pc:sldMkLst>
        <pc:spChg chg="mod">
          <ac:chgData name="Peng, Cheng" userId="c8d19071-f396-4c12-bc1e-cc4bb8705334" providerId="ADAL" clId="{8D39CE54-D718-4857-9E41-E850DEFA816A}" dt="2021-04-25T11:53:17.686" v="0" actId="20577"/>
          <ac:spMkLst>
            <pc:docMk/>
            <pc:sldMk cId="0" sldId="321"/>
            <ac:spMk id="5123" creationId="{7C3D6E9C-B5FA-4B87-A955-9E4DAD8EE82D}"/>
          </ac:spMkLst>
        </pc:spChg>
      </pc:sldChg>
      <pc:sldChg chg="modSp mod">
        <pc:chgData name="Peng, Cheng" userId="c8d19071-f396-4c12-bc1e-cc4bb8705334" providerId="ADAL" clId="{8D39CE54-D718-4857-9E41-E850DEFA816A}" dt="2021-04-25T22:48:47.269" v="1" actId="20577"/>
        <pc:sldMkLst>
          <pc:docMk/>
          <pc:sldMk cId="0" sldId="324"/>
        </pc:sldMkLst>
        <pc:spChg chg="mod">
          <ac:chgData name="Peng, Cheng" userId="c8d19071-f396-4c12-bc1e-cc4bb8705334" providerId="ADAL" clId="{8D39CE54-D718-4857-9E41-E850DEFA816A}" dt="2021-04-25T22:48:47.269" v="1" actId="20577"/>
          <ac:spMkLst>
            <pc:docMk/>
            <pc:sldMk cId="0" sldId="324"/>
            <ac:spMk id="7" creationId="{178A038D-561C-4C4E-9B36-6CA9521B3148}"/>
          </ac:spMkLst>
        </pc:spChg>
      </pc:sldChg>
      <pc:sldChg chg="modSp mod">
        <pc:chgData name="Peng, Cheng" userId="c8d19071-f396-4c12-bc1e-cc4bb8705334" providerId="ADAL" clId="{8D39CE54-D718-4857-9E41-E850DEFA816A}" dt="2021-04-26T08:16:43.235" v="40" actId="20577"/>
        <pc:sldMkLst>
          <pc:docMk/>
          <pc:sldMk cId="508402224" sldId="347"/>
        </pc:sldMkLst>
        <pc:spChg chg="mod">
          <ac:chgData name="Peng, Cheng" userId="c8d19071-f396-4c12-bc1e-cc4bb8705334" providerId="ADAL" clId="{8D39CE54-D718-4857-9E41-E850DEFA816A}" dt="2021-04-26T08:16:43.235" v="40" actId="20577"/>
          <ac:spMkLst>
            <pc:docMk/>
            <pc:sldMk cId="508402224" sldId="347"/>
            <ac:spMk id="3" creationId="{9ED691C1-86B8-4D14-9078-6783ABC4D002}"/>
          </ac:spMkLst>
        </pc:spChg>
      </pc:sldChg>
    </pc:docChg>
  </pc:docChgLst>
  <pc:docChgLst>
    <pc:chgData name="Peng, Cheng" userId="c8d19071-f396-4c12-bc1e-cc4bb8705334" providerId="ADAL" clId="{7C531EB7-A3C1-4B2B-8FEE-4082F44D81E6}"/>
    <pc:docChg chg="custSel addSld delSld modSld sldOrd modMainMaster">
      <pc:chgData name="Peng, Cheng" userId="c8d19071-f396-4c12-bc1e-cc4bb8705334" providerId="ADAL" clId="{7C531EB7-A3C1-4B2B-8FEE-4082F44D81E6}" dt="2020-11-15T02:14:11.528" v="737" actId="20577"/>
      <pc:docMkLst>
        <pc:docMk/>
      </pc:docMkLst>
      <pc:sldChg chg="modSp mod">
        <pc:chgData name="Peng, Cheng" userId="c8d19071-f396-4c12-bc1e-cc4bb8705334" providerId="ADAL" clId="{7C531EB7-A3C1-4B2B-8FEE-4082F44D81E6}" dt="2020-11-14T19:36:08.973" v="472" actId="1076"/>
        <pc:sldMkLst>
          <pc:docMk/>
          <pc:sldMk cId="0" sldId="323"/>
        </pc:sldMkLst>
        <pc:spChg chg="mod">
          <ac:chgData name="Peng, Cheng" userId="c8d19071-f396-4c12-bc1e-cc4bb8705334" providerId="ADAL" clId="{7C531EB7-A3C1-4B2B-8FEE-4082F44D81E6}" dt="2020-11-14T18:58:48.280" v="297" actId="1076"/>
          <ac:spMkLst>
            <pc:docMk/>
            <pc:sldMk cId="0" sldId="323"/>
            <ac:spMk id="6147" creationId="{3195A7B0-380F-4851-9BE3-4E11754B1224}"/>
          </ac:spMkLst>
        </pc:spChg>
        <pc:spChg chg="mod">
          <ac:chgData name="Peng, Cheng" userId="c8d19071-f396-4c12-bc1e-cc4bb8705334" providerId="ADAL" clId="{7C531EB7-A3C1-4B2B-8FEE-4082F44D81E6}" dt="2020-11-14T19:36:08.973" v="472" actId="1076"/>
          <ac:spMkLst>
            <pc:docMk/>
            <pc:sldMk cId="0" sldId="323"/>
            <ac:spMk id="6148" creationId="{4CD4FCA8-1057-4E64-AAC2-40CE89AEC4AC}"/>
          </ac:spMkLst>
        </pc:spChg>
      </pc:sldChg>
      <pc:sldChg chg="addSp delSp modSp mod">
        <pc:chgData name="Peng, Cheng" userId="c8d19071-f396-4c12-bc1e-cc4bb8705334" providerId="ADAL" clId="{7C531EB7-A3C1-4B2B-8FEE-4082F44D81E6}" dt="2020-11-14T18:34:46.168" v="193" actId="1076"/>
        <pc:sldMkLst>
          <pc:docMk/>
          <pc:sldMk cId="0" sldId="324"/>
        </pc:sldMkLst>
        <pc:spChg chg="add mod">
          <ac:chgData name="Peng, Cheng" userId="c8d19071-f396-4c12-bc1e-cc4bb8705334" providerId="ADAL" clId="{7C531EB7-A3C1-4B2B-8FEE-4082F44D81E6}" dt="2020-11-14T18:34:09.738" v="176" actId="20577"/>
          <ac:spMkLst>
            <pc:docMk/>
            <pc:sldMk cId="0" sldId="324"/>
            <ac:spMk id="7" creationId="{178A038D-561C-4C4E-9B36-6CA9521B3148}"/>
          </ac:spMkLst>
        </pc:spChg>
        <pc:spChg chg="mod">
          <ac:chgData name="Peng, Cheng" userId="c8d19071-f396-4c12-bc1e-cc4bb8705334" providerId="ADAL" clId="{7C531EB7-A3C1-4B2B-8FEE-4082F44D81E6}" dt="2020-11-14T18:34:46.168" v="193" actId="1076"/>
          <ac:spMkLst>
            <pc:docMk/>
            <pc:sldMk cId="0" sldId="324"/>
            <ac:spMk id="6147" creationId="{3195A7B0-380F-4851-9BE3-4E11754B1224}"/>
          </ac:spMkLst>
        </pc:spChg>
        <pc:spChg chg="del mod">
          <ac:chgData name="Peng, Cheng" userId="c8d19071-f396-4c12-bc1e-cc4bb8705334" providerId="ADAL" clId="{7C531EB7-A3C1-4B2B-8FEE-4082F44D81E6}" dt="2020-11-14T17:53:33.472" v="2" actId="478"/>
          <ac:spMkLst>
            <pc:docMk/>
            <pc:sldMk cId="0" sldId="324"/>
            <ac:spMk id="7172" creationId="{1DFA5048-E4EA-425A-B21C-2B299D6A4078}"/>
          </ac:spMkLst>
        </pc:spChg>
        <pc:picChg chg="add del">
          <ac:chgData name="Peng, Cheng" userId="c8d19071-f396-4c12-bc1e-cc4bb8705334" providerId="ADAL" clId="{7C531EB7-A3C1-4B2B-8FEE-4082F44D81E6}" dt="2020-11-14T18:23:33.430" v="19" actId="478"/>
          <ac:picMkLst>
            <pc:docMk/>
            <pc:sldMk cId="0" sldId="324"/>
            <ac:picMk id="2" creationId="{30659165-7DD8-497C-B1FA-15A9CC44C382}"/>
          </ac:picMkLst>
        </pc:picChg>
      </pc:sldChg>
      <pc:sldChg chg="del">
        <pc:chgData name="Peng, Cheng" userId="c8d19071-f396-4c12-bc1e-cc4bb8705334" providerId="ADAL" clId="{7C531EB7-A3C1-4B2B-8FEE-4082F44D81E6}" dt="2020-11-15T00:38:19.693" v="483" actId="47"/>
        <pc:sldMkLst>
          <pc:docMk/>
          <pc:sldMk cId="0" sldId="325"/>
        </pc:sldMkLst>
      </pc:sldChg>
      <pc:sldChg chg="del">
        <pc:chgData name="Peng, Cheng" userId="c8d19071-f396-4c12-bc1e-cc4bb8705334" providerId="ADAL" clId="{7C531EB7-A3C1-4B2B-8FEE-4082F44D81E6}" dt="2020-11-15T00:38:19.957" v="484" actId="47"/>
        <pc:sldMkLst>
          <pc:docMk/>
          <pc:sldMk cId="274270320" sldId="326"/>
        </pc:sldMkLst>
      </pc:sldChg>
      <pc:sldChg chg="del">
        <pc:chgData name="Peng, Cheng" userId="c8d19071-f396-4c12-bc1e-cc4bb8705334" providerId="ADAL" clId="{7C531EB7-A3C1-4B2B-8FEE-4082F44D81E6}" dt="2020-11-15T00:38:21.204" v="487" actId="47"/>
        <pc:sldMkLst>
          <pc:docMk/>
          <pc:sldMk cId="1874053837" sldId="327"/>
        </pc:sldMkLst>
      </pc:sldChg>
      <pc:sldChg chg="del">
        <pc:chgData name="Peng, Cheng" userId="c8d19071-f396-4c12-bc1e-cc4bb8705334" providerId="ADAL" clId="{7C531EB7-A3C1-4B2B-8FEE-4082F44D81E6}" dt="2020-11-15T00:38:21.599" v="489" actId="47"/>
        <pc:sldMkLst>
          <pc:docMk/>
          <pc:sldMk cId="520199648" sldId="328"/>
        </pc:sldMkLst>
      </pc:sldChg>
      <pc:sldChg chg="del">
        <pc:chgData name="Peng, Cheng" userId="c8d19071-f396-4c12-bc1e-cc4bb8705334" providerId="ADAL" clId="{7C531EB7-A3C1-4B2B-8FEE-4082F44D81E6}" dt="2020-11-15T00:38:21.426" v="488" actId="47"/>
        <pc:sldMkLst>
          <pc:docMk/>
          <pc:sldMk cId="3103579964" sldId="329"/>
        </pc:sldMkLst>
      </pc:sldChg>
      <pc:sldChg chg="del">
        <pc:chgData name="Peng, Cheng" userId="c8d19071-f396-4c12-bc1e-cc4bb8705334" providerId="ADAL" clId="{7C531EB7-A3C1-4B2B-8FEE-4082F44D81E6}" dt="2020-11-15T00:38:20.356" v="486" actId="47"/>
        <pc:sldMkLst>
          <pc:docMk/>
          <pc:sldMk cId="1231904643" sldId="330"/>
        </pc:sldMkLst>
      </pc:sldChg>
      <pc:sldChg chg="del">
        <pc:chgData name="Peng, Cheng" userId="c8d19071-f396-4c12-bc1e-cc4bb8705334" providerId="ADAL" clId="{7C531EB7-A3C1-4B2B-8FEE-4082F44D81E6}" dt="2020-11-15T00:38:20.143" v="485" actId="47"/>
        <pc:sldMkLst>
          <pc:docMk/>
          <pc:sldMk cId="1368361895" sldId="331"/>
        </pc:sldMkLst>
      </pc:sldChg>
      <pc:sldChg chg="del">
        <pc:chgData name="Peng, Cheng" userId="c8d19071-f396-4c12-bc1e-cc4bb8705334" providerId="ADAL" clId="{7C531EB7-A3C1-4B2B-8FEE-4082F44D81E6}" dt="2020-11-15T00:38:21.789" v="490" actId="47"/>
        <pc:sldMkLst>
          <pc:docMk/>
          <pc:sldMk cId="4117283693" sldId="332"/>
        </pc:sldMkLst>
      </pc:sldChg>
      <pc:sldChg chg="del">
        <pc:chgData name="Peng, Cheng" userId="c8d19071-f396-4c12-bc1e-cc4bb8705334" providerId="ADAL" clId="{7C531EB7-A3C1-4B2B-8FEE-4082F44D81E6}" dt="2020-11-15T00:38:22.430" v="491" actId="47"/>
        <pc:sldMkLst>
          <pc:docMk/>
          <pc:sldMk cId="550391377" sldId="333"/>
        </pc:sldMkLst>
      </pc:sldChg>
      <pc:sldChg chg="del">
        <pc:chgData name="Peng, Cheng" userId="c8d19071-f396-4c12-bc1e-cc4bb8705334" providerId="ADAL" clId="{7C531EB7-A3C1-4B2B-8FEE-4082F44D81E6}" dt="2020-11-15T00:38:23.324" v="492" actId="47"/>
        <pc:sldMkLst>
          <pc:docMk/>
          <pc:sldMk cId="148205381" sldId="334"/>
        </pc:sldMkLst>
      </pc:sldChg>
      <pc:sldChg chg="del">
        <pc:chgData name="Peng, Cheng" userId="c8d19071-f396-4c12-bc1e-cc4bb8705334" providerId="ADAL" clId="{7C531EB7-A3C1-4B2B-8FEE-4082F44D81E6}" dt="2020-11-15T00:38:34.539" v="493" actId="47"/>
        <pc:sldMkLst>
          <pc:docMk/>
          <pc:sldMk cId="2825114895" sldId="336"/>
        </pc:sldMkLst>
      </pc:sldChg>
      <pc:sldChg chg="del">
        <pc:chgData name="Peng, Cheng" userId="c8d19071-f396-4c12-bc1e-cc4bb8705334" providerId="ADAL" clId="{7C531EB7-A3C1-4B2B-8FEE-4082F44D81E6}" dt="2020-11-15T00:38:34.755" v="494" actId="47"/>
        <pc:sldMkLst>
          <pc:docMk/>
          <pc:sldMk cId="3051128428" sldId="337"/>
        </pc:sldMkLst>
      </pc:sldChg>
      <pc:sldChg chg="del">
        <pc:chgData name="Peng, Cheng" userId="c8d19071-f396-4c12-bc1e-cc4bb8705334" providerId="ADAL" clId="{7C531EB7-A3C1-4B2B-8FEE-4082F44D81E6}" dt="2020-11-15T00:38:34.968" v="495" actId="47"/>
        <pc:sldMkLst>
          <pc:docMk/>
          <pc:sldMk cId="4049237158" sldId="338"/>
        </pc:sldMkLst>
      </pc:sldChg>
      <pc:sldChg chg="del">
        <pc:chgData name="Peng, Cheng" userId="c8d19071-f396-4c12-bc1e-cc4bb8705334" providerId="ADAL" clId="{7C531EB7-A3C1-4B2B-8FEE-4082F44D81E6}" dt="2020-11-15T00:38:36.484" v="496" actId="47"/>
        <pc:sldMkLst>
          <pc:docMk/>
          <pc:sldMk cId="4119390960" sldId="339"/>
        </pc:sldMkLst>
      </pc:sldChg>
      <pc:sldChg chg="del">
        <pc:chgData name="Peng, Cheng" userId="c8d19071-f396-4c12-bc1e-cc4bb8705334" providerId="ADAL" clId="{7C531EB7-A3C1-4B2B-8FEE-4082F44D81E6}" dt="2020-11-15T00:38:48.051" v="497" actId="47"/>
        <pc:sldMkLst>
          <pc:docMk/>
          <pc:sldMk cId="1985704734" sldId="341"/>
        </pc:sldMkLst>
      </pc:sldChg>
      <pc:sldChg chg="addSp delSp modSp add mod">
        <pc:chgData name="Peng, Cheng" userId="c8d19071-f396-4c12-bc1e-cc4bb8705334" providerId="ADAL" clId="{7C531EB7-A3C1-4B2B-8FEE-4082F44D81E6}" dt="2020-11-15T00:37:51.576" v="481" actId="1076"/>
        <pc:sldMkLst>
          <pc:docMk/>
          <pc:sldMk cId="1685283909" sldId="342"/>
        </pc:sldMkLst>
        <pc:picChg chg="del">
          <ac:chgData name="Peng, Cheng" userId="c8d19071-f396-4c12-bc1e-cc4bb8705334" providerId="ADAL" clId="{7C531EB7-A3C1-4B2B-8FEE-4082F44D81E6}" dt="2020-11-15T00:37:39.319" v="478" actId="478"/>
          <ac:picMkLst>
            <pc:docMk/>
            <pc:sldMk cId="1685283909" sldId="342"/>
            <ac:picMk id="2" creationId="{30659165-7DD8-497C-B1FA-15A9CC44C382}"/>
          </ac:picMkLst>
        </pc:picChg>
        <pc:picChg chg="add mod">
          <ac:chgData name="Peng, Cheng" userId="c8d19071-f396-4c12-bc1e-cc4bb8705334" providerId="ADAL" clId="{7C531EB7-A3C1-4B2B-8FEE-4082F44D81E6}" dt="2020-11-15T00:37:51.576" v="481" actId="1076"/>
          <ac:picMkLst>
            <pc:docMk/>
            <pc:sldMk cId="1685283909" sldId="342"/>
            <ac:picMk id="3" creationId="{178EE5D8-03A5-4D93-9C20-6C97F803CA8B}"/>
          </ac:picMkLst>
        </pc:picChg>
      </pc:sldChg>
      <pc:sldChg chg="add del">
        <pc:chgData name="Peng, Cheng" userId="c8d19071-f396-4c12-bc1e-cc4bb8705334" providerId="ADAL" clId="{7C531EB7-A3C1-4B2B-8FEE-4082F44D81E6}" dt="2020-11-15T00:23:20.165" v="476" actId="47"/>
        <pc:sldMkLst>
          <pc:docMk/>
          <pc:sldMk cId="323447954" sldId="343"/>
        </pc:sldMkLst>
      </pc:sldChg>
      <pc:sldChg chg="addSp delSp modSp add mod">
        <pc:chgData name="Peng, Cheng" userId="c8d19071-f396-4c12-bc1e-cc4bb8705334" providerId="ADAL" clId="{7C531EB7-A3C1-4B2B-8FEE-4082F44D81E6}" dt="2020-11-15T00:44:39.084" v="549" actId="1076"/>
        <pc:sldMkLst>
          <pc:docMk/>
          <pc:sldMk cId="3936433813" sldId="344"/>
        </pc:sldMkLst>
        <pc:spChg chg="add mod">
          <ac:chgData name="Peng, Cheng" userId="c8d19071-f396-4c12-bc1e-cc4bb8705334" providerId="ADAL" clId="{7C531EB7-A3C1-4B2B-8FEE-4082F44D81E6}" dt="2020-11-15T00:44:39.084" v="549" actId="1076"/>
          <ac:spMkLst>
            <pc:docMk/>
            <pc:sldMk cId="3936433813" sldId="344"/>
            <ac:spMk id="7" creationId="{77B48FE0-C850-4569-92C2-E2EADF51922D}"/>
          </ac:spMkLst>
        </pc:spChg>
        <pc:spChg chg="mod">
          <ac:chgData name="Peng, Cheng" userId="c8d19071-f396-4c12-bc1e-cc4bb8705334" providerId="ADAL" clId="{7C531EB7-A3C1-4B2B-8FEE-4082F44D81E6}" dt="2020-11-15T00:42:25.825" v="516" actId="1076"/>
          <ac:spMkLst>
            <pc:docMk/>
            <pc:sldMk cId="3936433813" sldId="344"/>
            <ac:spMk id="6147" creationId="{3195A7B0-380F-4851-9BE3-4E11754B1224}"/>
          </ac:spMkLst>
        </pc:spChg>
        <pc:picChg chg="del">
          <ac:chgData name="Peng, Cheng" userId="c8d19071-f396-4c12-bc1e-cc4bb8705334" providerId="ADAL" clId="{7C531EB7-A3C1-4B2B-8FEE-4082F44D81E6}" dt="2020-11-15T00:23:16.899" v="475" actId="478"/>
          <ac:picMkLst>
            <pc:docMk/>
            <pc:sldMk cId="3936433813" sldId="344"/>
            <ac:picMk id="2" creationId="{30659165-7DD8-497C-B1FA-15A9CC44C382}"/>
          </ac:picMkLst>
        </pc:picChg>
        <pc:picChg chg="add del">
          <ac:chgData name="Peng, Cheng" userId="c8d19071-f396-4c12-bc1e-cc4bb8705334" providerId="ADAL" clId="{7C531EB7-A3C1-4B2B-8FEE-4082F44D81E6}" dt="2020-11-15T00:38:04.452" v="482" actId="478"/>
          <ac:picMkLst>
            <pc:docMk/>
            <pc:sldMk cId="3936433813" sldId="344"/>
            <ac:picMk id="3" creationId="{310437E3-0E33-4A63-9689-32896F245CD6}"/>
          </ac:picMkLst>
        </pc:picChg>
      </pc:sldChg>
      <pc:sldChg chg="addSp delSp modSp add mod">
        <pc:chgData name="Peng, Cheng" userId="c8d19071-f396-4c12-bc1e-cc4bb8705334" providerId="ADAL" clId="{7C531EB7-A3C1-4B2B-8FEE-4082F44D81E6}" dt="2020-11-15T02:14:11.528" v="737" actId="20577"/>
        <pc:sldMkLst>
          <pc:docMk/>
          <pc:sldMk cId="4241417916" sldId="345"/>
        </pc:sldMkLst>
        <pc:spChg chg="add mod">
          <ac:chgData name="Peng, Cheng" userId="c8d19071-f396-4c12-bc1e-cc4bb8705334" providerId="ADAL" clId="{7C531EB7-A3C1-4B2B-8FEE-4082F44D81E6}" dt="2020-11-15T02:14:11.528" v="737" actId="20577"/>
          <ac:spMkLst>
            <pc:docMk/>
            <pc:sldMk cId="4241417916" sldId="345"/>
            <ac:spMk id="3" creationId="{58738E4D-DE4A-4B1B-A0B6-795AACEE7845}"/>
          </ac:spMkLst>
        </pc:spChg>
        <pc:spChg chg="del mod">
          <ac:chgData name="Peng, Cheng" userId="c8d19071-f396-4c12-bc1e-cc4bb8705334" providerId="ADAL" clId="{7C531EB7-A3C1-4B2B-8FEE-4082F44D81E6}" dt="2020-11-15T02:10:40.023" v="582" actId="478"/>
          <ac:spMkLst>
            <pc:docMk/>
            <pc:sldMk cId="4241417916" sldId="345"/>
            <ac:spMk id="7" creationId="{77B48FE0-C850-4569-92C2-E2EADF51922D}"/>
          </ac:spMkLst>
        </pc:spChg>
        <pc:picChg chg="add mod">
          <ac:chgData name="Peng, Cheng" userId="c8d19071-f396-4c12-bc1e-cc4bb8705334" providerId="ADAL" clId="{7C531EB7-A3C1-4B2B-8FEE-4082F44D81E6}" dt="2020-11-15T02:11:47.828" v="586" actId="1076"/>
          <ac:picMkLst>
            <pc:docMk/>
            <pc:sldMk cId="4241417916" sldId="345"/>
            <ac:picMk id="2" creationId="{18E0D9AB-A046-4C17-AB50-E965524B63D3}"/>
          </ac:picMkLst>
        </pc:picChg>
      </pc:sldChg>
      <pc:sldChg chg="addSp delSp modSp add mod ord">
        <pc:chgData name="Peng, Cheng" userId="c8d19071-f396-4c12-bc1e-cc4bb8705334" providerId="ADAL" clId="{7C531EB7-A3C1-4B2B-8FEE-4082F44D81E6}" dt="2020-11-15T02:10:17.967" v="580" actId="20577"/>
        <pc:sldMkLst>
          <pc:docMk/>
          <pc:sldMk cId="3149068758" sldId="346"/>
        </pc:sldMkLst>
        <pc:spChg chg="add mod">
          <ac:chgData name="Peng, Cheng" userId="c8d19071-f396-4c12-bc1e-cc4bb8705334" providerId="ADAL" clId="{7C531EB7-A3C1-4B2B-8FEE-4082F44D81E6}" dt="2020-11-15T02:10:04.192" v="572" actId="1076"/>
          <ac:spMkLst>
            <pc:docMk/>
            <pc:sldMk cId="3149068758" sldId="346"/>
            <ac:spMk id="7" creationId="{35192DDC-DB45-4DDB-979E-CC110912676D}"/>
          </ac:spMkLst>
        </pc:spChg>
        <pc:spChg chg="mod">
          <ac:chgData name="Peng, Cheng" userId="c8d19071-f396-4c12-bc1e-cc4bb8705334" providerId="ADAL" clId="{7C531EB7-A3C1-4B2B-8FEE-4082F44D81E6}" dt="2020-11-15T02:10:17.967" v="580" actId="20577"/>
          <ac:spMkLst>
            <pc:docMk/>
            <pc:sldMk cId="3149068758" sldId="346"/>
            <ac:spMk id="6147" creationId="{3195A7B0-380F-4851-9BE3-4E11754B1224}"/>
          </ac:spMkLst>
        </pc:spChg>
        <pc:picChg chg="add mod">
          <ac:chgData name="Peng, Cheng" userId="c8d19071-f396-4c12-bc1e-cc4bb8705334" providerId="ADAL" clId="{7C531EB7-A3C1-4B2B-8FEE-4082F44D81E6}" dt="2020-11-15T02:10:10.506" v="574" actId="1076"/>
          <ac:picMkLst>
            <pc:docMk/>
            <pc:sldMk cId="3149068758" sldId="346"/>
            <ac:picMk id="2" creationId="{878D63D4-BADA-47B7-9FCF-5F76355E2613}"/>
          </ac:picMkLst>
        </pc:picChg>
        <pc:picChg chg="del">
          <ac:chgData name="Peng, Cheng" userId="c8d19071-f396-4c12-bc1e-cc4bb8705334" providerId="ADAL" clId="{7C531EB7-A3C1-4B2B-8FEE-4082F44D81E6}" dt="2020-11-15T02:07:57.070" v="554" actId="478"/>
          <ac:picMkLst>
            <pc:docMk/>
            <pc:sldMk cId="3149068758" sldId="346"/>
            <ac:picMk id="3" creationId="{178EE5D8-03A5-4D93-9C20-6C97F803CA8B}"/>
          </ac:picMkLst>
        </pc:picChg>
      </pc:sldChg>
      <pc:sldMasterChg chg="modSp mod modSldLayout">
        <pc:chgData name="Peng, Cheng" userId="c8d19071-f396-4c12-bc1e-cc4bb8705334" providerId="ADAL" clId="{7C531EB7-A3C1-4B2B-8FEE-4082F44D81E6}" dt="2020-11-14T19:15:28.383" v="424" actId="20577"/>
        <pc:sldMasterMkLst>
          <pc:docMk/>
          <pc:sldMasterMk cId="0" sldId="2147483654"/>
        </pc:sldMasterMkLst>
        <pc:spChg chg="mod">
          <ac:chgData name="Peng, Cheng" userId="c8d19071-f396-4c12-bc1e-cc4bb8705334" providerId="ADAL" clId="{7C531EB7-A3C1-4B2B-8FEE-4082F44D81E6}" dt="2020-11-14T19:15:11.267" v="412" actId="20577"/>
          <ac:spMkLst>
            <pc:docMk/>
            <pc:sldMasterMk cId="0" sldId="2147483654"/>
            <ac:spMk id="7" creationId="{737DF667-5FDD-42FD-A22C-F02E09AA6541}"/>
          </ac:spMkLst>
        </pc:spChg>
        <pc:sldLayoutChg chg="modSp mod">
          <pc:chgData name="Peng, Cheng" userId="c8d19071-f396-4c12-bc1e-cc4bb8705334" providerId="ADAL" clId="{7C531EB7-A3C1-4B2B-8FEE-4082F44D81E6}" dt="2020-11-14T19:15:28.383" v="424" actId="20577"/>
          <pc:sldLayoutMkLst>
            <pc:docMk/>
            <pc:sldMasterMk cId="0" sldId="2147483654"/>
            <pc:sldLayoutMk cId="627804863" sldId="2147483726"/>
          </pc:sldLayoutMkLst>
          <pc:spChg chg="mod">
            <ac:chgData name="Peng, Cheng" userId="c8d19071-f396-4c12-bc1e-cc4bb8705334" providerId="ADAL" clId="{7C531EB7-A3C1-4B2B-8FEE-4082F44D81E6}" dt="2020-11-14T19:15:28.383" v="424" actId="20577"/>
            <ac:spMkLst>
              <pc:docMk/>
              <pc:sldMasterMk cId="0" sldId="2147483654"/>
              <pc:sldLayoutMk cId="627804863" sldId="2147483726"/>
              <ac:spMk id="4" creationId="{79145046-3DB5-4042-8F36-4EA2AAFE5367}"/>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BB21864A-0BF9-4025-B424-A6D4E7176BBC}"/>
              </a:ext>
            </a:extLst>
          </p:cNvPr>
          <p:cNvSpPr>
            <a:spLocks noGrp="1" noChangeArrowheads="1"/>
          </p:cNvSpPr>
          <p:nvPr>
            <p:ph type="hdr" sz="quarter"/>
          </p:nvPr>
        </p:nvSpPr>
        <p:spPr bwMode="auto">
          <a:xfrm>
            <a:off x="0" y="-1"/>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pitchFamily="18" charset="0"/>
              </a:defRPr>
            </a:lvl1pPr>
          </a:lstStyle>
          <a:p>
            <a:pPr>
              <a:defRPr/>
            </a:pPr>
            <a:r>
              <a:rPr lang="en-US" dirty="0"/>
              <a:t>Copyrighted by C. Peng. Please do not distribute.</a:t>
            </a:r>
          </a:p>
        </p:txBody>
      </p:sp>
      <p:sp>
        <p:nvSpPr>
          <p:cNvPr id="310275" name="Rectangle 3">
            <a:extLst>
              <a:ext uri="{FF2B5EF4-FFF2-40B4-BE49-F238E27FC236}">
                <a16:creationId xmlns:a16="http://schemas.microsoft.com/office/drawing/2014/main" id="{E1DA516F-0617-4CB1-AB2E-3B31B9691DC0}"/>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310277" name="Rectangle 5">
            <a:extLst>
              <a:ext uri="{FF2B5EF4-FFF2-40B4-BE49-F238E27FC236}">
                <a16:creationId xmlns:a16="http://schemas.microsoft.com/office/drawing/2014/main" id="{E7F411A3-5353-4D05-9872-4CCC71F30DE6}"/>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fld id="{2D5445CE-C5B7-4478-86E4-BA76E6A77DB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767931C-FB1D-49DC-97D2-B3B2F0D0A3F2}"/>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pitchFamily="18" charset="0"/>
              </a:defRPr>
            </a:lvl1pPr>
          </a:lstStyle>
          <a:p>
            <a:pPr>
              <a:defRPr/>
            </a:pPr>
            <a:r>
              <a:rPr lang="en-US"/>
              <a:t>Copyrighted by C. Peng. Please do not distribute.</a:t>
            </a:r>
          </a:p>
        </p:txBody>
      </p:sp>
      <p:sp>
        <p:nvSpPr>
          <p:cNvPr id="7171" name="Rectangle 3">
            <a:extLst>
              <a:ext uri="{FF2B5EF4-FFF2-40B4-BE49-F238E27FC236}">
                <a16:creationId xmlns:a16="http://schemas.microsoft.com/office/drawing/2014/main" id="{D378894C-FC02-4CA5-9D9D-C44E8A478815}"/>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pitchFamily="18" charset="0"/>
              </a:defRPr>
            </a:lvl1pPr>
          </a:lstStyle>
          <a:p>
            <a:pPr>
              <a:defRPr/>
            </a:pPr>
            <a:endParaRPr lang="en-US"/>
          </a:p>
        </p:txBody>
      </p:sp>
      <p:sp>
        <p:nvSpPr>
          <p:cNvPr id="3076" name="Rectangle 4">
            <a:extLst>
              <a:ext uri="{FF2B5EF4-FFF2-40B4-BE49-F238E27FC236}">
                <a16:creationId xmlns:a16="http://schemas.microsoft.com/office/drawing/2014/main" id="{4D94B888-3C1B-4677-96D1-A1984A380033}"/>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2C8304AC-E120-47FB-BCFC-4252243EC209}"/>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350ABA01-3E4D-416C-9DEE-51868CEF9FB2}"/>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pitchFamily="18" charset="0"/>
              </a:defRPr>
            </a:lvl1pPr>
          </a:lstStyle>
          <a:p>
            <a:pPr>
              <a:defRPr/>
            </a:pPr>
            <a:r>
              <a:rPr lang="en-US"/>
              <a:t>Permission to use this copyright protected note is ONLY granted to STUDENTS in STA574/MAT264 at USM</a:t>
            </a:r>
          </a:p>
        </p:txBody>
      </p:sp>
      <p:sp>
        <p:nvSpPr>
          <p:cNvPr id="7175" name="Rectangle 7">
            <a:extLst>
              <a:ext uri="{FF2B5EF4-FFF2-40B4-BE49-F238E27FC236}">
                <a16:creationId xmlns:a16="http://schemas.microsoft.com/office/drawing/2014/main" id="{DDC05C0A-74E0-466E-B4E4-2CE9081860AF}"/>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panose="02020603050405020304" pitchFamily="18" charset="0"/>
              </a:defRPr>
            </a:lvl1pPr>
          </a:lstStyle>
          <a:p>
            <a:fld id="{B3D8FD40-4649-4CEA-853E-D5078B2A3847}"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Copyrighted by C. Peng. Please do not distribute.</a:t>
            </a:r>
          </a:p>
        </p:txBody>
      </p:sp>
      <p:sp>
        <p:nvSpPr>
          <p:cNvPr id="5" name="Footer Placeholder 4"/>
          <p:cNvSpPr>
            <a:spLocks noGrp="1"/>
          </p:cNvSpPr>
          <p:nvPr>
            <p:ph type="ftr" sz="quarter" idx="4"/>
          </p:nvPr>
        </p:nvSpPr>
        <p:spPr/>
        <p:txBody>
          <a:bodyPr/>
          <a:lstStyle/>
          <a:p>
            <a:pPr>
              <a:defRPr/>
            </a:pPr>
            <a:r>
              <a:rPr lang="en-US"/>
              <a:t>Permission to use this copyright protected note is ONLY granted to STUDENTS in STA574/MAT264 at USM</a:t>
            </a:r>
          </a:p>
        </p:txBody>
      </p:sp>
      <p:sp>
        <p:nvSpPr>
          <p:cNvPr id="6" name="Slide Number Placeholder 5"/>
          <p:cNvSpPr>
            <a:spLocks noGrp="1"/>
          </p:cNvSpPr>
          <p:nvPr>
            <p:ph type="sldNum" sz="quarter" idx="5"/>
          </p:nvPr>
        </p:nvSpPr>
        <p:spPr/>
        <p:txBody>
          <a:bodyPr/>
          <a:lstStyle/>
          <a:p>
            <a:fld id="{B3D8FD40-4649-4CEA-853E-D5078B2A3847}" type="slidenum">
              <a:rPr lang="en-US" altLang="en-US" smtClean="0"/>
              <a:pPr/>
              <a:t>12</a:t>
            </a:fld>
            <a:endParaRPr lang="en-US" altLang="en-US"/>
          </a:p>
        </p:txBody>
      </p:sp>
    </p:spTree>
    <p:extLst>
      <p:ext uri="{BB962C8B-B14F-4D97-AF65-F5344CB8AC3E}">
        <p14:creationId xmlns:p14="http://schemas.microsoft.com/office/powerpoint/2010/main" val="81368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Copyrighted by C. Peng. Please do not distribute.</a:t>
            </a:r>
          </a:p>
        </p:txBody>
      </p:sp>
      <p:sp>
        <p:nvSpPr>
          <p:cNvPr id="5" name="Footer Placeholder 4"/>
          <p:cNvSpPr>
            <a:spLocks noGrp="1"/>
          </p:cNvSpPr>
          <p:nvPr>
            <p:ph type="ftr" sz="quarter" idx="4"/>
          </p:nvPr>
        </p:nvSpPr>
        <p:spPr/>
        <p:txBody>
          <a:bodyPr/>
          <a:lstStyle/>
          <a:p>
            <a:pPr>
              <a:defRPr/>
            </a:pPr>
            <a:r>
              <a:rPr lang="en-US"/>
              <a:t>Permission to use this copyright protected note is ONLY granted to STUDENTS in STA574/MAT264 at USM</a:t>
            </a:r>
          </a:p>
        </p:txBody>
      </p:sp>
      <p:sp>
        <p:nvSpPr>
          <p:cNvPr id="6" name="Slide Number Placeholder 5"/>
          <p:cNvSpPr>
            <a:spLocks noGrp="1"/>
          </p:cNvSpPr>
          <p:nvPr>
            <p:ph type="sldNum" sz="quarter" idx="5"/>
          </p:nvPr>
        </p:nvSpPr>
        <p:spPr/>
        <p:txBody>
          <a:bodyPr/>
          <a:lstStyle/>
          <a:p>
            <a:fld id="{B3D8FD40-4649-4CEA-853E-D5078B2A3847}" type="slidenum">
              <a:rPr lang="en-US" altLang="en-US" smtClean="0"/>
              <a:pPr/>
              <a:t>13</a:t>
            </a:fld>
            <a:endParaRPr lang="en-US" altLang="en-US"/>
          </a:p>
        </p:txBody>
      </p:sp>
    </p:spTree>
    <p:extLst>
      <p:ext uri="{BB962C8B-B14F-4D97-AF65-F5344CB8AC3E}">
        <p14:creationId xmlns:p14="http://schemas.microsoft.com/office/powerpoint/2010/main" val="183410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26">
            <a:extLst>
              <a:ext uri="{FF2B5EF4-FFF2-40B4-BE49-F238E27FC236}">
                <a16:creationId xmlns:a16="http://schemas.microsoft.com/office/drawing/2014/main" id="{87AA5C98-3A9E-413E-9AD4-99D347C45E20}"/>
              </a:ext>
            </a:extLst>
          </p:cNvPr>
          <p:cNvSpPr>
            <a:spLocks noChangeShapeType="1"/>
          </p:cNvSpPr>
          <p:nvPr userDrawn="1"/>
        </p:nvSpPr>
        <p:spPr bwMode="auto">
          <a:xfrm>
            <a:off x="0" y="5994400"/>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 name="Picture 7">
            <a:extLst>
              <a:ext uri="{FF2B5EF4-FFF2-40B4-BE49-F238E27FC236}">
                <a16:creationId xmlns:a16="http://schemas.microsoft.com/office/drawing/2014/main" id="{80DEC1B5-401E-4AFD-85E6-4115BCD764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994400"/>
            <a:ext cx="9144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9145046-3DB5-4042-8F36-4EA2AAFE5367}"/>
              </a:ext>
            </a:extLst>
          </p:cNvPr>
          <p:cNvSpPr txBox="1"/>
          <p:nvPr userDrawn="1"/>
        </p:nvSpPr>
        <p:spPr>
          <a:xfrm>
            <a:off x="1417638" y="6173788"/>
            <a:ext cx="5191125" cy="369887"/>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rPr>
              <a:t>13. PROC REPORT</a:t>
            </a:r>
          </a:p>
        </p:txBody>
      </p:sp>
    </p:spTree>
    <p:extLst>
      <p:ext uri="{BB962C8B-B14F-4D97-AF65-F5344CB8AC3E}">
        <p14:creationId xmlns:p14="http://schemas.microsoft.com/office/powerpoint/2010/main" val="62780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31">
            <a:extLst>
              <a:ext uri="{FF2B5EF4-FFF2-40B4-BE49-F238E27FC236}">
                <a16:creationId xmlns:a16="http://schemas.microsoft.com/office/drawing/2014/main" id="{13D8F0CE-1A09-4AF5-87AC-448EFB35C299}"/>
              </a:ext>
            </a:extLst>
          </p:cNvPr>
          <p:cNvSpPr>
            <a:spLocks noGrp="1" noChangeArrowheads="1"/>
          </p:cNvSpPr>
          <p:nvPr>
            <p:ph type="sldNum" sz="quarter" idx="10"/>
          </p:nvPr>
        </p:nvSpPr>
        <p:spPr>
          <a:ln/>
        </p:spPr>
        <p:txBody>
          <a:bodyPr/>
          <a:lstStyle>
            <a:lvl1pPr>
              <a:defRPr/>
            </a:lvl1pPr>
          </a:lstStyle>
          <a:p>
            <a:fld id="{C69B6549-D4F5-441B-A9CF-1E1500148A45}" type="slidenum">
              <a:rPr lang="en-US" altLang="en-US"/>
              <a:pPr/>
              <a:t>‹#›</a:t>
            </a:fld>
            <a:endParaRPr lang="en-US" altLang="en-US"/>
          </a:p>
        </p:txBody>
      </p:sp>
    </p:spTree>
    <p:extLst>
      <p:ext uri="{BB962C8B-B14F-4D97-AF65-F5344CB8AC3E}">
        <p14:creationId xmlns:p14="http://schemas.microsoft.com/office/powerpoint/2010/main" val="4185947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0">
            <a:extLst>
              <a:ext uri="{FF2B5EF4-FFF2-40B4-BE49-F238E27FC236}">
                <a16:creationId xmlns:a16="http://schemas.microsoft.com/office/drawing/2014/main" id="{9F7D31F9-AE66-4EED-9160-A7B0A8E4D42C}"/>
              </a:ext>
            </a:extLst>
          </p:cNvPr>
          <p:cNvSpPr>
            <a:spLocks noChangeShapeType="1"/>
          </p:cNvSpPr>
          <p:nvPr userDrawn="1"/>
        </p:nvSpPr>
        <p:spPr bwMode="auto">
          <a:xfrm>
            <a:off x="0" y="5991225"/>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Line 30">
            <a:extLst>
              <a:ext uri="{FF2B5EF4-FFF2-40B4-BE49-F238E27FC236}">
                <a16:creationId xmlns:a16="http://schemas.microsoft.com/office/drawing/2014/main" id="{253EFC21-987B-4CBB-A24C-A4789A06977F}"/>
              </a:ext>
            </a:extLst>
          </p:cNvPr>
          <p:cNvSpPr>
            <a:spLocks noChangeShapeType="1"/>
          </p:cNvSpPr>
          <p:nvPr userDrawn="1"/>
        </p:nvSpPr>
        <p:spPr bwMode="auto">
          <a:xfrm>
            <a:off x="0" y="622300"/>
            <a:ext cx="9144000" cy="0"/>
          </a:xfrm>
          <a:prstGeom prst="line">
            <a:avLst/>
          </a:prstGeom>
          <a:noFill/>
          <a:ln w="50800">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3" name="Rectangle 31">
            <a:extLst>
              <a:ext uri="{FF2B5EF4-FFF2-40B4-BE49-F238E27FC236}">
                <a16:creationId xmlns:a16="http://schemas.microsoft.com/office/drawing/2014/main" id="{CC7F9A39-2BBF-49EC-AB90-E4A5C58AAE52}"/>
              </a:ext>
            </a:extLst>
          </p:cNvPr>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solidFill>
                  <a:srgbClr val="1E3B78"/>
                </a:solidFill>
                <a:latin typeface="Helvetica" panose="020B0604020202020204" pitchFamily="34" charset="0"/>
              </a:defRPr>
            </a:lvl1pPr>
          </a:lstStyle>
          <a:p>
            <a:fld id="{6D3AB67D-20E8-4944-AED7-BFFAC0797165}" type="slidenum">
              <a:rPr lang="en-US" altLang="en-US"/>
              <a:pPr/>
              <a:t>‹#›</a:t>
            </a:fld>
            <a:endParaRPr lang="en-US" altLang="en-US"/>
          </a:p>
        </p:txBody>
      </p:sp>
      <p:pic>
        <p:nvPicPr>
          <p:cNvPr id="1029" name="Picture 2">
            <a:extLst>
              <a:ext uri="{FF2B5EF4-FFF2-40B4-BE49-F238E27FC236}">
                <a16:creationId xmlns:a16="http://schemas.microsoft.com/office/drawing/2014/main" id="{00FC0E0F-F6CB-4F96-A35B-F430F52B9D9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059805"/>
            <a:ext cx="9144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737DF667-5FDD-42FD-A22C-F02E09AA6541}"/>
              </a:ext>
            </a:extLst>
          </p:cNvPr>
          <p:cNvSpPr txBox="1"/>
          <p:nvPr userDrawn="1"/>
        </p:nvSpPr>
        <p:spPr>
          <a:xfrm>
            <a:off x="1417638" y="6173788"/>
            <a:ext cx="5191125" cy="369887"/>
          </a:xfrm>
          <a:prstGeom prst="rect">
            <a:avLst/>
          </a:prstGeom>
          <a:noFill/>
        </p:spPr>
        <p:txBody>
          <a:bodyPr>
            <a:spAutoFit/>
          </a:bodyPr>
          <a:lstStyle/>
          <a:p>
            <a:pPr algn="ctr">
              <a:defRPr/>
            </a:pPr>
            <a:r>
              <a:rPr lang="en-US" b="1" dirty="0">
                <a:solidFill>
                  <a:srgbClr val="FFCC66"/>
                </a:solidFill>
                <a:effectLst>
                  <a:outerShdw blurRad="38100" dist="38100" dir="2700000" algn="tl">
                    <a:srgbClr val="000000">
                      <a:alpha val="43137"/>
                    </a:srgbClr>
                  </a:outerShdw>
                </a:effectLst>
              </a:rPr>
              <a:t>13. PROC REPORT</a:t>
            </a:r>
          </a:p>
        </p:txBody>
      </p:sp>
    </p:spTree>
  </p:cSld>
  <p:clrMap bg1="lt1" tx1="dk1" bg2="lt2" tx2="dk2" accent1="accent1" accent2="accent2" accent3="accent3" accent4="accent4" accent5="accent5" accent6="accent6" hlink="hlink" folHlink="folHlink"/>
  <p:sldLayoutIdLst>
    <p:sldLayoutId id="2147483726" r:id="rId1"/>
    <p:sldLayoutId id="2147483725" r:id="rId2"/>
  </p:sldLayoutIdLst>
  <p:hf hdr="0" ftr="0" dt="0"/>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Helvetica" pitchFamily="34" charset="0"/>
        </a:defRPr>
      </a:lvl2pPr>
      <a:lvl3pPr algn="l" rtl="0" eaLnBrk="0" fontAlgn="base" hangingPunct="0">
        <a:spcBef>
          <a:spcPct val="0"/>
        </a:spcBef>
        <a:spcAft>
          <a:spcPct val="0"/>
        </a:spcAft>
        <a:defRPr sz="2400">
          <a:solidFill>
            <a:schemeClr val="bg1"/>
          </a:solidFill>
          <a:latin typeface="Helvetica" pitchFamily="34" charset="0"/>
        </a:defRPr>
      </a:lvl3pPr>
      <a:lvl4pPr algn="l" rtl="0" eaLnBrk="0" fontAlgn="base" hangingPunct="0">
        <a:spcBef>
          <a:spcPct val="0"/>
        </a:spcBef>
        <a:spcAft>
          <a:spcPct val="0"/>
        </a:spcAft>
        <a:defRPr sz="2400">
          <a:solidFill>
            <a:schemeClr val="bg1"/>
          </a:solidFill>
          <a:latin typeface="Helvetica" pitchFamily="34" charset="0"/>
        </a:defRPr>
      </a:lvl4pPr>
      <a:lvl5pPr algn="l" rtl="0" eaLnBrk="0" fontAlgn="base" hangingPunct="0">
        <a:spcBef>
          <a:spcPct val="0"/>
        </a:spcBef>
        <a:spcAft>
          <a:spcPct val="0"/>
        </a:spcAft>
        <a:defRPr sz="2400">
          <a:solidFill>
            <a:schemeClr val="bg1"/>
          </a:solidFill>
          <a:latin typeface="Helvetica" pitchFamily="34" charset="0"/>
        </a:defRPr>
      </a:lvl5pPr>
      <a:lvl6pPr marL="457200" algn="l" rtl="0" fontAlgn="base">
        <a:spcBef>
          <a:spcPct val="0"/>
        </a:spcBef>
        <a:spcAft>
          <a:spcPct val="0"/>
        </a:spcAft>
        <a:defRPr sz="2400">
          <a:solidFill>
            <a:schemeClr val="bg1"/>
          </a:solidFill>
          <a:latin typeface="Helvetica" pitchFamily="34" charset="0"/>
        </a:defRPr>
      </a:lvl6pPr>
      <a:lvl7pPr marL="914400" algn="l" rtl="0" fontAlgn="base">
        <a:spcBef>
          <a:spcPct val="0"/>
        </a:spcBef>
        <a:spcAft>
          <a:spcPct val="0"/>
        </a:spcAft>
        <a:defRPr sz="2400">
          <a:solidFill>
            <a:schemeClr val="bg1"/>
          </a:solidFill>
          <a:latin typeface="Helvetica" pitchFamily="34" charset="0"/>
        </a:defRPr>
      </a:lvl7pPr>
      <a:lvl8pPr marL="1371600" algn="l" rtl="0" fontAlgn="base">
        <a:spcBef>
          <a:spcPct val="0"/>
        </a:spcBef>
        <a:spcAft>
          <a:spcPct val="0"/>
        </a:spcAft>
        <a:defRPr sz="2400">
          <a:solidFill>
            <a:schemeClr val="bg1"/>
          </a:solidFill>
          <a:latin typeface="Helvetica" pitchFamily="34" charset="0"/>
        </a:defRPr>
      </a:lvl8pPr>
      <a:lvl9pPr marL="1828800" algn="l" rtl="0" fontAlgn="base">
        <a:spcBef>
          <a:spcPct val="0"/>
        </a:spcBef>
        <a:spcAft>
          <a:spcPct val="0"/>
        </a:spcAft>
        <a:defRPr sz="2400">
          <a:solidFill>
            <a:schemeClr val="bg1"/>
          </a:solidFill>
          <a:latin typeface="Helvetica" pitchFamily="34" charset="0"/>
        </a:defRPr>
      </a:lvl9pPr>
    </p:titleStyle>
    <p:bodyStyle>
      <a:lvl1pPr marL="342900" indent="-342900" algn="l" rtl="0" eaLnBrk="0" fontAlgn="base" hangingPunct="0">
        <a:spcBef>
          <a:spcPct val="20000"/>
        </a:spcBef>
        <a:spcAft>
          <a:spcPct val="0"/>
        </a:spcAft>
        <a:defRPr sz="3200">
          <a:solidFill>
            <a:srgbClr val="000042"/>
          </a:solidFill>
          <a:latin typeface="+mn-lt"/>
          <a:ea typeface="+mn-ea"/>
          <a:cs typeface="+mn-cs"/>
        </a:defRPr>
      </a:lvl1pPr>
      <a:lvl2pPr marL="742950" indent="-285750" algn="l" rtl="0" eaLnBrk="0" fontAlgn="base" hangingPunct="0">
        <a:spcBef>
          <a:spcPct val="20000"/>
        </a:spcBef>
        <a:spcAft>
          <a:spcPct val="0"/>
        </a:spcAft>
        <a:buClr>
          <a:srgbClr val="FFCC00"/>
        </a:buClr>
        <a:buFont typeface="Times" panose="02020603050405020304" pitchFamily="18" charset="0"/>
        <a:buChar char="–"/>
        <a:defRPr sz="2800">
          <a:solidFill>
            <a:srgbClr val="000042"/>
          </a:solidFill>
          <a:latin typeface="+mn-lt"/>
        </a:defRPr>
      </a:lvl2pPr>
      <a:lvl3pPr marL="1143000" indent="-228600" algn="l" rtl="0" eaLnBrk="0" fontAlgn="base" hangingPunct="0">
        <a:spcBef>
          <a:spcPct val="20000"/>
        </a:spcBef>
        <a:spcAft>
          <a:spcPct val="0"/>
        </a:spcAft>
        <a:buClr>
          <a:srgbClr val="FFCC00"/>
        </a:buClr>
        <a:buChar char="•"/>
        <a:defRPr sz="2400">
          <a:solidFill>
            <a:srgbClr val="000042"/>
          </a:solidFill>
          <a:latin typeface="+mn-lt"/>
        </a:defRPr>
      </a:lvl3pPr>
      <a:lvl4pPr marL="16002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4pPr>
      <a:lvl5pPr marL="2057400" indent="-228600" algn="l" rtl="0" eaLnBrk="0" fontAlgn="base" hangingPunct="0">
        <a:spcBef>
          <a:spcPct val="20000"/>
        </a:spcBef>
        <a:spcAft>
          <a:spcPct val="0"/>
        </a:spcAft>
        <a:buClr>
          <a:srgbClr val="FFCC00"/>
        </a:buClr>
        <a:buFont typeface="Times" panose="02020603050405020304" pitchFamily="18" charset="0"/>
        <a:buChar char="»"/>
        <a:defRPr sz="2000">
          <a:solidFill>
            <a:srgbClr val="000042"/>
          </a:solidFill>
          <a:latin typeface="+mn-lt"/>
        </a:defRPr>
      </a:lvl5pPr>
      <a:lvl6pPr marL="25146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6pPr>
      <a:lvl7pPr marL="29718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7pPr>
      <a:lvl8pPr marL="34290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8pPr>
      <a:lvl9pPr marL="3886200" indent="-228600" algn="l" rtl="0" fontAlgn="base">
        <a:spcBef>
          <a:spcPct val="20000"/>
        </a:spcBef>
        <a:spcAft>
          <a:spcPct val="0"/>
        </a:spcAft>
        <a:buClr>
          <a:srgbClr val="FFCC00"/>
        </a:buClr>
        <a:buFont typeface="Times" pitchFamily="18" charset="0"/>
        <a:buChar char="»"/>
        <a:defRPr sz="2000">
          <a:solidFill>
            <a:srgbClr val="00004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F81C412-8830-4870-B041-332EE1EE841F}"/>
              </a:ext>
            </a:extLst>
          </p:cNvPr>
          <p:cNvSpPr>
            <a:spLocks noGrp="1" noChangeArrowheads="1"/>
          </p:cNvSpPr>
          <p:nvPr>
            <p:ph type="ctrTitle" idx="4294967295"/>
          </p:nvPr>
        </p:nvSpPr>
        <p:spPr bwMode="auto">
          <a:xfrm>
            <a:off x="571500" y="622300"/>
            <a:ext cx="7848600" cy="1262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2800" b="1" dirty="0">
                <a:solidFill>
                  <a:srgbClr val="000042"/>
                </a:solidFill>
              </a:rPr>
              <a:t>STA 311 Statistical Computing and</a:t>
            </a:r>
            <a:br>
              <a:rPr lang="en-US" altLang="en-US" sz="2800" b="1" dirty="0">
                <a:solidFill>
                  <a:srgbClr val="000042"/>
                </a:solidFill>
              </a:rPr>
            </a:br>
            <a:r>
              <a:rPr lang="en-US" altLang="en-US" sz="2800" b="1" dirty="0">
                <a:solidFill>
                  <a:srgbClr val="000042"/>
                </a:solidFill>
              </a:rPr>
              <a:t>Data Management</a:t>
            </a:r>
          </a:p>
        </p:txBody>
      </p:sp>
      <p:sp>
        <p:nvSpPr>
          <p:cNvPr id="5123" name="Rectangle 3">
            <a:extLst>
              <a:ext uri="{FF2B5EF4-FFF2-40B4-BE49-F238E27FC236}">
                <a16:creationId xmlns:a16="http://schemas.microsoft.com/office/drawing/2014/main" id="{7C3D6E9C-B5FA-4B87-A955-9E4DAD8EE82D}"/>
              </a:ext>
            </a:extLst>
          </p:cNvPr>
          <p:cNvSpPr>
            <a:spLocks noGrp="1" noChangeArrowheads="1"/>
          </p:cNvSpPr>
          <p:nvPr>
            <p:ph type="subTitle" idx="4294967295"/>
          </p:nvPr>
        </p:nvSpPr>
        <p:spPr bwMode="auto">
          <a:xfrm>
            <a:off x="425450" y="2601913"/>
            <a:ext cx="8140700" cy="2730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eaLnBrk="1" hangingPunct="1">
              <a:lnSpc>
                <a:spcPct val="80000"/>
              </a:lnSpc>
            </a:pPr>
            <a:r>
              <a:rPr lang="en-US" altLang="en-US" sz="1600" b="1" dirty="0">
                <a:solidFill>
                  <a:srgbClr val="5F5F5F"/>
                </a:solidFill>
                <a:latin typeface="Helvetica" panose="020B0604020202020204" pitchFamily="34" charset="0"/>
              </a:rPr>
              <a:t>Instructor: Cheng Peng, Ph.D.</a:t>
            </a:r>
          </a:p>
          <a:p>
            <a:pPr marL="0" indent="0" algn="ctr" eaLnBrk="1" hangingPunct="1">
              <a:lnSpc>
                <a:spcPct val="80000"/>
              </a:lnSpc>
            </a:pPr>
            <a:r>
              <a:rPr lang="en-US" altLang="en-US" sz="1600" b="1" dirty="0">
                <a:solidFill>
                  <a:srgbClr val="5F5F5F"/>
                </a:solidFill>
                <a:latin typeface="Helvetica" panose="020B0604020202020204" pitchFamily="34" charset="0"/>
              </a:rPr>
              <a:t>Department of Mathematics</a:t>
            </a:r>
          </a:p>
          <a:p>
            <a:pPr marL="0" indent="0" algn="ctr" eaLnBrk="1" hangingPunct="1">
              <a:lnSpc>
                <a:spcPct val="80000"/>
              </a:lnSpc>
            </a:pPr>
            <a:r>
              <a:rPr lang="en-US" altLang="en-US" sz="1600" b="1" dirty="0">
                <a:solidFill>
                  <a:srgbClr val="5F5F5F"/>
                </a:solidFill>
                <a:latin typeface="Helvetica" panose="020B0604020202020204" pitchFamily="34" charset="0"/>
              </a:rPr>
              <a:t>West Chester University</a:t>
            </a:r>
          </a:p>
          <a:p>
            <a:pPr marL="0" indent="0" algn="ctr" eaLnBrk="1" hangingPunct="1">
              <a:lnSpc>
                <a:spcPct val="80000"/>
              </a:lnSpc>
            </a:pPr>
            <a:r>
              <a:rPr lang="en-US" altLang="en-US" sz="1600" b="1" dirty="0">
                <a:solidFill>
                  <a:srgbClr val="5F5F5F"/>
                </a:solidFill>
                <a:latin typeface="Helvetica" panose="020B0604020202020204" pitchFamily="34" charset="0"/>
              </a:rPr>
              <a:t>West Chester, PA 19383</a:t>
            </a:r>
          </a:p>
          <a:p>
            <a:pPr marL="0" indent="0" algn="ctr" eaLnBrk="1" hangingPunct="1">
              <a:lnSpc>
                <a:spcPct val="80000"/>
              </a:lnSpc>
            </a:pPr>
            <a:endParaRPr lang="en-US" altLang="en-US" sz="1600" b="1" dirty="0">
              <a:solidFill>
                <a:srgbClr val="5F5F5F"/>
              </a:solidFill>
              <a:latin typeface="Helvetica" panose="020B0604020202020204" pitchFamily="34" charset="0"/>
            </a:endParaRPr>
          </a:p>
          <a:p>
            <a:pPr marL="0" indent="0" algn="ctr" eaLnBrk="1" hangingPunct="1">
              <a:lnSpc>
                <a:spcPct val="80000"/>
              </a:lnSpc>
            </a:pPr>
            <a:r>
              <a:rPr lang="en-US" altLang="en-US" sz="1600" b="1" dirty="0">
                <a:solidFill>
                  <a:srgbClr val="5F5F5F"/>
                </a:solidFill>
                <a:latin typeface="Helvetica" panose="020B0604020202020204" pitchFamily="34" charset="0"/>
              </a:rPr>
              <a:t> </a:t>
            </a:r>
          </a:p>
          <a:p>
            <a:pPr marL="0" indent="0" algn="ctr" eaLnBrk="1" hangingPunct="1">
              <a:lnSpc>
                <a:spcPct val="80000"/>
              </a:lnSpc>
            </a:pPr>
            <a:endParaRPr lang="en-US" altLang="en-US" sz="1600" b="1" dirty="0">
              <a:solidFill>
                <a:srgbClr val="5F5F5F"/>
              </a:solidFill>
              <a:latin typeface="Helvetica" panose="020B0604020202020204" pitchFamily="34" charset="0"/>
            </a:endParaRPr>
          </a:p>
          <a:p>
            <a:pPr marL="0" indent="0" algn="ctr" eaLnBrk="1" hangingPunct="1">
              <a:lnSpc>
                <a:spcPct val="80000"/>
              </a:lnSpc>
            </a:pPr>
            <a:r>
              <a:rPr lang="en-US" altLang="en-US" sz="1600" b="1" dirty="0">
                <a:solidFill>
                  <a:srgbClr val="5F5F5F"/>
                </a:solidFill>
                <a:latin typeface="Helvetica" panose="020B0604020202020204" pitchFamily="34" charset="0"/>
              </a:rPr>
              <a:t>Office: 25 University Avenue, RM 111</a:t>
            </a:r>
          </a:p>
          <a:p>
            <a:pPr marL="0" indent="0" algn="ctr" eaLnBrk="1" hangingPunct="1">
              <a:lnSpc>
                <a:spcPct val="80000"/>
              </a:lnSpc>
            </a:pPr>
            <a:r>
              <a:rPr lang="en-US" altLang="en-US" sz="1600" b="1" dirty="0">
                <a:solidFill>
                  <a:srgbClr val="5F5F5F"/>
                </a:solidFill>
                <a:latin typeface="Helvetica" panose="020B0604020202020204" pitchFamily="34" charset="0"/>
              </a:rPr>
              <a:t>Phone: 610-436-2369</a:t>
            </a:r>
          </a:p>
          <a:p>
            <a:pPr marL="0" indent="0" algn="ctr" eaLnBrk="1" hangingPunct="1">
              <a:lnSpc>
                <a:spcPct val="80000"/>
              </a:lnSpc>
            </a:pPr>
            <a:r>
              <a:rPr lang="en-US" altLang="en-US" sz="1600" b="1" dirty="0">
                <a:solidFill>
                  <a:srgbClr val="5F5F5F"/>
                </a:solidFill>
                <a:latin typeface="Helvetica" panose="020B0604020202020204" pitchFamily="34" charset="0"/>
              </a:rPr>
              <a:t>Email: cpeng@wcupa.edu</a:t>
            </a:r>
          </a:p>
          <a:p>
            <a:pPr marL="0" indent="0" algn="ctr" eaLnBrk="1" hangingPunct="1">
              <a:lnSpc>
                <a:spcPct val="80000"/>
              </a:lnSpc>
            </a:pPr>
            <a:endParaRPr lang="en-US" altLang="en-US" sz="1600" b="1" dirty="0">
              <a:solidFill>
                <a:srgbClr val="5F5F5F"/>
              </a:solidFill>
              <a:latin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10</a:t>
            </a:fld>
            <a:endParaRPr lang="en-US" altLang="en-US" dirty="0">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547559" y="293554"/>
            <a:ext cx="6226906"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with ODS</a:t>
            </a:r>
          </a:p>
        </p:txBody>
      </p:sp>
      <p:sp>
        <p:nvSpPr>
          <p:cNvPr id="3" name="TextBox 2">
            <a:extLst>
              <a:ext uri="{FF2B5EF4-FFF2-40B4-BE49-F238E27FC236}">
                <a16:creationId xmlns:a16="http://schemas.microsoft.com/office/drawing/2014/main" id="{9ED691C1-86B8-4D14-9078-6783ABC4D002}"/>
              </a:ext>
            </a:extLst>
          </p:cNvPr>
          <p:cNvSpPr txBox="1"/>
          <p:nvPr/>
        </p:nvSpPr>
        <p:spPr>
          <a:xfrm>
            <a:off x="776836" y="1110328"/>
            <a:ext cx="7930194" cy="4524315"/>
          </a:xfrm>
          <a:prstGeom prst="rect">
            <a:avLst/>
          </a:prstGeom>
          <a:noFill/>
        </p:spPr>
        <p:txBody>
          <a:bodyPr wrap="square" rtlCol="0">
            <a:spAutoFit/>
          </a:bodyPr>
          <a:lstStyle/>
          <a:p>
            <a:pPr algn="ctr"/>
            <a:r>
              <a:rPr lang="en-US" sz="2400" b="1" dirty="0">
                <a:solidFill>
                  <a:schemeClr val="accent2">
                    <a:lumMod val="75000"/>
                  </a:schemeClr>
                </a:solidFill>
                <a:effectLst>
                  <a:outerShdw blurRad="38100" dist="38100" dir="2700000" algn="tl">
                    <a:srgbClr val="000000">
                      <a:alpha val="43137"/>
                    </a:srgbClr>
                  </a:outerShdw>
                </a:effectLst>
              </a:rPr>
              <a:t>Enhancement of Report Header</a:t>
            </a:r>
          </a:p>
          <a:p>
            <a:endParaRPr lang="en-US" sz="2400" dirty="0">
              <a:solidFill>
                <a:schemeClr val="accent2">
                  <a:lumMod val="75000"/>
                </a:schemeClr>
              </a:solidFill>
            </a:endParaRPr>
          </a:p>
          <a:p>
            <a:r>
              <a:rPr lang="en-US" sz="2400" dirty="0">
                <a:solidFill>
                  <a:schemeClr val="accent2">
                    <a:lumMod val="75000"/>
                  </a:schemeClr>
                </a:solidFill>
                <a:effectLst>
                  <a:outerShdw blurRad="38100" dist="38100" dir="2700000" algn="tl">
                    <a:srgbClr val="000000">
                      <a:alpha val="43137"/>
                    </a:srgbClr>
                  </a:outerShdw>
                </a:effectLst>
              </a:rPr>
              <a:t>We can generate REPORT with attributes and options.</a:t>
            </a:r>
          </a:p>
          <a:p>
            <a:endParaRPr lang="en-US" sz="24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Two STYLE options are particularly useful to create nice looking report.</a:t>
            </a:r>
          </a:p>
          <a:p>
            <a:endParaRPr lang="en-US" sz="24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STYLE(Column)</a:t>
            </a:r>
          </a:p>
          <a:p>
            <a:endParaRPr lang="en-US" sz="24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STYLE(Header)</a:t>
            </a:r>
          </a:p>
          <a:p>
            <a:endParaRPr lang="en-US" sz="24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Within PROC REPORT</a:t>
            </a:r>
          </a:p>
        </p:txBody>
      </p:sp>
    </p:spTree>
    <p:extLst>
      <p:ext uri="{BB962C8B-B14F-4D97-AF65-F5344CB8AC3E}">
        <p14:creationId xmlns:p14="http://schemas.microsoft.com/office/powerpoint/2010/main" val="134178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11</a:t>
            </a:fld>
            <a:endParaRPr lang="en-US" altLang="en-US" dirty="0">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547559" y="293554"/>
            <a:ext cx="6226906"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with ODS</a:t>
            </a:r>
          </a:p>
        </p:txBody>
      </p:sp>
      <p:sp>
        <p:nvSpPr>
          <p:cNvPr id="3" name="TextBox 2">
            <a:extLst>
              <a:ext uri="{FF2B5EF4-FFF2-40B4-BE49-F238E27FC236}">
                <a16:creationId xmlns:a16="http://schemas.microsoft.com/office/drawing/2014/main" id="{9ED691C1-86B8-4D14-9078-6783ABC4D002}"/>
              </a:ext>
            </a:extLst>
          </p:cNvPr>
          <p:cNvSpPr txBox="1"/>
          <p:nvPr/>
        </p:nvSpPr>
        <p:spPr>
          <a:xfrm>
            <a:off x="695916" y="2154201"/>
            <a:ext cx="7930194" cy="2677656"/>
          </a:xfrm>
          <a:prstGeom prst="rect">
            <a:avLst/>
          </a:prstGeom>
          <a:noFill/>
        </p:spPr>
        <p:txBody>
          <a:bodyPr wrap="square" rtlCol="0">
            <a:spAutoFit/>
          </a:bodyPr>
          <a:lstStyle/>
          <a:p>
            <a:pPr algn="ctr"/>
            <a:r>
              <a:rPr lang="en-US" sz="2400" b="1" dirty="0">
                <a:solidFill>
                  <a:schemeClr val="accent2">
                    <a:lumMod val="75000"/>
                  </a:schemeClr>
                </a:solidFill>
                <a:effectLst>
                  <a:outerShdw blurRad="38100" dist="38100" dir="2700000" algn="tl">
                    <a:srgbClr val="000000">
                      <a:alpha val="43137"/>
                    </a:srgbClr>
                  </a:outerShdw>
                </a:effectLst>
              </a:rPr>
              <a:t>We can also use the output STYLEs through ODS to create REPORTs with different ODS styles!</a:t>
            </a:r>
          </a:p>
          <a:p>
            <a:pPr algn="ctr"/>
            <a:endParaRPr lang="en-US" sz="2400" b="1" dirty="0">
              <a:solidFill>
                <a:schemeClr val="accent2">
                  <a:lumMod val="75000"/>
                </a:schemeClr>
              </a:solidFill>
              <a:effectLst>
                <a:outerShdw blurRad="38100" dist="38100" dir="2700000" algn="tl">
                  <a:srgbClr val="000000">
                    <a:alpha val="43137"/>
                  </a:srgbClr>
                </a:outerShdw>
              </a:effectLst>
            </a:endParaRPr>
          </a:p>
          <a:p>
            <a:pPr algn="ctr"/>
            <a:r>
              <a:rPr lang="en-US" sz="2400" b="1" dirty="0">
                <a:solidFill>
                  <a:schemeClr val="accent2">
                    <a:lumMod val="75000"/>
                  </a:schemeClr>
                </a:solidFill>
                <a:effectLst>
                  <a:outerShdw blurRad="38100" dist="38100" dir="2700000" algn="tl">
                    <a:srgbClr val="000000">
                      <a:alpha val="43137"/>
                    </a:srgbClr>
                  </a:outerShdw>
                </a:effectLst>
              </a:rPr>
              <a:t>SAS has more 50 STYLES that can be used in ODS!</a:t>
            </a:r>
          </a:p>
          <a:p>
            <a:pPr algn="ctr"/>
            <a:endParaRPr lang="en-US" sz="2400" b="1" dirty="0">
              <a:solidFill>
                <a:schemeClr val="accent2">
                  <a:lumMod val="75000"/>
                </a:schemeClr>
              </a:solidFill>
              <a:effectLst>
                <a:outerShdw blurRad="38100" dist="38100" dir="2700000" algn="tl">
                  <a:srgbClr val="000000">
                    <a:alpha val="43137"/>
                  </a:srgbClr>
                </a:outerShdw>
              </a:effectLst>
            </a:endParaRPr>
          </a:p>
          <a:p>
            <a:pPr algn="ctr"/>
            <a:r>
              <a:rPr lang="en-US" sz="2400" b="1" dirty="0">
                <a:solidFill>
                  <a:schemeClr val="accent2">
                    <a:lumMod val="75000"/>
                  </a:schemeClr>
                </a:solidFill>
                <a:effectLst>
                  <a:outerShdw blurRad="38100" dist="38100" dir="2700000" algn="tl">
                    <a:srgbClr val="000000">
                      <a:alpha val="43137"/>
                    </a:srgbClr>
                  </a:outerShdw>
                </a:effectLst>
              </a:rPr>
              <a:t>See the see tailed list of these STYLES on the next slide!</a:t>
            </a:r>
            <a:endParaRPr lang="en-US" sz="2400"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818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D3C6C037-FF1D-4451-84A2-F65FD456F30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46E47A-FE95-4DAA-B11C-A42962B6BC9A}" type="slidenum">
              <a:rPr lang="en-US" altLang="en-US">
                <a:solidFill>
                  <a:srgbClr val="1E3B78"/>
                </a:solidFill>
                <a:latin typeface="Helvetica" panose="020B0604020202020204" pitchFamily="34" charset="0"/>
              </a:rPr>
              <a:pPr/>
              <a:t>12</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088670" y="387162"/>
            <a:ext cx="7188115" cy="461665"/>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dirty="0">
                <a:solidFill>
                  <a:schemeClr val="accent2"/>
                </a:solidFill>
                <a:latin typeface="+mj-lt"/>
              </a:rPr>
              <a:t>ODS Styles</a:t>
            </a:r>
          </a:p>
        </p:txBody>
      </p:sp>
      <p:sp>
        <p:nvSpPr>
          <p:cNvPr id="3" name="TextBox 2">
            <a:extLst>
              <a:ext uri="{FF2B5EF4-FFF2-40B4-BE49-F238E27FC236}">
                <a16:creationId xmlns:a16="http://schemas.microsoft.com/office/drawing/2014/main" id="{8AEBA67F-B4FA-4858-8789-AEEAB31DDD52}"/>
              </a:ext>
            </a:extLst>
          </p:cNvPr>
          <p:cNvSpPr txBox="1"/>
          <p:nvPr/>
        </p:nvSpPr>
        <p:spPr>
          <a:xfrm>
            <a:off x="705160" y="903842"/>
            <a:ext cx="7571625" cy="1200329"/>
          </a:xfrm>
          <a:prstGeom prst="rect">
            <a:avLst/>
          </a:prstGeom>
          <a:noFill/>
        </p:spPr>
        <p:txBody>
          <a:bodyPr wrap="square" rtlCol="0">
            <a:spAutoFit/>
          </a:bodyPr>
          <a:lstStyle/>
          <a:p>
            <a:r>
              <a:rPr lang="en-US" b="0" i="0" dirty="0">
                <a:solidFill>
                  <a:schemeClr val="accent6"/>
                </a:solidFill>
                <a:effectLst/>
                <a:latin typeface="Verdana" panose="020B0604030504040204" pitchFamily="34" charset="0"/>
              </a:rPr>
              <a:t>When we output information to a SAS ODS format, the tables, graphs and text are defined with default colors and fonts. There are several built-in ODS styles that we can select. Each style is based on some theme or purpose. </a:t>
            </a:r>
            <a:endParaRPr lang="en-US" dirty="0">
              <a:solidFill>
                <a:schemeClr val="accent6"/>
              </a:solidFill>
            </a:endParaRPr>
          </a:p>
        </p:txBody>
      </p:sp>
      <p:sp>
        <p:nvSpPr>
          <p:cNvPr id="7" name="TextBox 6">
            <a:extLst>
              <a:ext uri="{FF2B5EF4-FFF2-40B4-BE49-F238E27FC236}">
                <a16:creationId xmlns:a16="http://schemas.microsoft.com/office/drawing/2014/main" id="{A2D6C1F5-6819-4B04-97E2-845B65DED2C7}"/>
              </a:ext>
            </a:extLst>
          </p:cNvPr>
          <p:cNvSpPr txBox="1"/>
          <p:nvPr/>
        </p:nvSpPr>
        <p:spPr>
          <a:xfrm>
            <a:off x="437843" y="2206232"/>
            <a:ext cx="4497013" cy="3970318"/>
          </a:xfrm>
          <a:prstGeom prst="rect">
            <a:avLst/>
          </a:prstGeom>
          <a:noFill/>
        </p:spPr>
        <p:txBody>
          <a:bodyPr wrap="square" rtlCol="0">
            <a:spAutoFit/>
          </a:bodyPr>
          <a:lstStyle/>
          <a:p>
            <a:r>
              <a:rPr lang="en-US" b="1" i="0" dirty="0">
                <a:solidFill>
                  <a:schemeClr val="accent6"/>
                </a:solidFill>
                <a:effectLst/>
                <a:latin typeface="Verdana" panose="020B0604030504040204" pitchFamily="34" charset="0"/>
              </a:rPr>
              <a:t>Built-in Styles(partial list)</a:t>
            </a:r>
            <a:r>
              <a:rPr lang="en-US" b="0" i="0" dirty="0">
                <a:solidFill>
                  <a:schemeClr val="accent6"/>
                </a:solidFill>
                <a:effectLst/>
                <a:latin typeface="Verdana" panose="020B0604030504040204" pitchFamily="34" charset="0"/>
              </a:rPr>
              <a:t>:</a:t>
            </a:r>
          </a:p>
          <a:p>
            <a:endParaRPr lang="en-US" dirty="0">
              <a:solidFill>
                <a:schemeClr val="accent6"/>
              </a:solidFill>
              <a:latin typeface="Verdana" panose="020B0604030504040204" pitchFamily="34" charset="0"/>
            </a:endParaRPr>
          </a:p>
          <a:p>
            <a:r>
              <a:rPr lang="en-US" sz="1600" dirty="0" err="1">
                <a:solidFill>
                  <a:schemeClr val="accent6"/>
                </a:solidFill>
                <a:latin typeface="Verdana" panose="020B0604030504040204" pitchFamily="34" charset="0"/>
              </a:rPr>
              <a:t>EGDefault</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Analysis</a:t>
            </a:r>
          </a:p>
          <a:p>
            <a:r>
              <a:rPr lang="en-US" sz="1600" dirty="0">
                <a:solidFill>
                  <a:schemeClr val="accent6"/>
                </a:solidFill>
                <a:latin typeface="Verdana" panose="020B0604030504040204" pitchFamily="34" charset="0"/>
              </a:rPr>
              <a:t>Astronomy</a:t>
            </a:r>
          </a:p>
          <a:p>
            <a:r>
              <a:rPr lang="en-US" sz="1600" dirty="0">
                <a:solidFill>
                  <a:schemeClr val="accent6"/>
                </a:solidFill>
                <a:latin typeface="Verdana" panose="020B0604030504040204" pitchFamily="34" charset="0"/>
              </a:rPr>
              <a:t>Banker</a:t>
            </a:r>
          </a:p>
          <a:p>
            <a:r>
              <a:rPr lang="en-US" sz="1600" dirty="0" err="1">
                <a:solidFill>
                  <a:schemeClr val="accent6"/>
                </a:solidFill>
                <a:latin typeface="Verdana" panose="020B0604030504040204" pitchFamily="34" charset="0"/>
              </a:rPr>
              <a:t>BarrettsBlue</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Beige</a:t>
            </a:r>
          </a:p>
          <a:p>
            <a:r>
              <a:rPr lang="en-US" sz="1600" dirty="0">
                <a:solidFill>
                  <a:schemeClr val="accent6"/>
                </a:solidFill>
                <a:latin typeface="Verdana" panose="020B0604030504040204" pitchFamily="34" charset="0"/>
              </a:rPr>
              <a:t>Brick</a:t>
            </a:r>
          </a:p>
          <a:p>
            <a:r>
              <a:rPr lang="en-US" sz="1600" dirty="0">
                <a:solidFill>
                  <a:schemeClr val="accent6"/>
                </a:solidFill>
                <a:latin typeface="Verdana" panose="020B0604030504040204" pitchFamily="34" charset="0"/>
              </a:rPr>
              <a:t>Brown</a:t>
            </a:r>
          </a:p>
          <a:p>
            <a:r>
              <a:rPr lang="en-US" sz="1600" dirty="0">
                <a:solidFill>
                  <a:schemeClr val="accent6"/>
                </a:solidFill>
                <a:latin typeface="Verdana" panose="020B0604030504040204" pitchFamily="34" charset="0"/>
              </a:rPr>
              <a:t>Curve</a:t>
            </a:r>
          </a:p>
          <a:p>
            <a:r>
              <a:rPr lang="en-US" sz="1600" dirty="0">
                <a:solidFill>
                  <a:schemeClr val="accent6"/>
                </a:solidFill>
                <a:latin typeface="Verdana" panose="020B0604030504040204" pitchFamily="34" charset="0"/>
              </a:rPr>
              <a:t>Default</a:t>
            </a:r>
          </a:p>
          <a:p>
            <a:r>
              <a:rPr lang="en-US" sz="1600" dirty="0">
                <a:solidFill>
                  <a:schemeClr val="accent6"/>
                </a:solidFill>
                <a:latin typeface="Verdana" panose="020B0604030504040204" pitchFamily="34" charset="0"/>
              </a:rPr>
              <a:t>D3d</a:t>
            </a:r>
          </a:p>
          <a:p>
            <a:r>
              <a:rPr lang="en-US" sz="1600" dirty="0">
                <a:solidFill>
                  <a:schemeClr val="accent6"/>
                </a:solidFill>
                <a:latin typeface="Verdana" panose="020B0604030504040204" pitchFamily="34" charset="0"/>
              </a:rPr>
              <a:t>Education</a:t>
            </a:r>
          </a:p>
          <a:p>
            <a:endParaRPr lang="en-US" dirty="0">
              <a:solidFill>
                <a:schemeClr val="accent6"/>
              </a:solidFill>
            </a:endParaRPr>
          </a:p>
        </p:txBody>
      </p:sp>
      <p:sp>
        <p:nvSpPr>
          <p:cNvPr id="8" name="TextBox 7">
            <a:extLst>
              <a:ext uri="{FF2B5EF4-FFF2-40B4-BE49-F238E27FC236}">
                <a16:creationId xmlns:a16="http://schemas.microsoft.com/office/drawing/2014/main" id="{480F6157-1D55-4CCC-A340-178B03AAE4A0}"/>
              </a:ext>
            </a:extLst>
          </p:cNvPr>
          <p:cNvSpPr txBox="1"/>
          <p:nvPr/>
        </p:nvSpPr>
        <p:spPr>
          <a:xfrm>
            <a:off x="1939312" y="2221619"/>
            <a:ext cx="2160972" cy="3662541"/>
          </a:xfrm>
          <a:prstGeom prst="rect">
            <a:avLst/>
          </a:prstGeom>
          <a:noFill/>
        </p:spPr>
        <p:txBody>
          <a:bodyPr wrap="square" rtlCol="0">
            <a:spAutoFit/>
          </a:bodyPr>
          <a:lstStyle/>
          <a:p>
            <a:r>
              <a:rPr lang="en-US" b="1" i="0" dirty="0">
                <a:solidFill>
                  <a:schemeClr val="accent6"/>
                </a:solidFill>
                <a:effectLst/>
                <a:latin typeface="Verdana" panose="020B0604030504040204" pitchFamily="34" charset="0"/>
              </a:rPr>
              <a:t> </a:t>
            </a:r>
            <a:endParaRPr lang="en-US" b="0" i="0" dirty="0">
              <a:solidFill>
                <a:schemeClr val="accent6"/>
              </a:solidFill>
              <a:effectLst/>
              <a:latin typeface="Verdana" panose="020B0604030504040204" pitchFamily="34" charset="0"/>
            </a:endParaRPr>
          </a:p>
          <a:p>
            <a:endParaRPr lang="en-US"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Electronics</a:t>
            </a:r>
          </a:p>
          <a:p>
            <a:r>
              <a:rPr lang="en-US" sz="1600" dirty="0">
                <a:solidFill>
                  <a:schemeClr val="accent6"/>
                </a:solidFill>
                <a:latin typeface="Verdana" panose="020B0604030504040204" pitchFamily="34" charset="0"/>
              </a:rPr>
              <a:t>Default</a:t>
            </a:r>
          </a:p>
          <a:p>
            <a:r>
              <a:rPr lang="en-US" sz="1600" dirty="0">
                <a:solidFill>
                  <a:schemeClr val="accent6"/>
                </a:solidFill>
                <a:latin typeface="Verdana" panose="020B0604030504040204" pitchFamily="34" charset="0"/>
              </a:rPr>
              <a:t>D3d</a:t>
            </a:r>
          </a:p>
          <a:p>
            <a:r>
              <a:rPr lang="en-US" sz="1600" dirty="0">
                <a:solidFill>
                  <a:schemeClr val="accent6"/>
                </a:solidFill>
                <a:latin typeface="Verdana" panose="020B0604030504040204" pitchFamily="34" charset="0"/>
              </a:rPr>
              <a:t>Education</a:t>
            </a:r>
          </a:p>
          <a:p>
            <a:r>
              <a:rPr lang="en-US" sz="1600" dirty="0">
                <a:solidFill>
                  <a:schemeClr val="accent6"/>
                </a:solidFill>
                <a:latin typeface="Verdana" panose="020B0604030504040204" pitchFamily="34" charset="0"/>
              </a:rPr>
              <a:t>Electronics</a:t>
            </a:r>
          </a:p>
          <a:p>
            <a:r>
              <a:rPr lang="en-US" sz="1600" dirty="0">
                <a:solidFill>
                  <a:schemeClr val="accent6"/>
                </a:solidFill>
                <a:latin typeface="Verdana" panose="020B0604030504040204" pitchFamily="34" charset="0"/>
              </a:rPr>
              <a:t>Festival</a:t>
            </a:r>
          </a:p>
          <a:p>
            <a:r>
              <a:rPr lang="en-US" sz="1600" dirty="0" err="1">
                <a:solidFill>
                  <a:schemeClr val="accent6"/>
                </a:solidFill>
                <a:latin typeface="Verdana" panose="020B0604030504040204" pitchFamily="34" charset="0"/>
              </a:rPr>
              <a:t>FestivalPrinter</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Gears</a:t>
            </a:r>
          </a:p>
          <a:p>
            <a:r>
              <a:rPr lang="en-US" sz="1600" dirty="0">
                <a:solidFill>
                  <a:schemeClr val="accent6"/>
                </a:solidFill>
                <a:latin typeface="Verdana" panose="020B0604030504040204" pitchFamily="34" charset="0"/>
              </a:rPr>
              <a:t>Harvest</a:t>
            </a:r>
          </a:p>
          <a:p>
            <a:r>
              <a:rPr lang="en-US" sz="1600" dirty="0" err="1">
                <a:solidFill>
                  <a:schemeClr val="accent6"/>
                </a:solidFill>
                <a:latin typeface="Verdana" panose="020B0604030504040204" pitchFamily="34" charset="0"/>
              </a:rPr>
              <a:t>HighContrast</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Journal</a:t>
            </a:r>
          </a:p>
          <a:p>
            <a:r>
              <a:rPr lang="en-US" sz="1600" dirty="0">
                <a:solidFill>
                  <a:schemeClr val="accent6"/>
                </a:solidFill>
                <a:latin typeface="Verdana" panose="020B0604030504040204" pitchFamily="34" charset="0"/>
              </a:rPr>
              <a:t>Journal2</a:t>
            </a:r>
          </a:p>
        </p:txBody>
      </p:sp>
      <p:sp>
        <p:nvSpPr>
          <p:cNvPr id="9" name="TextBox 8">
            <a:extLst>
              <a:ext uri="{FF2B5EF4-FFF2-40B4-BE49-F238E27FC236}">
                <a16:creationId xmlns:a16="http://schemas.microsoft.com/office/drawing/2014/main" id="{734DBAC6-B659-4572-9E1D-D0B607ACC3B4}"/>
              </a:ext>
            </a:extLst>
          </p:cNvPr>
          <p:cNvSpPr txBox="1"/>
          <p:nvPr/>
        </p:nvSpPr>
        <p:spPr>
          <a:xfrm>
            <a:off x="3602241" y="2199284"/>
            <a:ext cx="2160972" cy="3754874"/>
          </a:xfrm>
          <a:prstGeom prst="rect">
            <a:avLst/>
          </a:prstGeom>
          <a:noFill/>
        </p:spPr>
        <p:txBody>
          <a:bodyPr wrap="square" rtlCol="0">
            <a:spAutoFit/>
          </a:bodyPr>
          <a:lstStyle/>
          <a:p>
            <a:r>
              <a:rPr lang="en-US" b="1" i="0" dirty="0">
                <a:solidFill>
                  <a:schemeClr val="accent6"/>
                </a:solidFill>
                <a:effectLst/>
                <a:latin typeface="Verdana" panose="020B0604030504040204" pitchFamily="34" charset="0"/>
              </a:rPr>
              <a:t> </a:t>
            </a:r>
            <a:endParaRPr lang="en-US" b="0" i="0" dirty="0">
              <a:solidFill>
                <a:schemeClr val="accent6"/>
              </a:solidFill>
              <a:effectLst/>
              <a:latin typeface="Verdana" panose="020B0604030504040204" pitchFamily="34" charset="0"/>
            </a:endParaRPr>
          </a:p>
          <a:p>
            <a:endParaRPr lang="en-US"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Journal3</a:t>
            </a:r>
          </a:p>
          <a:p>
            <a:r>
              <a:rPr lang="en-US" sz="1600" dirty="0">
                <a:solidFill>
                  <a:schemeClr val="accent6"/>
                </a:solidFill>
                <a:latin typeface="Verdana" panose="020B0604030504040204" pitchFamily="34" charset="0"/>
              </a:rPr>
              <a:t>Listing</a:t>
            </a:r>
          </a:p>
          <a:p>
            <a:r>
              <a:rPr lang="en-US" sz="1600" dirty="0">
                <a:solidFill>
                  <a:schemeClr val="accent6"/>
                </a:solidFill>
                <a:latin typeface="Verdana" panose="020B0604030504040204" pitchFamily="34" charset="0"/>
              </a:rPr>
              <a:t>Magnify</a:t>
            </a:r>
          </a:p>
          <a:p>
            <a:r>
              <a:rPr lang="en-US" sz="1600" dirty="0">
                <a:solidFill>
                  <a:schemeClr val="accent6"/>
                </a:solidFill>
                <a:latin typeface="Verdana" panose="020B0604030504040204" pitchFamily="34" charset="0"/>
              </a:rPr>
              <a:t>Meadow</a:t>
            </a:r>
          </a:p>
          <a:p>
            <a:r>
              <a:rPr lang="en-US" sz="1600" dirty="0" err="1">
                <a:solidFill>
                  <a:schemeClr val="accent6"/>
                </a:solidFill>
                <a:latin typeface="Verdana" panose="020B0604030504040204" pitchFamily="34" charset="0"/>
              </a:rPr>
              <a:t>MeadowPrinter</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Minimal</a:t>
            </a:r>
          </a:p>
          <a:p>
            <a:r>
              <a:rPr lang="en-US" sz="1600" dirty="0">
                <a:solidFill>
                  <a:schemeClr val="accent6"/>
                </a:solidFill>
                <a:latin typeface="Verdana" panose="020B0604030504040204" pitchFamily="34" charset="0"/>
              </a:rPr>
              <a:t>Money</a:t>
            </a:r>
            <a:endParaRPr lang="en-US" dirty="0">
              <a:solidFill>
                <a:schemeClr val="accent6"/>
              </a:solidFill>
              <a:latin typeface="Verdana" panose="020B0604030504040204" pitchFamily="34" charset="0"/>
            </a:endParaRPr>
          </a:p>
          <a:p>
            <a:r>
              <a:rPr lang="en-US" sz="1600" dirty="0" err="1">
                <a:solidFill>
                  <a:schemeClr val="accent6"/>
                </a:solidFill>
                <a:latin typeface="Verdana" panose="020B0604030504040204" pitchFamily="34" charset="0"/>
              </a:rPr>
              <a:t>NoFontDefault</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Normal</a:t>
            </a:r>
          </a:p>
          <a:p>
            <a:r>
              <a:rPr lang="en-US" sz="1600" dirty="0" err="1">
                <a:solidFill>
                  <a:schemeClr val="accent6"/>
                </a:solidFill>
                <a:latin typeface="Verdana" panose="020B0604030504040204" pitchFamily="34" charset="0"/>
              </a:rPr>
              <a:t>NormalPrinter</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Ocean</a:t>
            </a:r>
          </a:p>
          <a:p>
            <a:r>
              <a:rPr lang="en-US" dirty="0">
                <a:solidFill>
                  <a:schemeClr val="accent6"/>
                </a:solidFill>
              </a:rPr>
              <a:t>Printer</a:t>
            </a:r>
          </a:p>
        </p:txBody>
      </p:sp>
      <p:sp>
        <p:nvSpPr>
          <p:cNvPr id="10" name="TextBox 9">
            <a:extLst>
              <a:ext uri="{FF2B5EF4-FFF2-40B4-BE49-F238E27FC236}">
                <a16:creationId xmlns:a16="http://schemas.microsoft.com/office/drawing/2014/main" id="{1AAD00F8-138A-49FF-8CB0-9168DA7A82A5}"/>
              </a:ext>
            </a:extLst>
          </p:cNvPr>
          <p:cNvSpPr txBox="1"/>
          <p:nvPr/>
        </p:nvSpPr>
        <p:spPr>
          <a:xfrm>
            <a:off x="5436428" y="2457084"/>
            <a:ext cx="2160972" cy="3323987"/>
          </a:xfrm>
          <a:prstGeom prst="rect">
            <a:avLst/>
          </a:prstGeom>
          <a:noFill/>
        </p:spPr>
        <p:txBody>
          <a:bodyPr wrap="square" rtlCol="0">
            <a:spAutoFit/>
          </a:bodyPr>
          <a:lstStyle/>
          <a:p>
            <a:r>
              <a:rPr lang="en-US" b="1" i="0" dirty="0">
                <a:solidFill>
                  <a:schemeClr val="accent6"/>
                </a:solidFill>
                <a:effectLst/>
                <a:latin typeface="Verdana" panose="020B0604030504040204" pitchFamily="34" charset="0"/>
              </a:rPr>
              <a:t> </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Rsvp</a:t>
            </a:r>
          </a:p>
          <a:p>
            <a:r>
              <a:rPr lang="en-US" sz="1600" dirty="0">
                <a:solidFill>
                  <a:schemeClr val="accent6"/>
                </a:solidFill>
                <a:latin typeface="Verdana" panose="020B0604030504040204" pitchFamily="34" charset="0"/>
              </a:rPr>
              <a:t>Rtf</a:t>
            </a:r>
          </a:p>
          <a:p>
            <a:r>
              <a:rPr lang="en-US" sz="1600" dirty="0" err="1">
                <a:solidFill>
                  <a:schemeClr val="accent6"/>
                </a:solidFill>
                <a:latin typeface="Verdana" panose="020B0604030504040204" pitchFamily="34" charset="0"/>
              </a:rPr>
              <a:t>Sasweb</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Science</a:t>
            </a:r>
          </a:p>
          <a:p>
            <a:r>
              <a:rPr lang="en-US" sz="1600" dirty="0">
                <a:solidFill>
                  <a:schemeClr val="accent6"/>
                </a:solidFill>
              </a:rPr>
              <a:t>Seaside</a:t>
            </a:r>
          </a:p>
          <a:p>
            <a:r>
              <a:rPr lang="en-US" sz="1600" dirty="0" err="1">
                <a:solidFill>
                  <a:schemeClr val="accent6"/>
                </a:solidFill>
              </a:rPr>
              <a:t>SeasidePrinter</a:t>
            </a:r>
            <a:endParaRPr lang="en-US" sz="1600" dirty="0">
              <a:solidFill>
                <a:schemeClr val="accent6"/>
              </a:solidFill>
            </a:endParaRPr>
          </a:p>
          <a:p>
            <a:r>
              <a:rPr lang="en-US" sz="1600" dirty="0">
                <a:solidFill>
                  <a:schemeClr val="accent6"/>
                </a:solidFill>
              </a:rPr>
              <a:t>Sketch</a:t>
            </a:r>
          </a:p>
          <a:p>
            <a:r>
              <a:rPr lang="en-US" sz="1600" dirty="0">
                <a:solidFill>
                  <a:schemeClr val="accent6"/>
                </a:solidFill>
              </a:rPr>
              <a:t>Solutions</a:t>
            </a:r>
          </a:p>
          <a:p>
            <a:r>
              <a:rPr lang="en-US" sz="1600" dirty="0" err="1">
                <a:solidFill>
                  <a:schemeClr val="accent6"/>
                </a:solidFill>
              </a:rPr>
              <a:t>Statdoc</a:t>
            </a:r>
            <a:endParaRPr lang="en-US" sz="1600" dirty="0">
              <a:solidFill>
                <a:schemeClr val="accent6"/>
              </a:solidFill>
            </a:endParaRPr>
          </a:p>
          <a:p>
            <a:r>
              <a:rPr lang="en-US" sz="1600" dirty="0">
                <a:solidFill>
                  <a:schemeClr val="accent6"/>
                </a:solidFill>
              </a:rPr>
              <a:t>Statistical</a:t>
            </a:r>
          </a:p>
          <a:p>
            <a:r>
              <a:rPr lang="en-US" sz="1600" dirty="0">
                <a:solidFill>
                  <a:schemeClr val="accent6"/>
                </a:solidFill>
              </a:rPr>
              <a:t>Theme</a:t>
            </a:r>
          </a:p>
          <a:p>
            <a:r>
              <a:rPr lang="en-US" sz="1600" dirty="0">
                <a:solidFill>
                  <a:schemeClr val="accent6"/>
                </a:solidFill>
              </a:rPr>
              <a:t>Torn</a:t>
            </a:r>
          </a:p>
        </p:txBody>
      </p:sp>
      <p:sp>
        <p:nvSpPr>
          <p:cNvPr id="11" name="TextBox 10">
            <a:extLst>
              <a:ext uri="{FF2B5EF4-FFF2-40B4-BE49-F238E27FC236}">
                <a16:creationId xmlns:a16="http://schemas.microsoft.com/office/drawing/2014/main" id="{7B315D0A-D8B3-409E-BFCB-F40D5E84480D}"/>
              </a:ext>
            </a:extLst>
          </p:cNvPr>
          <p:cNvSpPr txBox="1"/>
          <p:nvPr/>
        </p:nvSpPr>
        <p:spPr>
          <a:xfrm>
            <a:off x="7099357" y="2457083"/>
            <a:ext cx="2160972" cy="3323987"/>
          </a:xfrm>
          <a:prstGeom prst="rect">
            <a:avLst/>
          </a:prstGeom>
          <a:noFill/>
        </p:spPr>
        <p:txBody>
          <a:bodyPr wrap="square" rtlCol="0">
            <a:spAutoFit/>
          </a:bodyPr>
          <a:lstStyle/>
          <a:p>
            <a:r>
              <a:rPr lang="en-US" b="1" i="0" dirty="0">
                <a:solidFill>
                  <a:schemeClr val="accent6"/>
                </a:solidFill>
                <a:effectLst/>
                <a:latin typeface="Verdana" panose="020B0604030504040204" pitchFamily="34" charset="0"/>
              </a:rPr>
              <a:t> </a:t>
            </a:r>
            <a:endParaRPr lang="en-US" sz="1600" dirty="0">
              <a:solidFill>
                <a:schemeClr val="accent6"/>
              </a:solidFill>
              <a:latin typeface="Verdana" panose="020B0604030504040204" pitchFamily="34" charset="0"/>
            </a:endParaRPr>
          </a:p>
          <a:p>
            <a:r>
              <a:rPr lang="en-US" sz="1600" dirty="0">
                <a:solidFill>
                  <a:schemeClr val="accent6"/>
                </a:solidFill>
                <a:latin typeface="Verdana" panose="020B0604030504040204" pitchFamily="34" charset="0"/>
              </a:rPr>
              <a:t>Watercolor</a:t>
            </a:r>
          </a:p>
          <a:p>
            <a:r>
              <a:rPr lang="en-US" sz="1600" dirty="0" err="1">
                <a:solidFill>
                  <a:schemeClr val="accent6"/>
                </a:solidFill>
                <a:latin typeface="Verdana" panose="020B0604030504040204" pitchFamily="34" charset="0"/>
              </a:rPr>
              <a:t>blockPrint</a:t>
            </a:r>
            <a:endParaRPr lang="en-US" sz="1600" dirty="0">
              <a:solidFill>
                <a:schemeClr val="accent6"/>
              </a:solidFill>
              <a:latin typeface="Verdana" panose="020B0604030504040204" pitchFamily="34" charset="0"/>
            </a:endParaRPr>
          </a:p>
          <a:p>
            <a:r>
              <a:rPr lang="en-US" sz="1600" dirty="0" err="1">
                <a:solidFill>
                  <a:schemeClr val="accent6"/>
                </a:solidFill>
                <a:latin typeface="Verdana" panose="020B0604030504040204" pitchFamily="34" charset="0"/>
              </a:rPr>
              <a:t>fancyPrinter</a:t>
            </a:r>
            <a:endParaRPr lang="en-US" sz="1600" dirty="0">
              <a:solidFill>
                <a:schemeClr val="accent6"/>
              </a:solidFill>
              <a:latin typeface="Verdana" panose="020B0604030504040204" pitchFamily="34" charset="0"/>
            </a:endParaRPr>
          </a:p>
          <a:p>
            <a:r>
              <a:rPr lang="en-US" sz="1600" dirty="0" err="1">
                <a:solidFill>
                  <a:schemeClr val="accent6"/>
                </a:solidFill>
                <a:latin typeface="Verdana" panose="020B0604030504040204" pitchFamily="34" charset="0"/>
              </a:rPr>
              <a:t>grayscalePrinter</a:t>
            </a:r>
            <a:endParaRPr lang="en-US" sz="1600" dirty="0">
              <a:solidFill>
                <a:schemeClr val="accent6"/>
              </a:solidFill>
              <a:latin typeface="Verdana" panose="020B0604030504040204" pitchFamily="34" charset="0"/>
            </a:endParaRPr>
          </a:p>
          <a:p>
            <a:r>
              <a:rPr lang="en-US" sz="1600" dirty="0" err="1">
                <a:solidFill>
                  <a:schemeClr val="accent6"/>
                </a:solidFill>
              </a:rPr>
              <a:t>monochromePrinter</a:t>
            </a:r>
            <a:endParaRPr lang="en-US" sz="1600" dirty="0">
              <a:solidFill>
                <a:schemeClr val="accent6"/>
              </a:solidFill>
            </a:endParaRPr>
          </a:p>
          <a:p>
            <a:r>
              <a:rPr lang="en-US" sz="1600" dirty="0" err="1">
                <a:solidFill>
                  <a:schemeClr val="accent6"/>
                </a:solidFill>
              </a:rPr>
              <a:t>sansPrinter</a:t>
            </a:r>
            <a:endParaRPr lang="en-US" sz="1600" dirty="0">
              <a:solidFill>
                <a:schemeClr val="accent6"/>
              </a:solidFill>
            </a:endParaRPr>
          </a:p>
          <a:p>
            <a:r>
              <a:rPr lang="en-US" sz="1600" dirty="0" err="1">
                <a:solidFill>
                  <a:schemeClr val="accent6"/>
                </a:solidFill>
              </a:rPr>
              <a:t>sasdocPrinter</a:t>
            </a:r>
            <a:endParaRPr lang="en-US" sz="1600" dirty="0">
              <a:solidFill>
                <a:schemeClr val="accent6"/>
              </a:solidFill>
            </a:endParaRPr>
          </a:p>
          <a:p>
            <a:r>
              <a:rPr lang="en-US" sz="1600" dirty="0" err="1">
                <a:solidFill>
                  <a:schemeClr val="accent6"/>
                </a:solidFill>
              </a:rPr>
              <a:t>serifPrinter</a:t>
            </a:r>
            <a:endParaRPr lang="en-US" sz="1600" dirty="0">
              <a:solidFill>
                <a:schemeClr val="accent6"/>
              </a:solidFill>
            </a:endParaRPr>
          </a:p>
          <a:p>
            <a:r>
              <a:rPr lang="en-US" sz="1600" dirty="0" err="1">
                <a:solidFill>
                  <a:schemeClr val="accent6"/>
                </a:solidFill>
              </a:rPr>
              <a:t>PowerPointDark</a:t>
            </a:r>
            <a:endParaRPr lang="en-US" sz="1600" dirty="0">
              <a:solidFill>
                <a:schemeClr val="accent6"/>
              </a:solidFill>
            </a:endParaRPr>
          </a:p>
          <a:p>
            <a:r>
              <a:rPr lang="en-US" sz="1600" dirty="0" err="1">
                <a:solidFill>
                  <a:schemeClr val="accent6"/>
                </a:solidFill>
              </a:rPr>
              <a:t>PowerPointLight</a:t>
            </a:r>
            <a:endParaRPr lang="en-US" sz="1600" dirty="0">
              <a:solidFill>
                <a:schemeClr val="accent6"/>
              </a:solidFill>
            </a:endParaRPr>
          </a:p>
          <a:p>
            <a:r>
              <a:rPr lang="en-US" sz="1600" dirty="0">
                <a:solidFill>
                  <a:schemeClr val="accent6"/>
                </a:solidFill>
              </a:rPr>
              <a:t>Excel</a:t>
            </a:r>
          </a:p>
          <a:p>
            <a:r>
              <a:rPr lang="en-US" sz="1600" dirty="0">
                <a:solidFill>
                  <a:schemeClr val="accent6"/>
                </a:solidFill>
              </a:rPr>
              <a:t>Raven</a:t>
            </a:r>
          </a:p>
        </p:txBody>
      </p:sp>
    </p:spTree>
    <p:extLst>
      <p:ext uri="{BB962C8B-B14F-4D97-AF65-F5344CB8AC3E}">
        <p14:creationId xmlns:p14="http://schemas.microsoft.com/office/powerpoint/2010/main" val="268449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D3C6C037-FF1D-4451-84A2-F65FD456F30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46E47A-FE95-4DAA-B11C-A42962B6BC9A}" type="slidenum">
              <a:rPr lang="en-US" altLang="en-US">
                <a:solidFill>
                  <a:srgbClr val="1E3B78"/>
                </a:solidFill>
                <a:latin typeface="Helvetica" panose="020B0604020202020204" pitchFamily="34" charset="0"/>
              </a:rPr>
              <a:pPr/>
              <a:t>13</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977942" y="351303"/>
            <a:ext cx="7188115"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dirty="0">
                <a:solidFill>
                  <a:schemeClr val="accent2"/>
                </a:solidFill>
                <a:latin typeface="+mj-lt"/>
              </a:rPr>
              <a:t>PROC REPORT: </a:t>
            </a:r>
            <a:r>
              <a:rPr lang="en-US" sz="2800" b="1" i="0" dirty="0">
                <a:solidFill>
                  <a:schemeClr val="accent6"/>
                </a:solidFill>
                <a:effectLst/>
                <a:latin typeface="-apple-system"/>
              </a:rPr>
              <a:t>Wrap-up</a:t>
            </a:r>
            <a:endParaRPr lang="en-US" altLang="en-US" sz="2800" b="1" dirty="0">
              <a:solidFill>
                <a:schemeClr val="accent6"/>
              </a:solidFill>
              <a:latin typeface="+mj-lt"/>
            </a:endParaRPr>
          </a:p>
        </p:txBody>
      </p:sp>
      <p:sp>
        <p:nvSpPr>
          <p:cNvPr id="5" name="TextBox 4">
            <a:extLst>
              <a:ext uri="{FF2B5EF4-FFF2-40B4-BE49-F238E27FC236}">
                <a16:creationId xmlns:a16="http://schemas.microsoft.com/office/drawing/2014/main" id="{5D12AE28-53D9-4143-9079-5C8EA21A6F11}"/>
              </a:ext>
            </a:extLst>
          </p:cNvPr>
          <p:cNvSpPr txBox="1"/>
          <p:nvPr/>
        </p:nvSpPr>
        <p:spPr>
          <a:xfrm>
            <a:off x="1075764" y="1225826"/>
            <a:ext cx="6825129" cy="4401205"/>
          </a:xfrm>
          <a:prstGeom prst="rect">
            <a:avLst/>
          </a:prstGeom>
          <a:noFill/>
        </p:spPr>
        <p:txBody>
          <a:bodyPr wrap="square">
            <a:spAutoFit/>
          </a:bodyPr>
          <a:lstStyle/>
          <a:p>
            <a:pPr algn="ctr"/>
            <a:r>
              <a:rPr lang="en-US" b="1" dirty="0">
                <a:solidFill>
                  <a:schemeClr val="accent6"/>
                </a:solidFill>
              </a:rPr>
              <a:t>What  PROC REPORT CAN DO?</a:t>
            </a:r>
          </a:p>
          <a:p>
            <a:endParaRPr lang="en-US" b="1" dirty="0">
              <a:solidFill>
                <a:schemeClr val="accent6"/>
              </a:solidFill>
            </a:endParaRPr>
          </a:p>
          <a:p>
            <a:r>
              <a:rPr lang="en-US" sz="1600" b="1" dirty="0">
                <a:solidFill>
                  <a:schemeClr val="accent6"/>
                </a:solidFill>
                <a:latin typeface="Calibri" panose="020F0502020204030204" pitchFamily="34" charset="0"/>
                <a:cs typeface="Calibri" panose="020F0502020204030204" pitchFamily="34" charset="0"/>
              </a:rPr>
              <a:t>SELECTING VARIABLES </a:t>
            </a:r>
            <a:r>
              <a:rPr lang="en-US" sz="1600" dirty="0">
                <a:solidFill>
                  <a:schemeClr val="accent6"/>
                </a:solidFill>
                <a:latin typeface="Calibri" panose="020F0502020204030204" pitchFamily="34" charset="0"/>
                <a:cs typeface="Calibri" panose="020F0502020204030204" pitchFamily="34" charset="0"/>
              </a:rPr>
              <a:t>As probably not all variables are required in the output, the next step should be to choose the variables to be displayed. This is easily done by adding the COLUMNS statement to the code.</a:t>
            </a:r>
            <a:endParaRPr lang="en-US" sz="1600" b="1" dirty="0">
              <a:solidFill>
                <a:schemeClr val="accent6"/>
              </a:solidFill>
              <a:latin typeface="Calibri" panose="020F0502020204030204" pitchFamily="34" charset="0"/>
              <a:cs typeface="Calibri" panose="020F0502020204030204" pitchFamily="34" charset="0"/>
            </a:endParaRPr>
          </a:p>
          <a:p>
            <a:endParaRPr lang="en-US" b="1" dirty="0">
              <a:solidFill>
                <a:schemeClr val="accent6"/>
              </a:solidFill>
            </a:endParaRPr>
          </a:p>
          <a:p>
            <a:r>
              <a:rPr lang="en-US" sz="1600" b="1" dirty="0">
                <a:solidFill>
                  <a:schemeClr val="accent6"/>
                </a:solidFill>
                <a:latin typeface="Calibri" panose="020F0502020204030204" pitchFamily="34" charset="0"/>
                <a:cs typeface="Calibri" panose="020F0502020204030204" pitchFamily="34" charset="0"/>
              </a:rPr>
              <a:t>DEFINING VARIABLES </a:t>
            </a:r>
            <a:r>
              <a:rPr lang="en-US" sz="1600" dirty="0">
                <a:solidFill>
                  <a:schemeClr val="accent6"/>
                </a:solidFill>
                <a:latin typeface="Calibri" panose="020F0502020204030204" pitchFamily="34" charset="0"/>
                <a:cs typeface="Calibri" panose="020F0502020204030204" pitchFamily="34" charset="0"/>
              </a:rPr>
              <a:t>Now that the required variables are selected, the appearance of the report can be enhanced. This can be achieved by adding DEFINE statements to the code. PROC REPORT uses the variable labels (if not available, the variable names) as column headers for the output. </a:t>
            </a:r>
          </a:p>
          <a:p>
            <a:endParaRPr lang="en-US" b="1" dirty="0">
              <a:solidFill>
                <a:schemeClr val="accent6"/>
              </a:solidFill>
            </a:endParaRPr>
          </a:p>
          <a:p>
            <a:r>
              <a:rPr lang="en-US" sz="1600" b="1" dirty="0">
                <a:solidFill>
                  <a:schemeClr val="accent6"/>
                </a:solidFill>
                <a:latin typeface="Calibri" panose="020F0502020204030204" pitchFamily="34" charset="0"/>
                <a:cs typeface="Calibri" panose="020F0502020204030204" pitchFamily="34" charset="0"/>
              </a:rPr>
              <a:t>DEFINE OPTIONS - WIDTH </a:t>
            </a:r>
            <a:r>
              <a:rPr lang="en-US" sz="1600" dirty="0">
                <a:solidFill>
                  <a:schemeClr val="accent6"/>
                </a:solidFill>
                <a:latin typeface="Calibri" panose="020F0502020204030204" pitchFamily="34" charset="0"/>
                <a:cs typeface="Calibri" panose="020F0502020204030204" pitchFamily="34" charset="0"/>
              </a:rPr>
              <a:t>As default PROC REPORT uses the variable length as column width for character variables and 8 for numeric variables, if the variable in the source dataset has no format assigned. In the previous output the column Study ID was wider than needed, whereas the numeric Age column was smaller than needed (causing multiple line breaks in the column header). With the WIDTH option individual column widths can be specified for each variable</a:t>
            </a:r>
          </a:p>
        </p:txBody>
      </p:sp>
    </p:spTree>
    <p:extLst>
      <p:ext uri="{BB962C8B-B14F-4D97-AF65-F5344CB8AC3E}">
        <p14:creationId xmlns:p14="http://schemas.microsoft.com/office/powerpoint/2010/main" val="148394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1E78B616-2E0D-463A-992B-79EE3345007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2AC678C-82DD-4375-85BA-9E71B0F6B26A}" type="slidenum">
              <a:rPr lang="en-US" altLang="en-US">
                <a:solidFill>
                  <a:srgbClr val="1E3B78"/>
                </a:solidFill>
                <a:latin typeface="Helvetica" panose="020B0604020202020204" pitchFamily="34" charset="0"/>
              </a:rPr>
              <a:pPr/>
              <a:t>2</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2082218" y="395824"/>
            <a:ext cx="4762500" cy="523875"/>
          </a:xfrm>
          <a:prstGeom prst="rect">
            <a:avLst/>
          </a:prstGeom>
          <a:solidFill>
            <a:schemeClr val="bg1"/>
          </a:solidFill>
          <a:ln w="28575">
            <a:solidFill>
              <a:srgbClr val="00008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Topics to Be Covered</a:t>
            </a:r>
          </a:p>
        </p:txBody>
      </p:sp>
      <p:sp>
        <p:nvSpPr>
          <p:cNvPr id="6148" name="Text Box 3">
            <a:extLst>
              <a:ext uri="{FF2B5EF4-FFF2-40B4-BE49-F238E27FC236}">
                <a16:creationId xmlns:a16="http://schemas.microsoft.com/office/drawing/2014/main" id="{4CD4FCA8-1057-4E64-AAC2-40CE89AEC4AC}"/>
              </a:ext>
            </a:extLst>
          </p:cNvPr>
          <p:cNvSpPr txBox="1">
            <a:spLocks noChangeArrowheads="1"/>
          </p:cNvSpPr>
          <p:nvPr/>
        </p:nvSpPr>
        <p:spPr bwMode="auto">
          <a:xfrm>
            <a:off x="2362466" y="1582340"/>
            <a:ext cx="486257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q"/>
            </a:pPr>
            <a:r>
              <a:rPr lang="en-US" altLang="en-US" sz="2800" dirty="0">
                <a:solidFill>
                  <a:srgbClr val="000099"/>
                </a:solidFill>
                <a:latin typeface="Calibri" panose="020F0502020204030204" pitchFamily="34" charset="0"/>
                <a:cs typeface="Calibri" panose="020F0502020204030204" pitchFamily="34" charset="0"/>
              </a:rPr>
              <a:t>  PROC REPORT- Syntax</a:t>
            </a:r>
          </a:p>
          <a:p>
            <a:pPr eaLnBrk="1" hangingPunct="1">
              <a:buFont typeface="Wingdings" panose="05000000000000000000" pitchFamily="2" charset="2"/>
              <a:buChar char="q"/>
            </a:pPr>
            <a:r>
              <a:rPr lang="en-US" altLang="en-US" sz="2800" dirty="0">
                <a:solidFill>
                  <a:srgbClr val="000099"/>
                </a:solidFill>
                <a:latin typeface="Calibri" panose="020F0502020204030204" pitchFamily="34" charset="0"/>
                <a:cs typeface="Calibri" panose="020F0502020204030204" pitchFamily="34" charset="0"/>
              </a:rPr>
              <a:t>  DEFINE statement</a:t>
            </a:r>
          </a:p>
          <a:p>
            <a:pPr marL="687388" indent="344488" eaLnBrk="1" hangingPunct="1">
              <a:buFont typeface="Wingdings" panose="05000000000000000000" pitchFamily="2" charset="2"/>
              <a:buChar char="Ø"/>
              <a:tabLst>
                <a:tab pos="973138" algn="l"/>
              </a:tabLst>
            </a:pPr>
            <a:r>
              <a:rPr lang="en-US" altLang="en-US" sz="2800" dirty="0">
                <a:solidFill>
                  <a:srgbClr val="000099"/>
                </a:solidFill>
                <a:latin typeface="Calibri" panose="020F0502020204030204" pitchFamily="34" charset="0"/>
                <a:cs typeface="Calibri" panose="020F0502020204030204" pitchFamily="34" charset="0"/>
              </a:rPr>
              <a:t>  Column Attributes</a:t>
            </a:r>
          </a:p>
          <a:p>
            <a:pPr marL="687388" indent="344488" eaLnBrk="1" hangingPunct="1">
              <a:buFont typeface="Wingdings" panose="05000000000000000000" pitchFamily="2" charset="2"/>
              <a:buChar char="Ø"/>
              <a:tabLst>
                <a:tab pos="973138" algn="l"/>
              </a:tabLst>
            </a:pPr>
            <a:r>
              <a:rPr lang="en-US" altLang="en-US" sz="2800" dirty="0">
                <a:solidFill>
                  <a:srgbClr val="000099"/>
                </a:solidFill>
                <a:latin typeface="Calibri" panose="020F0502020204030204" pitchFamily="34" charset="0"/>
                <a:cs typeface="Calibri" panose="020F0502020204030204" pitchFamily="34" charset="0"/>
              </a:rPr>
              <a:t>  Column Formats</a:t>
            </a:r>
          </a:p>
          <a:p>
            <a:pPr eaLnBrk="1" hangingPunct="1">
              <a:buFont typeface="Wingdings" panose="05000000000000000000" pitchFamily="2" charset="2"/>
              <a:buChar char="q"/>
            </a:pPr>
            <a:r>
              <a:rPr lang="en-US" altLang="en-US" sz="2800" dirty="0">
                <a:solidFill>
                  <a:srgbClr val="000099"/>
                </a:solidFill>
                <a:latin typeface="Calibri" panose="020F0502020204030204" pitchFamily="34" charset="0"/>
                <a:cs typeface="Calibri" panose="020F0502020204030204" pitchFamily="34" charset="0"/>
              </a:rPr>
              <a:t>  Compute Statement</a:t>
            </a:r>
          </a:p>
          <a:p>
            <a:pPr marL="801688" indent="-227013" eaLnBrk="1" hangingPunct="1">
              <a:buFont typeface="Wingdings" panose="05000000000000000000" pitchFamily="2" charset="2"/>
              <a:buChar char="Ø"/>
            </a:pPr>
            <a:r>
              <a:rPr lang="en-US" altLang="en-US" sz="2800" dirty="0">
                <a:solidFill>
                  <a:srgbClr val="000099"/>
                </a:solidFill>
                <a:latin typeface="Calibri" panose="020F0502020204030204" pitchFamily="34" charset="0"/>
                <a:cs typeface="Calibri" panose="020F0502020204030204" pitchFamily="34" charset="0"/>
              </a:rPr>
              <a:t>    Computed Variables</a:t>
            </a:r>
          </a:p>
          <a:p>
            <a:pPr eaLnBrk="1" hangingPunct="1">
              <a:buFont typeface="Wingdings" panose="05000000000000000000" pitchFamily="2" charset="2"/>
              <a:buChar char="q"/>
            </a:pPr>
            <a:r>
              <a:rPr lang="en-US" altLang="en-US" sz="2800" dirty="0">
                <a:solidFill>
                  <a:srgbClr val="000099"/>
                </a:solidFill>
                <a:latin typeface="Calibri" panose="020F0502020204030204" pitchFamily="34" charset="0"/>
                <a:cs typeface="Calibri" panose="020F0502020204030204" pitchFamily="34" charset="0"/>
              </a:rPr>
              <a:t>  Summary Statistics</a:t>
            </a:r>
          </a:p>
          <a:p>
            <a:pPr eaLnBrk="1" hangingPunct="1">
              <a:buFont typeface="Wingdings" panose="05000000000000000000" pitchFamily="2" charset="2"/>
              <a:buChar char="q"/>
            </a:pPr>
            <a:r>
              <a:rPr lang="en-US" altLang="en-US" sz="2800" dirty="0">
                <a:solidFill>
                  <a:srgbClr val="000099"/>
                </a:solidFill>
                <a:latin typeface="Calibri" panose="020F0502020204030204" pitchFamily="34" charset="0"/>
                <a:cs typeface="Calibri" panose="020F0502020204030204" pitchFamily="34" charset="0"/>
              </a:rPr>
              <a:t>  PROC REPORT with ODS</a:t>
            </a:r>
          </a:p>
          <a:p>
            <a:pPr eaLnBrk="1" hangingPunct="1"/>
            <a:endParaRPr lang="en-US" altLang="en-US" sz="1000" dirty="0">
              <a:solidFill>
                <a:srgbClr val="000099"/>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3</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704625" y="344859"/>
            <a:ext cx="5904189" cy="523875"/>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What SAS REPORT Can Do?</a:t>
            </a:r>
          </a:p>
        </p:txBody>
      </p:sp>
      <p:sp>
        <p:nvSpPr>
          <p:cNvPr id="7" name="TextBox 6">
            <a:extLst>
              <a:ext uri="{FF2B5EF4-FFF2-40B4-BE49-F238E27FC236}">
                <a16:creationId xmlns:a16="http://schemas.microsoft.com/office/drawing/2014/main" id="{178A038D-561C-4C4E-9B36-6CA9521B3148}"/>
              </a:ext>
            </a:extLst>
          </p:cNvPr>
          <p:cNvSpPr txBox="1"/>
          <p:nvPr/>
        </p:nvSpPr>
        <p:spPr>
          <a:xfrm>
            <a:off x="889233" y="1261219"/>
            <a:ext cx="8036654" cy="4462760"/>
          </a:xfrm>
          <a:prstGeom prst="rect">
            <a:avLst/>
          </a:prstGeom>
          <a:noFill/>
        </p:spPr>
        <p:txBody>
          <a:bodyPr wrap="square">
            <a:spAutoFit/>
          </a:bodyPr>
          <a:lstStyle/>
          <a:p>
            <a:r>
              <a:rPr lang="en-US" sz="2400" dirty="0">
                <a:solidFill>
                  <a:schemeClr val="accent2"/>
                </a:solidFill>
                <a:cs typeface="Arial" panose="020B0604020202020204" pitchFamily="34" charset="0"/>
              </a:rPr>
              <a:t>T</a:t>
            </a:r>
            <a:r>
              <a:rPr lang="en-US" sz="2400" b="0" i="0" dirty="0">
                <a:solidFill>
                  <a:schemeClr val="accent2"/>
                </a:solidFill>
                <a:effectLst/>
                <a:cs typeface="Arial" panose="020B0604020202020204" pitchFamily="34" charset="0"/>
              </a:rPr>
              <a:t>he REPORT procedure can create customized reports</a:t>
            </a:r>
            <a:r>
              <a:rPr lang="en-US" sz="2400" dirty="0">
                <a:solidFill>
                  <a:schemeClr val="accent2"/>
                </a:solidFill>
                <a:cs typeface="Arial" panose="020B0604020202020204" pitchFamily="34" charset="0"/>
              </a:rPr>
              <a:t>:</a:t>
            </a:r>
          </a:p>
          <a:p>
            <a:endParaRPr lang="en-US" sz="2400" b="0" i="0" dirty="0">
              <a:solidFill>
                <a:schemeClr val="accent2"/>
              </a:solidFill>
              <a:effectLst/>
              <a:cs typeface="Arial" panose="020B0604020202020204" pitchFamily="34" charset="0"/>
            </a:endParaRPr>
          </a:p>
          <a:p>
            <a:pPr marL="342900" indent="-342900">
              <a:buFont typeface="Wingdings" panose="05000000000000000000" pitchFamily="2" charset="2"/>
              <a:buChar char="q"/>
            </a:pPr>
            <a:r>
              <a:rPr lang="en-US" sz="2400" b="0" i="0" dirty="0">
                <a:solidFill>
                  <a:schemeClr val="accent2"/>
                </a:solidFill>
                <a:effectLst/>
                <a:cs typeface="Arial" panose="020B0604020202020204" pitchFamily="34" charset="0"/>
              </a:rPr>
              <a:t>Assigning column formats</a:t>
            </a:r>
          </a:p>
          <a:p>
            <a:endParaRPr lang="en-US" sz="1200" b="0" i="0" dirty="0">
              <a:solidFill>
                <a:schemeClr val="accent2"/>
              </a:solidFill>
              <a:effectLst/>
              <a:cs typeface="Arial" panose="020B0604020202020204" pitchFamily="34" charset="0"/>
            </a:endParaRPr>
          </a:p>
          <a:p>
            <a:pPr marL="342900" indent="-342900">
              <a:buFont typeface="Wingdings" panose="05000000000000000000" pitchFamily="2" charset="2"/>
              <a:buChar char="q"/>
            </a:pPr>
            <a:r>
              <a:rPr lang="en-US" sz="2400" dirty="0">
                <a:solidFill>
                  <a:schemeClr val="accent2"/>
                </a:solidFill>
                <a:cs typeface="Arial" panose="020B0604020202020204" pitchFamily="34" charset="0"/>
              </a:rPr>
              <a:t>D</a:t>
            </a:r>
            <a:r>
              <a:rPr lang="en-US" sz="2400" b="0" i="0" dirty="0">
                <a:solidFill>
                  <a:schemeClr val="accent2"/>
                </a:solidFill>
                <a:effectLst/>
                <a:cs typeface="Arial" panose="020B0604020202020204" pitchFamily="34" charset="0"/>
              </a:rPr>
              <a:t>efining column headings</a:t>
            </a:r>
          </a:p>
          <a:p>
            <a:pPr marL="342900" indent="-342900">
              <a:buFont typeface="Wingdings" panose="05000000000000000000" pitchFamily="2" charset="2"/>
              <a:buChar char="q"/>
            </a:pPr>
            <a:endParaRPr lang="en-US" sz="1600" b="0" i="0" dirty="0">
              <a:solidFill>
                <a:schemeClr val="accent2"/>
              </a:solidFill>
              <a:effectLst/>
              <a:cs typeface="Arial" panose="020B0604020202020204" pitchFamily="34" charset="0"/>
            </a:endParaRPr>
          </a:p>
          <a:p>
            <a:pPr marL="342900" indent="-342900">
              <a:buFont typeface="Wingdings" panose="05000000000000000000" pitchFamily="2" charset="2"/>
              <a:buChar char="q"/>
            </a:pPr>
            <a:r>
              <a:rPr lang="en-US" sz="2400" dirty="0">
                <a:solidFill>
                  <a:schemeClr val="accent2"/>
                </a:solidFill>
                <a:cs typeface="Arial" panose="020B0604020202020204" pitchFamily="34" charset="0"/>
              </a:rPr>
              <a:t>S</a:t>
            </a:r>
            <a:r>
              <a:rPr lang="en-US" sz="2400" b="0" i="0" dirty="0">
                <a:solidFill>
                  <a:schemeClr val="accent2"/>
                </a:solidFill>
                <a:effectLst/>
                <a:cs typeface="Arial" panose="020B0604020202020204" pitchFamily="34" charset="0"/>
              </a:rPr>
              <a:t>pecifying the order of the contents  the justification, width, and spacing of the columns. </a:t>
            </a:r>
          </a:p>
          <a:p>
            <a:endParaRPr lang="en-US" sz="1600" b="0" i="0" dirty="0">
              <a:solidFill>
                <a:schemeClr val="accent2"/>
              </a:solidFill>
              <a:effectLst/>
              <a:cs typeface="Arial" panose="020B0604020202020204" pitchFamily="34" charset="0"/>
            </a:endParaRPr>
          </a:p>
          <a:p>
            <a:pPr marL="342900" indent="-342900">
              <a:buFont typeface="Wingdings" panose="05000000000000000000" pitchFamily="2" charset="2"/>
              <a:buChar char="q"/>
            </a:pPr>
            <a:r>
              <a:rPr lang="en-US" sz="2400" dirty="0">
                <a:solidFill>
                  <a:schemeClr val="accent2"/>
                </a:solidFill>
                <a:cs typeface="Arial" panose="020B0604020202020204" pitchFamily="34" charset="0"/>
              </a:rPr>
              <a:t>Grouping</a:t>
            </a:r>
            <a:r>
              <a:rPr lang="en-US" sz="2400" b="0" i="0" dirty="0">
                <a:solidFill>
                  <a:schemeClr val="accent2"/>
                </a:solidFill>
                <a:effectLst/>
                <a:cs typeface="Arial" panose="020B0604020202020204" pitchFamily="34" charset="0"/>
              </a:rPr>
              <a:t> the character variables in reports</a:t>
            </a:r>
          </a:p>
          <a:p>
            <a:endParaRPr lang="en-US" sz="1600" b="0" i="0" dirty="0">
              <a:solidFill>
                <a:schemeClr val="accent2"/>
              </a:solidFill>
              <a:effectLst/>
              <a:cs typeface="Arial" panose="020B0604020202020204" pitchFamily="34" charset="0"/>
            </a:endParaRPr>
          </a:p>
          <a:p>
            <a:pPr marL="342900" indent="-342900">
              <a:buFont typeface="Wingdings" panose="05000000000000000000" pitchFamily="2" charset="2"/>
              <a:buChar char="q"/>
            </a:pPr>
            <a:r>
              <a:rPr lang="en-US" sz="2400" b="0" i="0" dirty="0">
                <a:solidFill>
                  <a:schemeClr val="accent2"/>
                </a:solidFill>
                <a:effectLst/>
                <a:cs typeface="Arial" panose="020B0604020202020204" pitchFamily="34" charset="0"/>
              </a:rPr>
              <a:t>Create statistical summaries such as subtotals, grand totals, and averages</a:t>
            </a:r>
            <a:endParaRPr lang="en-US" sz="2400" dirty="0">
              <a:solidFill>
                <a:schemeClr val="accent2"/>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4</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2124075" y="350838"/>
            <a:ext cx="4762500" cy="523875"/>
          </a:xfrm>
          <a:prstGeom prst="rect">
            <a:avLst/>
          </a:prstGeom>
          <a:solidFill>
            <a:schemeClr val="bg1"/>
          </a:solidFill>
          <a:ln w="28575">
            <a:solidFill>
              <a:srgbClr val="00008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Syntax</a:t>
            </a:r>
          </a:p>
        </p:txBody>
      </p:sp>
      <p:pic>
        <p:nvPicPr>
          <p:cNvPr id="3" name="Picture 2">
            <a:extLst>
              <a:ext uri="{FF2B5EF4-FFF2-40B4-BE49-F238E27FC236}">
                <a16:creationId xmlns:a16="http://schemas.microsoft.com/office/drawing/2014/main" id="{178EE5D8-03A5-4D93-9C20-6C97F803CA8B}"/>
              </a:ext>
            </a:extLst>
          </p:cNvPr>
          <p:cNvPicPr>
            <a:picLocks noChangeAspect="1"/>
          </p:cNvPicPr>
          <p:nvPr/>
        </p:nvPicPr>
        <p:blipFill>
          <a:blip r:embed="rId2"/>
          <a:stretch>
            <a:fillRect/>
          </a:stretch>
        </p:blipFill>
        <p:spPr>
          <a:xfrm>
            <a:off x="685927" y="1772154"/>
            <a:ext cx="7930300" cy="3115771"/>
          </a:xfrm>
          <a:prstGeom prst="rect">
            <a:avLst/>
          </a:prstGeom>
        </p:spPr>
      </p:pic>
    </p:spTree>
    <p:extLst>
      <p:ext uri="{BB962C8B-B14F-4D97-AF65-F5344CB8AC3E}">
        <p14:creationId xmlns:p14="http://schemas.microsoft.com/office/powerpoint/2010/main" val="168528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5</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523283" y="350838"/>
            <a:ext cx="6097433"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DEFINE Statement</a:t>
            </a:r>
          </a:p>
        </p:txBody>
      </p:sp>
      <p:sp>
        <p:nvSpPr>
          <p:cNvPr id="7" name="TextBox 6">
            <a:extLst>
              <a:ext uri="{FF2B5EF4-FFF2-40B4-BE49-F238E27FC236}">
                <a16:creationId xmlns:a16="http://schemas.microsoft.com/office/drawing/2014/main" id="{77B48FE0-C850-4569-92C2-E2EADF51922D}"/>
              </a:ext>
            </a:extLst>
          </p:cNvPr>
          <p:cNvSpPr txBox="1"/>
          <p:nvPr/>
        </p:nvSpPr>
        <p:spPr>
          <a:xfrm>
            <a:off x="895137" y="1224896"/>
            <a:ext cx="7528671" cy="4401205"/>
          </a:xfrm>
          <a:prstGeom prst="rect">
            <a:avLst/>
          </a:prstGeom>
          <a:noFill/>
        </p:spPr>
        <p:txBody>
          <a:bodyPr wrap="square">
            <a:spAutoFit/>
          </a:bodyPr>
          <a:lstStyle/>
          <a:p>
            <a:r>
              <a:rPr lang="en-US" sz="2400" dirty="0">
                <a:solidFill>
                  <a:schemeClr val="accent2"/>
                </a:solidFill>
                <a:latin typeface="Calibri" panose="020F0502020204030204" pitchFamily="34" charset="0"/>
                <a:cs typeface="Calibri" panose="020F0502020204030204" pitchFamily="34" charset="0"/>
              </a:rPr>
              <a:t>Notice the DEFINE statements. The term following the ‘/’ specifies the way the REPORT procedure uses the column. Columns can be defined as: </a:t>
            </a:r>
          </a:p>
          <a:p>
            <a:endParaRPr lang="en-US" sz="2400" dirty="0">
              <a:solidFill>
                <a:schemeClr val="accent2"/>
              </a:solidFill>
            </a:endParaRPr>
          </a:p>
          <a:p>
            <a:r>
              <a:rPr lang="en-US" sz="2400" dirty="0">
                <a:solidFill>
                  <a:schemeClr val="accent2"/>
                </a:solidFill>
                <a:latin typeface="Calibri" panose="020F0502020204030204" pitchFamily="34" charset="0"/>
                <a:cs typeface="Calibri" panose="020F0502020204030204" pitchFamily="34" charset="0"/>
              </a:rPr>
              <a:t>GROUP - puts observations into categories </a:t>
            </a:r>
          </a:p>
          <a:p>
            <a:endParaRPr lang="en-US" sz="800" dirty="0">
              <a:solidFill>
                <a:schemeClr val="accent2"/>
              </a:solidFill>
              <a:latin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cs typeface="Calibri" panose="020F0502020204030204" pitchFamily="34" charset="0"/>
              </a:rPr>
              <a:t>DISPLAY - displays values for each observation </a:t>
            </a:r>
          </a:p>
          <a:p>
            <a:endParaRPr lang="en-US" sz="800" dirty="0">
              <a:solidFill>
                <a:schemeClr val="accent2"/>
              </a:solidFill>
              <a:latin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cs typeface="Calibri" panose="020F0502020204030204" pitchFamily="34" charset="0"/>
              </a:rPr>
              <a:t>ANALYSIS - contributes values to a calculation or statistic </a:t>
            </a:r>
          </a:p>
          <a:p>
            <a:endParaRPr lang="en-US" sz="800" dirty="0">
              <a:solidFill>
                <a:schemeClr val="accent2"/>
              </a:solidFill>
              <a:latin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cs typeface="Calibri" panose="020F0502020204030204" pitchFamily="34" charset="0"/>
              </a:rPr>
              <a:t>ORDER - defines the order of the report rows </a:t>
            </a:r>
          </a:p>
          <a:p>
            <a:endParaRPr lang="en-US" sz="800" dirty="0">
              <a:solidFill>
                <a:schemeClr val="accent2"/>
              </a:solidFill>
              <a:latin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cs typeface="Calibri" panose="020F0502020204030204" pitchFamily="34" charset="0"/>
              </a:rPr>
              <a:t>ACROSS - creates columns for each of its values </a:t>
            </a:r>
          </a:p>
          <a:p>
            <a:endParaRPr lang="en-US" sz="800" dirty="0">
              <a:solidFill>
                <a:schemeClr val="accent2"/>
              </a:solidFill>
              <a:latin typeface="Calibri" panose="020F0502020204030204" pitchFamily="34" charset="0"/>
              <a:cs typeface="Calibri" panose="020F0502020204030204" pitchFamily="34" charset="0"/>
            </a:endParaRPr>
          </a:p>
          <a:p>
            <a:r>
              <a:rPr lang="en-US" sz="2400" dirty="0">
                <a:solidFill>
                  <a:schemeClr val="accent2"/>
                </a:solidFill>
                <a:latin typeface="Calibri" panose="020F0502020204030204" pitchFamily="34" charset="0"/>
                <a:cs typeface="Calibri" panose="020F0502020204030204" pitchFamily="34" charset="0"/>
              </a:rPr>
              <a:t>COMPUTED - its values are created in a COMPUTE block. </a:t>
            </a:r>
          </a:p>
        </p:txBody>
      </p:sp>
    </p:spTree>
    <p:extLst>
      <p:ext uri="{BB962C8B-B14F-4D97-AF65-F5344CB8AC3E}">
        <p14:creationId xmlns:p14="http://schemas.microsoft.com/office/powerpoint/2010/main" val="39364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6</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2124075" y="350838"/>
            <a:ext cx="4762500" cy="523875"/>
          </a:xfrm>
          <a:prstGeom prst="rect">
            <a:avLst/>
          </a:prstGeom>
          <a:solidFill>
            <a:schemeClr val="bg1"/>
          </a:solidFill>
          <a:ln w="28575">
            <a:solidFill>
              <a:srgbClr val="000080"/>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DEFINE</a:t>
            </a:r>
          </a:p>
        </p:txBody>
      </p:sp>
      <p:pic>
        <p:nvPicPr>
          <p:cNvPr id="2" name="Picture 1">
            <a:extLst>
              <a:ext uri="{FF2B5EF4-FFF2-40B4-BE49-F238E27FC236}">
                <a16:creationId xmlns:a16="http://schemas.microsoft.com/office/drawing/2014/main" id="{878D63D4-BADA-47B7-9FCF-5F76355E2613}"/>
              </a:ext>
            </a:extLst>
          </p:cNvPr>
          <p:cNvPicPr>
            <a:picLocks noChangeAspect="1"/>
          </p:cNvPicPr>
          <p:nvPr/>
        </p:nvPicPr>
        <p:blipFill>
          <a:blip r:embed="rId2"/>
          <a:stretch>
            <a:fillRect/>
          </a:stretch>
        </p:blipFill>
        <p:spPr>
          <a:xfrm>
            <a:off x="566442" y="1134103"/>
            <a:ext cx="7628629" cy="1478212"/>
          </a:xfrm>
          <a:prstGeom prst="rect">
            <a:avLst/>
          </a:prstGeom>
        </p:spPr>
      </p:pic>
      <p:sp>
        <p:nvSpPr>
          <p:cNvPr id="7" name="TextBox 6">
            <a:extLst>
              <a:ext uri="{FF2B5EF4-FFF2-40B4-BE49-F238E27FC236}">
                <a16:creationId xmlns:a16="http://schemas.microsoft.com/office/drawing/2014/main" id="{35192DDC-DB45-4DDB-979E-CC110912676D}"/>
              </a:ext>
            </a:extLst>
          </p:cNvPr>
          <p:cNvSpPr txBox="1"/>
          <p:nvPr/>
        </p:nvSpPr>
        <p:spPr>
          <a:xfrm>
            <a:off x="625194" y="2935224"/>
            <a:ext cx="7760262" cy="2893100"/>
          </a:xfrm>
          <a:prstGeom prst="rect">
            <a:avLst/>
          </a:prstGeom>
          <a:noFill/>
        </p:spPr>
        <p:txBody>
          <a:bodyPr wrap="square">
            <a:spAutoFit/>
          </a:bodyPr>
          <a:lstStyle/>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REPORT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 = DEMOGRAPHICS;</a:t>
            </a:r>
          </a:p>
          <a:p>
            <a:r>
              <a:rPr lang="en-US" sz="1400" b="0" dirty="0">
                <a:solidFill>
                  <a:srgbClr val="0000FF"/>
                </a:solidFill>
                <a:latin typeface="Courier New" panose="02070309020205020404" pitchFamily="49" charset="0"/>
              </a:rPr>
              <a:t>COLUMNS</a:t>
            </a:r>
            <a:r>
              <a:rPr lang="en-US" sz="1400" b="0" dirty="0">
                <a:solidFill>
                  <a:srgbClr val="000000"/>
                </a:solidFill>
                <a:latin typeface="Courier New" panose="02070309020205020404" pitchFamily="49" charset="0"/>
              </a:rPr>
              <a:t> patient gender height weight age race drug;</a:t>
            </a: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patient / </a:t>
            </a:r>
            <a:r>
              <a:rPr lang="en-US" sz="1400" b="0" dirty="0">
                <a:solidFill>
                  <a:srgbClr val="0000FF"/>
                </a:solidFill>
                <a:latin typeface="Courier New" panose="02070309020205020404" pitchFamily="49" charset="0"/>
              </a:rPr>
              <a:t>DISPLAY</a:t>
            </a:r>
            <a:r>
              <a:rPr lang="en-US" sz="1400" b="0" dirty="0">
                <a:solidFill>
                  <a:srgbClr val="000000"/>
                </a:solidFill>
                <a:latin typeface="Courier New" panose="02070309020205020404" pitchFamily="49" charset="0"/>
              </a:rPr>
              <a:t> </a:t>
            </a:r>
            <a:r>
              <a:rPr lang="en-US" sz="1400" b="0" dirty="0">
                <a:solidFill>
                  <a:srgbClr val="800080"/>
                </a:solidFill>
                <a:latin typeface="Courier New" panose="02070309020205020404" pitchFamily="49" charset="0"/>
              </a:rPr>
              <a:t>'PTID'</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WIDTH</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4</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Rename patient as PTID, column width = 4 */</a:t>
            </a:r>
            <a:endParaRPr lang="en-US" sz="1400" b="0" dirty="0">
              <a:solidFill>
                <a:srgbClr val="000000"/>
              </a:solidFill>
              <a:latin typeface="Courier New" panose="02070309020205020404" pitchFamily="49" charset="0"/>
            </a:endParaRP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gender / </a:t>
            </a:r>
            <a:r>
              <a:rPr lang="en-US" sz="1400" b="0" dirty="0">
                <a:solidFill>
                  <a:srgbClr val="0000FF"/>
                </a:solidFill>
                <a:latin typeface="Courier New" panose="02070309020205020404" pitchFamily="49" charset="0"/>
              </a:rPr>
              <a:t>DISPLAY</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FORMAT</a:t>
            </a:r>
            <a:r>
              <a:rPr lang="en-US" sz="1400" b="0" dirty="0">
                <a:solidFill>
                  <a:srgbClr val="000000"/>
                </a:solidFill>
                <a:latin typeface="Courier New" panose="02070309020205020404" pitchFamily="49" charset="0"/>
              </a:rPr>
              <a:t> =  </a:t>
            </a:r>
            <a:r>
              <a:rPr lang="en-US" sz="1400" b="0" dirty="0" err="1">
                <a:solidFill>
                  <a:srgbClr val="008080"/>
                </a:solidFill>
                <a:latin typeface="Courier New" panose="02070309020205020404" pitchFamily="49" charset="0"/>
              </a:rPr>
              <a:t>gendfmt</a:t>
            </a:r>
            <a:r>
              <a:rPr lang="en-US" sz="1400" b="0" dirty="0">
                <a:solidFill>
                  <a:srgbClr val="008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Formatting the variable GENDER */</a:t>
            </a:r>
            <a:endParaRPr lang="en-US" sz="1400" b="0" dirty="0">
              <a:solidFill>
                <a:srgbClr val="000000"/>
              </a:solidFill>
              <a:latin typeface="Courier New" panose="02070309020205020404" pitchFamily="49" charset="0"/>
            </a:endParaRP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height / </a:t>
            </a:r>
            <a:r>
              <a:rPr lang="en-US" sz="1400" b="0" dirty="0">
                <a:solidFill>
                  <a:srgbClr val="0000FF"/>
                </a:solidFill>
                <a:latin typeface="Courier New" panose="02070309020205020404" pitchFamily="49" charset="0"/>
              </a:rPr>
              <a:t>ANALYSIS</a:t>
            </a:r>
            <a:r>
              <a:rPr lang="en-US" sz="1400" b="0" dirty="0">
                <a:solidFill>
                  <a:srgbClr val="000000"/>
                </a:solidFill>
                <a:latin typeface="Courier New" panose="02070309020205020404" pitchFamily="49" charset="0"/>
              </a:rPr>
              <a:t> </a:t>
            </a:r>
            <a:r>
              <a:rPr lang="en-US" sz="1400" b="0" dirty="0">
                <a:solidFill>
                  <a:srgbClr val="800080"/>
                </a:solidFill>
                <a:latin typeface="Courier New" panose="02070309020205020404" pitchFamily="49" charset="0"/>
              </a:rPr>
              <a:t>'HT'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FORMAT</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4.1</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a:t>
            </a:r>
            <a:endParaRPr lang="en-US" sz="1400" b="0" dirty="0">
              <a:solidFill>
                <a:srgbClr val="000000"/>
              </a:solidFill>
              <a:latin typeface="Courier New" panose="02070309020205020404" pitchFamily="49" charset="0"/>
            </a:endParaRP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weight / </a:t>
            </a:r>
            <a:r>
              <a:rPr lang="en-US" sz="1400" b="0" dirty="0">
                <a:solidFill>
                  <a:srgbClr val="0000FF"/>
                </a:solidFill>
                <a:latin typeface="Courier New" panose="02070309020205020404" pitchFamily="49" charset="0"/>
              </a:rPr>
              <a:t>ANALYSIS</a:t>
            </a:r>
            <a:r>
              <a:rPr lang="en-US" sz="1400" b="0" dirty="0">
                <a:solidFill>
                  <a:srgbClr val="000000"/>
                </a:solidFill>
                <a:latin typeface="Courier New" panose="02070309020205020404" pitchFamily="49" charset="0"/>
              </a:rPr>
              <a:t> </a:t>
            </a:r>
            <a:r>
              <a:rPr lang="en-US" sz="1400" b="0" dirty="0">
                <a:solidFill>
                  <a:srgbClr val="800080"/>
                </a:solidFill>
                <a:latin typeface="Courier New" panose="02070309020205020404" pitchFamily="49" charset="0"/>
              </a:rPr>
              <a:t>'WT'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FORMAT</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4.</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age / </a:t>
            </a:r>
            <a:r>
              <a:rPr lang="en-US" sz="1400" b="0" dirty="0">
                <a:solidFill>
                  <a:srgbClr val="0000FF"/>
                </a:solidFill>
                <a:latin typeface="Courier New" panose="02070309020205020404" pitchFamily="49" charset="0"/>
              </a:rPr>
              <a:t>DISPLAY</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FORMAT</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3.1</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race / </a:t>
            </a:r>
            <a:r>
              <a:rPr lang="en-US" sz="1400" b="0" dirty="0">
                <a:solidFill>
                  <a:srgbClr val="0000FF"/>
                </a:solidFill>
                <a:latin typeface="Courier New" panose="02070309020205020404" pitchFamily="49" charset="0"/>
              </a:rPr>
              <a:t>DISPLAY</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FORMAT</a:t>
            </a:r>
            <a:r>
              <a:rPr lang="en-US" sz="1400" b="0" dirty="0">
                <a:solidFill>
                  <a:srgbClr val="000000"/>
                </a:solidFill>
                <a:latin typeface="Courier New" panose="02070309020205020404" pitchFamily="49" charset="0"/>
              </a:rPr>
              <a:t> = </a:t>
            </a:r>
            <a:r>
              <a:rPr lang="en-US" sz="1400" b="0" dirty="0" err="1">
                <a:solidFill>
                  <a:srgbClr val="008080"/>
                </a:solidFill>
                <a:latin typeface="Courier New" panose="02070309020205020404" pitchFamily="49" charset="0"/>
              </a:rPr>
              <a:t>racefmt</a:t>
            </a:r>
            <a:r>
              <a:rPr lang="en-US" sz="1400" b="0" dirty="0">
                <a:solidFill>
                  <a:srgbClr val="008080"/>
                </a:solidFill>
                <a:latin typeface="Courier New" panose="02070309020205020404" pitchFamily="49" charset="0"/>
              </a:rPr>
              <a:t>.</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DEFINE</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drup</a:t>
            </a:r>
            <a:r>
              <a:rPr lang="en-US" sz="1400" b="0" dirty="0">
                <a:solidFill>
                  <a:srgbClr val="000000"/>
                </a:solidFill>
                <a:latin typeface="Courier New" panose="02070309020205020404" pitchFamily="49" charset="0"/>
              </a:rPr>
              <a:t> / </a:t>
            </a:r>
            <a:r>
              <a:rPr lang="en-US" sz="1400" b="0" dirty="0">
                <a:solidFill>
                  <a:srgbClr val="0000FF"/>
                </a:solidFill>
                <a:latin typeface="Courier New" panose="02070309020205020404" pitchFamily="49" charset="0"/>
              </a:rPr>
              <a:t>DISPLAY</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WIDTH</a:t>
            </a:r>
            <a:r>
              <a:rPr lang="en-US" sz="1400" b="0" dirty="0">
                <a:solidFill>
                  <a:srgbClr val="000000"/>
                </a:solidFill>
                <a:latin typeface="Courier New" panose="02070309020205020404" pitchFamily="49" charset="0"/>
              </a:rPr>
              <a:t> = </a:t>
            </a:r>
            <a:r>
              <a:rPr lang="en-US" sz="1400" b="1" dirty="0">
                <a:solidFill>
                  <a:srgbClr val="008080"/>
                </a:solidFill>
                <a:latin typeface="Courier New" panose="02070309020205020404" pitchFamily="49" charset="0"/>
              </a:rPr>
              <a:t>8</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TITLE</a:t>
            </a:r>
            <a:r>
              <a:rPr lang="en-US" sz="1400" b="0" dirty="0">
                <a:solidFill>
                  <a:srgbClr val="000000"/>
                </a:solidFill>
                <a:latin typeface="Courier New" panose="02070309020205020404" pitchFamily="49" charset="0"/>
              </a:rPr>
              <a:t> </a:t>
            </a:r>
            <a:r>
              <a:rPr lang="en-US" sz="1400" b="0" dirty="0">
                <a:solidFill>
                  <a:srgbClr val="800080"/>
                </a:solidFill>
                <a:latin typeface="Courier New" panose="02070309020205020404" pitchFamily="49" charset="0"/>
              </a:rPr>
              <a:t>"Basic Report"</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endParaRPr lang="en-US" sz="1400" dirty="0"/>
          </a:p>
        </p:txBody>
      </p:sp>
    </p:spTree>
    <p:extLst>
      <p:ext uri="{BB962C8B-B14F-4D97-AF65-F5344CB8AC3E}">
        <p14:creationId xmlns:p14="http://schemas.microsoft.com/office/powerpoint/2010/main" val="3149068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7</a:t>
            </a:fld>
            <a:endParaRPr lang="en-US" altLang="en-US">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523283" y="350838"/>
            <a:ext cx="6097433"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DEFINE Statement</a:t>
            </a:r>
          </a:p>
        </p:txBody>
      </p:sp>
      <p:pic>
        <p:nvPicPr>
          <p:cNvPr id="2" name="Picture 1">
            <a:extLst>
              <a:ext uri="{FF2B5EF4-FFF2-40B4-BE49-F238E27FC236}">
                <a16:creationId xmlns:a16="http://schemas.microsoft.com/office/drawing/2014/main" id="{18E0D9AB-A046-4C17-AB50-E965524B63D3}"/>
              </a:ext>
            </a:extLst>
          </p:cNvPr>
          <p:cNvPicPr>
            <a:picLocks noChangeAspect="1"/>
          </p:cNvPicPr>
          <p:nvPr/>
        </p:nvPicPr>
        <p:blipFill>
          <a:blip r:embed="rId2"/>
          <a:stretch>
            <a:fillRect/>
          </a:stretch>
        </p:blipFill>
        <p:spPr>
          <a:xfrm>
            <a:off x="1041175" y="1224896"/>
            <a:ext cx="6897113" cy="1701185"/>
          </a:xfrm>
          <a:prstGeom prst="rect">
            <a:avLst/>
          </a:prstGeom>
        </p:spPr>
      </p:pic>
      <p:sp>
        <p:nvSpPr>
          <p:cNvPr id="3" name="TextBox 2">
            <a:extLst>
              <a:ext uri="{FF2B5EF4-FFF2-40B4-BE49-F238E27FC236}">
                <a16:creationId xmlns:a16="http://schemas.microsoft.com/office/drawing/2014/main" id="{58738E4D-DE4A-4B1B-A0B6-795AACEE7845}"/>
              </a:ext>
            </a:extLst>
          </p:cNvPr>
          <p:cNvSpPr txBox="1"/>
          <p:nvPr/>
        </p:nvSpPr>
        <p:spPr>
          <a:xfrm>
            <a:off x="1302818" y="3429000"/>
            <a:ext cx="6538364" cy="1477328"/>
          </a:xfrm>
          <a:prstGeom prst="rect">
            <a:avLst/>
          </a:prstGeom>
          <a:noFill/>
        </p:spPr>
        <p:txBody>
          <a:bodyPr wrap="square" rtlCol="0">
            <a:spAutoFit/>
          </a:bodyPr>
          <a:lstStyle/>
          <a:p>
            <a:r>
              <a:rPr lang="en-US" dirty="0"/>
              <a:t>Several changes from the raw data with PROC REPORT:</a:t>
            </a:r>
          </a:p>
          <a:p>
            <a:pPr marL="342900" indent="-342900">
              <a:buAutoNum type="arabicPeriod"/>
            </a:pPr>
            <a:r>
              <a:rPr lang="en-US" dirty="0"/>
              <a:t>Variable names</a:t>
            </a:r>
          </a:p>
          <a:p>
            <a:pPr marL="342900" indent="-342900">
              <a:buAutoNum type="arabicPeriod"/>
            </a:pPr>
            <a:r>
              <a:rPr lang="en-US" dirty="0"/>
              <a:t>Format of SEX and RACE</a:t>
            </a:r>
          </a:p>
          <a:p>
            <a:pPr marL="342900" indent="-342900">
              <a:buAutoNum type="arabicPeriod"/>
            </a:pPr>
            <a:r>
              <a:rPr lang="en-US" dirty="0"/>
              <a:t>Width of columns in the report</a:t>
            </a:r>
          </a:p>
          <a:p>
            <a:pPr marL="342900" indent="-342900">
              <a:buAutoNum type="arabicPeriod"/>
            </a:pPr>
            <a:endParaRPr lang="en-US" dirty="0"/>
          </a:p>
        </p:txBody>
      </p:sp>
    </p:spTree>
    <p:extLst>
      <p:ext uri="{BB962C8B-B14F-4D97-AF65-F5344CB8AC3E}">
        <p14:creationId xmlns:p14="http://schemas.microsoft.com/office/powerpoint/2010/main" val="424141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8</a:t>
            </a:fld>
            <a:endParaRPr lang="en-US" altLang="en-US" dirty="0">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458547" y="491913"/>
            <a:ext cx="6226906"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Options in DEFINE</a:t>
            </a:r>
          </a:p>
        </p:txBody>
      </p:sp>
      <p:sp>
        <p:nvSpPr>
          <p:cNvPr id="3" name="TextBox 2">
            <a:extLst>
              <a:ext uri="{FF2B5EF4-FFF2-40B4-BE49-F238E27FC236}">
                <a16:creationId xmlns:a16="http://schemas.microsoft.com/office/drawing/2014/main" id="{9ED691C1-86B8-4D14-9078-6783ABC4D002}"/>
              </a:ext>
            </a:extLst>
          </p:cNvPr>
          <p:cNvSpPr txBox="1"/>
          <p:nvPr/>
        </p:nvSpPr>
        <p:spPr>
          <a:xfrm>
            <a:off x="2006825" y="2233540"/>
            <a:ext cx="5696791" cy="3293209"/>
          </a:xfrm>
          <a:prstGeom prst="rect">
            <a:avLst/>
          </a:prstGeom>
          <a:noFill/>
        </p:spPr>
        <p:txBody>
          <a:bodyPr wrap="square" rtlCol="0">
            <a:spAutoFit/>
          </a:bodyPr>
          <a:lstStyle/>
          <a:p>
            <a:r>
              <a:rPr lang="en-US" sz="2400" dirty="0">
                <a:solidFill>
                  <a:schemeClr val="accent2">
                    <a:lumMod val="75000"/>
                  </a:schemeClr>
                </a:solidFill>
                <a:effectLst>
                  <a:outerShdw blurRad="38100" dist="38100" dir="2700000" algn="tl">
                    <a:srgbClr val="000000">
                      <a:alpha val="43137"/>
                    </a:srgbClr>
                  </a:outerShdw>
                </a:effectLst>
              </a:rPr>
              <a:t>Some Important Options and Column Attributes you may to explore are:</a:t>
            </a:r>
          </a:p>
          <a:p>
            <a:endParaRPr lang="en-US" sz="2400" dirty="0">
              <a:solidFill>
                <a:schemeClr val="accent2">
                  <a:lumMod val="75000"/>
                </a:schemeClr>
              </a:solidFill>
              <a:effectLst>
                <a:outerShdw blurRad="38100" dist="38100" dir="2700000" algn="tl">
                  <a:srgbClr val="000000">
                    <a:alpha val="43137"/>
                  </a:srgbClr>
                </a:outerShdw>
              </a:effectLst>
            </a:endParaRPr>
          </a:p>
          <a:p>
            <a:r>
              <a:rPr lang="en-US" sz="2400">
                <a:solidFill>
                  <a:schemeClr val="accent2">
                    <a:lumMod val="75000"/>
                  </a:schemeClr>
                </a:solidFill>
                <a:effectLst>
                  <a:outerShdw blurRad="38100" dist="38100" dir="2700000" algn="tl">
                    <a:srgbClr val="000000">
                      <a:alpha val="43137"/>
                    </a:srgbClr>
                  </a:outerShdw>
                </a:effectLst>
              </a:rPr>
              <a:t>GROUP - </a:t>
            </a:r>
            <a:endParaRPr lang="en-US" sz="2400" dirty="0">
              <a:solidFill>
                <a:schemeClr val="accent2">
                  <a:lumMod val="75000"/>
                </a:schemeClr>
              </a:solidFill>
              <a:effectLst>
                <a:outerShdw blurRad="38100" dist="38100" dir="2700000" algn="tl">
                  <a:srgbClr val="000000">
                    <a:alpha val="43137"/>
                  </a:srgbClr>
                </a:outerShdw>
              </a:effectLst>
            </a:endParaRPr>
          </a:p>
          <a:p>
            <a:endParaRPr lang="en-US" sz="8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ACROSS</a:t>
            </a:r>
          </a:p>
          <a:p>
            <a:endParaRPr lang="en-US" sz="800" dirty="0">
              <a:solidFill>
                <a:schemeClr val="accent2">
                  <a:lumMod val="75000"/>
                </a:schemeClr>
              </a:solidFill>
              <a:effectLst>
                <a:outerShdw blurRad="38100" dist="38100" dir="2700000" algn="tl">
                  <a:srgbClr val="000000">
                    <a:alpha val="43137"/>
                  </a:srgbClr>
                </a:outerShdw>
              </a:effectLst>
            </a:endParaRPr>
          </a:p>
          <a:p>
            <a:r>
              <a:rPr lang="en-US" sz="2400" dirty="0">
                <a:solidFill>
                  <a:schemeClr val="accent2">
                    <a:lumMod val="75000"/>
                  </a:schemeClr>
                </a:solidFill>
                <a:effectLst>
                  <a:outerShdw blurRad="38100" dist="38100" dir="2700000" algn="tl">
                    <a:srgbClr val="000000">
                      <a:alpha val="43137"/>
                    </a:srgbClr>
                  </a:outerShdw>
                </a:effectLst>
              </a:rPr>
              <a:t>COMPUTE Block – </a:t>
            </a:r>
            <a:r>
              <a:rPr lang="en-US" sz="1600" dirty="0">
                <a:solidFill>
                  <a:schemeClr val="accent2">
                    <a:lumMod val="75000"/>
                  </a:schemeClr>
                </a:solidFill>
                <a:effectLst>
                  <a:outerShdw blurRad="38100" dist="38100" dir="2700000" algn="tl">
                    <a:srgbClr val="000000">
                      <a:alpha val="43137"/>
                    </a:srgbClr>
                  </a:outerShdw>
                </a:effectLst>
              </a:rPr>
              <a:t>doing calculation</a:t>
            </a:r>
            <a:endParaRPr lang="en-US" sz="2400" dirty="0">
              <a:solidFill>
                <a:schemeClr val="accent2">
                  <a:lumMod val="75000"/>
                </a:schemeClr>
              </a:solidFill>
              <a:effectLst>
                <a:outerShdw blurRad="38100" dist="38100" dir="2700000" algn="tl">
                  <a:srgbClr val="000000">
                    <a:alpha val="43137"/>
                  </a:srgbClr>
                </a:outerShdw>
              </a:effectLst>
            </a:endParaRPr>
          </a:p>
          <a:p>
            <a:endParaRPr lang="en-US" sz="2400" dirty="0">
              <a:solidFill>
                <a:schemeClr val="accent2">
                  <a:lumMod val="75000"/>
                </a:schemeClr>
              </a:solidFill>
              <a:effectLst>
                <a:outerShdw blurRad="38100" dist="38100" dir="2700000" algn="tl">
                  <a:srgbClr val="000000">
                    <a:alpha val="43137"/>
                  </a:srgbClr>
                </a:outerShdw>
              </a:effectLst>
            </a:endParaRPr>
          </a:p>
          <a:p>
            <a:endParaRPr lang="en-US" sz="2400"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0840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FDB2478-FBF0-4E3B-85E3-AEF46D6C001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85C218-C1E7-4839-BE5D-829C6A32F32C}" type="slidenum">
              <a:rPr lang="en-US" altLang="en-US">
                <a:solidFill>
                  <a:srgbClr val="1E3B78"/>
                </a:solidFill>
                <a:latin typeface="Helvetica" panose="020B0604020202020204" pitchFamily="34" charset="0"/>
              </a:rPr>
              <a:pPr/>
              <a:t>9</a:t>
            </a:fld>
            <a:endParaRPr lang="en-US" altLang="en-US" dirty="0">
              <a:solidFill>
                <a:srgbClr val="1E3B78"/>
              </a:solidFill>
              <a:latin typeface="Helvetica" panose="020B0604020202020204" pitchFamily="34" charset="0"/>
            </a:endParaRPr>
          </a:p>
        </p:txBody>
      </p:sp>
      <p:sp>
        <p:nvSpPr>
          <p:cNvPr id="6147" name="Text Box 2">
            <a:extLst>
              <a:ext uri="{FF2B5EF4-FFF2-40B4-BE49-F238E27FC236}">
                <a16:creationId xmlns:a16="http://schemas.microsoft.com/office/drawing/2014/main" id="{3195A7B0-380F-4851-9BE3-4E11754B1224}"/>
              </a:ext>
            </a:extLst>
          </p:cNvPr>
          <p:cNvSpPr txBox="1">
            <a:spLocks noChangeArrowheads="1"/>
          </p:cNvSpPr>
          <p:nvPr/>
        </p:nvSpPr>
        <p:spPr bwMode="auto">
          <a:xfrm>
            <a:off x="1458547" y="491913"/>
            <a:ext cx="6226906" cy="523220"/>
          </a:xfrm>
          <a:prstGeom prst="rect">
            <a:avLst/>
          </a:prstGeom>
          <a:solidFill>
            <a:schemeClr val="bg1"/>
          </a:solidFill>
          <a:ln w="28575">
            <a:solidFill>
              <a:srgbClr val="000080"/>
            </a:solidFill>
            <a:miter lim="800000"/>
            <a:headEnd/>
            <a:tailEnd/>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800" b="1" dirty="0">
                <a:solidFill>
                  <a:schemeClr val="accent2"/>
                </a:solidFill>
                <a:latin typeface="+mj-lt"/>
              </a:rPr>
              <a:t>SAS REPORT ENHANCEMENT</a:t>
            </a:r>
          </a:p>
        </p:txBody>
      </p:sp>
      <p:sp>
        <p:nvSpPr>
          <p:cNvPr id="3" name="TextBox 2">
            <a:extLst>
              <a:ext uri="{FF2B5EF4-FFF2-40B4-BE49-F238E27FC236}">
                <a16:creationId xmlns:a16="http://schemas.microsoft.com/office/drawing/2014/main" id="{9ED691C1-86B8-4D14-9078-6783ABC4D002}"/>
              </a:ext>
            </a:extLst>
          </p:cNvPr>
          <p:cNvSpPr txBox="1"/>
          <p:nvPr/>
        </p:nvSpPr>
        <p:spPr>
          <a:xfrm>
            <a:off x="695915" y="1157299"/>
            <a:ext cx="7930194" cy="4801314"/>
          </a:xfrm>
          <a:prstGeom prst="rect">
            <a:avLst/>
          </a:prstGeom>
          <a:noFill/>
        </p:spPr>
        <p:txBody>
          <a:bodyPr wrap="square" rtlCol="0">
            <a:spAutoFit/>
          </a:bodyPr>
          <a:lstStyle/>
          <a:p>
            <a:pPr algn="ctr"/>
            <a:r>
              <a:rPr lang="en-US" sz="2400" dirty="0">
                <a:solidFill>
                  <a:schemeClr val="accent2">
                    <a:lumMod val="75000"/>
                  </a:schemeClr>
                </a:solidFill>
                <a:effectLst>
                  <a:outerShdw blurRad="38100" dist="38100" dir="2700000" algn="tl">
                    <a:srgbClr val="000000">
                      <a:alpha val="43137"/>
                    </a:srgbClr>
                  </a:outerShdw>
                </a:effectLst>
              </a:rPr>
              <a:t>Enhancement of Report Header</a:t>
            </a:r>
          </a:p>
          <a:p>
            <a:endParaRPr lang="en-US" sz="2400" dirty="0">
              <a:solidFill>
                <a:schemeClr val="accent2">
                  <a:lumMod val="75000"/>
                </a:schemeClr>
              </a:solidFill>
            </a:endParaRPr>
          </a:p>
          <a:p>
            <a:pPr marL="342900" indent="-342900">
              <a:buAutoNum type="arabicPeriod"/>
            </a:pPr>
            <a:r>
              <a:rPr lang="en-US" sz="1800" dirty="0">
                <a:solidFill>
                  <a:srgbClr val="008000"/>
                </a:solidFill>
                <a:latin typeface="Courier New" panose="02070309020205020404" pitchFamily="49" charset="0"/>
              </a:rPr>
              <a:t>NOWINDOWS suppresses the REPORT window and directs the report to the output window</a:t>
            </a:r>
          </a:p>
          <a:p>
            <a:pPr marL="342900" indent="-342900">
              <a:buAutoNum type="arabicPeriod"/>
            </a:pPr>
            <a:endParaRPr lang="en-US" sz="1800" dirty="0">
              <a:solidFill>
                <a:srgbClr val="008000"/>
              </a:solidFill>
              <a:latin typeface="Courier New" panose="02070309020205020404" pitchFamily="49" charset="0"/>
            </a:endParaRPr>
          </a:p>
          <a:p>
            <a:r>
              <a:rPr lang="en-US" sz="1800" dirty="0">
                <a:solidFill>
                  <a:srgbClr val="008000"/>
                </a:solidFill>
                <a:latin typeface="Courier New" panose="02070309020205020404" pitchFamily="49" charset="0"/>
              </a:rPr>
              <a:t>2. HEADLINE creates a horizontal line between the column headers and the body of the report</a:t>
            </a:r>
          </a:p>
          <a:p>
            <a:endParaRPr lang="en-US" sz="1800" dirty="0">
              <a:solidFill>
                <a:srgbClr val="008000"/>
              </a:solidFill>
              <a:latin typeface="Courier New" panose="02070309020205020404" pitchFamily="49" charset="0"/>
            </a:endParaRPr>
          </a:p>
          <a:p>
            <a:r>
              <a:rPr lang="en-US" sz="1800" dirty="0">
                <a:solidFill>
                  <a:srgbClr val="008000"/>
                </a:solidFill>
                <a:latin typeface="Courier New" panose="02070309020205020404" pitchFamily="49" charset="0"/>
              </a:rPr>
              <a:t>3. HEADSKIP creates a blank line between the column headers and the body of the report </a:t>
            </a:r>
          </a:p>
          <a:p>
            <a:endParaRPr lang="en-US" sz="1800" dirty="0">
              <a:solidFill>
                <a:srgbClr val="008000"/>
              </a:solidFill>
              <a:latin typeface="Courier New" panose="02070309020205020404" pitchFamily="49" charset="0"/>
            </a:endParaRPr>
          </a:p>
          <a:p>
            <a:r>
              <a:rPr lang="en-US" sz="1800" dirty="0">
                <a:solidFill>
                  <a:srgbClr val="008000"/>
                </a:solidFill>
                <a:latin typeface="Courier New" panose="02070309020205020404" pitchFamily="49" charset="0"/>
              </a:rPr>
              <a:t>4. STYLE(Column) component option is specified to instruct SAS to use the color "Blue" for the background and "White" for the foreground of each cell on the report output.</a:t>
            </a:r>
            <a:endParaRPr lang="en-US" sz="2400" dirty="0">
              <a:solidFill>
                <a:schemeClr val="accent2">
                  <a:lumMod val="75000"/>
                </a:schemeClr>
              </a:solidFill>
            </a:endParaRPr>
          </a:p>
          <a:p>
            <a:endParaRPr lang="en-US" sz="2400"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76586245"/>
      </p:ext>
    </p:extLst>
  </p:cSld>
  <p:clrMapOvr>
    <a:masterClrMapping/>
  </p:clrMapOvr>
</p:sld>
</file>

<file path=ppt/theme/theme1.xml><?xml version="1.0" encoding="utf-8"?>
<a:theme xmlns:a="http://schemas.openxmlformats.org/drawingml/2006/main" name="1_Main Page">
  <a:themeElements>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Main Page">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ain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ain Pag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ain Pag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ain Pag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ain Pag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ain Pag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ain Pag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ain Pag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ain Pag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ain Pag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ain Pag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ain Pag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E37C0E9B17A44498BF592642D4ECA5" ma:contentTypeVersion="12" ma:contentTypeDescription="Create a new document." ma:contentTypeScope="" ma:versionID="827333dd1607db38e463c6309797de3d">
  <xsd:schema xmlns:xsd="http://www.w3.org/2001/XMLSchema" xmlns:xs="http://www.w3.org/2001/XMLSchema" xmlns:p="http://schemas.microsoft.com/office/2006/metadata/properties" xmlns:ns1="http://schemas.microsoft.com/sharepoint/v3" xmlns:ns3="8ba01db9-89e8-4dbd-b09b-f1bb22782f3e" targetNamespace="http://schemas.microsoft.com/office/2006/metadata/properties" ma:root="true" ma:fieldsID="4c539966f9edd6a1043abd2c78e1f0ce" ns1:_="" ns3:_="">
    <xsd:import namespace="http://schemas.microsoft.com/sharepoint/v3"/>
    <xsd:import namespace="8ba01db9-89e8-4dbd-b09b-f1bb22782f3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ba01db9-89e8-4dbd-b09b-f1bb22782f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43F802-7CC1-4B66-AEA2-32B0574A98C6}">
  <ds:schemaRefs>
    <ds:schemaRef ds:uri="http://purl.org/dc/elements/1.1/"/>
    <ds:schemaRef ds:uri="http://schemas.microsoft.com/office/infopath/2007/PartnerControls"/>
    <ds:schemaRef ds:uri="http://schemas.microsoft.com/office/2006/metadata/properties"/>
    <ds:schemaRef ds:uri="8ba01db9-89e8-4dbd-b09b-f1bb22782f3e"/>
    <ds:schemaRef ds:uri="http://schemas.openxmlformats.org/package/2006/metadata/core-properties"/>
    <ds:schemaRef ds:uri="http://purl.org/dc/terms/"/>
    <ds:schemaRef ds:uri="http://schemas.microsoft.com/office/2006/documentManagement/type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F955D00C-0F7D-434B-8FF3-0A9248739898}">
  <ds:schemaRefs>
    <ds:schemaRef ds:uri="http://schemas.microsoft.com/sharepoint/v3/contenttype/forms"/>
  </ds:schemaRefs>
</ds:datastoreItem>
</file>

<file path=customXml/itemProps3.xml><?xml version="1.0" encoding="utf-8"?>
<ds:datastoreItem xmlns:ds="http://schemas.openxmlformats.org/officeDocument/2006/customXml" ds:itemID="{D6704EC7-ECB3-4FA1-874A-94C0ACCB7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ba01db9-89e8-4dbd-b09b-f1bb22782f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8201</TotalTime>
  <Words>930</Words>
  <Application>Microsoft Office PowerPoint</Application>
  <PresentationFormat>On-screen Show (4:3)</PresentationFormat>
  <Paragraphs>196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Calibri</vt:lpstr>
      <vt:lpstr>Courier New</vt:lpstr>
      <vt:lpstr>Helvetica</vt:lpstr>
      <vt:lpstr>Times</vt:lpstr>
      <vt:lpstr>Verdana</vt:lpstr>
      <vt:lpstr>Wingdings</vt:lpstr>
      <vt:lpstr>1_Main Page</vt:lpstr>
      <vt:lpstr>STA 311 Statistical Computing and Data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Southern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Peng</dc:creator>
  <cp:lastModifiedBy>Peng, Cheng</cp:lastModifiedBy>
  <cp:revision>265</cp:revision>
  <dcterms:created xsi:type="dcterms:W3CDTF">2003-05-22T09:56:17Z</dcterms:created>
  <dcterms:modified xsi:type="dcterms:W3CDTF">2021-04-26T08:17:16Z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0x010100E4E37C0E9B17A44498BF592642D4ECA5</vt:lpwstr>
  </property>
</Properties>
</file>