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7"/>
  </p:notesMasterIdLst>
  <p:handoutMasterIdLst>
    <p:handoutMasterId r:id="rId38"/>
  </p:handoutMasterIdLst>
  <p:sldIdLst>
    <p:sldId id="256" r:id="rId5"/>
    <p:sldId id="315" r:id="rId6"/>
    <p:sldId id="314" r:id="rId7"/>
    <p:sldId id="262" r:id="rId8"/>
    <p:sldId id="263" r:id="rId9"/>
    <p:sldId id="264" r:id="rId10"/>
    <p:sldId id="265" r:id="rId11"/>
    <p:sldId id="266" r:id="rId12"/>
    <p:sldId id="317" r:id="rId13"/>
    <p:sldId id="269" r:id="rId14"/>
    <p:sldId id="270" r:id="rId15"/>
    <p:sldId id="271" r:id="rId16"/>
    <p:sldId id="277" r:id="rId17"/>
    <p:sldId id="318" r:id="rId18"/>
    <p:sldId id="285" r:id="rId19"/>
    <p:sldId id="286" r:id="rId20"/>
    <p:sldId id="287" r:id="rId21"/>
    <p:sldId id="289" r:id="rId22"/>
    <p:sldId id="290" r:id="rId23"/>
    <p:sldId id="301" r:id="rId24"/>
    <p:sldId id="302" r:id="rId25"/>
    <p:sldId id="303" r:id="rId26"/>
    <p:sldId id="304" r:id="rId27"/>
    <p:sldId id="305" r:id="rId28"/>
    <p:sldId id="306" r:id="rId29"/>
    <p:sldId id="307" r:id="rId30"/>
    <p:sldId id="308" r:id="rId31"/>
    <p:sldId id="309" r:id="rId32"/>
    <p:sldId id="310" r:id="rId33"/>
    <p:sldId id="311" r:id="rId34"/>
    <p:sldId id="312" r:id="rId35"/>
    <p:sldId id="323" r:id="rId36"/>
  </p:sldIdLst>
  <p:sldSz cx="12192000" cy="6858000"/>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009" autoAdjust="0"/>
    <p:restoredTop sz="94234" autoAdjust="0"/>
  </p:normalViewPr>
  <p:slideViewPr>
    <p:cSldViewPr>
      <p:cViewPr varScale="1">
        <p:scale>
          <a:sx n="56" d="100"/>
          <a:sy n="56" d="100"/>
        </p:scale>
        <p:origin x="1344" y="4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8" d="100"/>
          <a:sy n="48" d="100"/>
        </p:scale>
        <p:origin x="1767" y="1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ng, Cheng" userId="c8d19071-f396-4c12-bc1e-cc4bb8705334" providerId="ADAL" clId="{9F72FE4F-7802-4084-95CC-26C746A2118D}"/>
    <pc:docChg chg="custSel modSld">
      <pc:chgData name="Peng, Cheng" userId="c8d19071-f396-4c12-bc1e-cc4bb8705334" providerId="ADAL" clId="{9F72FE4F-7802-4084-95CC-26C746A2118D}" dt="2020-11-30T09:14:35.058" v="80" actId="14100"/>
      <pc:docMkLst>
        <pc:docMk/>
      </pc:docMkLst>
      <pc:sldChg chg="addSp modSp mod">
        <pc:chgData name="Peng, Cheng" userId="c8d19071-f396-4c12-bc1e-cc4bb8705334" providerId="ADAL" clId="{9F72FE4F-7802-4084-95CC-26C746A2118D}" dt="2020-11-30T08:22:05.748" v="66" actId="9405"/>
        <pc:sldMkLst>
          <pc:docMk/>
          <pc:sldMk cId="0" sldId="262"/>
        </pc:sldMkLst>
        <pc:grpChg chg="mod">
          <ac:chgData name="Peng, Cheng" userId="c8d19071-f396-4c12-bc1e-cc4bb8705334" providerId="ADAL" clId="{9F72FE4F-7802-4084-95CC-26C746A2118D}" dt="2020-11-30T08:22:05.025" v="65"/>
          <ac:grpSpMkLst>
            <pc:docMk/>
            <pc:sldMk cId="0" sldId="262"/>
            <ac:grpSpMk id="12" creationId="{33439467-4E37-4A1B-A22B-BCECF33960B7}"/>
          </ac:grpSpMkLst>
        </pc:grpChg>
        <pc:inkChg chg="add">
          <ac:chgData name="Peng, Cheng" userId="c8d19071-f396-4c12-bc1e-cc4bb8705334" providerId="ADAL" clId="{9F72FE4F-7802-4084-95CC-26C746A2118D}" dt="2020-11-30T08:21:56.799" v="55" actId="9405"/>
          <ac:inkMkLst>
            <pc:docMk/>
            <pc:sldMk cId="0" sldId="262"/>
            <ac:inkMk id="2" creationId="{F6924A41-DAE2-42A1-AF44-D97DC37AAAAD}"/>
          </ac:inkMkLst>
        </pc:inkChg>
        <pc:inkChg chg="add mod">
          <ac:chgData name="Peng, Cheng" userId="c8d19071-f396-4c12-bc1e-cc4bb8705334" providerId="ADAL" clId="{9F72FE4F-7802-4084-95CC-26C746A2118D}" dt="2020-11-30T08:22:05.025" v="65"/>
          <ac:inkMkLst>
            <pc:docMk/>
            <pc:sldMk cId="0" sldId="262"/>
            <ac:inkMk id="3" creationId="{759BA62E-5E94-4E81-A02B-A7A46370E7C1}"/>
          </ac:inkMkLst>
        </pc:inkChg>
        <pc:inkChg chg="add mod">
          <ac:chgData name="Peng, Cheng" userId="c8d19071-f396-4c12-bc1e-cc4bb8705334" providerId="ADAL" clId="{9F72FE4F-7802-4084-95CC-26C746A2118D}" dt="2020-11-30T08:22:05.025" v="65"/>
          <ac:inkMkLst>
            <pc:docMk/>
            <pc:sldMk cId="0" sldId="262"/>
            <ac:inkMk id="4" creationId="{AF105C39-851C-4301-9237-6590E60E4BB4}"/>
          </ac:inkMkLst>
        </pc:inkChg>
        <pc:inkChg chg="add mod">
          <ac:chgData name="Peng, Cheng" userId="c8d19071-f396-4c12-bc1e-cc4bb8705334" providerId="ADAL" clId="{9F72FE4F-7802-4084-95CC-26C746A2118D}" dt="2020-11-30T08:22:05.025" v="65"/>
          <ac:inkMkLst>
            <pc:docMk/>
            <pc:sldMk cId="0" sldId="262"/>
            <ac:inkMk id="5" creationId="{093E68E4-6657-47BB-9419-F46B93BD2CA9}"/>
          </ac:inkMkLst>
        </pc:inkChg>
        <pc:inkChg chg="add mod">
          <ac:chgData name="Peng, Cheng" userId="c8d19071-f396-4c12-bc1e-cc4bb8705334" providerId="ADAL" clId="{9F72FE4F-7802-4084-95CC-26C746A2118D}" dt="2020-11-30T08:22:05.025" v="65"/>
          <ac:inkMkLst>
            <pc:docMk/>
            <pc:sldMk cId="0" sldId="262"/>
            <ac:inkMk id="6" creationId="{C2381FC8-D9F0-4A3E-948A-B48F8F1A1CA2}"/>
          </ac:inkMkLst>
        </pc:inkChg>
        <pc:inkChg chg="add mod">
          <ac:chgData name="Peng, Cheng" userId="c8d19071-f396-4c12-bc1e-cc4bb8705334" providerId="ADAL" clId="{9F72FE4F-7802-4084-95CC-26C746A2118D}" dt="2020-11-30T08:22:05.025" v="65"/>
          <ac:inkMkLst>
            <pc:docMk/>
            <pc:sldMk cId="0" sldId="262"/>
            <ac:inkMk id="7" creationId="{2075A23B-ABF9-4577-9078-FF954FB65B48}"/>
          </ac:inkMkLst>
        </pc:inkChg>
        <pc:inkChg chg="add mod">
          <ac:chgData name="Peng, Cheng" userId="c8d19071-f396-4c12-bc1e-cc4bb8705334" providerId="ADAL" clId="{9F72FE4F-7802-4084-95CC-26C746A2118D}" dt="2020-11-30T08:22:05.025" v="65"/>
          <ac:inkMkLst>
            <pc:docMk/>
            <pc:sldMk cId="0" sldId="262"/>
            <ac:inkMk id="8" creationId="{45AEAED7-86FC-4212-864D-896C42939896}"/>
          </ac:inkMkLst>
        </pc:inkChg>
        <pc:inkChg chg="add mod">
          <ac:chgData name="Peng, Cheng" userId="c8d19071-f396-4c12-bc1e-cc4bb8705334" providerId="ADAL" clId="{9F72FE4F-7802-4084-95CC-26C746A2118D}" dt="2020-11-30T08:22:05.025" v="65"/>
          <ac:inkMkLst>
            <pc:docMk/>
            <pc:sldMk cId="0" sldId="262"/>
            <ac:inkMk id="9" creationId="{53AC9338-4E45-4EEC-83E3-508A3F71B635}"/>
          </ac:inkMkLst>
        </pc:inkChg>
        <pc:inkChg chg="add mod">
          <ac:chgData name="Peng, Cheng" userId="c8d19071-f396-4c12-bc1e-cc4bb8705334" providerId="ADAL" clId="{9F72FE4F-7802-4084-95CC-26C746A2118D}" dt="2020-11-30T08:22:05.025" v="65"/>
          <ac:inkMkLst>
            <pc:docMk/>
            <pc:sldMk cId="0" sldId="262"/>
            <ac:inkMk id="10" creationId="{550BF822-060D-4A47-814A-DA20C5BAF3C9}"/>
          </ac:inkMkLst>
        </pc:inkChg>
        <pc:inkChg chg="add mod">
          <ac:chgData name="Peng, Cheng" userId="c8d19071-f396-4c12-bc1e-cc4bb8705334" providerId="ADAL" clId="{9F72FE4F-7802-4084-95CC-26C746A2118D}" dt="2020-11-30T08:22:05.025" v="65"/>
          <ac:inkMkLst>
            <pc:docMk/>
            <pc:sldMk cId="0" sldId="262"/>
            <ac:inkMk id="11" creationId="{EDE26EB9-BEB7-43D9-A70D-5D74C90A0077}"/>
          </ac:inkMkLst>
        </pc:inkChg>
        <pc:inkChg chg="add">
          <ac:chgData name="Peng, Cheng" userId="c8d19071-f396-4c12-bc1e-cc4bb8705334" providerId="ADAL" clId="{9F72FE4F-7802-4084-95CC-26C746A2118D}" dt="2020-11-30T08:22:05.748" v="66" actId="9405"/>
          <ac:inkMkLst>
            <pc:docMk/>
            <pc:sldMk cId="0" sldId="262"/>
            <ac:inkMk id="13" creationId="{C758B48E-6BBA-4D51-9212-A7839640B071}"/>
          </ac:inkMkLst>
        </pc:inkChg>
      </pc:sldChg>
      <pc:sldChg chg="modSp mod">
        <pc:chgData name="Peng, Cheng" userId="c8d19071-f396-4c12-bc1e-cc4bb8705334" providerId="ADAL" clId="{9F72FE4F-7802-4084-95CC-26C746A2118D}" dt="2020-11-29T12:13:02.212" v="12" actId="14100"/>
        <pc:sldMkLst>
          <pc:docMk/>
          <pc:sldMk cId="0" sldId="286"/>
        </pc:sldMkLst>
        <pc:spChg chg="mod">
          <ac:chgData name="Peng, Cheng" userId="c8d19071-f396-4c12-bc1e-cc4bb8705334" providerId="ADAL" clId="{9F72FE4F-7802-4084-95CC-26C746A2118D}" dt="2020-11-29T12:13:02.212" v="12" actId="14100"/>
          <ac:spMkLst>
            <pc:docMk/>
            <pc:sldMk cId="0" sldId="286"/>
            <ac:spMk id="19465" creationId="{35A2998B-D608-40CF-9CB4-145D3738852B}"/>
          </ac:spMkLst>
        </pc:spChg>
      </pc:sldChg>
      <pc:sldChg chg="modSp mod">
        <pc:chgData name="Peng, Cheng" userId="c8d19071-f396-4c12-bc1e-cc4bb8705334" providerId="ADAL" clId="{9F72FE4F-7802-4084-95CC-26C746A2118D}" dt="2020-11-29T12:13:12.931" v="13" actId="20577"/>
        <pc:sldMkLst>
          <pc:docMk/>
          <pc:sldMk cId="0" sldId="289"/>
        </pc:sldMkLst>
        <pc:spChg chg="mod">
          <ac:chgData name="Peng, Cheng" userId="c8d19071-f396-4c12-bc1e-cc4bb8705334" providerId="ADAL" clId="{9F72FE4F-7802-4084-95CC-26C746A2118D}" dt="2020-11-29T12:13:12.931" v="13" actId="20577"/>
          <ac:spMkLst>
            <pc:docMk/>
            <pc:sldMk cId="0" sldId="289"/>
            <ac:spMk id="21509" creationId="{E140EF60-79BD-4B6B-9C52-1B4E5733A141}"/>
          </ac:spMkLst>
        </pc:spChg>
      </pc:sldChg>
      <pc:sldChg chg="modSp mod">
        <pc:chgData name="Peng, Cheng" userId="c8d19071-f396-4c12-bc1e-cc4bb8705334" providerId="ADAL" clId="{9F72FE4F-7802-4084-95CC-26C746A2118D}" dt="2020-11-28T21:07:56.493" v="1" actId="207"/>
        <pc:sldMkLst>
          <pc:docMk/>
          <pc:sldMk cId="0" sldId="304"/>
        </pc:sldMkLst>
        <pc:spChg chg="mod">
          <ac:chgData name="Peng, Cheng" userId="c8d19071-f396-4c12-bc1e-cc4bb8705334" providerId="ADAL" clId="{9F72FE4F-7802-4084-95CC-26C746A2118D}" dt="2020-11-28T21:07:56.493" v="1" actId="207"/>
          <ac:spMkLst>
            <pc:docMk/>
            <pc:sldMk cId="0" sldId="304"/>
            <ac:spMk id="26629" creationId="{FDA3A537-394B-4C33-9BB4-0ABBE1DDAA3F}"/>
          </ac:spMkLst>
        </pc:spChg>
      </pc:sldChg>
      <pc:sldChg chg="modSp mod">
        <pc:chgData name="Peng, Cheng" userId="c8d19071-f396-4c12-bc1e-cc4bb8705334" providerId="ADAL" clId="{9F72FE4F-7802-4084-95CC-26C746A2118D}" dt="2020-11-30T09:06:25.581" v="70" actId="20577"/>
        <pc:sldMkLst>
          <pc:docMk/>
          <pc:sldMk cId="0" sldId="307"/>
        </pc:sldMkLst>
        <pc:spChg chg="mod">
          <ac:chgData name="Peng, Cheng" userId="c8d19071-f396-4c12-bc1e-cc4bb8705334" providerId="ADAL" clId="{9F72FE4F-7802-4084-95CC-26C746A2118D}" dt="2020-11-30T09:06:25.581" v="70" actId="20577"/>
          <ac:spMkLst>
            <pc:docMk/>
            <pc:sldMk cId="0" sldId="307"/>
            <ac:spMk id="29701" creationId="{3907C651-019F-4155-B174-EFE6AAFFC1A7}"/>
          </ac:spMkLst>
        </pc:spChg>
      </pc:sldChg>
      <pc:sldChg chg="modSp mod">
        <pc:chgData name="Peng, Cheng" userId="c8d19071-f396-4c12-bc1e-cc4bb8705334" providerId="ADAL" clId="{9F72FE4F-7802-4084-95CC-26C746A2118D}" dt="2020-11-30T09:09:36.014" v="72" actId="207"/>
        <pc:sldMkLst>
          <pc:docMk/>
          <pc:sldMk cId="0" sldId="310"/>
        </pc:sldMkLst>
        <pc:spChg chg="mod">
          <ac:chgData name="Peng, Cheng" userId="c8d19071-f396-4c12-bc1e-cc4bb8705334" providerId="ADAL" clId="{9F72FE4F-7802-4084-95CC-26C746A2118D}" dt="2020-11-30T09:09:36.014" v="72" actId="207"/>
          <ac:spMkLst>
            <pc:docMk/>
            <pc:sldMk cId="0" sldId="310"/>
            <ac:spMk id="32773" creationId="{9C2CA8F9-4F76-42FF-A274-8B1C370883EE}"/>
          </ac:spMkLst>
        </pc:spChg>
      </pc:sldChg>
      <pc:sldChg chg="addSp modSp mod">
        <pc:chgData name="Peng, Cheng" userId="c8d19071-f396-4c12-bc1e-cc4bb8705334" providerId="ADAL" clId="{9F72FE4F-7802-4084-95CC-26C746A2118D}" dt="2020-11-30T09:14:35.058" v="80" actId="14100"/>
        <pc:sldMkLst>
          <pc:docMk/>
          <pc:sldMk cId="0" sldId="311"/>
        </pc:sldMkLst>
        <pc:spChg chg="mod">
          <ac:chgData name="Peng, Cheng" userId="c8d19071-f396-4c12-bc1e-cc4bb8705334" providerId="ADAL" clId="{9F72FE4F-7802-4084-95CC-26C746A2118D}" dt="2020-11-30T09:12:30.474" v="78" actId="14100"/>
          <ac:spMkLst>
            <pc:docMk/>
            <pc:sldMk cId="0" sldId="311"/>
            <ac:spMk id="33797" creationId="{7D1795AE-065E-4EA7-9F1D-C7D293F33B4B}"/>
          </ac:spMkLst>
        </pc:spChg>
        <pc:spChg chg="mod">
          <ac:chgData name="Peng, Cheng" userId="c8d19071-f396-4c12-bc1e-cc4bb8705334" providerId="ADAL" clId="{9F72FE4F-7802-4084-95CC-26C746A2118D}" dt="2020-11-28T21:24:24.426" v="2" actId="14100"/>
          <ac:spMkLst>
            <pc:docMk/>
            <pc:sldMk cId="0" sldId="311"/>
            <ac:spMk id="33798" creationId="{9CAC2663-6E6D-469C-897E-11BA5925BE8B}"/>
          </ac:spMkLst>
        </pc:spChg>
        <pc:cxnChg chg="add mod">
          <ac:chgData name="Peng, Cheng" userId="c8d19071-f396-4c12-bc1e-cc4bb8705334" providerId="ADAL" clId="{9F72FE4F-7802-4084-95CC-26C746A2118D}" dt="2020-11-30T09:14:35.058" v="80" actId="14100"/>
          <ac:cxnSpMkLst>
            <pc:docMk/>
            <pc:sldMk cId="0" sldId="311"/>
            <ac:cxnSpMk id="3" creationId="{FEA3C06F-62EA-468E-BFBE-8FF2888A6E92}"/>
          </ac:cxnSpMkLst>
        </pc:cxnChg>
      </pc:sldChg>
      <pc:sldChg chg="addSp delSp modSp mod">
        <pc:chgData name="Peng, Cheng" userId="c8d19071-f396-4c12-bc1e-cc4bb8705334" providerId="ADAL" clId="{9F72FE4F-7802-4084-95CC-26C746A2118D}" dt="2020-11-30T08:21:08.897" v="54"/>
        <pc:sldMkLst>
          <pc:docMk/>
          <pc:sldMk cId="0" sldId="314"/>
        </pc:sldMkLst>
        <pc:grpChg chg="del mod">
          <ac:chgData name="Peng, Cheng" userId="c8d19071-f396-4c12-bc1e-cc4bb8705334" providerId="ADAL" clId="{9F72FE4F-7802-4084-95CC-26C746A2118D}" dt="2020-11-30T08:20:44.902" v="25"/>
          <ac:grpSpMkLst>
            <pc:docMk/>
            <pc:sldMk cId="0" sldId="314"/>
            <ac:grpSpMk id="7" creationId="{63E85294-95EA-44BD-94EF-02D5C090D46C}"/>
          </ac:grpSpMkLst>
        </pc:grpChg>
        <pc:grpChg chg="mod">
          <ac:chgData name="Peng, Cheng" userId="c8d19071-f396-4c12-bc1e-cc4bb8705334" providerId="ADAL" clId="{9F72FE4F-7802-4084-95CC-26C746A2118D}" dt="2020-11-30T08:20:44.902" v="25"/>
          <ac:grpSpMkLst>
            <pc:docMk/>
            <pc:sldMk cId="0" sldId="314"/>
            <ac:grpSpMk id="13" creationId="{1DF05AE8-B66D-48E5-BD62-415CA0D737BC}"/>
          </ac:grpSpMkLst>
        </pc:grpChg>
        <pc:grpChg chg="mod">
          <ac:chgData name="Peng, Cheng" userId="c8d19071-f396-4c12-bc1e-cc4bb8705334" providerId="ADAL" clId="{9F72FE4F-7802-4084-95CC-26C746A2118D}" dt="2020-11-30T08:20:51.651" v="31"/>
          <ac:grpSpMkLst>
            <pc:docMk/>
            <pc:sldMk cId="0" sldId="314"/>
            <ac:grpSpMk id="19" creationId="{D59BAEFF-1C48-494C-A4F5-D3BA239647C3}"/>
          </ac:grpSpMkLst>
        </pc:grpChg>
        <pc:grpChg chg="del mod">
          <ac:chgData name="Peng, Cheng" userId="c8d19071-f396-4c12-bc1e-cc4bb8705334" providerId="ADAL" clId="{9F72FE4F-7802-4084-95CC-26C746A2118D}" dt="2020-11-30T08:21:03.430" v="45"/>
          <ac:grpSpMkLst>
            <pc:docMk/>
            <pc:sldMk cId="0" sldId="314"/>
            <ac:grpSpMk id="27" creationId="{55E3FE34-C9A5-4611-A990-1FA89D72AA05}"/>
          </ac:grpSpMkLst>
        </pc:grpChg>
        <pc:grpChg chg="del mod">
          <ac:chgData name="Peng, Cheng" userId="c8d19071-f396-4c12-bc1e-cc4bb8705334" providerId="ADAL" clId="{9F72FE4F-7802-4084-95CC-26C746A2118D}" dt="2020-11-30T08:21:05.455" v="48"/>
          <ac:grpSpMkLst>
            <pc:docMk/>
            <pc:sldMk cId="0" sldId="314"/>
            <ac:grpSpMk id="33" creationId="{ED1C4F71-3B83-472D-A5A4-DBE96F4BE97D}"/>
          </ac:grpSpMkLst>
        </pc:grpChg>
        <pc:grpChg chg="mod">
          <ac:chgData name="Peng, Cheng" userId="c8d19071-f396-4c12-bc1e-cc4bb8705334" providerId="ADAL" clId="{9F72FE4F-7802-4084-95CC-26C746A2118D}" dt="2020-11-30T08:21:05.455" v="48"/>
          <ac:grpSpMkLst>
            <pc:docMk/>
            <pc:sldMk cId="0" sldId="314"/>
            <ac:grpSpMk id="36" creationId="{61A70153-CE50-4020-85D5-26DEFE965FB2}"/>
          </ac:grpSpMkLst>
        </pc:grpChg>
        <pc:grpChg chg="mod">
          <ac:chgData name="Peng, Cheng" userId="c8d19071-f396-4c12-bc1e-cc4bb8705334" providerId="ADAL" clId="{9F72FE4F-7802-4084-95CC-26C746A2118D}" dt="2020-11-30T08:21:08.897" v="54"/>
          <ac:grpSpMkLst>
            <pc:docMk/>
            <pc:sldMk cId="0" sldId="314"/>
            <ac:grpSpMk id="42" creationId="{063A8A66-EE31-4B78-A62F-3284DE4CD1F3}"/>
          </ac:grpSpMkLst>
        </pc:grpChg>
        <pc:inkChg chg="add">
          <ac:chgData name="Peng, Cheng" userId="c8d19071-f396-4c12-bc1e-cc4bb8705334" providerId="ADAL" clId="{9F72FE4F-7802-4084-95CC-26C746A2118D}" dt="2020-11-30T08:20:32.830" v="14" actId="9405"/>
          <ac:inkMkLst>
            <pc:docMk/>
            <pc:sldMk cId="0" sldId="314"/>
            <ac:inkMk id="2" creationId="{7B3DCBB7-0243-4663-9D45-1004A1C7FD8D}"/>
          </ac:inkMkLst>
        </pc:inkChg>
        <pc:inkChg chg="add mod">
          <ac:chgData name="Peng, Cheng" userId="c8d19071-f396-4c12-bc1e-cc4bb8705334" providerId="ADAL" clId="{9F72FE4F-7802-4084-95CC-26C746A2118D}" dt="2020-11-30T08:20:44.902" v="25"/>
          <ac:inkMkLst>
            <pc:docMk/>
            <pc:sldMk cId="0" sldId="314"/>
            <ac:inkMk id="3" creationId="{2CC448F1-5806-4D28-BDCC-67124F6BCD2F}"/>
          </ac:inkMkLst>
        </pc:inkChg>
        <pc:inkChg chg="add mod">
          <ac:chgData name="Peng, Cheng" userId="c8d19071-f396-4c12-bc1e-cc4bb8705334" providerId="ADAL" clId="{9F72FE4F-7802-4084-95CC-26C746A2118D}" dt="2020-11-30T08:20:44.902" v="25"/>
          <ac:inkMkLst>
            <pc:docMk/>
            <pc:sldMk cId="0" sldId="314"/>
            <ac:inkMk id="4" creationId="{656B793C-5CC7-49EC-99AA-5B05A34A0435}"/>
          </ac:inkMkLst>
        </pc:inkChg>
        <pc:inkChg chg="add mod">
          <ac:chgData name="Peng, Cheng" userId="c8d19071-f396-4c12-bc1e-cc4bb8705334" providerId="ADAL" clId="{9F72FE4F-7802-4084-95CC-26C746A2118D}" dt="2020-11-30T08:20:44.902" v="25"/>
          <ac:inkMkLst>
            <pc:docMk/>
            <pc:sldMk cId="0" sldId="314"/>
            <ac:inkMk id="5" creationId="{CC0FDAF2-1313-44C8-AADD-1766E19C2496}"/>
          </ac:inkMkLst>
        </pc:inkChg>
        <pc:inkChg chg="add mod">
          <ac:chgData name="Peng, Cheng" userId="c8d19071-f396-4c12-bc1e-cc4bb8705334" providerId="ADAL" clId="{9F72FE4F-7802-4084-95CC-26C746A2118D}" dt="2020-11-30T08:20:44.902" v="25"/>
          <ac:inkMkLst>
            <pc:docMk/>
            <pc:sldMk cId="0" sldId="314"/>
            <ac:inkMk id="6" creationId="{7D82FA93-F8AF-4799-B8E5-5D2A5DCBF783}"/>
          </ac:inkMkLst>
        </pc:inkChg>
        <pc:inkChg chg="add mod">
          <ac:chgData name="Peng, Cheng" userId="c8d19071-f396-4c12-bc1e-cc4bb8705334" providerId="ADAL" clId="{9F72FE4F-7802-4084-95CC-26C746A2118D}" dt="2020-11-30T08:20:44.902" v="25"/>
          <ac:inkMkLst>
            <pc:docMk/>
            <pc:sldMk cId="0" sldId="314"/>
            <ac:inkMk id="8" creationId="{8387B33B-3AA6-4BB8-9B3F-0F46D695AFF5}"/>
          </ac:inkMkLst>
        </pc:inkChg>
        <pc:inkChg chg="add mod">
          <ac:chgData name="Peng, Cheng" userId="c8d19071-f396-4c12-bc1e-cc4bb8705334" providerId="ADAL" clId="{9F72FE4F-7802-4084-95CC-26C746A2118D}" dt="2020-11-30T08:20:44.902" v="25"/>
          <ac:inkMkLst>
            <pc:docMk/>
            <pc:sldMk cId="0" sldId="314"/>
            <ac:inkMk id="9" creationId="{AE2F584F-F608-4558-94D8-1F5C2F84FF9A}"/>
          </ac:inkMkLst>
        </pc:inkChg>
        <pc:inkChg chg="add mod">
          <ac:chgData name="Peng, Cheng" userId="c8d19071-f396-4c12-bc1e-cc4bb8705334" providerId="ADAL" clId="{9F72FE4F-7802-4084-95CC-26C746A2118D}" dt="2020-11-30T08:20:44.902" v="25"/>
          <ac:inkMkLst>
            <pc:docMk/>
            <pc:sldMk cId="0" sldId="314"/>
            <ac:inkMk id="10" creationId="{7D5BAFB0-BCB6-4A7B-9686-A0B269CB59C1}"/>
          </ac:inkMkLst>
        </pc:inkChg>
        <pc:inkChg chg="add mod">
          <ac:chgData name="Peng, Cheng" userId="c8d19071-f396-4c12-bc1e-cc4bb8705334" providerId="ADAL" clId="{9F72FE4F-7802-4084-95CC-26C746A2118D}" dt="2020-11-30T08:20:44.902" v="25"/>
          <ac:inkMkLst>
            <pc:docMk/>
            <pc:sldMk cId="0" sldId="314"/>
            <ac:inkMk id="11" creationId="{18A69F57-B6CC-461E-BCA1-33C64CE101B6}"/>
          </ac:inkMkLst>
        </pc:inkChg>
        <pc:inkChg chg="add mod">
          <ac:chgData name="Peng, Cheng" userId="c8d19071-f396-4c12-bc1e-cc4bb8705334" providerId="ADAL" clId="{9F72FE4F-7802-4084-95CC-26C746A2118D}" dt="2020-11-30T08:20:44.902" v="25"/>
          <ac:inkMkLst>
            <pc:docMk/>
            <pc:sldMk cId="0" sldId="314"/>
            <ac:inkMk id="12" creationId="{AC068CD4-CB49-45CD-8BF5-0B97990A59D7}"/>
          </ac:inkMkLst>
        </pc:inkChg>
        <pc:inkChg chg="add mod">
          <ac:chgData name="Peng, Cheng" userId="c8d19071-f396-4c12-bc1e-cc4bb8705334" providerId="ADAL" clId="{9F72FE4F-7802-4084-95CC-26C746A2118D}" dt="2020-11-30T08:20:51.651" v="31"/>
          <ac:inkMkLst>
            <pc:docMk/>
            <pc:sldMk cId="0" sldId="314"/>
            <ac:inkMk id="14" creationId="{ABBF3D7B-1457-45DD-A3EA-CE5D3A8169B7}"/>
          </ac:inkMkLst>
        </pc:inkChg>
        <pc:inkChg chg="add mod">
          <ac:chgData name="Peng, Cheng" userId="c8d19071-f396-4c12-bc1e-cc4bb8705334" providerId="ADAL" clId="{9F72FE4F-7802-4084-95CC-26C746A2118D}" dt="2020-11-30T08:20:51.651" v="31"/>
          <ac:inkMkLst>
            <pc:docMk/>
            <pc:sldMk cId="0" sldId="314"/>
            <ac:inkMk id="15" creationId="{E22C343F-0D62-41D2-93B8-BC7C36109EF9}"/>
          </ac:inkMkLst>
        </pc:inkChg>
        <pc:inkChg chg="add mod">
          <ac:chgData name="Peng, Cheng" userId="c8d19071-f396-4c12-bc1e-cc4bb8705334" providerId="ADAL" clId="{9F72FE4F-7802-4084-95CC-26C746A2118D}" dt="2020-11-30T08:20:51.651" v="31"/>
          <ac:inkMkLst>
            <pc:docMk/>
            <pc:sldMk cId="0" sldId="314"/>
            <ac:inkMk id="16" creationId="{69769F67-9245-4896-AF14-5F73F4489B13}"/>
          </ac:inkMkLst>
        </pc:inkChg>
        <pc:inkChg chg="add mod">
          <ac:chgData name="Peng, Cheng" userId="c8d19071-f396-4c12-bc1e-cc4bb8705334" providerId="ADAL" clId="{9F72FE4F-7802-4084-95CC-26C746A2118D}" dt="2020-11-30T08:20:51.651" v="31"/>
          <ac:inkMkLst>
            <pc:docMk/>
            <pc:sldMk cId="0" sldId="314"/>
            <ac:inkMk id="17" creationId="{83F33180-4C92-4B6D-A68B-8304DF393E5C}"/>
          </ac:inkMkLst>
        </pc:inkChg>
        <pc:inkChg chg="add mod">
          <ac:chgData name="Peng, Cheng" userId="c8d19071-f396-4c12-bc1e-cc4bb8705334" providerId="ADAL" clId="{9F72FE4F-7802-4084-95CC-26C746A2118D}" dt="2020-11-30T08:20:51.651" v="31"/>
          <ac:inkMkLst>
            <pc:docMk/>
            <pc:sldMk cId="0" sldId="314"/>
            <ac:inkMk id="18" creationId="{10BF4CDF-5117-407A-B9B7-36F81DFF6675}"/>
          </ac:inkMkLst>
        </pc:inkChg>
        <pc:inkChg chg="add">
          <ac:chgData name="Peng, Cheng" userId="c8d19071-f396-4c12-bc1e-cc4bb8705334" providerId="ADAL" clId="{9F72FE4F-7802-4084-95CC-26C746A2118D}" dt="2020-11-30T08:20:52.449" v="32" actId="9405"/>
          <ac:inkMkLst>
            <pc:docMk/>
            <pc:sldMk cId="0" sldId="314"/>
            <ac:inkMk id="20" creationId="{45A13540-4B8A-4234-86BC-51D90CBB849D}"/>
          </ac:inkMkLst>
        </pc:inkChg>
        <pc:inkChg chg="add">
          <ac:chgData name="Peng, Cheng" userId="c8d19071-f396-4c12-bc1e-cc4bb8705334" providerId="ADAL" clId="{9F72FE4F-7802-4084-95CC-26C746A2118D}" dt="2020-11-30T08:20:53.002" v="33" actId="9405"/>
          <ac:inkMkLst>
            <pc:docMk/>
            <pc:sldMk cId="0" sldId="314"/>
            <ac:inkMk id="21" creationId="{3F547687-8D7D-4994-8A1C-6F0F4D98BC21}"/>
          </ac:inkMkLst>
        </pc:inkChg>
        <pc:inkChg chg="add">
          <ac:chgData name="Peng, Cheng" userId="c8d19071-f396-4c12-bc1e-cc4bb8705334" providerId="ADAL" clId="{9F72FE4F-7802-4084-95CC-26C746A2118D}" dt="2020-11-30T08:20:53.569" v="34" actId="9405"/>
          <ac:inkMkLst>
            <pc:docMk/>
            <pc:sldMk cId="0" sldId="314"/>
            <ac:inkMk id="22" creationId="{A5CBB420-C218-4974-A4D3-51E68D466114}"/>
          </ac:inkMkLst>
        </pc:inkChg>
        <pc:inkChg chg="add">
          <ac:chgData name="Peng, Cheng" userId="c8d19071-f396-4c12-bc1e-cc4bb8705334" providerId="ADAL" clId="{9F72FE4F-7802-4084-95CC-26C746A2118D}" dt="2020-11-30T08:20:54.197" v="35" actId="9405"/>
          <ac:inkMkLst>
            <pc:docMk/>
            <pc:sldMk cId="0" sldId="314"/>
            <ac:inkMk id="23" creationId="{2330ED97-A146-4B15-BC81-AB3D1B68BFB9}"/>
          </ac:inkMkLst>
        </pc:inkChg>
        <pc:inkChg chg="add mod">
          <ac:chgData name="Peng, Cheng" userId="c8d19071-f396-4c12-bc1e-cc4bb8705334" providerId="ADAL" clId="{9F72FE4F-7802-4084-95CC-26C746A2118D}" dt="2020-11-30T08:21:05.455" v="48"/>
          <ac:inkMkLst>
            <pc:docMk/>
            <pc:sldMk cId="0" sldId="314"/>
            <ac:inkMk id="24" creationId="{CFE3C087-1166-450B-B2EB-3AD6516B8707}"/>
          </ac:inkMkLst>
        </pc:inkChg>
        <pc:inkChg chg="add mod">
          <ac:chgData name="Peng, Cheng" userId="c8d19071-f396-4c12-bc1e-cc4bb8705334" providerId="ADAL" clId="{9F72FE4F-7802-4084-95CC-26C746A2118D}" dt="2020-11-30T08:21:05.455" v="48"/>
          <ac:inkMkLst>
            <pc:docMk/>
            <pc:sldMk cId="0" sldId="314"/>
            <ac:inkMk id="25" creationId="{61B5A766-5EE6-47CF-8C7F-C0316C8A77BF}"/>
          </ac:inkMkLst>
        </pc:inkChg>
        <pc:inkChg chg="add mod">
          <ac:chgData name="Peng, Cheng" userId="c8d19071-f396-4c12-bc1e-cc4bb8705334" providerId="ADAL" clId="{9F72FE4F-7802-4084-95CC-26C746A2118D}" dt="2020-11-30T08:21:05.455" v="48"/>
          <ac:inkMkLst>
            <pc:docMk/>
            <pc:sldMk cId="0" sldId="314"/>
            <ac:inkMk id="26" creationId="{CDCB605E-3E85-4587-9DEC-495186F36625}"/>
          </ac:inkMkLst>
        </pc:inkChg>
        <pc:inkChg chg="add mod">
          <ac:chgData name="Peng, Cheng" userId="c8d19071-f396-4c12-bc1e-cc4bb8705334" providerId="ADAL" clId="{9F72FE4F-7802-4084-95CC-26C746A2118D}" dt="2020-11-30T08:21:05.455" v="48"/>
          <ac:inkMkLst>
            <pc:docMk/>
            <pc:sldMk cId="0" sldId="314"/>
            <ac:inkMk id="28" creationId="{A024E9E3-FFE7-415F-AB27-D5AAFF24492C}"/>
          </ac:inkMkLst>
        </pc:inkChg>
        <pc:inkChg chg="add mod">
          <ac:chgData name="Peng, Cheng" userId="c8d19071-f396-4c12-bc1e-cc4bb8705334" providerId="ADAL" clId="{9F72FE4F-7802-4084-95CC-26C746A2118D}" dt="2020-11-30T08:21:05.455" v="48"/>
          <ac:inkMkLst>
            <pc:docMk/>
            <pc:sldMk cId="0" sldId="314"/>
            <ac:inkMk id="29" creationId="{A699DFBB-73CE-4D42-A311-C3CF11385CA6}"/>
          </ac:inkMkLst>
        </pc:inkChg>
        <pc:inkChg chg="add mod">
          <ac:chgData name="Peng, Cheng" userId="c8d19071-f396-4c12-bc1e-cc4bb8705334" providerId="ADAL" clId="{9F72FE4F-7802-4084-95CC-26C746A2118D}" dt="2020-11-30T08:21:05.455" v="48"/>
          <ac:inkMkLst>
            <pc:docMk/>
            <pc:sldMk cId="0" sldId="314"/>
            <ac:inkMk id="30" creationId="{D1602811-C273-47E2-8C35-B183F88FE8AB}"/>
          </ac:inkMkLst>
        </pc:inkChg>
        <pc:inkChg chg="add mod">
          <ac:chgData name="Peng, Cheng" userId="c8d19071-f396-4c12-bc1e-cc4bb8705334" providerId="ADAL" clId="{9F72FE4F-7802-4084-95CC-26C746A2118D}" dt="2020-11-30T08:21:05.455" v="48"/>
          <ac:inkMkLst>
            <pc:docMk/>
            <pc:sldMk cId="0" sldId="314"/>
            <ac:inkMk id="31" creationId="{45E5DC8C-CD92-4F52-88EC-8ACB73002826}"/>
          </ac:inkMkLst>
        </pc:inkChg>
        <pc:inkChg chg="add mod">
          <ac:chgData name="Peng, Cheng" userId="c8d19071-f396-4c12-bc1e-cc4bb8705334" providerId="ADAL" clId="{9F72FE4F-7802-4084-95CC-26C746A2118D}" dt="2020-11-30T08:21:05.455" v="48"/>
          <ac:inkMkLst>
            <pc:docMk/>
            <pc:sldMk cId="0" sldId="314"/>
            <ac:inkMk id="32" creationId="{4390C9AD-78D6-4DA2-8EAA-01262241AAFF}"/>
          </ac:inkMkLst>
        </pc:inkChg>
        <pc:inkChg chg="add mod">
          <ac:chgData name="Peng, Cheng" userId="c8d19071-f396-4c12-bc1e-cc4bb8705334" providerId="ADAL" clId="{9F72FE4F-7802-4084-95CC-26C746A2118D}" dt="2020-11-30T08:21:05.455" v="48"/>
          <ac:inkMkLst>
            <pc:docMk/>
            <pc:sldMk cId="0" sldId="314"/>
            <ac:inkMk id="34" creationId="{F6CC3A71-061A-4238-AA14-D73C4575F438}"/>
          </ac:inkMkLst>
        </pc:inkChg>
        <pc:inkChg chg="add mod">
          <ac:chgData name="Peng, Cheng" userId="c8d19071-f396-4c12-bc1e-cc4bb8705334" providerId="ADAL" clId="{9F72FE4F-7802-4084-95CC-26C746A2118D}" dt="2020-11-30T08:21:05.455" v="48"/>
          <ac:inkMkLst>
            <pc:docMk/>
            <pc:sldMk cId="0" sldId="314"/>
            <ac:inkMk id="35" creationId="{3E418B80-E211-4ECA-A7F1-3079186BC37E}"/>
          </ac:inkMkLst>
        </pc:inkChg>
        <pc:inkChg chg="add mod">
          <ac:chgData name="Peng, Cheng" userId="c8d19071-f396-4c12-bc1e-cc4bb8705334" providerId="ADAL" clId="{9F72FE4F-7802-4084-95CC-26C746A2118D}" dt="2020-11-30T08:21:08.897" v="54"/>
          <ac:inkMkLst>
            <pc:docMk/>
            <pc:sldMk cId="0" sldId="314"/>
            <ac:inkMk id="37" creationId="{81F17081-645A-4F98-A5E8-0BB8074FF634}"/>
          </ac:inkMkLst>
        </pc:inkChg>
        <pc:inkChg chg="add mod">
          <ac:chgData name="Peng, Cheng" userId="c8d19071-f396-4c12-bc1e-cc4bb8705334" providerId="ADAL" clId="{9F72FE4F-7802-4084-95CC-26C746A2118D}" dt="2020-11-30T08:21:08.897" v="54"/>
          <ac:inkMkLst>
            <pc:docMk/>
            <pc:sldMk cId="0" sldId="314"/>
            <ac:inkMk id="38" creationId="{72D6D9BA-3928-4793-B6C7-01534B45018A}"/>
          </ac:inkMkLst>
        </pc:inkChg>
        <pc:inkChg chg="add mod">
          <ac:chgData name="Peng, Cheng" userId="c8d19071-f396-4c12-bc1e-cc4bb8705334" providerId="ADAL" clId="{9F72FE4F-7802-4084-95CC-26C746A2118D}" dt="2020-11-30T08:21:08.897" v="54"/>
          <ac:inkMkLst>
            <pc:docMk/>
            <pc:sldMk cId="0" sldId="314"/>
            <ac:inkMk id="39" creationId="{6E1B6B13-775D-4868-AA76-D6F2E7EED237}"/>
          </ac:inkMkLst>
        </pc:inkChg>
        <pc:inkChg chg="add mod">
          <ac:chgData name="Peng, Cheng" userId="c8d19071-f396-4c12-bc1e-cc4bb8705334" providerId="ADAL" clId="{9F72FE4F-7802-4084-95CC-26C746A2118D}" dt="2020-11-30T08:21:08.897" v="54"/>
          <ac:inkMkLst>
            <pc:docMk/>
            <pc:sldMk cId="0" sldId="314"/>
            <ac:inkMk id="40" creationId="{22F3A723-4E3A-43C2-8288-7AB1FD1DFA15}"/>
          </ac:inkMkLst>
        </pc:inkChg>
        <pc:inkChg chg="add mod">
          <ac:chgData name="Peng, Cheng" userId="c8d19071-f396-4c12-bc1e-cc4bb8705334" providerId="ADAL" clId="{9F72FE4F-7802-4084-95CC-26C746A2118D}" dt="2020-11-30T08:21:08.897" v="54"/>
          <ac:inkMkLst>
            <pc:docMk/>
            <pc:sldMk cId="0" sldId="314"/>
            <ac:inkMk id="41" creationId="{A791944F-DB9E-4A80-A5D3-20AC70C174EB}"/>
          </ac:inkMkLst>
        </pc:inkChg>
      </pc:sldChg>
    </pc:docChg>
  </pc:docChgLst>
  <pc:docChgLst>
    <pc:chgData name="Peng, Cheng" userId="c8d19071-f396-4c12-bc1e-cc4bb8705334" providerId="ADAL" clId="{B017E07D-B4F5-4CF5-B6D6-C2E87805C377}"/>
    <pc:docChg chg="undo custSel modSld modMainMaster">
      <pc:chgData name="Peng, Cheng" userId="c8d19071-f396-4c12-bc1e-cc4bb8705334" providerId="ADAL" clId="{B017E07D-B4F5-4CF5-B6D6-C2E87805C377}" dt="2021-04-26T09:57:13.520" v="18" actId="478"/>
      <pc:docMkLst>
        <pc:docMk/>
      </pc:docMkLst>
      <pc:sldChg chg="delSp mod">
        <pc:chgData name="Peng, Cheng" userId="c8d19071-f396-4c12-bc1e-cc4bb8705334" providerId="ADAL" clId="{B017E07D-B4F5-4CF5-B6D6-C2E87805C377}" dt="2021-04-26T09:57:13.520" v="18" actId="478"/>
        <pc:sldMkLst>
          <pc:docMk/>
          <pc:sldMk cId="0" sldId="262"/>
        </pc:sldMkLst>
        <pc:grpChg chg="del">
          <ac:chgData name="Peng, Cheng" userId="c8d19071-f396-4c12-bc1e-cc4bb8705334" providerId="ADAL" clId="{B017E07D-B4F5-4CF5-B6D6-C2E87805C377}" dt="2021-04-26T09:57:11.192" v="17" actId="478"/>
          <ac:grpSpMkLst>
            <pc:docMk/>
            <pc:sldMk cId="0" sldId="262"/>
            <ac:grpSpMk id="12" creationId="{33439467-4E37-4A1B-A22B-BCECF33960B7}"/>
          </ac:grpSpMkLst>
        </pc:grpChg>
        <pc:inkChg chg="del">
          <ac:chgData name="Peng, Cheng" userId="c8d19071-f396-4c12-bc1e-cc4bb8705334" providerId="ADAL" clId="{B017E07D-B4F5-4CF5-B6D6-C2E87805C377}" dt="2021-04-26T09:57:13.520" v="18" actId="478"/>
          <ac:inkMkLst>
            <pc:docMk/>
            <pc:sldMk cId="0" sldId="262"/>
            <ac:inkMk id="13" creationId="{C758B48E-6BBA-4D51-9212-A7839640B071}"/>
          </ac:inkMkLst>
        </pc:inkChg>
      </pc:sldChg>
      <pc:sldChg chg="addSp delSp mod">
        <pc:chgData name="Peng, Cheng" userId="c8d19071-f396-4c12-bc1e-cc4bb8705334" providerId="ADAL" clId="{B017E07D-B4F5-4CF5-B6D6-C2E87805C377}" dt="2021-04-26T09:57:05.808" v="16" actId="478"/>
        <pc:sldMkLst>
          <pc:docMk/>
          <pc:sldMk cId="0" sldId="314"/>
        </pc:sldMkLst>
        <pc:spChg chg="add del">
          <ac:chgData name="Peng, Cheng" userId="c8d19071-f396-4c12-bc1e-cc4bb8705334" providerId="ADAL" clId="{B017E07D-B4F5-4CF5-B6D6-C2E87805C377}" dt="2021-04-26T09:56:59.211" v="12" actId="478"/>
          <ac:spMkLst>
            <pc:docMk/>
            <pc:sldMk cId="0" sldId="314"/>
            <ac:spMk id="6148" creationId="{81F7B834-447C-4E93-97ED-F23D2BCF42A4}"/>
          </ac:spMkLst>
        </pc:spChg>
        <pc:grpChg chg="del">
          <ac:chgData name="Peng, Cheng" userId="c8d19071-f396-4c12-bc1e-cc4bb8705334" providerId="ADAL" clId="{B017E07D-B4F5-4CF5-B6D6-C2E87805C377}" dt="2021-04-26T09:56:48.630" v="6" actId="478"/>
          <ac:grpSpMkLst>
            <pc:docMk/>
            <pc:sldMk cId="0" sldId="314"/>
            <ac:grpSpMk id="13" creationId="{1DF05AE8-B66D-48E5-BD62-415CA0D737BC}"/>
          </ac:grpSpMkLst>
        </pc:grpChg>
        <pc:grpChg chg="del">
          <ac:chgData name="Peng, Cheng" userId="c8d19071-f396-4c12-bc1e-cc4bb8705334" providerId="ADAL" clId="{B017E07D-B4F5-4CF5-B6D6-C2E87805C377}" dt="2021-04-26T09:56:50.676" v="8" actId="478"/>
          <ac:grpSpMkLst>
            <pc:docMk/>
            <pc:sldMk cId="0" sldId="314"/>
            <ac:grpSpMk id="19" creationId="{D59BAEFF-1C48-494C-A4F5-D3BA239647C3}"/>
          </ac:grpSpMkLst>
        </pc:grpChg>
        <pc:grpChg chg="del">
          <ac:chgData name="Peng, Cheng" userId="c8d19071-f396-4c12-bc1e-cc4bb8705334" providerId="ADAL" clId="{B017E07D-B4F5-4CF5-B6D6-C2E87805C377}" dt="2021-04-26T09:56:52.626" v="10" actId="478"/>
          <ac:grpSpMkLst>
            <pc:docMk/>
            <pc:sldMk cId="0" sldId="314"/>
            <ac:grpSpMk id="36" creationId="{61A70153-CE50-4020-85D5-26DEFE965FB2}"/>
          </ac:grpSpMkLst>
        </pc:grpChg>
        <pc:grpChg chg="del">
          <ac:chgData name="Peng, Cheng" userId="c8d19071-f396-4c12-bc1e-cc4bb8705334" providerId="ADAL" clId="{B017E07D-B4F5-4CF5-B6D6-C2E87805C377}" dt="2021-04-26T09:57:02.797" v="14" actId="478"/>
          <ac:grpSpMkLst>
            <pc:docMk/>
            <pc:sldMk cId="0" sldId="314"/>
            <ac:grpSpMk id="42" creationId="{063A8A66-EE31-4B78-A62F-3284DE4CD1F3}"/>
          </ac:grpSpMkLst>
        </pc:grpChg>
        <pc:inkChg chg="del">
          <ac:chgData name="Peng, Cheng" userId="c8d19071-f396-4c12-bc1e-cc4bb8705334" providerId="ADAL" clId="{B017E07D-B4F5-4CF5-B6D6-C2E87805C377}" dt="2021-04-26T09:57:05.808" v="16" actId="478"/>
          <ac:inkMkLst>
            <pc:docMk/>
            <pc:sldMk cId="0" sldId="314"/>
            <ac:inkMk id="2" creationId="{7B3DCBB7-0243-4663-9D45-1004A1C7FD8D}"/>
          </ac:inkMkLst>
        </pc:inkChg>
        <pc:inkChg chg="del">
          <ac:chgData name="Peng, Cheng" userId="c8d19071-f396-4c12-bc1e-cc4bb8705334" providerId="ADAL" clId="{B017E07D-B4F5-4CF5-B6D6-C2E87805C377}" dt="2021-04-26T09:56:51.427" v="9" actId="478"/>
          <ac:inkMkLst>
            <pc:docMk/>
            <pc:sldMk cId="0" sldId="314"/>
            <ac:inkMk id="20" creationId="{45A13540-4B8A-4234-86BC-51D90CBB849D}"/>
          </ac:inkMkLst>
        </pc:inkChg>
        <pc:inkChg chg="del">
          <ac:chgData name="Peng, Cheng" userId="c8d19071-f396-4c12-bc1e-cc4bb8705334" providerId="ADAL" clId="{B017E07D-B4F5-4CF5-B6D6-C2E87805C377}" dt="2021-04-26T09:56:49.777" v="7" actId="478"/>
          <ac:inkMkLst>
            <pc:docMk/>
            <pc:sldMk cId="0" sldId="314"/>
            <ac:inkMk id="21" creationId="{3F547687-8D7D-4994-8A1C-6F0F4D98BC21}"/>
          </ac:inkMkLst>
        </pc:inkChg>
        <pc:inkChg chg="del">
          <ac:chgData name="Peng, Cheng" userId="c8d19071-f396-4c12-bc1e-cc4bb8705334" providerId="ADAL" clId="{B017E07D-B4F5-4CF5-B6D6-C2E87805C377}" dt="2021-04-26T09:57:04.716" v="15" actId="478"/>
          <ac:inkMkLst>
            <pc:docMk/>
            <pc:sldMk cId="0" sldId="314"/>
            <ac:inkMk id="22" creationId="{A5CBB420-C218-4974-A4D3-51E68D466114}"/>
          </ac:inkMkLst>
        </pc:inkChg>
        <pc:inkChg chg="del">
          <ac:chgData name="Peng, Cheng" userId="c8d19071-f396-4c12-bc1e-cc4bb8705334" providerId="ADAL" clId="{B017E07D-B4F5-4CF5-B6D6-C2E87805C377}" dt="2021-04-26T09:57:01.609" v="13" actId="478"/>
          <ac:inkMkLst>
            <pc:docMk/>
            <pc:sldMk cId="0" sldId="314"/>
            <ac:inkMk id="23" creationId="{2330ED97-A146-4B15-BC81-AB3D1B68BFB9}"/>
          </ac:inkMkLst>
        </pc:inkChg>
      </pc:sldChg>
      <pc:sldMasterChg chg="modSldLayout">
        <pc:chgData name="Peng, Cheng" userId="c8d19071-f396-4c12-bc1e-cc4bb8705334" providerId="ADAL" clId="{B017E07D-B4F5-4CF5-B6D6-C2E87805C377}" dt="2021-04-26T09:55:56.015" v="5" actId="20577"/>
        <pc:sldMasterMkLst>
          <pc:docMk/>
          <pc:sldMasterMk cId="0" sldId="2147483648"/>
        </pc:sldMasterMkLst>
        <pc:sldLayoutChg chg="modSp mod">
          <pc:chgData name="Peng, Cheng" userId="c8d19071-f396-4c12-bc1e-cc4bb8705334" providerId="ADAL" clId="{B017E07D-B4F5-4CF5-B6D6-C2E87805C377}" dt="2021-04-26T09:55:56.015" v="5" actId="20577"/>
          <pc:sldLayoutMkLst>
            <pc:docMk/>
            <pc:sldMasterMk cId="0" sldId="2147483648"/>
            <pc:sldLayoutMk cId="2538667332" sldId="2147483649"/>
          </pc:sldLayoutMkLst>
          <pc:spChg chg="mod">
            <ac:chgData name="Peng, Cheng" userId="c8d19071-f396-4c12-bc1e-cc4bb8705334" providerId="ADAL" clId="{B017E07D-B4F5-4CF5-B6D6-C2E87805C377}" dt="2021-04-26T09:55:56.015" v="5" actId="20577"/>
            <ac:spMkLst>
              <pc:docMk/>
              <pc:sldMasterMk cId="0" sldId="2147483648"/>
              <pc:sldLayoutMk cId="2538667332" sldId="2147483649"/>
              <ac:spMk id="7" creationId="{92F7458A-6218-443C-B9A9-C557B620D175}"/>
            </ac:spMkLst>
          </pc:spChg>
        </pc:sldLayoutChg>
        <pc:sldLayoutChg chg="modSp mod">
          <pc:chgData name="Peng, Cheng" userId="c8d19071-f396-4c12-bc1e-cc4bb8705334" providerId="ADAL" clId="{B017E07D-B4F5-4CF5-B6D6-C2E87805C377}" dt="2021-04-26T09:55:15.161" v="1" actId="20577"/>
          <pc:sldLayoutMkLst>
            <pc:docMk/>
            <pc:sldMasterMk cId="0" sldId="2147483648"/>
            <pc:sldLayoutMk cId="1398775902" sldId="2147483650"/>
          </pc:sldLayoutMkLst>
          <pc:spChg chg="mod">
            <ac:chgData name="Peng, Cheng" userId="c8d19071-f396-4c12-bc1e-cc4bb8705334" providerId="ADAL" clId="{B017E07D-B4F5-4CF5-B6D6-C2E87805C377}" dt="2021-04-26T09:55:15.161" v="1" actId="20577"/>
            <ac:spMkLst>
              <pc:docMk/>
              <pc:sldMasterMk cId="0" sldId="2147483648"/>
              <pc:sldLayoutMk cId="1398775902" sldId="2147483650"/>
              <ac:spMk id="8" creationId="{2CCDCA2C-2A4D-42A3-A727-72CB4ED2EEE1}"/>
            </ac:spMkLst>
          </pc:spChg>
        </pc:sldLayoutChg>
        <pc:sldLayoutChg chg="modSp mod">
          <pc:chgData name="Peng, Cheng" userId="c8d19071-f396-4c12-bc1e-cc4bb8705334" providerId="ADAL" clId="{B017E07D-B4F5-4CF5-B6D6-C2E87805C377}" dt="2021-04-26T09:55:36.050" v="3" actId="20577"/>
          <pc:sldLayoutMkLst>
            <pc:docMk/>
            <pc:sldMasterMk cId="0" sldId="2147483648"/>
            <pc:sldLayoutMk cId="995833342" sldId="2147483652"/>
          </pc:sldLayoutMkLst>
          <pc:spChg chg="mod">
            <ac:chgData name="Peng, Cheng" userId="c8d19071-f396-4c12-bc1e-cc4bb8705334" providerId="ADAL" clId="{B017E07D-B4F5-4CF5-B6D6-C2E87805C377}" dt="2021-04-26T09:55:36.050" v="3" actId="20577"/>
            <ac:spMkLst>
              <pc:docMk/>
              <pc:sldMasterMk cId="0" sldId="2147483648"/>
              <pc:sldLayoutMk cId="995833342" sldId="2147483652"/>
              <ac:spMk id="11" creationId="{571DAAD4-A60A-4C3A-B74B-BD362DFD829B}"/>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675" name="Rectangle 3">
            <a:extLst>
              <a:ext uri="{FF2B5EF4-FFF2-40B4-BE49-F238E27FC236}">
                <a16:creationId xmlns:a16="http://schemas.microsoft.com/office/drawing/2014/main" id="{377B7024-794B-407A-A1C9-E5398ACE5140}"/>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ltLang="en-US"/>
          </a:p>
        </p:txBody>
      </p:sp>
      <p:sp>
        <p:nvSpPr>
          <p:cNvPr id="156676" name="Rectangle 4">
            <a:extLst>
              <a:ext uri="{FF2B5EF4-FFF2-40B4-BE49-F238E27FC236}">
                <a16:creationId xmlns:a16="http://schemas.microsoft.com/office/drawing/2014/main" id="{43EE1884-ED82-4326-A32C-83CB6084C4F9}"/>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ltLang="en-US"/>
          </a:p>
        </p:txBody>
      </p:sp>
      <p:sp>
        <p:nvSpPr>
          <p:cNvPr id="156677" name="Rectangle 5">
            <a:extLst>
              <a:ext uri="{FF2B5EF4-FFF2-40B4-BE49-F238E27FC236}">
                <a16:creationId xmlns:a16="http://schemas.microsoft.com/office/drawing/2014/main" id="{C0E00632-F061-43C5-965B-28A9C7E6D505}"/>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4C8D8323-F660-4797-B704-C53AD66A271E}" type="slidenum">
              <a:rPr lang="en-US" altLang="en-US"/>
              <a:pPr/>
              <a:t>‹#›</a:t>
            </a:fld>
            <a:endParaRPr lang="en-US" altLang="en-US"/>
          </a:p>
        </p:txBody>
      </p:sp>
      <p:sp>
        <p:nvSpPr>
          <p:cNvPr id="7" name="Rectangle 2">
            <a:extLst>
              <a:ext uri="{FF2B5EF4-FFF2-40B4-BE49-F238E27FC236}">
                <a16:creationId xmlns:a16="http://schemas.microsoft.com/office/drawing/2014/main" id="{0C7B4FB8-3561-4B12-9583-053A0E4231B3}"/>
              </a:ext>
            </a:extLst>
          </p:cNvPr>
          <p:cNvSpPr>
            <a:spLocks noGrp="1" noChangeArrowheads="1"/>
          </p:cNvSpPr>
          <p:nvPr>
            <p:ph type="hdr" sz="quarter"/>
          </p:nvPr>
        </p:nvSpPr>
        <p:spPr bwMode="auto">
          <a:xfrm>
            <a:off x="0" y="-1"/>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0" hangingPunct="0">
              <a:defRPr sz="1300">
                <a:latin typeface="Times" pitchFamily="18" charset="0"/>
              </a:defRPr>
            </a:lvl1pPr>
          </a:lstStyle>
          <a:p>
            <a:pPr>
              <a:defRPr/>
            </a:pPr>
            <a:r>
              <a:rPr lang="en-US" dirty="0"/>
              <a:t>Copyrighted by C. Peng. Please do not distribute.</a:t>
            </a: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30T08:21:56.796"/>
    </inkml:context>
    <inkml:brush xml:id="br0">
      <inkml:brushProperty name="width" value="0.025" units="cm"/>
      <inkml:brushProperty name="height" value="0.025" units="cm"/>
      <inkml:brushProperty name="color" value="#E71224"/>
    </inkml:brush>
  </inkml:definitions>
  <inkml:trace contextRef="#ctx0" brushRef="#br0">146 0 312,'0'0'264,"-55"200"-120,37-110-56,0 19-80,0 36-8,0-36-96,-1 0-512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088FFB33-8D3D-4BE0-BAEA-6F419B3CA337}"/>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ltLang="en-US"/>
          </a:p>
        </p:txBody>
      </p:sp>
      <p:sp>
        <p:nvSpPr>
          <p:cNvPr id="7171" name="Rectangle 3">
            <a:extLst>
              <a:ext uri="{FF2B5EF4-FFF2-40B4-BE49-F238E27FC236}">
                <a16:creationId xmlns:a16="http://schemas.microsoft.com/office/drawing/2014/main" id="{167E62FA-80A6-4DA1-94BD-32BA9F35117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ltLang="en-US"/>
          </a:p>
        </p:txBody>
      </p:sp>
      <p:sp>
        <p:nvSpPr>
          <p:cNvPr id="40964" name="Rectangle 4">
            <a:extLst>
              <a:ext uri="{FF2B5EF4-FFF2-40B4-BE49-F238E27FC236}">
                <a16:creationId xmlns:a16="http://schemas.microsoft.com/office/drawing/2014/main" id="{AF440710-4FC4-455B-8561-B0025429BD39}"/>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a:extLst>
              <a:ext uri="{FF2B5EF4-FFF2-40B4-BE49-F238E27FC236}">
                <a16:creationId xmlns:a16="http://schemas.microsoft.com/office/drawing/2014/main" id="{16763C85-89A7-451A-A4B2-E3F60183BC09}"/>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a:extLst>
              <a:ext uri="{FF2B5EF4-FFF2-40B4-BE49-F238E27FC236}">
                <a16:creationId xmlns:a16="http://schemas.microsoft.com/office/drawing/2014/main" id="{1C128C1D-7659-405F-AD9C-C513524168C2}"/>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ltLang="en-US"/>
          </a:p>
        </p:txBody>
      </p:sp>
      <p:sp>
        <p:nvSpPr>
          <p:cNvPr id="7175" name="Rectangle 7">
            <a:extLst>
              <a:ext uri="{FF2B5EF4-FFF2-40B4-BE49-F238E27FC236}">
                <a16:creationId xmlns:a16="http://schemas.microsoft.com/office/drawing/2014/main" id="{BB3D9339-3C40-44F1-9CA0-34A38423BD2E}"/>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F253BA26-46B6-4610-A9C1-0BD919FB5C3E}"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C6456F4E-C329-40A2-BFDD-73FE2BA1E6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CB6FBBA-EAF6-4ADD-BDA2-9996F1380736}" type="slidenum">
              <a:rPr lang="en-US" altLang="en-US"/>
              <a:pPr>
                <a:spcBef>
                  <a:spcPct val="0"/>
                </a:spcBef>
              </a:pPr>
              <a:t>1</a:t>
            </a:fld>
            <a:endParaRPr lang="en-US" altLang="en-US"/>
          </a:p>
        </p:txBody>
      </p:sp>
      <p:sp>
        <p:nvSpPr>
          <p:cNvPr id="41987" name="Rectangle 2">
            <a:extLst>
              <a:ext uri="{FF2B5EF4-FFF2-40B4-BE49-F238E27FC236}">
                <a16:creationId xmlns:a16="http://schemas.microsoft.com/office/drawing/2014/main" id="{2808B667-9F05-470B-99E9-3E3646E35CA9}"/>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7D86A8CD-1F45-41FD-8E46-E3B2A3A0C7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403853A3-8B7D-42CC-A1A6-D038FE35E90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2FDB04B-7D09-45B5-A750-8F9CE2C4D24C}" type="slidenum">
              <a:rPr lang="en-US" altLang="en-US"/>
              <a:pPr>
                <a:spcBef>
                  <a:spcPct val="0"/>
                </a:spcBef>
              </a:pPr>
              <a:t>10</a:t>
            </a:fld>
            <a:endParaRPr lang="en-US" altLang="en-US"/>
          </a:p>
        </p:txBody>
      </p:sp>
      <p:sp>
        <p:nvSpPr>
          <p:cNvPr id="52227" name="Rectangle 2">
            <a:extLst>
              <a:ext uri="{FF2B5EF4-FFF2-40B4-BE49-F238E27FC236}">
                <a16:creationId xmlns:a16="http://schemas.microsoft.com/office/drawing/2014/main" id="{C663E977-7265-40AD-9572-3FCFF1ECF300}"/>
              </a:ext>
            </a:extLst>
          </p:cNvPr>
          <p:cNvSpPr>
            <a:spLocks noChangeArrowheads="1"/>
          </p:cNvSpPr>
          <p:nvPr/>
        </p:nvSpPr>
        <p:spPr bwMode="auto">
          <a:xfrm>
            <a:off x="3884613" y="-1588"/>
            <a:ext cx="2973387"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2400"/>
          </a:p>
        </p:txBody>
      </p:sp>
      <p:sp>
        <p:nvSpPr>
          <p:cNvPr id="52228" name="Rectangle 3">
            <a:extLst>
              <a:ext uri="{FF2B5EF4-FFF2-40B4-BE49-F238E27FC236}">
                <a16:creationId xmlns:a16="http://schemas.microsoft.com/office/drawing/2014/main" id="{7BDCF983-6E75-4392-B689-D83D8B1C1AE5}"/>
              </a:ext>
            </a:extLst>
          </p:cNvPr>
          <p:cNvSpPr>
            <a:spLocks noChangeArrowheads="1"/>
          </p:cNvSpPr>
          <p:nvPr/>
        </p:nvSpPr>
        <p:spPr bwMode="auto">
          <a:xfrm>
            <a:off x="3884613" y="8685213"/>
            <a:ext cx="297338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860425" eaLnBrk="0" hangingPunct="0">
              <a:spcBef>
                <a:spcPct val="30000"/>
              </a:spcBef>
              <a:defRPr sz="1200">
                <a:solidFill>
                  <a:schemeClr val="tx1"/>
                </a:solidFill>
                <a:latin typeface="Times New Roman" panose="02020603050405020304" pitchFamily="18" charset="0"/>
              </a:defRPr>
            </a:lvl1pPr>
            <a:lvl2pPr marL="742950" indent="-285750" defTabSz="860425" eaLnBrk="0" hangingPunct="0">
              <a:spcBef>
                <a:spcPct val="30000"/>
              </a:spcBef>
              <a:defRPr sz="1200">
                <a:solidFill>
                  <a:schemeClr val="tx1"/>
                </a:solidFill>
                <a:latin typeface="Times New Roman" panose="02020603050405020304" pitchFamily="18" charset="0"/>
              </a:defRPr>
            </a:lvl2pPr>
            <a:lvl3pPr marL="1143000" indent="-228600" defTabSz="860425" eaLnBrk="0" hangingPunct="0">
              <a:spcBef>
                <a:spcPct val="30000"/>
              </a:spcBef>
              <a:defRPr sz="1200">
                <a:solidFill>
                  <a:schemeClr val="tx1"/>
                </a:solidFill>
                <a:latin typeface="Times New Roman" panose="02020603050405020304" pitchFamily="18" charset="0"/>
              </a:defRPr>
            </a:lvl3pPr>
            <a:lvl4pPr marL="1600200" indent="-228600" defTabSz="860425" eaLnBrk="0" hangingPunct="0">
              <a:spcBef>
                <a:spcPct val="30000"/>
              </a:spcBef>
              <a:defRPr sz="1200">
                <a:solidFill>
                  <a:schemeClr val="tx1"/>
                </a:solidFill>
                <a:latin typeface="Times New Roman" panose="02020603050405020304" pitchFamily="18" charset="0"/>
              </a:defRPr>
            </a:lvl4pPr>
            <a:lvl5pPr marL="2057400" indent="-228600" defTabSz="860425" eaLnBrk="0" hangingPunct="0">
              <a:spcBef>
                <a:spcPct val="30000"/>
              </a:spcBef>
              <a:defRPr sz="1200">
                <a:solidFill>
                  <a:schemeClr val="tx1"/>
                </a:solidFill>
                <a:latin typeface="Times New Roman" panose="02020603050405020304" pitchFamily="18" charset="0"/>
              </a:defRPr>
            </a:lvl5pPr>
            <a:lvl6pPr marL="2514600" indent="-228600" defTabSz="86042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86042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86042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860425"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r>
              <a:rPr lang="en-US" altLang="en-US" sz="1000" i="1">
                <a:latin typeface="Arial" panose="020B0604020202020204" pitchFamily="34" charset="0"/>
              </a:rPr>
              <a:t>12</a:t>
            </a:r>
          </a:p>
        </p:txBody>
      </p:sp>
      <p:sp>
        <p:nvSpPr>
          <p:cNvPr id="52229" name="Rectangle 4">
            <a:extLst>
              <a:ext uri="{FF2B5EF4-FFF2-40B4-BE49-F238E27FC236}">
                <a16:creationId xmlns:a16="http://schemas.microsoft.com/office/drawing/2014/main" id="{C201BAE0-6A02-408B-AE1B-EC1EDCAE8800}"/>
              </a:ext>
            </a:extLst>
          </p:cNvPr>
          <p:cNvSpPr>
            <a:spLocks noChangeArrowheads="1"/>
          </p:cNvSpPr>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2400"/>
          </a:p>
        </p:txBody>
      </p:sp>
      <p:sp>
        <p:nvSpPr>
          <p:cNvPr id="52230" name="Rectangle 5">
            <a:extLst>
              <a:ext uri="{FF2B5EF4-FFF2-40B4-BE49-F238E27FC236}">
                <a16:creationId xmlns:a16="http://schemas.microsoft.com/office/drawing/2014/main" id="{50C9FBDA-9C01-41D3-8E8B-7979B267E69C}"/>
              </a:ext>
            </a:extLst>
          </p:cNvPr>
          <p:cNvSpPr>
            <a:spLocks noChangeArrowheads="1"/>
          </p:cNvSpPr>
          <p:nvPr/>
        </p:nvSpPr>
        <p:spPr bwMode="auto">
          <a:xfrm>
            <a:off x="0" y="-1588"/>
            <a:ext cx="2971800"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2400"/>
          </a:p>
        </p:txBody>
      </p:sp>
      <p:sp>
        <p:nvSpPr>
          <p:cNvPr id="52231" name="Rectangle 6">
            <a:extLst>
              <a:ext uri="{FF2B5EF4-FFF2-40B4-BE49-F238E27FC236}">
                <a16:creationId xmlns:a16="http://schemas.microsoft.com/office/drawing/2014/main" id="{F50911FD-4363-478D-8D9A-5405CD14A4EF}"/>
              </a:ext>
            </a:extLst>
          </p:cNvPr>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52232" name="Rectangle 7">
            <a:extLst>
              <a:ext uri="{FF2B5EF4-FFF2-40B4-BE49-F238E27FC236}">
                <a16:creationId xmlns:a16="http://schemas.microsoft.com/office/drawing/2014/main" id="{751669DF-3794-4F8E-9F48-D644D83FC6D6}"/>
              </a:ext>
            </a:extLst>
          </p:cNvPr>
          <p:cNvSpPr>
            <a:spLocks noGrp="1" noChangeArrowheads="1"/>
          </p:cNvSpPr>
          <p:nvPr>
            <p:ph type="body" idx="1"/>
          </p:nvPr>
        </p:nvSpPr>
        <p:spPr>
          <a:xfrm>
            <a:off x="914400" y="4341813"/>
            <a:ext cx="50276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00" tIns="44450" rIns="88900" bIns="44450"/>
          <a:lstStyle/>
          <a:p>
            <a:pPr defTabSz="860425">
              <a:tabLst>
                <a:tab pos="2051050" algn="l"/>
                <a:tab pos="2179638" algn="l"/>
              </a:tabLst>
            </a:pPr>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CE6CA90C-9333-47BA-9D56-61F5923A8E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D561746-B512-4A77-93DC-5C321C6D5EC5}" type="slidenum">
              <a:rPr lang="en-US" altLang="en-US"/>
              <a:pPr>
                <a:spcBef>
                  <a:spcPct val="0"/>
                </a:spcBef>
              </a:pPr>
              <a:t>11</a:t>
            </a:fld>
            <a:endParaRPr lang="en-US" altLang="en-US"/>
          </a:p>
        </p:txBody>
      </p:sp>
      <p:sp>
        <p:nvSpPr>
          <p:cNvPr id="53251" name="Rectangle 2">
            <a:extLst>
              <a:ext uri="{FF2B5EF4-FFF2-40B4-BE49-F238E27FC236}">
                <a16:creationId xmlns:a16="http://schemas.microsoft.com/office/drawing/2014/main" id="{FA7B0EC6-09BD-4B8A-9FAA-74CBE55E0562}"/>
              </a:ext>
            </a:extLst>
          </p:cNvPr>
          <p:cNvSpPr>
            <a:spLocks noChangeArrowheads="1"/>
          </p:cNvSpPr>
          <p:nvPr/>
        </p:nvSpPr>
        <p:spPr bwMode="auto">
          <a:xfrm>
            <a:off x="3884613" y="-1588"/>
            <a:ext cx="2973387"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2400"/>
          </a:p>
        </p:txBody>
      </p:sp>
      <p:sp>
        <p:nvSpPr>
          <p:cNvPr id="53252" name="Rectangle 3">
            <a:extLst>
              <a:ext uri="{FF2B5EF4-FFF2-40B4-BE49-F238E27FC236}">
                <a16:creationId xmlns:a16="http://schemas.microsoft.com/office/drawing/2014/main" id="{82F65EFD-C1E3-4EC4-9507-A688A2B65843}"/>
              </a:ext>
            </a:extLst>
          </p:cNvPr>
          <p:cNvSpPr>
            <a:spLocks noChangeArrowheads="1"/>
          </p:cNvSpPr>
          <p:nvPr/>
        </p:nvSpPr>
        <p:spPr bwMode="auto">
          <a:xfrm>
            <a:off x="3884613" y="8685213"/>
            <a:ext cx="297338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860425" eaLnBrk="0" hangingPunct="0">
              <a:spcBef>
                <a:spcPct val="30000"/>
              </a:spcBef>
              <a:defRPr sz="1200">
                <a:solidFill>
                  <a:schemeClr val="tx1"/>
                </a:solidFill>
                <a:latin typeface="Times New Roman" panose="02020603050405020304" pitchFamily="18" charset="0"/>
              </a:defRPr>
            </a:lvl1pPr>
            <a:lvl2pPr marL="742950" indent="-285750" defTabSz="860425" eaLnBrk="0" hangingPunct="0">
              <a:spcBef>
                <a:spcPct val="30000"/>
              </a:spcBef>
              <a:defRPr sz="1200">
                <a:solidFill>
                  <a:schemeClr val="tx1"/>
                </a:solidFill>
                <a:latin typeface="Times New Roman" panose="02020603050405020304" pitchFamily="18" charset="0"/>
              </a:defRPr>
            </a:lvl2pPr>
            <a:lvl3pPr marL="1143000" indent="-228600" defTabSz="860425" eaLnBrk="0" hangingPunct="0">
              <a:spcBef>
                <a:spcPct val="30000"/>
              </a:spcBef>
              <a:defRPr sz="1200">
                <a:solidFill>
                  <a:schemeClr val="tx1"/>
                </a:solidFill>
                <a:latin typeface="Times New Roman" panose="02020603050405020304" pitchFamily="18" charset="0"/>
              </a:defRPr>
            </a:lvl3pPr>
            <a:lvl4pPr marL="1600200" indent="-228600" defTabSz="860425" eaLnBrk="0" hangingPunct="0">
              <a:spcBef>
                <a:spcPct val="30000"/>
              </a:spcBef>
              <a:defRPr sz="1200">
                <a:solidFill>
                  <a:schemeClr val="tx1"/>
                </a:solidFill>
                <a:latin typeface="Times New Roman" panose="02020603050405020304" pitchFamily="18" charset="0"/>
              </a:defRPr>
            </a:lvl4pPr>
            <a:lvl5pPr marL="2057400" indent="-228600" defTabSz="860425" eaLnBrk="0" hangingPunct="0">
              <a:spcBef>
                <a:spcPct val="30000"/>
              </a:spcBef>
              <a:defRPr sz="1200">
                <a:solidFill>
                  <a:schemeClr val="tx1"/>
                </a:solidFill>
                <a:latin typeface="Times New Roman" panose="02020603050405020304" pitchFamily="18" charset="0"/>
              </a:defRPr>
            </a:lvl5pPr>
            <a:lvl6pPr marL="2514600" indent="-228600" defTabSz="86042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86042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86042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860425"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r>
              <a:rPr lang="en-US" altLang="en-US" sz="1000" i="1">
                <a:latin typeface="Arial" panose="020B0604020202020204" pitchFamily="34" charset="0"/>
              </a:rPr>
              <a:t>14</a:t>
            </a:r>
          </a:p>
        </p:txBody>
      </p:sp>
      <p:sp>
        <p:nvSpPr>
          <p:cNvPr id="53253" name="Rectangle 4">
            <a:extLst>
              <a:ext uri="{FF2B5EF4-FFF2-40B4-BE49-F238E27FC236}">
                <a16:creationId xmlns:a16="http://schemas.microsoft.com/office/drawing/2014/main" id="{14BC930A-5388-40D6-8354-3D118D978FA6}"/>
              </a:ext>
            </a:extLst>
          </p:cNvPr>
          <p:cNvSpPr>
            <a:spLocks noChangeArrowheads="1"/>
          </p:cNvSpPr>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2400"/>
          </a:p>
        </p:txBody>
      </p:sp>
      <p:sp>
        <p:nvSpPr>
          <p:cNvPr id="53254" name="Rectangle 5">
            <a:extLst>
              <a:ext uri="{FF2B5EF4-FFF2-40B4-BE49-F238E27FC236}">
                <a16:creationId xmlns:a16="http://schemas.microsoft.com/office/drawing/2014/main" id="{2AA08FA8-AA9B-434D-8002-9D33F15074A3}"/>
              </a:ext>
            </a:extLst>
          </p:cNvPr>
          <p:cNvSpPr>
            <a:spLocks noChangeArrowheads="1"/>
          </p:cNvSpPr>
          <p:nvPr/>
        </p:nvSpPr>
        <p:spPr bwMode="auto">
          <a:xfrm>
            <a:off x="0" y="-1588"/>
            <a:ext cx="2971800"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2400"/>
          </a:p>
        </p:txBody>
      </p:sp>
      <p:sp>
        <p:nvSpPr>
          <p:cNvPr id="53255" name="Rectangle 6">
            <a:extLst>
              <a:ext uri="{FF2B5EF4-FFF2-40B4-BE49-F238E27FC236}">
                <a16:creationId xmlns:a16="http://schemas.microsoft.com/office/drawing/2014/main" id="{F951FF52-833D-4DE6-AF9B-DCF5932A9478}"/>
              </a:ext>
            </a:extLst>
          </p:cNvPr>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53256" name="Rectangle 7">
            <a:extLst>
              <a:ext uri="{FF2B5EF4-FFF2-40B4-BE49-F238E27FC236}">
                <a16:creationId xmlns:a16="http://schemas.microsoft.com/office/drawing/2014/main" id="{EE0CCD8F-6C24-4295-8729-E1C6A6E2F496}"/>
              </a:ext>
            </a:extLst>
          </p:cNvPr>
          <p:cNvSpPr>
            <a:spLocks noGrp="1" noChangeArrowheads="1"/>
          </p:cNvSpPr>
          <p:nvPr>
            <p:ph type="body" idx="1"/>
          </p:nvPr>
        </p:nvSpPr>
        <p:spPr>
          <a:xfrm>
            <a:off x="914400" y="4341813"/>
            <a:ext cx="50276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00" tIns="44450" rIns="88900" bIns="44450"/>
          <a:lstStyle/>
          <a:p>
            <a:pPr defTabSz="860425"/>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2EB40F0A-7C25-4539-AD5D-863778A80E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F7C56AF-8548-4782-8CB3-97DD178223BE}" type="slidenum">
              <a:rPr lang="en-US" altLang="en-US"/>
              <a:pPr>
                <a:spcBef>
                  <a:spcPct val="0"/>
                </a:spcBef>
              </a:pPr>
              <a:t>12</a:t>
            </a:fld>
            <a:endParaRPr lang="en-US" altLang="en-US"/>
          </a:p>
        </p:txBody>
      </p:sp>
      <p:sp>
        <p:nvSpPr>
          <p:cNvPr id="54275" name="Rectangle 2">
            <a:extLst>
              <a:ext uri="{FF2B5EF4-FFF2-40B4-BE49-F238E27FC236}">
                <a16:creationId xmlns:a16="http://schemas.microsoft.com/office/drawing/2014/main" id="{FCDE8B4B-B9CA-4073-9F4C-68EFF7ACEF5E}"/>
              </a:ext>
            </a:extLst>
          </p:cNvPr>
          <p:cNvSpPr>
            <a:spLocks noChangeArrowheads="1"/>
          </p:cNvSpPr>
          <p:nvPr/>
        </p:nvSpPr>
        <p:spPr bwMode="auto">
          <a:xfrm>
            <a:off x="3884613" y="-1588"/>
            <a:ext cx="2973387"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2400"/>
          </a:p>
        </p:txBody>
      </p:sp>
      <p:sp>
        <p:nvSpPr>
          <p:cNvPr id="54276" name="Rectangle 3">
            <a:extLst>
              <a:ext uri="{FF2B5EF4-FFF2-40B4-BE49-F238E27FC236}">
                <a16:creationId xmlns:a16="http://schemas.microsoft.com/office/drawing/2014/main" id="{63209757-04BA-45EF-A49A-95D23F626B4A}"/>
              </a:ext>
            </a:extLst>
          </p:cNvPr>
          <p:cNvSpPr>
            <a:spLocks noChangeArrowheads="1"/>
          </p:cNvSpPr>
          <p:nvPr/>
        </p:nvSpPr>
        <p:spPr bwMode="auto">
          <a:xfrm>
            <a:off x="3884613" y="8685213"/>
            <a:ext cx="297338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860425" eaLnBrk="0" hangingPunct="0">
              <a:spcBef>
                <a:spcPct val="30000"/>
              </a:spcBef>
              <a:defRPr sz="1200">
                <a:solidFill>
                  <a:schemeClr val="tx1"/>
                </a:solidFill>
                <a:latin typeface="Times New Roman" panose="02020603050405020304" pitchFamily="18" charset="0"/>
              </a:defRPr>
            </a:lvl1pPr>
            <a:lvl2pPr marL="742950" indent="-285750" defTabSz="860425" eaLnBrk="0" hangingPunct="0">
              <a:spcBef>
                <a:spcPct val="30000"/>
              </a:spcBef>
              <a:defRPr sz="1200">
                <a:solidFill>
                  <a:schemeClr val="tx1"/>
                </a:solidFill>
                <a:latin typeface="Times New Roman" panose="02020603050405020304" pitchFamily="18" charset="0"/>
              </a:defRPr>
            </a:lvl2pPr>
            <a:lvl3pPr marL="1143000" indent="-228600" defTabSz="860425" eaLnBrk="0" hangingPunct="0">
              <a:spcBef>
                <a:spcPct val="30000"/>
              </a:spcBef>
              <a:defRPr sz="1200">
                <a:solidFill>
                  <a:schemeClr val="tx1"/>
                </a:solidFill>
                <a:latin typeface="Times New Roman" panose="02020603050405020304" pitchFamily="18" charset="0"/>
              </a:defRPr>
            </a:lvl3pPr>
            <a:lvl4pPr marL="1600200" indent="-228600" defTabSz="860425" eaLnBrk="0" hangingPunct="0">
              <a:spcBef>
                <a:spcPct val="30000"/>
              </a:spcBef>
              <a:defRPr sz="1200">
                <a:solidFill>
                  <a:schemeClr val="tx1"/>
                </a:solidFill>
                <a:latin typeface="Times New Roman" panose="02020603050405020304" pitchFamily="18" charset="0"/>
              </a:defRPr>
            </a:lvl4pPr>
            <a:lvl5pPr marL="2057400" indent="-228600" defTabSz="860425" eaLnBrk="0" hangingPunct="0">
              <a:spcBef>
                <a:spcPct val="30000"/>
              </a:spcBef>
              <a:defRPr sz="1200">
                <a:solidFill>
                  <a:schemeClr val="tx1"/>
                </a:solidFill>
                <a:latin typeface="Times New Roman" panose="02020603050405020304" pitchFamily="18" charset="0"/>
              </a:defRPr>
            </a:lvl5pPr>
            <a:lvl6pPr marL="2514600" indent="-228600" defTabSz="86042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86042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86042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860425"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r>
              <a:rPr lang="en-US" altLang="en-US" sz="1000" i="1">
                <a:latin typeface="Arial" panose="020B0604020202020204" pitchFamily="34" charset="0"/>
              </a:rPr>
              <a:t>15</a:t>
            </a:r>
          </a:p>
        </p:txBody>
      </p:sp>
      <p:sp>
        <p:nvSpPr>
          <p:cNvPr id="54277" name="Rectangle 4">
            <a:extLst>
              <a:ext uri="{FF2B5EF4-FFF2-40B4-BE49-F238E27FC236}">
                <a16:creationId xmlns:a16="http://schemas.microsoft.com/office/drawing/2014/main" id="{ABF98E0E-7B67-4D0B-A153-C0A0EAFD269F}"/>
              </a:ext>
            </a:extLst>
          </p:cNvPr>
          <p:cNvSpPr>
            <a:spLocks noChangeArrowheads="1"/>
          </p:cNvSpPr>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2400"/>
          </a:p>
        </p:txBody>
      </p:sp>
      <p:sp>
        <p:nvSpPr>
          <p:cNvPr id="54278" name="Rectangle 5">
            <a:extLst>
              <a:ext uri="{FF2B5EF4-FFF2-40B4-BE49-F238E27FC236}">
                <a16:creationId xmlns:a16="http://schemas.microsoft.com/office/drawing/2014/main" id="{D06D903A-83FA-47BA-B8CE-2BB1CEF61323}"/>
              </a:ext>
            </a:extLst>
          </p:cNvPr>
          <p:cNvSpPr>
            <a:spLocks noChangeArrowheads="1"/>
          </p:cNvSpPr>
          <p:nvPr/>
        </p:nvSpPr>
        <p:spPr bwMode="auto">
          <a:xfrm>
            <a:off x="0" y="-1588"/>
            <a:ext cx="2971800"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2400"/>
          </a:p>
        </p:txBody>
      </p:sp>
      <p:sp>
        <p:nvSpPr>
          <p:cNvPr id="54279" name="Rectangle 6">
            <a:extLst>
              <a:ext uri="{FF2B5EF4-FFF2-40B4-BE49-F238E27FC236}">
                <a16:creationId xmlns:a16="http://schemas.microsoft.com/office/drawing/2014/main" id="{5E09E778-C3AE-4B56-9A91-0B51A702B99D}"/>
              </a:ext>
            </a:extLst>
          </p:cNvPr>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54280" name="Rectangle 7">
            <a:extLst>
              <a:ext uri="{FF2B5EF4-FFF2-40B4-BE49-F238E27FC236}">
                <a16:creationId xmlns:a16="http://schemas.microsoft.com/office/drawing/2014/main" id="{726897D4-98F8-4E93-A449-AEFC958F5895}"/>
              </a:ext>
            </a:extLst>
          </p:cNvPr>
          <p:cNvSpPr>
            <a:spLocks noGrp="1" noChangeArrowheads="1"/>
          </p:cNvSpPr>
          <p:nvPr>
            <p:ph type="body" idx="1"/>
          </p:nvPr>
        </p:nvSpPr>
        <p:spPr>
          <a:xfrm>
            <a:off x="914400" y="4341813"/>
            <a:ext cx="50276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00" tIns="44450" rIns="88900" bIns="44450"/>
          <a:lstStyle/>
          <a:p>
            <a:pPr defTabSz="860425"/>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3052EEDE-4232-49AF-A279-DDC65220F7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ADCCFB6-93A7-46DE-B9B9-673B211E4357}" type="slidenum">
              <a:rPr lang="en-US" altLang="en-US"/>
              <a:pPr>
                <a:spcBef>
                  <a:spcPct val="0"/>
                </a:spcBef>
              </a:pPr>
              <a:t>13</a:t>
            </a:fld>
            <a:endParaRPr lang="en-US" altLang="en-US"/>
          </a:p>
        </p:txBody>
      </p:sp>
      <p:sp>
        <p:nvSpPr>
          <p:cNvPr id="55299" name="Rectangle 2">
            <a:extLst>
              <a:ext uri="{FF2B5EF4-FFF2-40B4-BE49-F238E27FC236}">
                <a16:creationId xmlns:a16="http://schemas.microsoft.com/office/drawing/2014/main" id="{FB885836-E924-47A9-8FDE-28635CEF7157}"/>
              </a:ext>
            </a:extLst>
          </p:cNvPr>
          <p:cNvSpPr>
            <a:spLocks noGrp="1" noChangeArrowheads="1"/>
          </p:cNvSpPr>
          <p:nvPr>
            <p:ph type="body" idx="1"/>
          </p:nvPr>
        </p:nvSpPr>
        <p:spPr>
          <a:xfrm>
            <a:off x="914400" y="4341813"/>
            <a:ext cx="50276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00" tIns="44450" rIns="88900" bIns="44450"/>
          <a:lstStyle/>
          <a:p>
            <a:pPr defTabSz="860425"/>
            <a:endParaRPr lang="en-US" altLang="en-US"/>
          </a:p>
        </p:txBody>
      </p:sp>
      <p:sp>
        <p:nvSpPr>
          <p:cNvPr id="55300" name="Rectangle 3">
            <a:extLst>
              <a:ext uri="{FF2B5EF4-FFF2-40B4-BE49-F238E27FC236}">
                <a16:creationId xmlns:a16="http://schemas.microsoft.com/office/drawing/2014/main" id="{A19EC1A4-8518-4E28-B1E0-5263E2A75743}"/>
              </a:ext>
            </a:extLst>
          </p:cNvPr>
          <p:cNvSpPr>
            <a:spLocks noGrp="1" noRot="1" noChangeAspect="1" noChangeArrowheads="1" noTextEdit="1"/>
          </p:cNvSpPr>
          <p:nvPr>
            <p:ph type="sldImg"/>
          </p:nvPr>
        </p:nvSpPr>
        <p:spPr>
          <a:xfrm>
            <a:off x="393700" y="692150"/>
            <a:ext cx="6070600" cy="3416300"/>
          </a:xfrm>
          <a:ln w="12700" cap="flat">
            <a:solidFill>
              <a:schemeClr val="tx1"/>
            </a:solid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A46ABDFE-A004-45FD-AF02-003486495F7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B32A6DC-CC02-4D84-B731-5280D77548CD}" type="slidenum">
              <a:rPr lang="en-US" altLang="en-US"/>
              <a:pPr>
                <a:spcBef>
                  <a:spcPct val="0"/>
                </a:spcBef>
              </a:pPr>
              <a:t>14</a:t>
            </a:fld>
            <a:endParaRPr lang="en-US" altLang="en-US"/>
          </a:p>
        </p:txBody>
      </p:sp>
      <p:sp>
        <p:nvSpPr>
          <p:cNvPr id="56323" name="Rectangle 2">
            <a:extLst>
              <a:ext uri="{FF2B5EF4-FFF2-40B4-BE49-F238E27FC236}">
                <a16:creationId xmlns:a16="http://schemas.microsoft.com/office/drawing/2014/main" id="{B15248B8-1264-49DC-B959-997B56AA9F9A}"/>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F3AC71B9-2E7C-4AD7-8074-8986A49B57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2300C7EE-86D8-4EA2-842F-A260DFB9A6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EB183C5-D4FB-42A3-9332-3EFD6A8BCBA1}" type="slidenum">
              <a:rPr lang="en-US" altLang="en-US"/>
              <a:pPr>
                <a:spcBef>
                  <a:spcPct val="0"/>
                </a:spcBef>
              </a:pPr>
              <a:t>15</a:t>
            </a:fld>
            <a:endParaRPr lang="en-US" altLang="en-US"/>
          </a:p>
        </p:txBody>
      </p:sp>
      <p:sp>
        <p:nvSpPr>
          <p:cNvPr id="57347" name="Rectangle 2">
            <a:extLst>
              <a:ext uri="{FF2B5EF4-FFF2-40B4-BE49-F238E27FC236}">
                <a16:creationId xmlns:a16="http://schemas.microsoft.com/office/drawing/2014/main" id="{E3672A31-5C17-4A94-8052-FD10B9608F74}"/>
              </a:ext>
            </a:extLst>
          </p:cNvPr>
          <p:cNvSpPr>
            <a:spLocks noChangeArrowheads="1"/>
          </p:cNvSpPr>
          <p:nvPr/>
        </p:nvSpPr>
        <p:spPr bwMode="auto">
          <a:xfrm>
            <a:off x="3884613" y="-1588"/>
            <a:ext cx="2973387"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2400"/>
          </a:p>
        </p:txBody>
      </p:sp>
      <p:sp>
        <p:nvSpPr>
          <p:cNvPr id="57348" name="Rectangle 3">
            <a:extLst>
              <a:ext uri="{FF2B5EF4-FFF2-40B4-BE49-F238E27FC236}">
                <a16:creationId xmlns:a16="http://schemas.microsoft.com/office/drawing/2014/main" id="{9019A34C-2FAF-47FD-A77A-878E81F9DFE2}"/>
              </a:ext>
            </a:extLst>
          </p:cNvPr>
          <p:cNvSpPr>
            <a:spLocks noChangeArrowheads="1"/>
          </p:cNvSpPr>
          <p:nvPr/>
        </p:nvSpPr>
        <p:spPr bwMode="auto">
          <a:xfrm>
            <a:off x="3884613" y="8685213"/>
            <a:ext cx="297338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860425" eaLnBrk="0" hangingPunct="0">
              <a:spcBef>
                <a:spcPct val="30000"/>
              </a:spcBef>
              <a:defRPr sz="1200">
                <a:solidFill>
                  <a:schemeClr val="tx1"/>
                </a:solidFill>
                <a:latin typeface="Times New Roman" panose="02020603050405020304" pitchFamily="18" charset="0"/>
              </a:defRPr>
            </a:lvl1pPr>
            <a:lvl2pPr marL="742950" indent="-285750" defTabSz="860425" eaLnBrk="0" hangingPunct="0">
              <a:spcBef>
                <a:spcPct val="30000"/>
              </a:spcBef>
              <a:defRPr sz="1200">
                <a:solidFill>
                  <a:schemeClr val="tx1"/>
                </a:solidFill>
                <a:latin typeface="Times New Roman" panose="02020603050405020304" pitchFamily="18" charset="0"/>
              </a:defRPr>
            </a:lvl2pPr>
            <a:lvl3pPr marL="1143000" indent="-228600" defTabSz="860425" eaLnBrk="0" hangingPunct="0">
              <a:spcBef>
                <a:spcPct val="30000"/>
              </a:spcBef>
              <a:defRPr sz="1200">
                <a:solidFill>
                  <a:schemeClr val="tx1"/>
                </a:solidFill>
                <a:latin typeface="Times New Roman" panose="02020603050405020304" pitchFamily="18" charset="0"/>
              </a:defRPr>
            </a:lvl3pPr>
            <a:lvl4pPr marL="1600200" indent="-228600" defTabSz="860425" eaLnBrk="0" hangingPunct="0">
              <a:spcBef>
                <a:spcPct val="30000"/>
              </a:spcBef>
              <a:defRPr sz="1200">
                <a:solidFill>
                  <a:schemeClr val="tx1"/>
                </a:solidFill>
                <a:latin typeface="Times New Roman" panose="02020603050405020304" pitchFamily="18" charset="0"/>
              </a:defRPr>
            </a:lvl4pPr>
            <a:lvl5pPr marL="2057400" indent="-228600" defTabSz="860425" eaLnBrk="0" hangingPunct="0">
              <a:spcBef>
                <a:spcPct val="30000"/>
              </a:spcBef>
              <a:defRPr sz="1200">
                <a:solidFill>
                  <a:schemeClr val="tx1"/>
                </a:solidFill>
                <a:latin typeface="Times New Roman" panose="02020603050405020304" pitchFamily="18" charset="0"/>
              </a:defRPr>
            </a:lvl5pPr>
            <a:lvl6pPr marL="2514600" indent="-228600" defTabSz="86042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86042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86042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860425"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r>
              <a:rPr lang="en-US" altLang="en-US" sz="1000" i="1">
                <a:latin typeface="Arial" panose="020B0604020202020204" pitchFamily="34" charset="0"/>
              </a:rPr>
              <a:t>36</a:t>
            </a:r>
          </a:p>
        </p:txBody>
      </p:sp>
      <p:sp>
        <p:nvSpPr>
          <p:cNvPr id="57349" name="Rectangle 4">
            <a:extLst>
              <a:ext uri="{FF2B5EF4-FFF2-40B4-BE49-F238E27FC236}">
                <a16:creationId xmlns:a16="http://schemas.microsoft.com/office/drawing/2014/main" id="{0582946C-8E5B-4263-951F-B39E4B0F755C}"/>
              </a:ext>
            </a:extLst>
          </p:cNvPr>
          <p:cNvSpPr>
            <a:spLocks noChangeArrowheads="1"/>
          </p:cNvSpPr>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2400"/>
          </a:p>
        </p:txBody>
      </p:sp>
      <p:sp>
        <p:nvSpPr>
          <p:cNvPr id="57350" name="Rectangle 5">
            <a:extLst>
              <a:ext uri="{FF2B5EF4-FFF2-40B4-BE49-F238E27FC236}">
                <a16:creationId xmlns:a16="http://schemas.microsoft.com/office/drawing/2014/main" id="{5A9DB894-BBD3-4D66-B0BE-C65A2B511AF1}"/>
              </a:ext>
            </a:extLst>
          </p:cNvPr>
          <p:cNvSpPr>
            <a:spLocks noChangeArrowheads="1"/>
          </p:cNvSpPr>
          <p:nvPr/>
        </p:nvSpPr>
        <p:spPr bwMode="auto">
          <a:xfrm>
            <a:off x="0" y="-1588"/>
            <a:ext cx="2971800"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2400"/>
          </a:p>
        </p:txBody>
      </p:sp>
      <p:sp>
        <p:nvSpPr>
          <p:cNvPr id="57351" name="Rectangle 6">
            <a:extLst>
              <a:ext uri="{FF2B5EF4-FFF2-40B4-BE49-F238E27FC236}">
                <a16:creationId xmlns:a16="http://schemas.microsoft.com/office/drawing/2014/main" id="{AC89920F-0680-422C-9A24-9A6F18A913A5}"/>
              </a:ext>
            </a:extLst>
          </p:cNvPr>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57352" name="Rectangle 7">
            <a:extLst>
              <a:ext uri="{FF2B5EF4-FFF2-40B4-BE49-F238E27FC236}">
                <a16:creationId xmlns:a16="http://schemas.microsoft.com/office/drawing/2014/main" id="{57F21F08-8623-4919-8DBE-B77E4879665A}"/>
              </a:ext>
            </a:extLst>
          </p:cNvPr>
          <p:cNvSpPr>
            <a:spLocks noGrp="1" noChangeArrowheads="1"/>
          </p:cNvSpPr>
          <p:nvPr>
            <p:ph type="body" idx="1"/>
          </p:nvPr>
        </p:nvSpPr>
        <p:spPr>
          <a:xfrm>
            <a:off x="914400" y="4341813"/>
            <a:ext cx="50276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00" tIns="44450" rIns="88900" bIns="44450"/>
          <a:lstStyle/>
          <a:p>
            <a:pPr defTabSz="860425"/>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CEBF2640-E7A7-458E-9637-4B0F367E1B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ADEE6E9-BDD5-402F-BDC3-C9EAD33D17E5}" type="slidenum">
              <a:rPr lang="en-US" altLang="en-US"/>
              <a:pPr>
                <a:spcBef>
                  <a:spcPct val="0"/>
                </a:spcBef>
              </a:pPr>
              <a:t>16</a:t>
            </a:fld>
            <a:endParaRPr lang="en-US" altLang="en-US"/>
          </a:p>
        </p:txBody>
      </p:sp>
      <p:sp>
        <p:nvSpPr>
          <p:cNvPr id="58371" name="Rectangle 2">
            <a:extLst>
              <a:ext uri="{FF2B5EF4-FFF2-40B4-BE49-F238E27FC236}">
                <a16:creationId xmlns:a16="http://schemas.microsoft.com/office/drawing/2014/main" id="{8ED3D5A9-6751-463B-891F-B64B93DE3A15}"/>
              </a:ext>
            </a:extLst>
          </p:cNvPr>
          <p:cNvSpPr>
            <a:spLocks noChangeArrowheads="1"/>
          </p:cNvSpPr>
          <p:nvPr/>
        </p:nvSpPr>
        <p:spPr bwMode="auto">
          <a:xfrm>
            <a:off x="3884613" y="-1588"/>
            <a:ext cx="2973387"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2400"/>
          </a:p>
        </p:txBody>
      </p:sp>
      <p:sp>
        <p:nvSpPr>
          <p:cNvPr id="58372" name="Rectangle 3">
            <a:extLst>
              <a:ext uri="{FF2B5EF4-FFF2-40B4-BE49-F238E27FC236}">
                <a16:creationId xmlns:a16="http://schemas.microsoft.com/office/drawing/2014/main" id="{0C76337E-36BE-4B1A-B02A-322D9C3AE10F}"/>
              </a:ext>
            </a:extLst>
          </p:cNvPr>
          <p:cNvSpPr>
            <a:spLocks noChangeArrowheads="1"/>
          </p:cNvSpPr>
          <p:nvPr/>
        </p:nvSpPr>
        <p:spPr bwMode="auto">
          <a:xfrm>
            <a:off x="3884613" y="8685213"/>
            <a:ext cx="297338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860425" eaLnBrk="0" hangingPunct="0">
              <a:spcBef>
                <a:spcPct val="30000"/>
              </a:spcBef>
              <a:defRPr sz="1200">
                <a:solidFill>
                  <a:schemeClr val="tx1"/>
                </a:solidFill>
                <a:latin typeface="Times New Roman" panose="02020603050405020304" pitchFamily="18" charset="0"/>
              </a:defRPr>
            </a:lvl1pPr>
            <a:lvl2pPr marL="742950" indent="-285750" defTabSz="860425" eaLnBrk="0" hangingPunct="0">
              <a:spcBef>
                <a:spcPct val="30000"/>
              </a:spcBef>
              <a:defRPr sz="1200">
                <a:solidFill>
                  <a:schemeClr val="tx1"/>
                </a:solidFill>
                <a:latin typeface="Times New Roman" panose="02020603050405020304" pitchFamily="18" charset="0"/>
              </a:defRPr>
            </a:lvl2pPr>
            <a:lvl3pPr marL="1143000" indent="-228600" defTabSz="860425" eaLnBrk="0" hangingPunct="0">
              <a:spcBef>
                <a:spcPct val="30000"/>
              </a:spcBef>
              <a:defRPr sz="1200">
                <a:solidFill>
                  <a:schemeClr val="tx1"/>
                </a:solidFill>
                <a:latin typeface="Times New Roman" panose="02020603050405020304" pitchFamily="18" charset="0"/>
              </a:defRPr>
            </a:lvl3pPr>
            <a:lvl4pPr marL="1600200" indent="-228600" defTabSz="860425" eaLnBrk="0" hangingPunct="0">
              <a:spcBef>
                <a:spcPct val="30000"/>
              </a:spcBef>
              <a:defRPr sz="1200">
                <a:solidFill>
                  <a:schemeClr val="tx1"/>
                </a:solidFill>
                <a:latin typeface="Times New Roman" panose="02020603050405020304" pitchFamily="18" charset="0"/>
              </a:defRPr>
            </a:lvl4pPr>
            <a:lvl5pPr marL="2057400" indent="-228600" defTabSz="860425" eaLnBrk="0" hangingPunct="0">
              <a:spcBef>
                <a:spcPct val="30000"/>
              </a:spcBef>
              <a:defRPr sz="1200">
                <a:solidFill>
                  <a:schemeClr val="tx1"/>
                </a:solidFill>
                <a:latin typeface="Times New Roman" panose="02020603050405020304" pitchFamily="18" charset="0"/>
              </a:defRPr>
            </a:lvl5pPr>
            <a:lvl6pPr marL="2514600" indent="-228600" defTabSz="86042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86042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86042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860425"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r>
              <a:rPr lang="en-US" altLang="en-US" sz="1000" i="1">
                <a:latin typeface="Arial" panose="020B0604020202020204" pitchFamily="34" charset="0"/>
              </a:rPr>
              <a:t>37</a:t>
            </a:r>
          </a:p>
        </p:txBody>
      </p:sp>
      <p:sp>
        <p:nvSpPr>
          <p:cNvPr id="58373" name="Rectangle 4">
            <a:extLst>
              <a:ext uri="{FF2B5EF4-FFF2-40B4-BE49-F238E27FC236}">
                <a16:creationId xmlns:a16="http://schemas.microsoft.com/office/drawing/2014/main" id="{D66C2115-7B3E-4C51-925E-DF9A8DC66751}"/>
              </a:ext>
            </a:extLst>
          </p:cNvPr>
          <p:cNvSpPr>
            <a:spLocks noChangeArrowheads="1"/>
          </p:cNvSpPr>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2400"/>
          </a:p>
        </p:txBody>
      </p:sp>
      <p:sp>
        <p:nvSpPr>
          <p:cNvPr id="58374" name="Rectangle 5">
            <a:extLst>
              <a:ext uri="{FF2B5EF4-FFF2-40B4-BE49-F238E27FC236}">
                <a16:creationId xmlns:a16="http://schemas.microsoft.com/office/drawing/2014/main" id="{8085C92C-E206-452A-83BE-4AD6C94D61F8}"/>
              </a:ext>
            </a:extLst>
          </p:cNvPr>
          <p:cNvSpPr>
            <a:spLocks noChangeArrowheads="1"/>
          </p:cNvSpPr>
          <p:nvPr/>
        </p:nvSpPr>
        <p:spPr bwMode="auto">
          <a:xfrm>
            <a:off x="0" y="-1588"/>
            <a:ext cx="2971800"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2400"/>
          </a:p>
        </p:txBody>
      </p:sp>
      <p:sp>
        <p:nvSpPr>
          <p:cNvPr id="58375" name="Rectangle 6">
            <a:extLst>
              <a:ext uri="{FF2B5EF4-FFF2-40B4-BE49-F238E27FC236}">
                <a16:creationId xmlns:a16="http://schemas.microsoft.com/office/drawing/2014/main" id="{5A3ED1CC-19DF-41A4-8651-24280F7F3F8B}"/>
              </a:ext>
            </a:extLst>
          </p:cNvPr>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58376" name="Rectangle 7">
            <a:extLst>
              <a:ext uri="{FF2B5EF4-FFF2-40B4-BE49-F238E27FC236}">
                <a16:creationId xmlns:a16="http://schemas.microsoft.com/office/drawing/2014/main" id="{1A416968-E911-4BA9-87F4-D2DF403110B4}"/>
              </a:ext>
            </a:extLst>
          </p:cNvPr>
          <p:cNvSpPr>
            <a:spLocks noGrp="1" noChangeArrowheads="1"/>
          </p:cNvSpPr>
          <p:nvPr>
            <p:ph type="body" idx="1"/>
          </p:nvPr>
        </p:nvSpPr>
        <p:spPr>
          <a:xfrm>
            <a:off x="914400" y="4341813"/>
            <a:ext cx="50276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00" tIns="44450" rIns="88900" bIns="44450"/>
          <a:lstStyle/>
          <a:p>
            <a:pPr defTabSz="860425"/>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13FCD5DC-453C-4B7B-9994-9102BDC12C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772A5F9-4B57-42F1-9662-6850C0252751}" type="slidenum">
              <a:rPr lang="en-US" altLang="en-US"/>
              <a:pPr>
                <a:spcBef>
                  <a:spcPct val="0"/>
                </a:spcBef>
              </a:pPr>
              <a:t>17</a:t>
            </a:fld>
            <a:endParaRPr lang="en-US" altLang="en-US"/>
          </a:p>
        </p:txBody>
      </p:sp>
      <p:sp>
        <p:nvSpPr>
          <p:cNvPr id="59395" name="Rectangle 2">
            <a:extLst>
              <a:ext uri="{FF2B5EF4-FFF2-40B4-BE49-F238E27FC236}">
                <a16:creationId xmlns:a16="http://schemas.microsoft.com/office/drawing/2014/main" id="{E4B1B4CF-3479-43D9-8413-B6F9BFE01A58}"/>
              </a:ext>
            </a:extLst>
          </p:cNvPr>
          <p:cNvSpPr>
            <a:spLocks noChangeArrowheads="1"/>
          </p:cNvSpPr>
          <p:nvPr/>
        </p:nvSpPr>
        <p:spPr bwMode="auto">
          <a:xfrm>
            <a:off x="3884613" y="-1588"/>
            <a:ext cx="2973387"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2400"/>
          </a:p>
        </p:txBody>
      </p:sp>
      <p:sp>
        <p:nvSpPr>
          <p:cNvPr id="59396" name="Rectangle 3">
            <a:extLst>
              <a:ext uri="{FF2B5EF4-FFF2-40B4-BE49-F238E27FC236}">
                <a16:creationId xmlns:a16="http://schemas.microsoft.com/office/drawing/2014/main" id="{00BDB903-B206-47BF-9B9D-10944ACE78B4}"/>
              </a:ext>
            </a:extLst>
          </p:cNvPr>
          <p:cNvSpPr>
            <a:spLocks noChangeArrowheads="1"/>
          </p:cNvSpPr>
          <p:nvPr/>
        </p:nvSpPr>
        <p:spPr bwMode="auto">
          <a:xfrm>
            <a:off x="3884613" y="8685213"/>
            <a:ext cx="297338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860425" eaLnBrk="0" hangingPunct="0">
              <a:spcBef>
                <a:spcPct val="30000"/>
              </a:spcBef>
              <a:defRPr sz="1200">
                <a:solidFill>
                  <a:schemeClr val="tx1"/>
                </a:solidFill>
                <a:latin typeface="Times New Roman" panose="02020603050405020304" pitchFamily="18" charset="0"/>
              </a:defRPr>
            </a:lvl1pPr>
            <a:lvl2pPr marL="742950" indent="-285750" defTabSz="860425" eaLnBrk="0" hangingPunct="0">
              <a:spcBef>
                <a:spcPct val="30000"/>
              </a:spcBef>
              <a:defRPr sz="1200">
                <a:solidFill>
                  <a:schemeClr val="tx1"/>
                </a:solidFill>
                <a:latin typeface="Times New Roman" panose="02020603050405020304" pitchFamily="18" charset="0"/>
              </a:defRPr>
            </a:lvl2pPr>
            <a:lvl3pPr marL="1143000" indent="-228600" defTabSz="860425" eaLnBrk="0" hangingPunct="0">
              <a:spcBef>
                <a:spcPct val="30000"/>
              </a:spcBef>
              <a:defRPr sz="1200">
                <a:solidFill>
                  <a:schemeClr val="tx1"/>
                </a:solidFill>
                <a:latin typeface="Times New Roman" panose="02020603050405020304" pitchFamily="18" charset="0"/>
              </a:defRPr>
            </a:lvl3pPr>
            <a:lvl4pPr marL="1600200" indent="-228600" defTabSz="860425" eaLnBrk="0" hangingPunct="0">
              <a:spcBef>
                <a:spcPct val="30000"/>
              </a:spcBef>
              <a:defRPr sz="1200">
                <a:solidFill>
                  <a:schemeClr val="tx1"/>
                </a:solidFill>
                <a:latin typeface="Times New Roman" panose="02020603050405020304" pitchFamily="18" charset="0"/>
              </a:defRPr>
            </a:lvl4pPr>
            <a:lvl5pPr marL="2057400" indent="-228600" defTabSz="860425" eaLnBrk="0" hangingPunct="0">
              <a:spcBef>
                <a:spcPct val="30000"/>
              </a:spcBef>
              <a:defRPr sz="1200">
                <a:solidFill>
                  <a:schemeClr val="tx1"/>
                </a:solidFill>
                <a:latin typeface="Times New Roman" panose="02020603050405020304" pitchFamily="18" charset="0"/>
              </a:defRPr>
            </a:lvl5pPr>
            <a:lvl6pPr marL="2514600" indent="-228600" defTabSz="86042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86042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86042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860425"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r>
              <a:rPr lang="en-US" altLang="en-US" sz="1000" i="1">
                <a:latin typeface="Arial" panose="020B0604020202020204" pitchFamily="34" charset="0"/>
              </a:rPr>
              <a:t>38</a:t>
            </a:r>
          </a:p>
        </p:txBody>
      </p:sp>
      <p:sp>
        <p:nvSpPr>
          <p:cNvPr id="59397" name="Rectangle 4">
            <a:extLst>
              <a:ext uri="{FF2B5EF4-FFF2-40B4-BE49-F238E27FC236}">
                <a16:creationId xmlns:a16="http://schemas.microsoft.com/office/drawing/2014/main" id="{64A9CE44-8BBE-4490-A277-1DD852C684D8}"/>
              </a:ext>
            </a:extLst>
          </p:cNvPr>
          <p:cNvSpPr>
            <a:spLocks noChangeArrowheads="1"/>
          </p:cNvSpPr>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2400"/>
          </a:p>
        </p:txBody>
      </p:sp>
      <p:sp>
        <p:nvSpPr>
          <p:cNvPr id="59398" name="Rectangle 5">
            <a:extLst>
              <a:ext uri="{FF2B5EF4-FFF2-40B4-BE49-F238E27FC236}">
                <a16:creationId xmlns:a16="http://schemas.microsoft.com/office/drawing/2014/main" id="{AAA77614-AB91-4C7B-BD4C-AA7B5572F46D}"/>
              </a:ext>
            </a:extLst>
          </p:cNvPr>
          <p:cNvSpPr>
            <a:spLocks noChangeArrowheads="1"/>
          </p:cNvSpPr>
          <p:nvPr/>
        </p:nvSpPr>
        <p:spPr bwMode="auto">
          <a:xfrm>
            <a:off x="0" y="-1588"/>
            <a:ext cx="2971800"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2400"/>
          </a:p>
        </p:txBody>
      </p:sp>
      <p:sp>
        <p:nvSpPr>
          <p:cNvPr id="59399" name="Rectangle 6">
            <a:extLst>
              <a:ext uri="{FF2B5EF4-FFF2-40B4-BE49-F238E27FC236}">
                <a16:creationId xmlns:a16="http://schemas.microsoft.com/office/drawing/2014/main" id="{FB897FFA-AED3-4953-9EAD-6269F16ADA16}"/>
              </a:ext>
            </a:extLst>
          </p:cNvPr>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59400" name="Rectangle 7">
            <a:extLst>
              <a:ext uri="{FF2B5EF4-FFF2-40B4-BE49-F238E27FC236}">
                <a16:creationId xmlns:a16="http://schemas.microsoft.com/office/drawing/2014/main" id="{CC5260BC-11AA-4298-B24C-0D09A56663E0}"/>
              </a:ext>
            </a:extLst>
          </p:cNvPr>
          <p:cNvSpPr>
            <a:spLocks noGrp="1" noChangeArrowheads="1"/>
          </p:cNvSpPr>
          <p:nvPr>
            <p:ph type="body" idx="1"/>
          </p:nvPr>
        </p:nvSpPr>
        <p:spPr>
          <a:xfrm>
            <a:off x="914400" y="4341813"/>
            <a:ext cx="50276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00" tIns="44450" rIns="88900" bIns="44450"/>
          <a:lstStyle/>
          <a:p>
            <a:pPr defTabSz="860425"/>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2C1E3573-75A2-4246-869A-07FCF77090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652207B-7109-4ED5-94D8-21A80E1D13F4}" type="slidenum">
              <a:rPr lang="en-US" altLang="en-US"/>
              <a:pPr>
                <a:spcBef>
                  <a:spcPct val="0"/>
                </a:spcBef>
              </a:pPr>
              <a:t>18</a:t>
            </a:fld>
            <a:endParaRPr lang="en-US" altLang="en-US"/>
          </a:p>
        </p:txBody>
      </p:sp>
      <p:sp>
        <p:nvSpPr>
          <p:cNvPr id="60419" name="Rectangle 2">
            <a:extLst>
              <a:ext uri="{FF2B5EF4-FFF2-40B4-BE49-F238E27FC236}">
                <a16:creationId xmlns:a16="http://schemas.microsoft.com/office/drawing/2014/main" id="{DD180C09-64A3-4F92-8C02-08B10C00ACA1}"/>
              </a:ext>
            </a:extLst>
          </p:cNvPr>
          <p:cNvSpPr>
            <a:spLocks noChangeArrowheads="1"/>
          </p:cNvSpPr>
          <p:nvPr/>
        </p:nvSpPr>
        <p:spPr bwMode="auto">
          <a:xfrm>
            <a:off x="3884613" y="-1588"/>
            <a:ext cx="2973387"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2400"/>
          </a:p>
        </p:txBody>
      </p:sp>
      <p:sp>
        <p:nvSpPr>
          <p:cNvPr id="60420" name="Rectangle 3">
            <a:extLst>
              <a:ext uri="{FF2B5EF4-FFF2-40B4-BE49-F238E27FC236}">
                <a16:creationId xmlns:a16="http://schemas.microsoft.com/office/drawing/2014/main" id="{ABCAFE33-B384-42E4-8AF0-F74FF185C120}"/>
              </a:ext>
            </a:extLst>
          </p:cNvPr>
          <p:cNvSpPr>
            <a:spLocks noChangeArrowheads="1"/>
          </p:cNvSpPr>
          <p:nvPr/>
        </p:nvSpPr>
        <p:spPr bwMode="auto">
          <a:xfrm>
            <a:off x="3884613" y="8685213"/>
            <a:ext cx="297338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860425" eaLnBrk="0" hangingPunct="0">
              <a:spcBef>
                <a:spcPct val="30000"/>
              </a:spcBef>
              <a:defRPr sz="1200">
                <a:solidFill>
                  <a:schemeClr val="tx1"/>
                </a:solidFill>
                <a:latin typeface="Times New Roman" panose="02020603050405020304" pitchFamily="18" charset="0"/>
              </a:defRPr>
            </a:lvl1pPr>
            <a:lvl2pPr marL="742950" indent="-285750" defTabSz="860425" eaLnBrk="0" hangingPunct="0">
              <a:spcBef>
                <a:spcPct val="30000"/>
              </a:spcBef>
              <a:defRPr sz="1200">
                <a:solidFill>
                  <a:schemeClr val="tx1"/>
                </a:solidFill>
                <a:latin typeface="Times New Roman" panose="02020603050405020304" pitchFamily="18" charset="0"/>
              </a:defRPr>
            </a:lvl2pPr>
            <a:lvl3pPr marL="1143000" indent="-228600" defTabSz="860425" eaLnBrk="0" hangingPunct="0">
              <a:spcBef>
                <a:spcPct val="30000"/>
              </a:spcBef>
              <a:defRPr sz="1200">
                <a:solidFill>
                  <a:schemeClr val="tx1"/>
                </a:solidFill>
                <a:latin typeface="Times New Roman" panose="02020603050405020304" pitchFamily="18" charset="0"/>
              </a:defRPr>
            </a:lvl3pPr>
            <a:lvl4pPr marL="1600200" indent="-228600" defTabSz="860425" eaLnBrk="0" hangingPunct="0">
              <a:spcBef>
                <a:spcPct val="30000"/>
              </a:spcBef>
              <a:defRPr sz="1200">
                <a:solidFill>
                  <a:schemeClr val="tx1"/>
                </a:solidFill>
                <a:latin typeface="Times New Roman" panose="02020603050405020304" pitchFamily="18" charset="0"/>
              </a:defRPr>
            </a:lvl4pPr>
            <a:lvl5pPr marL="2057400" indent="-228600" defTabSz="860425" eaLnBrk="0" hangingPunct="0">
              <a:spcBef>
                <a:spcPct val="30000"/>
              </a:spcBef>
              <a:defRPr sz="1200">
                <a:solidFill>
                  <a:schemeClr val="tx1"/>
                </a:solidFill>
                <a:latin typeface="Times New Roman" panose="02020603050405020304" pitchFamily="18" charset="0"/>
              </a:defRPr>
            </a:lvl5pPr>
            <a:lvl6pPr marL="2514600" indent="-228600" defTabSz="86042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86042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86042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860425"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r>
              <a:rPr lang="en-US" altLang="en-US" sz="1000" i="1">
                <a:latin typeface="Arial" panose="020B0604020202020204" pitchFamily="34" charset="0"/>
              </a:rPr>
              <a:t>39</a:t>
            </a:r>
          </a:p>
        </p:txBody>
      </p:sp>
      <p:sp>
        <p:nvSpPr>
          <p:cNvPr id="60421" name="Rectangle 4">
            <a:extLst>
              <a:ext uri="{FF2B5EF4-FFF2-40B4-BE49-F238E27FC236}">
                <a16:creationId xmlns:a16="http://schemas.microsoft.com/office/drawing/2014/main" id="{19F4EED0-EE95-4E51-841D-31AD1BE22E7F}"/>
              </a:ext>
            </a:extLst>
          </p:cNvPr>
          <p:cNvSpPr>
            <a:spLocks noChangeArrowheads="1"/>
          </p:cNvSpPr>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2400"/>
          </a:p>
        </p:txBody>
      </p:sp>
      <p:sp>
        <p:nvSpPr>
          <p:cNvPr id="60422" name="Rectangle 5">
            <a:extLst>
              <a:ext uri="{FF2B5EF4-FFF2-40B4-BE49-F238E27FC236}">
                <a16:creationId xmlns:a16="http://schemas.microsoft.com/office/drawing/2014/main" id="{81AE3A6A-5658-4552-A998-AF994917369B}"/>
              </a:ext>
            </a:extLst>
          </p:cNvPr>
          <p:cNvSpPr>
            <a:spLocks noChangeArrowheads="1"/>
          </p:cNvSpPr>
          <p:nvPr/>
        </p:nvSpPr>
        <p:spPr bwMode="auto">
          <a:xfrm>
            <a:off x="0" y="-1588"/>
            <a:ext cx="2971800"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2400"/>
          </a:p>
        </p:txBody>
      </p:sp>
      <p:sp>
        <p:nvSpPr>
          <p:cNvPr id="60423" name="Rectangle 6">
            <a:extLst>
              <a:ext uri="{FF2B5EF4-FFF2-40B4-BE49-F238E27FC236}">
                <a16:creationId xmlns:a16="http://schemas.microsoft.com/office/drawing/2014/main" id="{537184CD-3201-4236-8EF9-A1AF9B7B2F0A}"/>
              </a:ext>
            </a:extLst>
          </p:cNvPr>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60424" name="Rectangle 7">
            <a:extLst>
              <a:ext uri="{FF2B5EF4-FFF2-40B4-BE49-F238E27FC236}">
                <a16:creationId xmlns:a16="http://schemas.microsoft.com/office/drawing/2014/main" id="{1958F6C9-75C3-4516-9CB1-37CA08FFE7CE}"/>
              </a:ext>
            </a:extLst>
          </p:cNvPr>
          <p:cNvSpPr>
            <a:spLocks noGrp="1" noChangeArrowheads="1"/>
          </p:cNvSpPr>
          <p:nvPr>
            <p:ph type="body" idx="1"/>
          </p:nvPr>
        </p:nvSpPr>
        <p:spPr>
          <a:xfrm>
            <a:off x="914400" y="4341813"/>
            <a:ext cx="50276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00" tIns="44450" rIns="88900" bIns="44450"/>
          <a:lstStyle/>
          <a:p>
            <a:pPr defTabSz="860425"/>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D3434B52-9CBB-4968-800D-5742AB363C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AFADE10-52B7-43D7-8F3F-321AD4AA479E}" type="slidenum">
              <a:rPr lang="en-US" altLang="en-US"/>
              <a:pPr>
                <a:spcBef>
                  <a:spcPct val="0"/>
                </a:spcBef>
              </a:pPr>
              <a:t>19</a:t>
            </a:fld>
            <a:endParaRPr lang="en-US" altLang="en-US"/>
          </a:p>
        </p:txBody>
      </p:sp>
      <p:sp>
        <p:nvSpPr>
          <p:cNvPr id="61443" name="Rectangle 2">
            <a:extLst>
              <a:ext uri="{FF2B5EF4-FFF2-40B4-BE49-F238E27FC236}">
                <a16:creationId xmlns:a16="http://schemas.microsoft.com/office/drawing/2014/main" id="{5EDD18A9-A80E-4C6F-94E9-CFD59CDC40CB}"/>
              </a:ext>
            </a:extLst>
          </p:cNvPr>
          <p:cNvSpPr>
            <a:spLocks noChangeArrowheads="1"/>
          </p:cNvSpPr>
          <p:nvPr/>
        </p:nvSpPr>
        <p:spPr bwMode="auto">
          <a:xfrm>
            <a:off x="3884613" y="-1588"/>
            <a:ext cx="2973387"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2400"/>
          </a:p>
        </p:txBody>
      </p:sp>
      <p:sp>
        <p:nvSpPr>
          <p:cNvPr id="61444" name="Rectangle 3">
            <a:extLst>
              <a:ext uri="{FF2B5EF4-FFF2-40B4-BE49-F238E27FC236}">
                <a16:creationId xmlns:a16="http://schemas.microsoft.com/office/drawing/2014/main" id="{B50EB90E-D024-451F-8C79-FED6BFDD6EE1}"/>
              </a:ext>
            </a:extLst>
          </p:cNvPr>
          <p:cNvSpPr>
            <a:spLocks noChangeArrowheads="1"/>
          </p:cNvSpPr>
          <p:nvPr/>
        </p:nvSpPr>
        <p:spPr bwMode="auto">
          <a:xfrm>
            <a:off x="3884613" y="8685213"/>
            <a:ext cx="297338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860425" eaLnBrk="0" hangingPunct="0">
              <a:spcBef>
                <a:spcPct val="30000"/>
              </a:spcBef>
              <a:defRPr sz="1200">
                <a:solidFill>
                  <a:schemeClr val="tx1"/>
                </a:solidFill>
                <a:latin typeface="Times New Roman" panose="02020603050405020304" pitchFamily="18" charset="0"/>
              </a:defRPr>
            </a:lvl1pPr>
            <a:lvl2pPr marL="742950" indent="-285750" defTabSz="860425" eaLnBrk="0" hangingPunct="0">
              <a:spcBef>
                <a:spcPct val="30000"/>
              </a:spcBef>
              <a:defRPr sz="1200">
                <a:solidFill>
                  <a:schemeClr val="tx1"/>
                </a:solidFill>
                <a:latin typeface="Times New Roman" panose="02020603050405020304" pitchFamily="18" charset="0"/>
              </a:defRPr>
            </a:lvl2pPr>
            <a:lvl3pPr marL="1143000" indent="-228600" defTabSz="860425" eaLnBrk="0" hangingPunct="0">
              <a:spcBef>
                <a:spcPct val="30000"/>
              </a:spcBef>
              <a:defRPr sz="1200">
                <a:solidFill>
                  <a:schemeClr val="tx1"/>
                </a:solidFill>
                <a:latin typeface="Times New Roman" panose="02020603050405020304" pitchFamily="18" charset="0"/>
              </a:defRPr>
            </a:lvl3pPr>
            <a:lvl4pPr marL="1600200" indent="-228600" defTabSz="860425" eaLnBrk="0" hangingPunct="0">
              <a:spcBef>
                <a:spcPct val="30000"/>
              </a:spcBef>
              <a:defRPr sz="1200">
                <a:solidFill>
                  <a:schemeClr val="tx1"/>
                </a:solidFill>
                <a:latin typeface="Times New Roman" panose="02020603050405020304" pitchFamily="18" charset="0"/>
              </a:defRPr>
            </a:lvl4pPr>
            <a:lvl5pPr marL="2057400" indent="-228600" defTabSz="860425" eaLnBrk="0" hangingPunct="0">
              <a:spcBef>
                <a:spcPct val="30000"/>
              </a:spcBef>
              <a:defRPr sz="1200">
                <a:solidFill>
                  <a:schemeClr val="tx1"/>
                </a:solidFill>
                <a:latin typeface="Times New Roman" panose="02020603050405020304" pitchFamily="18" charset="0"/>
              </a:defRPr>
            </a:lvl5pPr>
            <a:lvl6pPr marL="2514600" indent="-228600" defTabSz="86042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86042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86042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860425"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r>
              <a:rPr lang="en-US" altLang="en-US" sz="1000" i="1">
                <a:latin typeface="Arial" panose="020B0604020202020204" pitchFamily="34" charset="0"/>
              </a:rPr>
              <a:t>40</a:t>
            </a:r>
          </a:p>
        </p:txBody>
      </p:sp>
      <p:sp>
        <p:nvSpPr>
          <p:cNvPr id="61445" name="Rectangle 4">
            <a:extLst>
              <a:ext uri="{FF2B5EF4-FFF2-40B4-BE49-F238E27FC236}">
                <a16:creationId xmlns:a16="http://schemas.microsoft.com/office/drawing/2014/main" id="{50C0802F-189E-47F8-912A-0740ECF49FF2}"/>
              </a:ext>
            </a:extLst>
          </p:cNvPr>
          <p:cNvSpPr>
            <a:spLocks noChangeArrowheads="1"/>
          </p:cNvSpPr>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2400"/>
          </a:p>
        </p:txBody>
      </p:sp>
      <p:sp>
        <p:nvSpPr>
          <p:cNvPr id="61446" name="Rectangle 5">
            <a:extLst>
              <a:ext uri="{FF2B5EF4-FFF2-40B4-BE49-F238E27FC236}">
                <a16:creationId xmlns:a16="http://schemas.microsoft.com/office/drawing/2014/main" id="{2C1AF2EC-65DB-4E71-9C9B-49CB79D615DB}"/>
              </a:ext>
            </a:extLst>
          </p:cNvPr>
          <p:cNvSpPr>
            <a:spLocks noChangeArrowheads="1"/>
          </p:cNvSpPr>
          <p:nvPr/>
        </p:nvSpPr>
        <p:spPr bwMode="auto">
          <a:xfrm>
            <a:off x="0" y="-1588"/>
            <a:ext cx="2971800"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2400"/>
          </a:p>
        </p:txBody>
      </p:sp>
      <p:sp>
        <p:nvSpPr>
          <p:cNvPr id="61447" name="Rectangle 6">
            <a:extLst>
              <a:ext uri="{FF2B5EF4-FFF2-40B4-BE49-F238E27FC236}">
                <a16:creationId xmlns:a16="http://schemas.microsoft.com/office/drawing/2014/main" id="{A3D31407-43D3-494E-94D6-5DB198736BEC}"/>
              </a:ext>
            </a:extLst>
          </p:cNvPr>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61448" name="Rectangle 7">
            <a:extLst>
              <a:ext uri="{FF2B5EF4-FFF2-40B4-BE49-F238E27FC236}">
                <a16:creationId xmlns:a16="http://schemas.microsoft.com/office/drawing/2014/main" id="{0666D2A0-75A9-4F17-A0F8-222D1D130D96}"/>
              </a:ext>
            </a:extLst>
          </p:cNvPr>
          <p:cNvSpPr>
            <a:spLocks noGrp="1" noChangeArrowheads="1"/>
          </p:cNvSpPr>
          <p:nvPr>
            <p:ph type="body" idx="1"/>
          </p:nvPr>
        </p:nvSpPr>
        <p:spPr>
          <a:xfrm>
            <a:off x="914400" y="4341813"/>
            <a:ext cx="50276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00" tIns="44450" rIns="88900" bIns="44450"/>
          <a:lstStyle/>
          <a:p>
            <a:pPr defTabSz="860425"/>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D341FD2D-B210-4E21-A756-5539CADE490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8098865-E206-423A-A934-D843945511FB}" type="slidenum">
              <a:rPr lang="en-US" altLang="en-US"/>
              <a:pPr>
                <a:spcBef>
                  <a:spcPct val="0"/>
                </a:spcBef>
              </a:pPr>
              <a:t>2</a:t>
            </a:fld>
            <a:endParaRPr lang="en-US" altLang="en-US"/>
          </a:p>
        </p:txBody>
      </p:sp>
      <p:sp>
        <p:nvSpPr>
          <p:cNvPr id="43011" name="Rectangle 2">
            <a:extLst>
              <a:ext uri="{FF2B5EF4-FFF2-40B4-BE49-F238E27FC236}">
                <a16:creationId xmlns:a16="http://schemas.microsoft.com/office/drawing/2014/main" id="{DBF2D31E-89CB-4E9C-BF27-07351F54126F}"/>
              </a:ext>
            </a:extLst>
          </p:cNvPr>
          <p:cNvSpPr>
            <a:spLocks noChangeArrowheads="1"/>
          </p:cNvSpPr>
          <p:nvPr/>
        </p:nvSpPr>
        <p:spPr bwMode="auto">
          <a:xfrm>
            <a:off x="3884613" y="-1588"/>
            <a:ext cx="2973387"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2400"/>
          </a:p>
        </p:txBody>
      </p:sp>
      <p:sp>
        <p:nvSpPr>
          <p:cNvPr id="43012" name="Rectangle 3">
            <a:extLst>
              <a:ext uri="{FF2B5EF4-FFF2-40B4-BE49-F238E27FC236}">
                <a16:creationId xmlns:a16="http://schemas.microsoft.com/office/drawing/2014/main" id="{29370856-5EDB-46FF-A526-DE7B5E36DA7F}"/>
              </a:ext>
            </a:extLst>
          </p:cNvPr>
          <p:cNvSpPr>
            <a:spLocks noChangeArrowheads="1"/>
          </p:cNvSpPr>
          <p:nvPr/>
        </p:nvSpPr>
        <p:spPr bwMode="auto">
          <a:xfrm>
            <a:off x="3884613" y="8685213"/>
            <a:ext cx="297338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860425" eaLnBrk="0" hangingPunct="0">
              <a:spcBef>
                <a:spcPct val="30000"/>
              </a:spcBef>
              <a:defRPr sz="1200">
                <a:solidFill>
                  <a:schemeClr val="tx1"/>
                </a:solidFill>
                <a:latin typeface="Times New Roman" panose="02020603050405020304" pitchFamily="18" charset="0"/>
              </a:defRPr>
            </a:lvl1pPr>
            <a:lvl2pPr marL="742950" indent="-285750" defTabSz="860425" eaLnBrk="0" hangingPunct="0">
              <a:spcBef>
                <a:spcPct val="30000"/>
              </a:spcBef>
              <a:defRPr sz="1200">
                <a:solidFill>
                  <a:schemeClr val="tx1"/>
                </a:solidFill>
                <a:latin typeface="Times New Roman" panose="02020603050405020304" pitchFamily="18" charset="0"/>
              </a:defRPr>
            </a:lvl2pPr>
            <a:lvl3pPr marL="1143000" indent="-228600" defTabSz="860425" eaLnBrk="0" hangingPunct="0">
              <a:spcBef>
                <a:spcPct val="30000"/>
              </a:spcBef>
              <a:defRPr sz="1200">
                <a:solidFill>
                  <a:schemeClr val="tx1"/>
                </a:solidFill>
                <a:latin typeface="Times New Roman" panose="02020603050405020304" pitchFamily="18" charset="0"/>
              </a:defRPr>
            </a:lvl3pPr>
            <a:lvl4pPr marL="1600200" indent="-228600" defTabSz="860425" eaLnBrk="0" hangingPunct="0">
              <a:spcBef>
                <a:spcPct val="30000"/>
              </a:spcBef>
              <a:defRPr sz="1200">
                <a:solidFill>
                  <a:schemeClr val="tx1"/>
                </a:solidFill>
                <a:latin typeface="Times New Roman" panose="02020603050405020304" pitchFamily="18" charset="0"/>
              </a:defRPr>
            </a:lvl4pPr>
            <a:lvl5pPr marL="2057400" indent="-228600" defTabSz="860425" eaLnBrk="0" hangingPunct="0">
              <a:spcBef>
                <a:spcPct val="30000"/>
              </a:spcBef>
              <a:defRPr sz="1200">
                <a:solidFill>
                  <a:schemeClr val="tx1"/>
                </a:solidFill>
                <a:latin typeface="Times New Roman" panose="02020603050405020304" pitchFamily="18" charset="0"/>
              </a:defRPr>
            </a:lvl5pPr>
            <a:lvl6pPr marL="2514600" indent="-228600" defTabSz="86042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86042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86042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860425"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r>
              <a:rPr lang="en-US" altLang="en-US" sz="1000" i="1">
                <a:latin typeface="Arial" panose="020B0604020202020204" pitchFamily="34" charset="0"/>
              </a:rPr>
              <a:t>3</a:t>
            </a:r>
          </a:p>
        </p:txBody>
      </p:sp>
      <p:sp>
        <p:nvSpPr>
          <p:cNvPr id="43013" name="Rectangle 4">
            <a:extLst>
              <a:ext uri="{FF2B5EF4-FFF2-40B4-BE49-F238E27FC236}">
                <a16:creationId xmlns:a16="http://schemas.microsoft.com/office/drawing/2014/main" id="{6ADF99DE-ABBD-4CD4-9457-BB8A59C8A7D0}"/>
              </a:ext>
            </a:extLst>
          </p:cNvPr>
          <p:cNvSpPr>
            <a:spLocks noChangeArrowheads="1"/>
          </p:cNvSpPr>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2400"/>
          </a:p>
        </p:txBody>
      </p:sp>
      <p:sp>
        <p:nvSpPr>
          <p:cNvPr id="43014" name="Rectangle 5">
            <a:extLst>
              <a:ext uri="{FF2B5EF4-FFF2-40B4-BE49-F238E27FC236}">
                <a16:creationId xmlns:a16="http://schemas.microsoft.com/office/drawing/2014/main" id="{95268047-F8D1-4761-AF33-2296936115D2}"/>
              </a:ext>
            </a:extLst>
          </p:cNvPr>
          <p:cNvSpPr>
            <a:spLocks noChangeArrowheads="1"/>
          </p:cNvSpPr>
          <p:nvPr/>
        </p:nvSpPr>
        <p:spPr bwMode="auto">
          <a:xfrm>
            <a:off x="0" y="-1588"/>
            <a:ext cx="2971800"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2400"/>
          </a:p>
        </p:txBody>
      </p:sp>
      <p:sp>
        <p:nvSpPr>
          <p:cNvPr id="43015" name="Rectangle 6">
            <a:extLst>
              <a:ext uri="{FF2B5EF4-FFF2-40B4-BE49-F238E27FC236}">
                <a16:creationId xmlns:a16="http://schemas.microsoft.com/office/drawing/2014/main" id="{D8E782ED-F4CB-416B-944E-357F86EE5B30}"/>
              </a:ext>
            </a:extLst>
          </p:cNvPr>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43016" name="Rectangle 7">
            <a:extLst>
              <a:ext uri="{FF2B5EF4-FFF2-40B4-BE49-F238E27FC236}">
                <a16:creationId xmlns:a16="http://schemas.microsoft.com/office/drawing/2014/main" id="{53393206-9104-4605-856C-5F25E3078763}"/>
              </a:ext>
            </a:extLst>
          </p:cNvPr>
          <p:cNvSpPr>
            <a:spLocks noGrp="1" noChangeArrowheads="1"/>
          </p:cNvSpPr>
          <p:nvPr>
            <p:ph type="body" idx="1"/>
          </p:nvPr>
        </p:nvSpPr>
        <p:spPr>
          <a:xfrm>
            <a:off x="914400" y="4341813"/>
            <a:ext cx="50276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00" tIns="44450" rIns="88900" bIns="44450"/>
          <a:lstStyle/>
          <a:p>
            <a:pPr defTabSz="860425"/>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76DEE1FE-1115-4A91-B963-B5F60E9B3BE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423E663-B2D8-4EBA-881F-49D23939D178}" type="slidenum">
              <a:rPr lang="en-US" altLang="en-US"/>
              <a:pPr>
                <a:spcBef>
                  <a:spcPct val="0"/>
                </a:spcBef>
              </a:pPr>
              <a:t>20</a:t>
            </a:fld>
            <a:endParaRPr lang="en-US" altLang="en-US"/>
          </a:p>
        </p:txBody>
      </p:sp>
      <p:sp>
        <p:nvSpPr>
          <p:cNvPr id="62467" name="Rectangle 2">
            <a:extLst>
              <a:ext uri="{FF2B5EF4-FFF2-40B4-BE49-F238E27FC236}">
                <a16:creationId xmlns:a16="http://schemas.microsoft.com/office/drawing/2014/main" id="{B018B95E-9166-4054-A7CC-489A98B24750}"/>
              </a:ext>
            </a:extLst>
          </p:cNvPr>
          <p:cNvSpPr>
            <a:spLocks noChangeArrowheads="1"/>
          </p:cNvSpPr>
          <p:nvPr/>
        </p:nvSpPr>
        <p:spPr bwMode="auto">
          <a:xfrm>
            <a:off x="3884613" y="-1588"/>
            <a:ext cx="2973387"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2400"/>
          </a:p>
        </p:txBody>
      </p:sp>
      <p:sp>
        <p:nvSpPr>
          <p:cNvPr id="62468" name="Rectangle 3">
            <a:extLst>
              <a:ext uri="{FF2B5EF4-FFF2-40B4-BE49-F238E27FC236}">
                <a16:creationId xmlns:a16="http://schemas.microsoft.com/office/drawing/2014/main" id="{EE63015D-7889-420C-BB4F-0ED3AF09258E}"/>
              </a:ext>
            </a:extLst>
          </p:cNvPr>
          <p:cNvSpPr>
            <a:spLocks noChangeArrowheads="1"/>
          </p:cNvSpPr>
          <p:nvPr/>
        </p:nvSpPr>
        <p:spPr bwMode="auto">
          <a:xfrm>
            <a:off x="3884613" y="8685213"/>
            <a:ext cx="297338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860425" eaLnBrk="0" hangingPunct="0">
              <a:spcBef>
                <a:spcPct val="30000"/>
              </a:spcBef>
              <a:defRPr sz="1200">
                <a:solidFill>
                  <a:schemeClr val="tx1"/>
                </a:solidFill>
                <a:latin typeface="Times New Roman" panose="02020603050405020304" pitchFamily="18" charset="0"/>
              </a:defRPr>
            </a:lvl1pPr>
            <a:lvl2pPr marL="742950" indent="-285750" defTabSz="860425" eaLnBrk="0" hangingPunct="0">
              <a:spcBef>
                <a:spcPct val="30000"/>
              </a:spcBef>
              <a:defRPr sz="1200">
                <a:solidFill>
                  <a:schemeClr val="tx1"/>
                </a:solidFill>
                <a:latin typeface="Times New Roman" panose="02020603050405020304" pitchFamily="18" charset="0"/>
              </a:defRPr>
            </a:lvl2pPr>
            <a:lvl3pPr marL="1143000" indent="-228600" defTabSz="860425" eaLnBrk="0" hangingPunct="0">
              <a:spcBef>
                <a:spcPct val="30000"/>
              </a:spcBef>
              <a:defRPr sz="1200">
                <a:solidFill>
                  <a:schemeClr val="tx1"/>
                </a:solidFill>
                <a:latin typeface="Times New Roman" panose="02020603050405020304" pitchFamily="18" charset="0"/>
              </a:defRPr>
            </a:lvl3pPr>
            <a:lvl4pPr marL="1600200" indent="-228600" defTabSz="860425" eaLnBrk="0" hangingPunct="0">
              <a:spcBef>
                <a:spcPct val="30000"/>
              </a:spcBef>
              <a:defRPr sz="1200">
                <a:solidFill>
                  <a:schemeClr val="tx1"/>
                </a:solidFill>
                <a:latin typeface="Times New Roman" panose="02020603050405020304" pitchFamily="18" charset="0"/>
              </a:defRPr>
            </a:lvl4pPr>
            <a:lvl5pPr marL="2057400" indent="-228600" defTabSz="860425" eaLnBrk="0" hangingPunct="0">
              <a:spcBef>
                <a:spcPct val="30000"/>
              </a:spcBef>
              <a:defRPr sz="1200">
                <a:solidFill>
                  <a:schemeClr val="tx1"/>
                </a:solidFill>
                <a:latin typeface="Times New Roman" panose="02020603050405020304" pitchFamily="18" charset="0"/>
              </a:defRPr>
            </a:lvl5pPr>
            <a:lvl6pPr marL="2514600" indent="-228600" defTabSz="86042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86042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86042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860425"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r>
              <a:rPr lang="en-US" altLang="en-US" sz="1000" i="1">
                <a:latin typeface="Arial" panose="020B0604020202020204" pitchFamily="34" charset="0"/>
              </a:rPr>
              <a:t>50</a:t>
            </a:r>
          </a:p>
        </p:txBody>
      </p:sp>
      <p:sp>
        <p:nvSpPr>
          <p:cNvPr id="62469" name="Rectangle 4">
            <a:extLst>
              <a:ext uri="{FF2B5EF4-FFF2-40B4-BE49-F238E27FC236}">
                <a16:creationId xmlns:a16="http://schemas.microsoft.com/office/drawing/2014/main" id="{DF9BBCF1-3047-4432-8330-B32563384C5D}"/>
              </a:ext>
            </a:extLst>
          </p:cNvPr>
          <p:cNvSpPr>
            <a:spLocks noChangeArrowheads="1"/>
          </p:cNvSpPr>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2400"/>
          </a:p>
        </p:txBody>
      </p:sp>
      <p:sp>
        <p:nvSpPr>
          <p:cNvPr id="62470" name="Rectangle 5">
            <a:extLst>
              <a:ext uri="{FF2B5EF4-FFF2-40B4-BE49-F238E27FC236}">
                <a16:creationId xmlns:a16="http://schemas.microsoft.com/office/drawing/2014/main" id="{7646BE14-98F8-4550-BE58-092202516E1E}"/>
              </a:ext>
            </a:extLst>
          </p:cNvPr>
          <p:cNvSpPr>
            <a:spLocks noChangeArrowheads="1"/>
          </p:cNvSpPr>
          <p:nvPr/>
        </p:nvSpPr>
        <p:spPr bwMode="auto">
          <a:xfrm>
            <a:off x="0" y="-1588"/>
            <a:ext cx="2971800"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2400"/>
          </a:p>
        </p:txBody>
      </p:sp>
      <p:sp>
        <p:nvSpPr>
          <p:cNvPr id="62471" name="Rectangle 6">
            <a:extLst>
              <a:ext uri="{FF2B5EF4-FFF2-40B4-BE49-F238E27FC236}">
                <a16:creationId xmlns:a16="http://schemas.microsoft.com/office/drawing/2014/main" id="{2A43C0DE-AF2E-4993-941D-7E6F6923B673}"/>
              </a:ext>
            </a:extLst>
          </p:cNvPr>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62472" name="Rectangle 7">
            <a:extLst>
              <a:ext uri="{FF2B5EF4-FFF2-40B4-BE49-F238E27FC236}">
                <a16:creationId xmlns:a16="http://schemas.microsoft.com/office/drawing/2014/main" id="{17E6690E-995E-4189-8D3A-4ED98489DA86}"/>
              </a:ext>
            </a:extLst>
          </p:cNvPr>
          <p:cNvSpPr>
            <a:spLocks noGrp="1" noChangeArrowheads="1"/>
          </p:cNvSpPr>
          <p:nvPr>
            <p:ph type="body" idx="1"/>
          </p:nvPr>
        </p:nvSpPr>
        <p:spPr>
          <a:xfrm>
            <a:off x="914400" y="4341813"/>
            <a:ext cx="50276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00" tIns="44450" rIns="88900" bIns="44450"/>
          <a:lstStyle/>
          <a:p>
            <a:pPr defTabSz="860425"/>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E5186F7F-C219-4BC0-82A5-77218BD52F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C91F6FD-FDF0-43E7-8BB5-4D4B9360D597}" type="slidenum">
              <a:rPr lang="en-US" altLang="en-US"/>
              <a:pPr>
                <a:spcBef>
                  <a:spcPct val="0"/>
                </a:spcBef>
              </a:pPr>
              <a:t>21</a:t>
            </a:fld>
            <a:endParaRPr lang="en-US" altLang="en-US"/>
          </a:p>
        </p:txBody>
      </p:sp>
      <p:sp>
        <p:nvSpPr>
          <p:cNvPr id="63491" name="Rectangle 2">
            <a:extLst>
              <a:ext uri="{FF2B5EF4-FFF2-40B4-BE49-F238E27FC236}">
                <a16:creationId xmlns:a16="http://schemas.microsoft.com/office/drawing/2014/main" id="{54F8AFEF-A9D2-4ABD-BFBA-719CEF75F1CE}"/>
              </a:ext>
            </a:extLst>
          </p:cNvPr>
          <p:cNvSpPr>
            <a:spLocks noChangeArrowheads="1"/>
          </p:cNvSpPr>
          <p:nvPr/>
        </p:nvSpPr>
        <p:spPr bwMode="auto">
          <a:xfrm>
            <a:off x="3884613" y="-1588"/>
            <a:ext cx="2973387"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2400"/>
          </a:p>
        </p:txBody>
      </p:sp>
      <p:sp>
        <p:nvSpPr>
          <p:cNvPr id="63492" name="Rectangle 3">
            <a:extLst>
              <a:ext uri="{FF2B5EF4-FFF2-40B4-BE49-F238E27FC236}">
                <a16:creationId xmlns:a16="http://schemas.microsoft.com/office/drawing/2014/main" id="{15EF9066-D744-4A44-B7EC-24967D2C0364}"/>
              </a:ext>
            </a:extLst>
          </p:cNvPr>
          <p:cNvSpPr>
            <a:spLocks noChangeArrowheads="1"/>
          </p:cNvSpPr>
          <p:nvPr/>
        </p:nvSpPr>
        <p:spPr bwMode="auto">
          <a:xfrm>
            <a:off x="3884613" y="8685213"/>
            <a:ext cx="297338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860425" eaLnBrk="0" hangingPunct="0">
              <a:spcBef>
                <a:spcPct val="30000"/>
              </a:spcBef>
              <a:defRPr sz="1200">
                <a:solidFill>
                  <a:schemeClr val="tx1"/>
                </a:solidFill>
                <a:latin typeface="Times New Roman" panose="02020603050405020304" pitchFamily="18" charset="0"/>
              </a:defRPr>
            </a:lvl1pPr>
            <a:lvl2pPr marL="742950" indent="-285750" defTabSz="860425" eaLnBrk="0" hangingPunct="0">
              <a:spcBef>
                <a:spcPct val="30000"/>
              </a:spcBef>
              <a:defRPr sz="1200">
                <a:solidFill>
                  <a:schemeClr val="tx1"/>
                </a:solidFill>
                <a:latin typeface="Times New Roman" panose="02020603050405020304" pitchFamily="18" charset="0"/>
              </a:defRPr>
            </a:lvl2pPr>
            <a:lvl3pPr marL="1143000" indent="-228600" defTabSz="860425" eaLnBrk="0" hangingPunct="0">
              <a:spcBef>
                <a:spcPct val="30000"/>
              </a:spcBef>
              <a:defRPr sz="1200">
                <a:solidFill>
                  <a:schemeClr val="tx1"/>
                </a:solidFill>
                <a:latin typeface="Times New Roman" panose="02020603050405020304" pitchFamily="18" charset="0"/>
              </a:defRPr>
            </a:lvl3pPr>
            <a:lvl4pPr marL="1600200" indent="-228600" defTabSz="860425" eaLnBrk="0" hangingPunct="0">
              <a:spcBef>
                <a:spcPct val="30000"/>
              </a:spcBef>
              <a:defRPr sz="1200">
                <a:solidFill>
                  <a:schemeClr val="tx1"/>
                </a:solidFill>
                <a:latin typeface="Times New Roman" panose="02020603050405020304" pitchFamily="18" charset="0"/>
              </a:defRPr>
            </a:lvl4pPr>
            <a:lvl5pPr marL="2057400" indent="-228600" defTabSz="860425" eaLnBrk="0" hangingPunct="0">
              <a:spcBef>
                <a:spcPct val="30000"/>
              </a:spcBef>
              <a:defRPr sz="1200">
                <a:solidFill>
                  <a:schemeClr val="tx1"/>
                </a:solidFill>
                <a:latin typeface="Times New Roman" panose="02020603050405020304" pitchFamily="18" charset="0"/>
              </a:defRPr>
            </a:lvl5pPr>
            <a:lvl6pPr marL="2514600" indent="-228600" defTabSz="86042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86042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86042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860425"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r>
              <a:rPr lang="en-US" altLang="en-US" sz="1000" i="1">
                <a:latin typeface="Arial" panose="020B0604020202020204" pitchFamily="34" charset="0"/>
              </a:rPr>
              <a:t>51</a:t>
            </a:r>
          </a:p>
        </p:txBody>
      </p:sp>
      <p:sp>
        <p:nvSpPr>
          <p:cNvPr id="63493" name="Rectangle 4">
            <a:extLst>
              <a:ext uri="{FF2B5EF4-FFF2-40B4-BE49-F238E27FC236}">
                <a16:creationId xmlns:a16="http://schemas.microsoft.com/office/drawing/2014/main" id="{6C9EB4A6-0CFA-4492-A389-35F77E8820F1}"/>
              </a:ext>
            </a:extLst>
          </p:cNvPr>
          <p:cNvSpPr>
            <a:spLocks noChangeArrowheads="1"/>
          </p:cNvSpPr>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2400"/>
          </a:p>
        </p:txBody>
      </p:sp>
      <p:sp>
        <p:nvSpPr>
          <p:cNvPr id="63494" name="Rectangle 5">
            <a:extLst>
              <a:ext uri="{FF2B5EF4-FFF2-40B4-BE49-F238E27FC236}">
                <a16:creationId xmlns:a16="http://schemas.microsoft.com/office/drawing/2014/main" id="{24464732-BF48-4551-8844-0E91807A9875}"/>
              </a:ext>
            </a:extLst>
          </p:cNvPr>
          <p:cNvSpPr>
            <a:spLocks noChangeArrowheads="1"/>
          </p:cNvSpPr>
          <p:nvPr/>
        </p:nvSpPr>
        <p:spPr bwMode="auto">
          <a:xfrm>
            <a:off x="0" y="-1588"/>
            <a:ext cx="2971800"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2400"/>
          </a:p>
        </p:txBody>
      </p:sp>
      <p:sp>
        <p:nvSpPr>
          <p:cNvPr id="63495" name="Rectangle 6">
            <a:extLst>
              <a:ext uri="{FF2B5EF4-FFF2-40B4-BE49-F238E27FC236}">
                <a16:creationId xmlns:a16="http://schemas.microsoft.com/office/drawing/2014/main" id="{A8CDB2D2-4DE1-49D9-875F-9D92ADAF01DB}"/>
              </a:ext>
            </a:extLst>
          </p:cNvPr>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63496" name="Rectangle 7">
            <a:extLst>
              <a:ext uri="{FF2B5EF4-FFF2-40B4-BE49-F238E27FC236}">
                <a16:creationId xmlns:a16="http://schemas.microsoft.com/office/drawing/2014/main" id="{DD1B9F0A-9F1A-4822-B3EA-2D8315C31FD9}"/>
              </a:ext>
            </a:extLst>
          </p:cNvPr>
          <p:cNvSpPr>
            <a:spLocks noGrp="1" noChangeArrowheads="1"/>
          </p:cNvSpPr>
          <p:nvPr>
            <p:ph type="body" idx="1"/>
          </p:nvPr>
        </p:nvSpPr>
        <p:spPr>
          <a:xfrm>
            <a:off x="914400" y="4341813"/>
            <a:ext cx="50276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00" tIns="44450" rIns="88900" bIns="44450"/>
          <a:lstStyle/>
          <a:p>
            <a:pPr defTabSz="860425"/>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6B3C2F7C-87D4-4980-A668-8B236E424B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6AB9F74-AA78-4DAA-93AD-072E3C139041}" type="slidenum">
              <a:rPr lang="en-US" altLang="en-US"/>
              <a:pPr>
                <a:spcBef>
                  <a:spcPct val="0"/>
                </a:spcBef>
              </a:pPr>
              <a:t>22</a:t>
            </a:fld>
            <a:endParaRPr lang="en-US" altLang="en-US"/>
          </a:p>
        </p:txBody>
      </p:sp>
      <p:sp>
        <p:nvSpPr>
          <p:cNvPr id="64515" name="Rectangle 2">
            <a:extLst>
              <a:ext uri="{FF2B5EF4-FFF2-40B4-BE49-F238E27FC236}">
                <a16:creationId xmlns:a16="http://schemas.microsoft.com/office/drawing/2014/main" id="{355913AB-F042-4B31-8987-3CE9D896BC51}"/>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F0E2A651-29B4-4ABC-BE13-2B33415CFA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979666C7-CE04-4DB6-8AB7-183E94DBEC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FF7B364-36CD-4009-8B40-0518F19C10F1}" type="slidenum">
              <a:rPr lang="en-US" altLang="en-US"/>
              <a:pPr>
                <a:spcBef>
                  <a:spcPct val="0"/>
                </a:spcBef>
              </a:pPr>
              <a:t>23</a:t>
            </a:fld>
            <a:endParaRPr lang="en-US" altLang="en-US"/>
          </a:p>
        </p:txBody>
      </p:sp>
      <p:sp>
        <p:nvSpPr>
          <p:cNvPr id="65539" name="Rectangle 2">
            <a:extLst>
              <a:ext uri="{FF2B5EF4-FFF2-40B4-BE49-F238E27FC236}">
                <a16:creationId xmlns:a16="http://schemas.microsoft.com/office/drawing/2014/main" id="{10E271D9-B383-4D7F-B26A-8FCC4D1385ED}"/>
              </a:ext>
            </a:extLst>
          </p:cNvPr>
          <p:cNvSpPr>
            <a:spLocks noChangeArrowheads="1"/>
          </p:cNvSpPr>
          <p:nvPr/>
        </p:nvSpPr>
        <p:spPr bwMode="auto">
          <a:xfrm>
            <a:off x="3884613" y="-1588"/>
            <a:ext cx="2973387"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2400"/>
          </a:p>
        </p:txBody>
      </p:sp>
      <p:sp>
        <p:nvSpPr>
          <p:cNvPr id="65540" name="Rectangle 3">
            <a:extLst>
              <a:ext uri="{FF2B5EF4-FFF2-40B4-BE49-F238E27FC236}">
                <a16:creationId xmlns:a16="http://schemas.microsoft.com/office/drawing/2014/main" id="{A431BD4F-9AB4-496C-9390-D9DC1600ECA2}"/>
              </a:ext>
            </a:extLst>
          </p:cNvPr>
          <p:cNvSpPr>
            <a:spLocks noChangeArrowheads="1"/>
          </p:cNvSpPr>
          <p:nvPr/>
        </p:nvSpPr>
        <p:spPr bwMode="auto">
          <a:xfrm>
            <a:off x="3884613" y="8685213"/>
            <a:ext cx="297338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860425" eaLnBrk="0" hangingPunct="0">
              <a:spcBef>
                <a:spcPct val="30000"/>
              </a:spcBef>
              <a:defRPr sz="1200">
                <a:solidFill>
                  <a:schemeClr val="tx1"/>
                </a:solidFill>
                <a:latin typeface="Times New Roman" panose="02020603050405020304" pitchFamily="18" charset="0"/>
              </a:defRPr>
            </a:lvl1pPr>
            <a:lvl2pPr marL="742950" indent="-285750" defTabSz="860425" eaLnBrk="0" hangingPunct="0">
              <a:spcBef>
                <a:spcPct val="30000"/>
              </a:spcBef>
              <a:defRPr sz="1200">
                <a:solidFill>
                  <a:schemeClr val="tx1"/>
                </a:solidFill>
                <a:latin typeface="Times New Roman" panose="02020603050405020304" pitchFamily="18" charset="0"/>
              </a:defRPr>
            </a:lvl2pPr>
            <a:lvl3pPr marL="1143000" indent="-228600" defTabSz="860425" eaLnBrk="0" hangingPunct="0">
              <a:spcBef>
                <a:spcPct val="30000"/>
              </a:spcBef>
              <a:defRPr sz="1200">
                <a:solidFill>
                  <a:schemeClr val="tx1"/>
                </a:solidFill>
                <a:latin typeface="Times New Roman" panose="02020603050405020304" pitchFamily="18" charset="0"/>
              </a:defRPr>
            </a:lvl3pPr>
            <a:lvl4pPr marL="1600200" indent="-228600" defTabSz="860425" eaLnBrk="0" hangingPunct="0">
              <a:spcBef>
                <a:spcPct val="30000"/>
              </a:spcBef>
              <a:defRPr sz="1200">
                <a:solidFill>
                  <a:schemeClr val="tx1"/>
                </a:solidFill>
                <a:latin typeface="Times New Roman" panose="02020603050405020304" pitchFamily="18" charset="0"/>
              </a:defRPr>
            </a:lvl4pPr>
            <a:lvl5pPr marL="2057400" indent="-228600" defTabSz="860425" eaLnBrk="0" hangingPunct="0">
              <a:spcBef>
                <a:spcPct val="30000"/>
              </a:spcBef>
              <a:defRPr sz="1200">
                <a:solidFill>
                  <a:schemeClr val="tx1"/>
                </a:solidFill>
                <a:latin typeface="Times New Roman" panose="02020603050405020304" pitchFamily="18" charset="0"/>
              </a:defRPr>
            </a:lvl5pPr>
            <a:lvl6pPr marL="2514600" indent="-228600" defTabSz="86042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86042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86042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860425"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r>
              <a:rPr lang="en-US" altLang="en-US" sz="1000" i="1">
                <a:latin typeface="Arial" panose="020B0604020202020204" pitchFamily="34" charset="0"/>
              </a:rPr>
              <a:t>52</a:t>
            </a:r>
          </a:p>
        </p:txBody>
      </p:sp>
      <p:sp>
        <p:nvSpPr>
          <p:cNvPr id="65541" name="Rectangle 4">
            <a:extLst>
              <a:ext uri="{FF2B5EF4-FFF2-40B4-BE49-F238E27FC236}">
                <a16:creationId xmlns:a16="http://schemas.microsoft.com/office/drawing/2014/main" id="{C82D05DB-57CA-49FF-958F-88347B918882}"/>
              </a:ext>
            </a:extLst>
          </p:cNvPr>
          <p:cNvSpPr>
            <a:spLocks noChangeArrowheads="1"/>
          </p:cNvSpPr>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2400"/>
          </a:p>
        </p:txBody>
      </p:sp>
      <p:sp>
        <p:nvSpPr>
          <p:cNvPr id="65542" name="Rectangle 5">
            <a:extLst>
              <a:ext uri="{FF2B5EF4-FFF2-40B4-BE49-F238E27FC236}">
                <a16:creationId xmlns:a16="http://schemas.microsoft.com/office/drawing/2014/main" id="{10701472-68B0-4124-85C2-3D6F0DF1A904}"/>
              </a:ext>
            </a:extLst>
          </p:cNvPr>
          <p:cNvSpPr>
            <a:spLocks noChangeArrowheads="1"/>
          </p:cNvSpPr>
          <p:nvPr/>
        </p:nvSpPr>
        <p:spPr bwMode="auto">
          <a:xfrm>
            <a:off x="0" y="-1588"/>
            <a:ext cx="2971800"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2400"/>
          </a:p>
        </p:txBody>
      </p:sp>
      <p:sp>
        <p:nvSpPr>
          <p:cNvPr id="65543" name="Rectangle 6">
            <a:extLst>
              <a:ext uri="{FF2B5EF4-FFF2-40B4-BE49-F238E27FC236}">
                <a16:creationId xmlns:a16="http://schemas.microsoft.com/office/drawing/2014/main" id="{4C43A891-38D4-45B8-BC73-AA171532A223}"/>
              </a:ext>
            </a:extLst>
          </p:cNvPr>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65544" name="Rectangle 7">
            <a:extLst>
              <a:ext uri="{FF2B5EF4-FFF2-40B4-BE49-F238E27FC236}">
                <a16:creationId xmlns:a16="http://schemas.microsoft.com/office/drawing/2014/main" id="{CC522A20-9FD5-4AD4-B2F6-A52B9669A910}"/>
              </a:ext>
            </a:extLst>
          </p:cNvPr>
          <p:cNvSpPr>
            <a:spLocks noGrp="1" noChangeArrowheads="1"/>
          </p:cNvSpPr>
          <p:nvPr>
            <p:ph type="body" idx="1"/>
          </p:nvPr>
        </p:nvSpPr>
        <p:spPr>
          <a:xfrm>
            <a:off x="914400" y="4341813"/>
            <a:ext cx="50276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00" tIns="44450" rIns="88900" bIns="44450"/>
          <a:lstStyle/>
          <a:p>
            <a:pPr defTabSz="860425"/>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6173CDD9-A700-48C2-9919-F644C6DF89C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976AF73-14FA-4BC1-8259-21A0CD8D662F}" type="slidenum">
              <a:rPr lang="en-US" altLang="en-US"/>
              <a:pPr>
                <a:spcBef>
                  <a:spcPct val="0"/>
                </a:spcBef>
              </a:pPr>
              <a:t>24</a:t>
            </a:fld>
            <a:endParaRPr lang="en-US" altLang="en-US"/>
          </a:p>
        </p:txBody>
      </p:sp>
      <p:sp>
        <p:nvSpPr>
          <p:cNvPr id="66563" name="Rectangle 2">
            <a:extLst>
              <a:ext uri="{FF2B5EF4-FFF2-40B4-BE49-F238E27FC236}">
                <a16:creationId xmlns:a16="http://schemas.microsoft.com/office/drawing/2014/main" id="{CBD3A650-CBAB-4530-9E11-8512C6854DBE}"/>
              </a:ext>
            </a:extLst>
          </p:cNvPr>
          <p:cNvSpPr>
            <a:spLocks noChangeArrowheads="1"/>
          </p:cNvSpPr>
          <p:nvPr/>
        </p:nvSpPr>
        <p:spPr bwMode="auto">
          <a:xfrm>
            <a:off x="3884613" y="-1588"/>
            <a:ext cx="2973387"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2400"/>
          </a:p>
        </p:txBody>
      </p:sp>
      <p:sp>
        <p:nvSpPr>
          <p:cNvPr id="66564" name="Rectangle 3">
            <a:extLst>
              <a:ext uri="{FF2B5EF4-FFF2-40B4-BE49-F238E27FC236}">
                <a16:creationId xmlns:a16="http://schemas.microsoft.com/office/drawing/2014/main" id="{356CBB4F-F565-4063-9268-7E9276CB63CF}"/>
              </a:ext>
            </a:extLst>
          </p:cNvPr>
          <p:cNvSpPr>
            <a:spLocks noChangeArrowheads="1"/>
          </p:cNvSpPr>
          <p:nvPr/>
        </p:nvSpPr>
        <p:spPr bwMode="auto">
          <a:xfrm>
            <a:off x="3884613" y="8685213"/>
            <a:ext cx="297338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860425" eaLnBrk="0" hangingPunct="0">
              <a:spcBef>
                <a:spcPct val="30000"/>
              </a:spcBef>
              <a:defRPr sz="1200">
                <a:solidFill>
                  <a:schemeClr val="tx1"/>
                </a:solidFill>
                <a:latin typeface="Times New Roman" panose="02020603050405020304" pitchFamily="18" charset="0"/>
              </a:defRPr>
            </a:lvl1pPr>
            <a:lvl2pPr marL="742950" indent="-285750" defTabSz="860425" eaLnBrk="0" hangingPunct="0">
              <a:spcBef>
                <a:spcPct val="30000"/>
              </a:spcBef>
              <a:defRPr sz="1200">
                <a:solidFill>
                  <a:schemeClr val="tx1"/>
                </a:solidFill>
                <a:latin typeface="Times New Roman" panose="02020603050405020304" pitchFamily="18" charset="0"/>
              </a:defRPr>
            </a:lvl2pPr>
            <a:lvl3pPr marL="1143000" indent="-228600" defTabSz="860425" eaLnBrk="0" hangingPunct="0">
              <a:spcBef>
                <a:spcPct val="30000"/>
              </a:spcBef>
              <a:defRPr sz="1200">
                <a:solidFill>
                  <a:schemeClr val="tx1"/>
                </a:solidFill>
                <a:latin typeface="Times New Roman" panose="02020603050405020304" pitchFamily="18" charset="0"/>
              </a:defRPr>
            </a:lvl3pPr>
            <a:lvl4pPr marL="1600200" indent="-228600" defTabSz="860425" eaLnBrk="0" hangingPunct="0">
              <a:spcBef>
                <a:spcPct val="30000"/>
              </a:spcBef>
              <a:defRPr sz="1200">
                <a:solidFill>
                  <a:schemeClr val="tx1"/>
                </a:solidFill>
                <a:latin typeface="Times New Roman" panose="02020603050405020304" pitchFamily="18" charset="0"/>
              </a:defRPr>
            </a:lvl4pPr>
            <a:lvl5pPr marL="2057400" indent="-228600" defTabSz="860425" eaLnBrk="0" hangingPunct="0">
              <a:spcBef>
                <a:spcPct val="30000"/>
              </a:spcBef>
              <a:defRPr sz="1200">
                <a:solidFill>
                  <a:schemeClr val="tx1"/>
                </a:solidFill>
                <a:latin typeface="Times New Roman" panose="02020603050405020304" pitchFamily="18" charset="0"/>
              </a:defRPr>
            </a:lvl5pPr>
            <a:lvl6pPr marL="2514600" indent="-228600" defTabSz="86042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86042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86042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860425"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r>
              <a:rPr lang="en-US" altLang="en-US" sz="1000" i="1">
                <a:latin typeface="Arial" panose="020B0604020202020204" pitchFamily="34" charset="0"/>
              </a:rPr>
              <a:t>53</a:t>
            </a:r>
          </a:p>
        </p:txBody>
      </p:sp>
      <p:sp>
        <p:nvSpPr>
          <p:cNvPr id="66565" name="Rectangle 4">
            <a:extLst>
              <a:ext uri="{FF2B5EF4-FFF2-40B4-BE49-F238E27FC236}">
                <a16:creationId xmlns:a16="http://schemas.microsoft.com/office/drawing/2014/main" id="{988DC420-0108-4DA7-8265-F7F6926FD49C}"/>
              </a:ext>
            </a:extLst>
          </p:cNvPr>
          <p:cNvSpPr>
            <a:spLocks noChangeArrowheads="1"/>
          </p:cNvSpPr>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2400"/>
          </a:p>
        </p:txBody>
      </p:sp>
      <p:sp>
        <p:nvSpPr>
          <p:cNvPr id="66566" name="Rectangle 5">
            <a:extLst>
              <a:ext uri="{FF2B5EF4-FFF2-40B4-BE49-F238E27FC236}">
                <a16:creationId xmlns:a16="http://schemas.microsoft.com/office/drawing/2014/main" id="{91E3D98E-0567-437E-BE44-A4527E4E6E6A}"/>
              </a:ext>
            </a:extLst>
          </p:cNvPr>
          <p:cNvSpPr>
            <a:spLocks noChangeArrowheads="1"/>
          </p:cNvSpPr>
          <p:nvPr/>
        </p:nvSpPr>
        <p:spPr bwMode="auto">
          <a:xfrm>
            <a:off x="0" y="-1588"/>
            <a:ext cx="2971800"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2400"/>
          </a:p>
        </p:txBody>
      </p:sp>
      <p:sp>
        <p:nvSpPr>
          <p:cNvPr id="66567" name="Rectangle 6">
            <a:extLst>
              <a:ext uri="{FF2B5EF4-FFF2-40B4-BE49-F238E27FC236}">
                <a16:creationId xmlns:a16="http://schemas.microsoft.com/office/drawing/2014/main" id="{13C3D961-03EF-4EAF-8DAE-3058D1161F6C}"/>
              </a:ext>
            </a:extLst>
          </p:cNvPr>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66568" name="Rectangle 7">
            <a:extLst>
              <a:ext uri="{FF2B5EF4-FFF2-40B4-BE49-F238E27FC236}">
                <a16:creationId xmlns:a16="http://schemas.microsoft.com/office/drawing/2014/main" id="{8A8F913C-9B95-4155-8EB7-67F9079BBF5C}"/>
              </a:ext>
            </a:extLst>
          </p:cNvPr>
          <p:cNvSpPr>
            <a:spLocks noGrp="1" noChangeArrowheads="1"/>
          </p:cNvSpPr>
          <p:nvPr>
            <p:ph type="body" idx="1"/>
          </p:nvPr>
        </p:nvSpPr>
        <p:spPr>
          <a:xfrm>
            <a:off x="914400" y="4341813"/>
            <a:ext cx="50276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00" tIns="44450" rIns="88900" bIns="44450"/>
          <a:lstStyle/>
          <a:p>
            <a:pPr defTabSz="860425"/>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87B79A82-3BA8-49DB-9650-DD22297B1A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A168F67-0209-4ECD-8D9A-76CAFE5DC0B1}" type="slidenum">
              <a:rPr lang="en-US" altLang="en-US"/>
              <a:pPr>
                <a:spcBef>
                  <a:spcPct val="0"/>
                </a:spcBef>
              </a:pPr>
              <a:t>25</a:t>
            </a:fld>
            <a:endParaRPr lang="en-US" altLang="en-US"/>
          </a:p>
        </p:txBody>
      </p:sp>
      <p:sp>
        <p:nvSpPr>
          <p:cNvPr id="67587" name="Rectangle 2">
            <a:extLst>
              <a:ext uri="{FF2B5EF4-FFF2-40B4-BE49-F238E27FC236}">
                <a16:creationId xmlns:a16="http://schemas.microsoft.com/office/drawing/2014/main" id="{32BE9FC4-8E9B-4AE4-8578-F5C56622E1CB}"/>
              </a:ext>
            </a:extLst>
          </p:cNvPr>
          <p:cNvSpPr>
            <a:spLocks noChangeArrowheads="1"/>
          </p:cNvSpPr>
          <p:nvPr/>
        </p:nvSpPr>
        <p:spPr bwMode="auto">
          <a:xfrm>
            <a:off x="3884613" y="-1588"/>
            <a:ext cx="2973387"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2400"/>
          </a:p>
        </p:txBody>
      </p:sp>
      <p:sp>
        <p:nvSpPr>
          <p:cNvPr id="67588" name="Rectangle 3">
            <a:extLst>
              <a:ext uri="{FF2B5EF4-FFF2-40B4-BE49-F238E27FC236}">
                <a16:creationId xmlns:a16="http://schemas.microsoft.com/office/drawing/2014/main" id="{B6A36592-F0A9-468E-8573-AB49D4F3C415}"/>
              </a:ext>
            </a:extLst>
          </p:cNvPr>
          <p:cNvSpPr>
            <a:spLocks noChangeArrowheads="1"/>
          </p:cNvSpPr>
          <p:nvPr/>
        </p:nvSpPr>
        <p:spPr bwMode="auto">
          <a:xfrm>
            <a:off x="3884613" y="8685213"/>
            <a:ext cx="297338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860425" eaLnBrk="0" hangingPunct="0">
              <a:spcBef>
                <a:spcPct val="30000"/>
              </a:spcBef>
              <a:defRPr sz="1200">
                <a:solidFill>
                  <a:schemeClr val="tx1"/>
                </a:solidFill>
                <a:latin typeface="Times New Roman" panose="02020603050405020304" pitchFamily="18" charset="0"/>
              </a:defRPr>
            </a:lvl1pPr>
            <a:lvl2pPr marL="742950" indent="-285750" defTabSz="860425" eaLnBrk="0" hangingPunct="0">
              <a:spcBef>
                <a:spcPct val="30000"/>
              </a:spcBef>
              <a:defRPr sz="1200">
                <a:solidFill>
                  <a:schemeClr val="tx1"/>
                </a:solidFill>
                <a:latin typeface="Times New Roman" panose="02020603050405020304" pitchFamily="18" charset="0"/>
              </a:defRPr>
            </a:lvl2pPr>
            <a:lvl3pPr marL="1143000" indent="-228600" defTabSz="860425" eaLnBrk="0" hangingPunct="0">
              <a:spcBef>
                <a:spcPct val="30000"/>
              </a:spcBef>
              <a:defRPr sz="1200">
                <a:solidFill>
                  <a:schemeClr val="tx1"/>
                </a:solidFill>
                <a:latin typeface="Times New Roman" panose="02020603050405020304" pitchFamily="18" charset="0"/>
              </a:defRPr>
            </a:lvl3pPr>
            <a:lvl4pPr marL="1600200" indent="-228600" defTabSz="860425" eaLnBrk="0" hangingPunct="0">
              <a:spcBef>
                <a:spcPct val="30000"/>
              </a:spcBef>
              <a:defRPr sz="1200">
                <a:solidFill>
                  <a:schemeClr val="tx1"/>
                </a:solidFill>
                <a:latin typeface="Times New Roman" panose="02020603050405020304" pitchFamily="18" charset="0"/>
              </a:defRPr>
            </a:lvl4pPr>
            <a:lvl5pPr marL="2057400" indent="-228600" defTabSz="860425" eaLnBrk="0" hangingPunct="0">
              <a:spcBef>
                <a:spcPct val="30000"/>
              </a:spcBef>
              <a:defRPr sz="1200">
                <a:solidFill>
                  <a:schemeClr val="tx1"/>
                </a:solidFill>
                <a:latin typeface="Times New Roman" panose="02020603050405020304" pitchFamily="18" charset="0"/>
              </a:defRPr>
            </a:lvl5pPr>
            <a:lvl6pPr marL="2514600" indent="-228600" defTabSz="86042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86042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86042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860425"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r>
              <a:rPr lang="en-US" altLang="en-US" sz="1000" i="1">
                <a:latin typeface="Arial" panose="020B0604020202020204" pitchFamily="34" charset="0"/>
              </a:rPr>
              <a:t>54</a:t>
            </a:r>
          </a:p>
        </p:txBody>
      </p:sp>
      <p:sp>
        <p:nvSpPr>
          <p:cNvPr id="67589" name="Rectangle 4">
            <a:extLst>
              <a:ext uri="{FF2B5EF4-FFF2-40B4-BE49-F238E27FC236}">
                <a16:creationId xmlns:a16="http://schemas.microsoft.com/office/drawing/2014/main" id="{F2FCDD41-DBBB-447D-8614-0FABD9842F9B}"/>
              </a:ext>
            </a:extLst>
          </p:cNvPr>
          <p:cNvSpPr>
            <a:spLocks noChangeArrowheads="1"/>
          </p:cNvSpPr>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2400"/>
          </a:p>
        </p:txBody>
      </p:sp>
      <p:sp>
        <p:nvSpPr>
          <p:cNvPr id="67590" name="Rectangle 5">
            <a:extLst>
              <a:ext uri="{FF2B5EF4-FFF2-40B4-BE49-F238E27FC236}">
                <a16:creationId xmlns:a16="http://schemas.microsoft.com/office/drawing/2014/main" id="{9EC08211-8F43-4DDB-9415-C7DA4FE98E16}"/>
              </a:ext>
            </a:extLst>
          </p:cNvPr>
          <p:cNvSpPr>
            <a:spLocks noChangeArrowheads="1"/>
          </p:cNvSpPr>
          <p:nvPr/>
        </p:nvSpPr>
        <p:spPr bwMode="auto">
          <a:xfrm>
            <a:off x="0" y="-1588"/>
            <a:ext cx="2971800"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2400"/>
          </a:p>
        </p:txBody>
      </p:sp>
      <p:sp>
        <p:nvSpPr>
          <p:cNvPr id="67591" name="Rectangle 6">
            <a:extLst>
              <a:ext uri="{FF2B5EF4-FFF2-40B4-BE49-F238E27FC236}">
                <a16:creationId xmlns:a16="http://schemas.microsoft.com/office/drawing/2014/main" id="{85D5BA7C-5547-484C-AD17-B75590014B92}"/>
              </a:ext>
            </a:extLst>
          </p:cNvPr>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67592" name="Rectangle 7">
            <a:extLst>
              <a:ext uri="{FF2B5EF4-FFF2-40B4-BE49-F238E27FC236}">
                <a16:creationId xmlns:a16="http://schemas.microsoft.com/office/drawing/2014/main" id="{2A912DF5-6AC3-4F2D-828F-0E6DBD44E505}"/>
              </a:ext>
            </a:extLst>
          </p:cNvPr>
          <p:cNvSpPr>
            <a:spLocks noGrp="1" noChangeArrowheads="1"/>
          </p:cNvSpPr>
          <p:nvPr>
            <p:ph type="body" idx="1"/>
          </p:nvPr>
        </p:nvSpPr>
        <p:spPr>
          <a:xfrm>
            <a:off x="914400" y="4341813"/>
            <a:ext cx="50276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00" tIns="44450" rIns="88900" bIns="44450"/>
          <a:lstStyle/>
          <a:p>
            <a:pPr defTabSz="860425"/>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638BF750-6C61-4624-9ED0-9502EC991D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4DEF46A-BBA2-4C2D-AD0B-A77C5C09686D}" type="slidenum">
              <a:rPr lang="en-US" altLang="en-US"/>
              <a:pPr>
                <a:spcBef>
                  <a:spcPct val="0"/>
                </a:spcBef>
              </a:pPr>
              <a:t>26</a:t>
            </a:fld>
            <a:endParaRPr lang="en-US" altLang="en-US"/>
          </a:p>
        </p:txBody>
      </p:sp>
      <p:sp>
        <p:nvSpPr>
          <p:cNvPr id="68611" name="Rectangle 2">
            <a:extLst>
              <a:ext uri="{FF2B5EF4-FFF2-40B4-BE49-F238E27FC236}">
                <a16:creationId xmlns:a16="http://schemas.microsoft.com/office/drawing/2014/main" id="{71172F87-32D5-4770-9095-A6E7BB1F18DF}"/>
              </a:ext>
            </a:extLst>
          </p:cNvPr>
          <p:cNvSpPr>
            <a:spLocks noChangeArrowheads="1"/>
          </p:cNvSpPr>
          <p:nvPr/>
        </p:nvSpPr>
        <p:spPr bwMode="auto">
          <a:xfrm>
            <a:off x="3884613" y="-1588"/>
            <a:ext cx="2973387"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2400"/>
          </a:p>
        </p:txBody>
      </p:sp>
      <p:sp>
        <p:nvSpPr>
          <p:cNvPr id="68612" name="Rectangle 3">
            <a:extLst>
              <a:ext uri="{FF2B5EF4-FFF2-40B4-BE49-F238E27FC236}">
                <a16:creationId xmlns:a16="http://schemas.microsoft.com/office/drawing/2014/main" id="{32CA9A21-C24B-47F9-A5EF-90BBC321627A}"/>
              </a:ext>
            </a:extLst>
          </p:cNvPr>
          <p:cNvSpPr>
            <a:spLocks noChangeArrowheads="1"/>
          </p:cNvSpPr>
          <p:nvPr/>
        </p:nvSpPr>
        <p:spPr bwMode="auto">
          <a:xfrm>
            <a:off x="3884613" y="8685213"/>
            <a:ext cx="297338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860425" eaLnBrk="0" hangingPunct="0">
              <a:spcBef>
                <a:spcPct val="30000"/>
              </a:spcBef>
              <a:defRPr sz="1200">
                <a:solidFill>
                  <a:schemeClr val="tx1"/>
                </a:solidFill>
                <a:latin typeface="Times New Roman" panose="02020603050405020304" pitchFamily="18" charset="0"/>
              </a:defRPr>
            </a:lvl1pPr>
            <a:lvl2pPr marL="742950" indent="-285750" defTabSz="860425" eaLnBrk="0" hangingPunct="0">
              <a:spcBef>
                <a:spcPct val="30000"/>
              </a:spcBef>
              <a:defRPr sz="1200">
                <a:solidFill>
                  <a:schemeClr val="tx1"/>
                </a:solidFill>
                <a:latin typeface="Times New Roman" panose="02020603050405020304" pitchFamily="18" charset="0"/>
              </a:defRPr>
            </a:lvl2pPr>
            <a:lvl3pPr marL="1143000" indent="-228600" defTabSz="860425" eaLnBrk="0" hangingPunct="0">
              <a:spcBef>
                <a:spcPct val="30000"/>
              </a:spcBef>
              <a:defRPr sz="1200">
                <a:solidFill>
                  <a:schemeClr val="tx1"/>
                </a:solidFill>
                <a:latin typeface="Times New Roman" panose="02020603050405020304" pitchFamily="18" charset="0"/>
              </a:defRPr>
            </a:lvl3pPr>
            <a:lvl4pPr marL="1600200" indent="-228600" defTabSz="860425" eaLnBrk="0" hangingPunct="0">
              <a:spcBef>
                <a:spcPct val="30000"/>
              </a:spcBef>
              <a:defRPr sz="1200">
                <a:solidFill>
                  <a:schemeClr val="tx1"/>
                </a:solidFill>
                <a:latin typeface="Times New Roman" panose="02020603050405020304" pitchFamily="18" charset="0"/>
              </a:defRPr>
            </a:lvl4pPr>
            <a:lvl5pPr marL="2057400" indent="-228600" defTabSz="860425" eaLnBrk="0" hangingPunct="0">
              <a:spcBef>
                <a:spcPct val="30000"/>
              </a:spcBef>
              <a:defRPr sz="1200">
                <a:solidFill>
                  <a:schemeClr val="tx1"/>
                </a:solidFill>
                <a:latin typeface="Times New Roman" panose="02020603050405020304" pitchFamily="18" charset="0"/>
              </a:defRPr>
            </a:lvl5pPr>
            <a:lvl6pPr marL="2514600" indent="-228600" defTabSz="86042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86042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86042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860425"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r>
              <a:rPr lang="en-US" altLang="en-US" sz="1000" i="1">
                <a:latin typeface="Arial" panose="020B0604020202020204" pitchFamily="34" charset="0"/>
              </a:rPr>
              <a:t>55</a:t>
            </a:r>
          </a:p>
        </p:txBody>
      </p:sp>
      <p:sp>
        <p:nvSpPr>
          <p:cNvPr id="68613" name="Rectangle 4">
            <a:extLst>
              <a:ext uri="{FF2B5EF4-FFF2-40B4-BE49-F238E27FC236}">
                <a16:creationId xmlns:a16="http://schemas.microsoft.com/office/drawing/2014/main" id="{879D387E-D94D-47B2-963E-FC2809E77318}"/>
              </a:ext>
            </a:extLst>
          </p:cNvPr>
          <p:cNvSpPr>
            <a:spLocks noChangeArrowheads="1"/>
          </p:cNvSpPr>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2400"/>
          </a:p>
        </p:txBody>
      </p:sp>
      <p:sp>
        <p:nvSpPr>
          <p:cNvPr id="68614" name="Rectangle 5">
            <a:extLst>
              <a:ext uri="{FF2B5EF4-FFF2-40B4-BE49-F238E27FC236}">
                <a16:creationId xmlns:a16="http://schemas.microsoft.com/office/drawing/2014/main" id="{0ACB3E42-7CBB-479C-A17E-B15B6517F7FD}"/>
              </a:ext>
            </a:extLst>
          </p:cNvPr>
          <p:cNvSpPr>
            <a:spLocks noChangeArrowheads="1"/>
          </p:cNvSpPr>
          <p:nvPr/>
        </p:nvSpPr>
        <p:spPr bwMode="auto">
          <a:xfrm>
            <a:off x="0" y="-1588"/>
            <a:ext cx="2971800"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2400"/>
          </a:p>
        </p:txBody>
      </p:sp>
      <p:sp>
        <p:nvSpPr>
          <p:cNvPr id="68615" name="Rectangle 6">
            <a:extLst>
              <a:ext uri="{FF2B5EF4-FFF2-40B4-BE49-F238E27FC236}">
                <a16:creationId xmlns:a16="http://schemas.microsoft.com/office/drawing/2014/main" id="{1A19D286-901E-4903-B9A0-7DD4894C829F}"/>
              </a:ext>
            </a:extLst>
          </p:cNvPr>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68616" name="Rectangle 7">
            <a:extLst>
              <a:ext uri="{FF2B5EF4-FFF2-40B4-BE49-F238E27FC236}">
                <a16:creationId xmlns:a16="http://schemas.microsoft.com/office/drawing/2014/main" id="{8D745534-CBB1-452E-9871-99FF987C0654}"/>
              </a:ext>
            </a:extLst>
          </p:cNvPr>
          <p:cNvSpPr>
            <a:spLocks noGrp="1" noChangeArrowheads="1"/>
          </p:cNvSpPr>
          <p:nvPr>
            <p:ph type="body" idx="1"/>
          </p:nvPr>
        </p:nvSpPr>
        <p:spPr>
          <a:xfrm>
            <a:off x="914400" y="4341813"/>
            <a:ext cx="50276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00" tIns="44450" rIns="88900" bIns="44450"/>
          <a:lstStyle/>
          <a:p>
            <a:pPr defTabSz="860425"/>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4F9CA496-593A-4148-999A-22D43771EE5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410E763-F0A8-4615-BC2E-E2529D6DC6AF}" type="slidenum">
              <a:rPr lang="en-US" altLang="en-US"/>
              <a:pPr>
                <a:spcBef>
                  <a:spcPct val="0"/>
                </a:spcBef>
              </a:pPr>
              <a:t>27</a:t>
            </a:fld>
            <a:endParaRPr lang="en-US" altLang="en-US"/>
          </a:p>
        </p:txBody>
      </p:sp>
      <p:sp>
        <p:nvSpPr>
          <p:cNvPr id="69635" name="Rectangle 2">
            <a:extLst>
              <a:ext uri="{FF2B5EF4-FFF2-40B4-BE49-F238E27FC236}">
                <a16:creationId xmlns:a16="http://schemas.microsoft.com/office/drawing/2014/main" id="{7C75C1E9-C202-4059-9F87-807D764639E5}"/>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00C08CC1-855B-4DEB-9186-C9CDA06C157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E0BB4869-6EED-4FC0-A097-966A3D8331F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9434228-4BE6-47BC-9D87-AD52E76F45EB}" type="slidenum">
              <a:rPr lang="en-US" altLang="en-US"/>
              <a:pPr>
                <a:spcBef>
                  <a:spcPct val="0"/>
                </a:spcBef>
              </a:pPr>
              <a:t>28</a:t>
            </a:fld>
            <a:endParaRPr lang="en-US" altLang="en-US"/>
          </a:p>
        </p:txBody>
      </p:sp>
      <p:sp>
        <p:nvSpPr>
          <p:cNvPr id="70659" name="Rectangle 2">
            <a:extLst>
              <a:ext uri="{FF2B5EF4-FFF2-40B4-BE49-F238E27FC236}">
                <a16:creationId xmlns:a16="http://schemas.microsoft.com/office/drawing/2014/main" id="{97022884-20CD-4091-BA59-215786DC5D2D}"/>
              </a:ext>
            </a:extLst>
          </p:cNvPr>
          <p:cNvSpPr>
            <a:spLocks noGrp="1" noChangeArrowheads="1"/>
          </p:cNvSpPr>
          <p:nvPr>
            <p:ph type="body" idx="1"/>
          </p:nvPr>
        </p:nvSpPr>
        <p:spPr>
          <a:xfrm>
            <a:off x="914400" y="4341813"/>
            <a:ext cx="50276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00" tIns="44450" rIns="88900" bIns="44450"/>
          <a:lstStyle/>
          <a:p>
            <a:pPr defTabSz="860425"/>
            <a:endParaRPr lang="en-US" altLang="en-US"/>
          </a:p>
        </p:txBody>
      </p:sp>
      <p:sp>
        <p:nvSpPr>
          <p:cNvPr id="70660" name="Rectangle 3">
            <a:extLst>
              <a:ext uri="{FF2B5EF4-FFF2-40B4-BE49-F238E27FC236}">
                <a16:creationId xmlns:a16="http://schemas.microsoft.com/office/drawing/2014/main" id="{6779098F-C7F6-445E-9530-EBBD32A5CA6C}"/>
              </a:ext>
            </a:extLst>
          </p:cNvPr>
          <p:cNvSpPr>
            <a:spLocks noGrp="1" noRot="1" noChangeAspect="1" noChangeArrowheads="1" noTextEdit="1"/>
          </p:cNvSpPr>
          <p:nvPr>
            <p:ph type="sldImg"/>
          </p:nvPr>
        </p:nvSpPr>
        <p:spPr>
          <a:xfrm>
            <a:off x="393700" y="692150"/>
            <a:ext cx="6070600" cy="3416300"/>
          </a:xfrm>
          <a:ln w="12700" cap="flat">
            <a:solidFill>
              <a:schemeClr val="tx1"/>
            </a:solidFill>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97477A0A-6817-4ACA-8AD4-54BB984C7D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FE6BDF9-B699-427C-A9FC-E061C6E42F97}" type="slidenum">
              <a:rPr lang="en-US" altLang="en-US"/>
              <a:pPr>
                <a:spcBef>
                  <a:spcPct val="0"/>
                </a:spcBef>
              </a:pPr>
              <a:t>29</a:t>
            </a:fld>
            <a:endParaRPr lang="en-US" altLang="en-US"/>
          </a:p>
        </p:txBody>
      </p:sp>
      <p:sp>
        <p:nvSpPr>
          <p:cNvPr id="71683" name="Rectangle 2">
            <a:extLst>
              <a:ext uri="{FF2B5EF4-FFF2-40B4-BE49-F238E27FC236}">
                <a16:creationId xmlns:a16="http://schemas.microsoft.com/office/drawing/2014/main" id="{270E5C26-678C-4660-BCDE-061B474404D8}"/>
              </a:ext>
            </a:extLst>
          </p:cNvPr>
          <p:cNvSpPr>
            <a:spLocks noGrp="1" noChangeArrowheads="1"/>
          </p:cNvSpPr>
          <p:nvPr>
            <p:ph type="body" idx="1"/>
          </p:nvPr>
        </p:nvSpPr>
        <p:spPr>
          <a:xfrm>
            <a:off x="914400" y="4341813"/>
            <a:ext cx="50276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00" tIns="44450" rIns="88900" bIns="44450"/>
          <a:lstStyle/>
          <a:p>
            <a:pPr defTabSz="860425"/>
            <a:endParaRPr lang="en-US" altLang="en-US"/>
          </a:p>
        </p:txBody>
      </p:sp>
      <p:sp>
        <p:nvSpPr>
          <p:cNvPr id="71684" name="Rectangle 3">
            <a:extLst>
              <a:ext uri="{FF2B5EF4-FFF2-40B4-BE49-F238E27FC236}">
                <a16:creationId xmlns:a16="http://schemas.microsoft.com/office/drawing/2014/main" id="{F8CE01A3-7901-453B-B0A4-FA67E1D0E9BD}"/>
              </a:ext>
            </a:extLst>
          </p:cNvPr>
          <p:cNvSpPr>
            <a:spLocks noGrp="1" noRot="1" noChangeAspect="1" noChangeArrowheads="1" noTextEdit="1"/>
          </p:cNvSpPr>
          <p:nvPr>
            <p:ph type="sldImg"/>
          </p:nvPr>
        </p:nvSpPr>
        <p:spPr>
          <a:xfrm>
            <a:off x="393700" y="692150"/>
            <a:ext cx="6070600" cy="3416300"/>
          </a:xfrm>
          <a:ln w="12700" cap="flat">
            <a:solidFill>
              <a:schemeClr val="tx1"/>
            </a:solid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9A00AB7E-862E-4B85-9AD7-4B2C894125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CA25F5F-F3AB-473B-BEAB-29BDE4BB57FA}" type="slidenum">
              <a:rPr lang="en-US" altLang="en-US"/>
              <a:pPr>
                <a:spcBef>
                  <a:spcPct val="0"/>
                </a:spcBef>
              </a:pPr>
              <a:t>3</a:t>
            </a:fld>
            <a:endParaRPr lang="en-US" altLang="en-US"/>
          </a:p>
        </p:txBody>
      </p:sp>
      <p:sp>
        <p:nvSpPr>
          <p:cNvPr id="45059" name="Rectangle 2">
            <a:extLst>
              <a:ext uri="{FF2B5EF4-FFF2-40B4-BE49-F238E27FC236}">
                <a16:creationId xmlns:a16="http://schemas.microsoft.com/office/drawing/2014/main" id="{66CBAF0F-9407-4E64-8E5B-E381BF8CC9D4}"/>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E1D42F02-D085-43FF-976E-DE6F54A80C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2C4DF9A1-8E61-46B5-8019-BA37A69FD66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98125A7-384F-474E-8229-BAECBE7F4931}" type="slidenum">
              <a:rPr lang="en-US" altLang="en-US"/>
              <a:pPr>
                <a:spcBef>
                  <a:spcPct val="0"/>
                </a:spcBef>
              </a:pPr>
              <a:t>30</a:t>
            </a:fld>
            <a:endParaRPr lang="en-US" altLang="en-US"/>
          </a:p>
        </p:txBody>
      </p:sp>
      <p:sp>
        <p:nvSpPr>
          <p:cNvPr id="72707" name="Rectangle 2">
            <a:extLst>
              <a:ext uri="{FF2B5EF4-FFF2-40B4-BE49-F238E27FC236}">
                <a16:creationId xmlns:a16="http://schemas.microsoft.com/office/drawing/2014/main" id="{1AA0DE80-2731-42BB-8327-5ADA55F93CA0}"/>
              </a:ext>
            </a:extLst>
          </p:cNvPr>
          <p:cNvSpPr>
            <a:spLocks noChangeArrowheads="1"/>
          </p:cNvSpPr>
          <p:nvPr/>
        </p:nvSpPr>
        <p:spPr bwMode="auto">
          <a:xfrm>
            <a:off x="3884613" y="-1588"/>
            <a:ext cx="2973387"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2400"/>
          </a:p>
        </p:txBody>
      </p:sp>
      <p:sp>
        <p:nvSpPr>
          <p:cNvPr id="72708" name="Rectangle 3">
            <a:extLst>
              <a:ext uri="{FF2B5EF4-FFF2-40B4-BE49-F238E27FC236}">
                <a16:creationId xmlns:a16="http://schemas.microsoft.com/office/drawing/2014/main" id="{17D3C490-F59D-460F-968E-02D4B2DA38F7}"/>
              </a:ext>
            </a:extLst>
          </p:cNvPr>
          <p:cNvSpPr>
            <a:spLocks noChangeArrowheads="1"/>
          </p:cNvSpPr>
          <p:nvPr/>
        </p:nvSpPr>
        <p:spPr bwMode="auto">
          <a:xfrm>
            <a:off x="3884613" y="8685213"/>
            <a:ext cx="297338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860425" eaLnBrk="0" hangingPunct="0">
              <a:spcBef>
                <a:spcPct val="30000"/>
              </a:spcBef>
              <a:defRPr sz="1200">
                <a:solidFill>
                  <a:schemeClr val="tx1"/>
                </a:solidFill>
                <a:latin typeface="Times New Roman" panose="02020603050405020304" pitchFamily="18" charset="0"/>
              </a:defRPr>
            </a:lvl1pPr>
            <a:lvl2pPr marL="742950" indent="-285750" defTabSz="860425" eaLnBrk="0" hangingPunct="0">
              <a:spcBef>
                <a:spcPct val="30000"/>
              </a:spcBef>
              <a:defRPr sz="1200">
                <a:solidFill>
                  <a:schemeClr val="tx1"/>
                </a:solidFill>
                <a:latin typeface="Times New Roman" panose="02020603050405020304" pitchFamily="18" charset="0"/>
              </a:defRPr>
            </a:lvl2pPr>
            <a:lvl3pPr marL="1143000" indent="-228600" defTabSz="860425" eaLnBrk="0" hangingPunct="0">
              <a:spcBef>
                <a:spcPct val="30000"/>
              </a:spcBef>
              <a:defRPr sz="1200">
                <a:solidFill>
                  <a:schemeClr val="tx1"/>
                </a:solidFill>
                <a:latin typeface="Times New Roman" panose="02020603050405020304" pitchFamily="18" charset="0"/>
              </a:defRPr>
            </a:lvl3pPr>
            <a:lvl4pPr marL="1600200" indent="-228600" defTabSz="860425" eaLnBrk="0" hangingPunct="0">
              <a:spcBef>
                <a:spcPct val="30000"/>
              </a:spcBef>
              <a:defRPr sz="1200">
                <a:solidFill>
                  <a:schemeClr val="tx1"/>
                </a:solidFill>
                <a:latin typeface="Times New Roman" panose="02020603050405020304" pitchFamily="18" charset="0"/>
              </a:defRPr>
            </a:lvl4pPr>
            <a:lvl5pPr marL="2057400" indent="-228600" defTabSz="860425" eaLnBrk="0" hangingPunct="0">
              <a:spcBef>
                <a:spcPct val="30000"/>
              </a:spcBef>
              <a:defRPr sz="1200">
                <a:solidFill>
                  <a:schemeClr val="tx1"/>
                </a:solidFill>
                <a:latin typeface="Times New Roman" panose="02020603050405020304" pitchFamily="18" charset="0"/>
              </a:defRPr>
            </a:lvl5pPr>
            <a:lvl6pPr marL="2514600" indent="-228600" defTabSz="86042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86042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86042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860425"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r>
              <a:rPr lang="en-US" altLang="en-US" sz="1000" i="1">
                <a:latin typeface="Arial" panose="020B0604020202020204" pitchFamily="34" charset="0"/>
              </a:rPr>
              <a:t>58</a:t>
            </a:r>
          </a:p>
        </p:txBody>
      </p:sp>
      <p:sp>
        <p:nvSpPr>
          <p:cNvPr id="72709" name="Rectangle 4">
            <a:extLst>
              <a:ext uri="{FF2B5EF4-FFF2-40B4-BE49-F238E27FC236}">
                <a16:creationId xmlns:a16="http://schemas.microsoft.com/office/drawing/2014/main" id="{F013BAC1-3E96-4184-80CB-FA6462BD5CDB}"/>
              </a:ext>
            </a:extLst>
          </p:cNvPr>
          <p:cNvSpPr>
            <a:spLocks noChangeArrowheads="1"/>
          </p:cNvSpPr>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2400"/>
          </a:p>
        </p:txBody>
      </p:sp>
      <p:sp>
        <p:nvSpPr>
          <p:cNvPr id="72710" name="Rectangle 5">
            <a:extLst>
              <a:ext uri="{FF2B5EF4-FFF2-40B4-BE49-F238E27FC236}">
                <a16:creationId xmlns:a16="http://schemas.microsoft.com/office/drawing/2014/main" id="{AED87B00-597E-478B-AB7D-E44373361395}"/>
              </a:ext>
            </a:extLst>
          </p:cNvPr>
          <p:cNvSpPr>
            <a:spLocks noChangeArrowheads="1"/>
          </p:cNvSpPr>
          <p:nvPr/>
        </p:nvSpPr>
        <p:spPr bwMode="auto">
          <a:xfrm>
            <a:off x="0" y="-1588"/>
            <a:ext cx="2971800"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2400"/>
          </a:p>
        </p:txBody>
      </p:sp>
      <p:sp>
        <p:nvSpPr>
          <p:cNvPr id="72711" name="Rectangle 6">
            <a:extLst>
              <a:ext uri="{FF2B5EF4-FFF2-40B4-BE49-F238E27FC236}">
                <a16:creationId xmlns:a16="http://schemas.microsoft.com/office/drawing/2014/main" id="{A1603870-B189-4540-A900-737AC5A0692D}"/>
              </a:ext>
            </a:extLst>
          </p:cNvPr>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72712" name="Rectangle 7">
            <a:extLst>
              <a:ext uri="{FF2B5EF4-FFF2-40B4-BE49-F238E27FC236}">
                <a16:creationId xmlns:a16="http://schemas.microsoft.com/office/drawing/2014/main" id="{833DD051-F523-442F-9791-028D0B75BD67}"/>
              </a:ext>
            </a:extLst>
          </p:cNvPr>
          <p:cNvSpPr>
            <a:spLocks noGrp="1" noChangeArrowheads="1"/>
          </p:cNvSpPr>
          <p:nvPr>
            <p:ph type="body" idx="1"/>
          </p:nvPr>
        </p:nvSpPr>
        <p:spPr>
          <a:xfrm>
            <a:off x="914400" y="4341813"/>
            <a:ext cx="50276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00" tIns="44450" rIns="88900" bIns="44450"/>
          <a:lstStyle/>
          <a:p>
            <a:pPr defTabSz="860425"/>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4F7317DF-EA88-46A7-B2E3-2B2861461CA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FD175FF-90AE-4F72-9724-DE0182BB8740}" type="slidenum">
              <a:rPr lang="en-US" altLang="en-US"/>
              <a:pPr>
                <a:spcBef>
                  <a:spcPct val="0"/>
                </a:spcBef>
              </a:pPr>
              <a:t>31</a:t>
            </a:fld>
            <a:endParaRPr lang="en-US" altLang="en-US"/>
          </a:p>
        </p:txBody>
      </p:sp>
      <p:sp>
        <p:nvSpPr>
          <p:cNvPr id="73731" name="Rectangle 2">
            <a:extLst>
              <a:ext uri="{FF2B5EF4-FFF2-40B4-BE49-F238E27FC236}">
                <a16:creationId xmlns:a16="http://schemas.microsoft.com/office/drawing/2014/main" id="{1B9B7C7E-FE14-43BD-9B59-769F19BF7E4B}"/>
              </a:ext>
            </a:extLst>
          </p:cNvPr>
          <p:cNvSpPr>
            <a:spLocks noChangeArrowheads="1"/>
          </p:cNvSpPr>
          <p:nvPr/>
        </p:nvSpPr>
        <p:spPr bwMode="auto">
          <a:xfrm>
            <a:off x="3884613" y="-1588"/>
            <a:ext cx="2973387"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2400"/>
          </a:p>
        </p:txBody>
      </p:sp>
      <p:sp>
        <p:nvSpPr>
          <p:cNvPr id="73732" name="Rectangle 3">
            <a:extLst>
              <a:ext uri="{FF2B5EF4-FFF2-40B4-BE49-F238E27FC236}">
                <a16:creationId xmlns:a16="http://schemas.microsoft.com/office/drawing/2014/main" id="{1D4DC019-F2C5-4C48-AEC4-2D241B4F60ED}"/>
              </a:ext>
            </a:extLst>
          </p:cNvPr>
          <p:cNvSpPr>
            <a:spLocks noChangeArrowheads="1"/>
          </p:cNvSpPr>
          <p:nvPr/>
        </p:nvSpPr>
        <p:spPr bwMode="auto">
          <a:xfrm>
            <a:off x="3884613" y="8685213"/>
            <a:ext cx="297338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860425" eaLnBrk="0" hangingPunct="0">
              <a:spcBef>
                <a:spcPct val="30000"/>
              </a:spcBef>
              <a:defRPr sz="1200">
                <a:solidFill>
                  <a:schemeClr val="tx1"/>
                </a:solidFill>
                <a:latin typeface="Times New Roman" panose="02020603050405020304" pitchFamily="18" charset="0"/>
              </a:defRPr>
            </a:lvl1pPr>
            <a:lvl2pPr marL="742950" indent="-285750" defTabSz="860425" eaLnBrk="0" hangingPunct="0">
              <a:spcBef>
                <a:spcPct val="30000"/>
              </a:spcBef>
              <a:defRPr sz="1200">
                <a:solidFill>
                  <a:schemeClr val="tx1"/>
                </a:solidFill>
                <a:latin typeface="Times New Roman" panose="02020603050405020304" pitchFamily="18" charset="0"/>
              </a:defRPr>
            </a:lvl2pPr>
            <a:lvl3pPr marL="1143000" indent="-228600" defTabSz="860425" eaLnBrk="0" hangingPunct="0">
              <a:spcBef>
                <a:spcPct val="30000"/>
              </a:spcBef>
              <a:defRPr sz="1200">
                <a:solidFill>
                  <a:schemeClr val="tx1"/>
                </a:solidFill>
                <a:latin typeface="Times New Roman" panose="02020603050405020304" pitchFamily="18" charset="0"/>
              </a:defRPr>
            </a:lvl3pPr>
            <a:lvl4pPr marL="1600200" indent="-228600" defTabSz="860425" eaLnBrk="0" hangingPunct="0">
              <a:spcBef>
                <a:spcPct val="30000"/>
              </a:spcBef>
              <a:defRPr sz="1200">
                <a:solidFill>
                  <a:schemeClr val="tx1"/>
                </a:solidFill>
                <a:latin typeface="Times New Roman" panose="02020603050405020304" pitchFamily="18" charset="0"/>
              </a:defRPr>
            </a:lvl4pPr>
            <a:lvl5pPr marL="2057400" indent="-228600" defTabSz="860425" eaLnBrk="0" hangingPunct="0">
              <a:spcBef>
                <a:spcPct val="30000"/>
              </a:spcBef>
              <a:defRPr sz="1200">
                <a:solidFill>
                  <a:schemeClr val="tx1"/>
                </a:solidFill>
                <a:latin typeface="Times New Roman" panose="02020603050405020304" pitchFamily="18" charset="0"/>
              </a:defRPr>
            </a:lvl5pPr>
            <a:lvl6pPr marL="2514600" indent="-228600" defTabSz="86042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86042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86042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860425"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r>
              <a:rPr lang="en-US" altLang="en-US" sz="1000" i="1">
                <a:latin typeface="Arial" panose="020B0604020202020204" pitchFamily="34" charset="0"/>
              </a:rPr>
              <a:t>59</a:t>
            </a:r>
          </a:p>
        </p:txBody>
      </p:sp>
      <p:sp>
        <p:nvSpPr>
          <p:cNvPr id="73733" name="Rectangle 4">
            <a:extLst>
              <a:ext uri="{FF2B5EF4-FFF2-40B4-BE49-F238E27FC236}">
                <a16:creationId xmlns:a16="http://schemas.microsoft.com/office/drawing/2014/main" id="{40AD3E1A-FF2B-499A-80E6-5A04C33BEE7B}"/>
              </a:ext>
            </a:extLst>
          </p:cNvPr>
          <p:cNvSpPr>
            <a:spLocks noChangeArrowheads="1"/>
          </p:cNvSpPr>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2400"/>
          </a:p>
        </p:txBody>
      </p:sp>
      <p:sp>
        <p:nvSpPr>
          <p:cNvPr id="73734" name="Rectangle 5">
            <a:extLst>
              <a:ext uri="{FF2B5EF4-FFF2-40B4-BE49-F238E27FC236}">
                <a16:creationId xmlns:a16="http://schemas.microsoft.com/office/drawing/2014/main" id="{CC2C19DB-6351-49D4-971A-91A56817D917}"/>
              </a:ext>
            </a:extLst>
          </p:cNvPr>
          <p:cNvSpPr>
            <a:spLocks noChangeArrowheads="1"/>
          </p:cNvSpPr>
          <p:nvPr/>
        </p:nvSpPr>
        <p:spPr bwMode="auto">
          <a:xfrm>
            <a:off x="0" y="-1588"/>
            <a:ext cx="2971800"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2400"/>
          </a:p>
        </p:txBody>
      </p:sp>
      <p:sp>
        <p:nvSpPr>
          <p:cNvPr id="73735" name="Rectangle 6">
            <a:extLst>
              <a:ext uri="{FF2B5EF4-FFF2-40B4-BE49-F238E27FC236}">
                <a16:creationId xmlns:a16="http://schemas.microsoft.com/office/drawing/2014/main" id="{21BBB114-AE2B-47A9-8628-E2379139F446}"/>
              </a:ext>
            </a:extLst>
          </p:cNvPr>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73736" name="Rectangle 7">
            <a:extLst>
              <a:ext uri="{FF2B5EF4-FFF2-40B4-BE49-F238E27FC236}">
                <a16:creationId xmlns:a16="http://schemas.microsoft.com/office/drawing/2014/main" id="{40719F02-AD63-453D-9082-05724B004C2C}"/>
              </a:ext>
            </a:extLst>
          </p:cNvPr>
          <p:cNvSpPr>
            <a:spLocks noGrp="1" noChangeArrowheads="1"/>
          </p:cNvSpPr>
          <p:nvPr>
            <p:ph type="body" idx="1"/>
          </p:nvPr>
        </p:nvSpPr>
        <p:spPr>
          <a:xfrm>
            <a:off x="914400" y="4341813"/>
            <a:ext cx="50276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00" tIns="44450" rIns="88900" bIns="44450"/>
          <a:lstStyle/>
          <a:p>
            <a:pPr defTabSz="860425"/>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A023B5F0-E0AF-4E25-B402-A1BD641D0A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AA6521A-8AF3-4DC3-8587-A2D9DD71A32E}" type="slidenum">
              <a:rPr lang="en-US" altLang="en-US"/>
              <a:pPr>
                <a:spcBef>
                  <a:spcPct val="0"/>
                </a:spcBef>
              </a:pPr>
              <a:t>4</a:t>
            </a:fld>
            <a:endParaRPr lang="en-US" altLang="en-US"/>
          </a:p>
        </p:txBody>
      </p:sp>
      <p:sp>
        <p:nvSpPr>
          <p:cNvPr id="46083" name="Rectangle 2">
            <a:extLst>
              <a:ext uri="{FF2B5EF4-FFF2-40B4-BE49-F238E27FC236}">
                <a16:creationId xmlns:a16="http://schemas.microsoft.com/office/drawing/2014/main" id="{D4E6CB58-EF87-4B23-8DAD-E4456B261025}"/>
              </a:ext>
            </a:extLst>
          </p:cNvPr>
          <p:cNvSpPr>
            <a:spLocks noChangeArrowheads="1"/>
          </p:cNvSpPr>
          <p:nvPr/>
        </p:nvSpPr>
        <p:spPr bwMode="auto">
          <a:xfrm>
            <a:off x="3884613" y="-1588"/>
            <a:ext cx="2973387"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2400"/>
          </a:p>
        </p:txBody>
      </p:sp>
      <p:sp>
        <p:nvSpPr>
          <p:cNvPr id="46084" name="Rectangle 3">
            <a:extLst>
              <a:ext uri="{FF2B5EF4-FFF2-40B4-BE49-F238E27FC236}">
                <a16:creationId xmlns:a16="http://schemas.microsoft.com/office/drawing/2014/main" id="{57A85379-4DE5-4ACA-8FA5-7A6EDC8E9396}"/>
              </a:ext>
            </a:extLst>
          </p:cNvPr>
          <p:cNvSpPr>
            <a:spLocks noChangeArrowheads="1"/>
          </p:cNvSpPr>
          <p:nvPr/>
        </p:nvSpPr>
        <p:spPr bwMode="auto">
          <a:xfrm>
            <a:off x="3884613" y="8685213"/>
            <a:ext cx="297338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860425" eaLnBrk="0" hangingPunct="0">
              <a:spcBef>
                <a:spcPct val="30000"/>
              </a:spcBef>
              <a:defRPr sz="1200">
                <a:solidFill>
                  <a:schemeClr val="tx1"/>
                </a:solidFill>
                <a:latin typeface="Times New Roman" panose="02020603050405020304" pitchFamily="18" charset="0"/>
              </a:defRPr>
            </a:lvl1pPr>
            <a:lvl2pPr marL="742950" indent="-285750" defTabSz="860425" eaLnBrk="0" hangingPunct="0">
              <a:spcBef>
                <a:spcPct val="30000"/>
              </a:spcBef>
              <a:defRPr sz="1200">
                <a:solidFill>
                  <a:schemeClr val="tx1"/>
                </a:solidFill>
                <a:latin typeface="Times New Roman" panose="02020603050405020304" pitchFamily="18" charset="0"/>
              </a:defRPr>
            </a:lvl2pPr>
            <a:lvl3pPr marL="1143000" indent="-228600" defTabSz="860425" eaLnBrk="0" hangingPunct="0">
              <a:spcBef>
                <a:spcPct val="30000"/>
              </a:spcBef>
              <a:defRPr sz="1200">
                <a:solidFill>
                  <a:schemeClr val="tx1"/>
                </a:solidFill>
                <a:latin typeface="Times New Roman" panose="02020603050405020304" pitchFamily="18" charset="0"/>
              </a:defRPr>
            </a:lvl3pPr>
            <a:lvl4pPr marL="1600200" indent="-228600" defTabSz="860425" eaLnBrk="0" hangingPunct="0">
              <a:spcBef>
                <a:spcPct val="30000"/>
              </a:spcBef>
              <a:defRPr sz="1200">
                <a:solidFill>
                  <a:schemeClr val="tx1"/>
                </a:solidFill>
                <a:latin typeface="Times New Roman" panose="02020603050405020304" pitchFamily="18" charset="0"/>
              </a:defRPr>
            </a:lvl4pPr>
            <a:lvl5pPr marL="2057400" indent="-228600" defTabSz="860425" eaLnBrk="0" hangingPunct="0">
              <a:spcBef>
                <a:spcPct val="30000"/>
              </a:spcBef>
              <a:defRPr sz="1200">
                <a:solidFill>
                  <a:schemeClr val="tx1"/>
                </a:solidFill>
                <a:latin typeface="Times New Roman" panose="02020603050405020304" pitchFamily="18" charset="0"/>
              </a:defRPr>
            </a:lvl5pPr>
            <a:lvl6pPr marL="2514600" indent="-228600" defTabSz="86042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86042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86042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860425"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r>
              <a:rPr lang="en-US" altLang="en-US" sz="1000" i="1">
                <a:latin typeface="Arial" panose="020B0604020202020204" pitchFamily="34" charset="0"/>
              </a:rPr>
              <a:t>3</a:t>
            </a:r>
          </a:p>
        </p:txBody>
      </p:sp>
      <p:sp>
        <p:nvSpPr>
          <p:cNvPr id="46085" name="Rectangle 4">
            <a:extLst>
              <a:ext uri="{FF2B5EF4-FFF2-40B4-BE49-F238E27FC236}">
                <a16:creationId xmlns:a16="http://schemas.microsoft.com/office/drawing/2014/main" id="{ABACA7EE-F9B8-436E-83AC-A471AF09DF99}"/>
              </a:ext>
            </a:extLst>
          </p:cNvPr>
          <p:cNvSpPr>
            <a:spLocks noChangeArrowheads="1"/>
          </p:cNvSpPr>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2400"/>
          </a:p>
        </p:txBody>
      </p:sp>
      <p:sp>
        <p:nvSpPr>
          <p:cNvPr id="46086" name="Rectangle 5">
            <a:extLst>
              <a:ext uri="{FF2B5EF4-FFF2-40B4-BE49-F238E27FC236}">
                <a16:creationId xmlns:a16="http://schemas.microsoft.com/office/drawing/2014/main" id="{38B21C0B-E8EA-43D0-8D36-11A3BE421B50}"/>
              </a:ext>
            </a:extLst>
          </p:cNvPr>
          <p:cNvSpPr>
            <a:spLocks noChangeArrowheads="1"/>
          </p:cNvSpPr>
          <p:nvPr/>
        </p:nvSpPr>
        <p:spPr bwMode="auto">
          <a:xfrm>
            <a:off x="0" y="-1588"/>
            <a:ext cx="2971800"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2400"/>
          </a:p>
        </p:txBody>
      </p:sp>
      <p:sp>
        <p:nvSpPr>
          <p:cNvPr id="46087" name="Rectangle 6">
            <a:extLst>
              <a:ext uri="{FF2B5EF4-FFF2-40B4-BE49-F238E27FC236}">
                <a16:creationId xmlns:a16="http://schemas.microsoft.com/office/drawing/2014/main" id="{6F1E06C5-EDE2-4D87-8E79-1477B79420B4}"/>
              </a:ext>
            </a:extLst>
          </p:cNvPr>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46088" name="Rectangle 7">
            <a:extLst>
              <a:ext uri="{FF2B5EF4-FFF2-40B4-BE49-F238E27FC236}">
                <a16:creationId xmlns:a16="http://schemas.microsoft.com/office/drawing/2014/main" id="{038050FC-691C-43B3-BB76-10ACBE5FE1B3}"/>
              </a:ext>
            </a:extLst>
          </p:cNvPr>
          <p:cNvSpPr>
            <a:spLocks noGrp="1" noChangeArrowheads="1"/>
          </p:cNvSpPr>
          <p:nvPr>
            <p:ph type="body" idx="1"/>
          </p:nvPr>
        </p:nvSpPr>
        <p:spPr>
          <a:xfrm>
            <a:off x="914400" y="4341813"/>
            <a:ext cx="50276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00" tIns="44450" rIns="88900" bIns="44450"/>
          <a:lstStyle/>
          <a:p>
            <a:pPr defTabSz="860425"/>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B790DDD8-42DE-4A09-A72A-4DE538FC71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2930FDE-6B57-4EA0-AC7B-18EA436F5644}" type="slidenum">
              <a:rPr lang="en-US" altLang="en-US"/>
              <a:pPr>
                <a:spcBef>
                  <a:spcPct val="0"/>
                </a:spcBef>
              </a:pPr>
              <a:t>5</a:t>
            </a:fld>
            <a:endParaRPr lang="en-US" altLang="en-US"/>
          </a:p>
        </p:txBody>
      </p:sp>
      <p:sp>
        <p:nvSpPr>
          <p:cNvPr id="47107" name="Rectangle 2">
            <a:extLst>
              <a:ext uri="{FF2B5EF4-FFF2-40B4-BE49-F238E27FC236}">
                <a16:creationId xmlns:a16="http://schemas.microsoft.com/office/drawing/2014/main" id="{7F10E22E-6236-4197-A24E-40ED62BC3B34}"/>
              </a:ext>
            </a:extLst>
          </p:cNvPr>
          <p:cNvSpPr>
            <a:spLocks noChangeArrowheads="1"/>
          </p:cNvSpPr>
          <p:nvPr/>
        </p:nvSpPr>
        <p:spPr bwMode="auto">
          <a:xfrm>
            <a:off x="3884613" y="-1588"/>
            <a:ext cx="2973387"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2400"/>
          </a:p>
        </p:txBody>
      </p:sp>
      <p:sp>
        <p:nvSpPr>
          <p:cNvPr id="47108" name="Rectangle 3">
            <a:extLst>
              <a:ext uri="{FF2B5EF4-FFF2-40B4-BE49-F238E27FC236}">
                <a16:creationId xmlns:a16="http://schemas.microsoft.com/office/drawing/2014/main" id="{BAC2E66F-E952-4E5E-8D0A-6986E093BC26}"/>
              </a:ext>
            </a:extLst>
          </p:cNvPr>
          <p:cNvSpPr>
            <a:spLocks noChangeArrowheads="1"/>
          </p:cNvSpPr>
          <p:nvPr/>
        </p:nvSpPr>
        <p:spPr bwMode="auto">
          <a:xfrm>
            <a:off x="3884613" y="8685213"/>
            <a:ext cx="297338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860425" eaLnBrk="0" hangingPunct="0">
              <a:spcBef>
                <a:spcPct val="30000"/>
              </a:spcBef>
              <a:defRPr sz="1200">
                <a:solidFill>
                  <a:schemeClr val="tx1"/>
                </a:solidFill>
                <a:latin typeface="Times New Roman" panose="02020603050405020304" pitchFamily="18" charset="0"/>
              </a:defRPr>
            </a:lvl1pPr>
            <a:lvl2pPr marL="742950" indent="-285750" defTabSz="860425" eaLnBrk="0" hangingPunct="0">
              <a:spcBef>
                <a:spcPct val="30000"/>
              </a:spcBef>
              <a:defRPr sz="1200">
                <a:solidFill>
                  <a:schemeClr val="tx1"/>
                </a:solidFill>
                <a:latin typeface="Times New Roman" panose="02020603050405020304" pitchFamily="18" charset="0"/>
              </a:defRPr>
            </a:lvl2pPr>
            <a:lvl3pPr marL="1143000" indent="-228600" defTabSz="860425" eaLnBrk="0" hangingPunct="0">
              <a:spcBef>
                <a:spcPct val="30000"/>
              </a:spcBef>
              <a:defRPr sz="1200">
                <a:solidFill>
                  <a:schemeClr val="tx1"/>
                </a:solidFill>
                <a:latin typeface="Times New Roman" panose="02020603050405020304" pitchFamily="18" charset="0"/>
              </a:defRPr>
            </a:lvl3pPr>
            <a:lvl4pPr marL="1600200" indent="-228600" defTabSz="860425" eaLnBrk="0" hangingPunct="0">
              <a:spcBef>
                <a:spcPct val="30000"/>
              </a:spcBef>
              <a:defRPr sz="1200">
                <a:solidFill>
                  <a:schemeClr val="tx1"/>
                </a:solidFill>
                <a:latin typeface="Times New Roman" panose="02020603050405020304" pitchFamily="18" charset="0"/>
              </a:defRPr>
            </a:lvl4pPr>
            <a:lvl5pPr marL="2057400" indent="-228600" defTabSz="860425" eaLnBrk="0" hangingPunct="0">
              <a:spcBef>
                <a:spcPct val="30000"/>
              </a:spcBef>
              <a:defRPr sz="1200">
                <a:solidFill>
                  <a:schemeClr val="tx1"/>
                </a:solidFill>
                <a:latin typeface="Times New Roman" panose="02020603050405020304" pitchFamily="18" charset="0"/>
              </a:defRPr>
            </a:lvl5pPr>
            <a:lvl6pPr marL="2514600" indent="-228600" defTabSz="86042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86042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86042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860425"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r>
              <a:rPr lang="en-US" altLang="en-US" sz="1000" i="1">
                <a:latin typeface="Arial" panose="020B0604020202020204" pitchFamily="34" charset="0"/>
              </a:rPr>
              <a:t>4</a:t>
            </a:r>
          </a:p>
        </p:txBody>
      </p:sp>
      <p:sp>
        <p:nvSpPr>
          <p:cNvPr id="47109" name="Rectangle 4">
            <a:extLst>
              <a:ext uri="{FF2B5EF4-FFF2-40B4-BE49-F238E27FC236}">
                <a16:creationId xmlns:a16="http://schemas.microsoft.com/office/drawing/2014/main" id="{CC2FEA5B-FE39-4F76-AE35-34187CE462B0}"/>
              </a:ext>
            </a:extLst>
          </p:cNvPr>
          <p:cNvSpPr>
            <a:spLocks noChangeArrowheads="1"/>
          </p:cNvSpPr>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2400"/>
          </a:p>
        </p:txBody>
      </p:sp>
      <p:sp>
        <p:nvSpPr>
          <p:cNvPr id="47110" name="Rectangle 5">
            <a:extLst>
              <a:ext uri="{FF2B5EF4-FFF2-40B4-BE49-F238E27FC236}">
                <a16:creationId xmlns:a16="http://schemas.microsoft.com/office/drawing/2014/main" id="{99A0988C-5517-4CB1-9EDB-6A6EAB5C160D}"/>
              </a:ext>
            </a:extLst>
          </p:cNvPr>
          <p:cNvSpPr>
            <a:spLocks noChangeArrowheads="1"/>
          </p:cNvSpPr>
          <p:nvPr/>
        </p:nvSpPr>
        <p:spPr bwMode="auto">
          <a:xfrm>
            <a:off x="0" y="-1588"/>
            <a:ext cx="2971800"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2400"/>
          </a:p>
        </p:txBody>
      </p:sp>
      <p:sp>
        <p:nvSpPr>
          <p:cNvPr id="47111" name="Rectangle 6">
            <a:extLst>
              <a:ext uri="{FF2B5EF4-FFF2-40B4-BE49-F238E27FC236}">
                <a16:creationId xmlns:a16="http://schemas.microsoft.com/office/drawing/2014/main" id="{EEB139EC-036C-4E34-A0EA-967D6CCF9498}"/>
              </a:ext>
            </a:extLst>
          </p:cNvPr>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47112" name="Rectangle 7">
            <a:extLst>
              <a:ext uri="{FF2B5EF4-FFF2-40B4-BE49-F238E27FC236}">
                <a16:creationId xmlns:a16="http://schemas.microsoft.com/office/drawing/2014/main" id="{1C9D3CC2-F675-42A4-8605-366BBFAF32FC}"/>
              </a:ext>
            </a:extLst>
          </p:cNvPr>
          <p:cNvSpPr>
            <a:spLocks noGrp="1" noChangeArrowheads="1"/>
          </p:cNvSpPr>
          <p:nvPr>
            <p:ph type="body" idx="1"/>
          </p:nvPr>
        </p:nvSpPr>
        <p:spPr>
          <a:xfrm>
            <a:off x="914400" y="4341813"/>
            <a:ext cx="50276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00" tIns="44450" rIns="88900" bIns="44450"/>
          <a:lstStyle/>
          <a:p>
            <a:pPr defTabSz="860425"/>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23008168-D0E8-4DCF-80DC-A7BE9BD2524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908E51E-88F3-4000-8B67-03246A8843AB}" type="slidenum">
              <a:rPr lang="en-US" altLang="en-US"/>
              <a:pPr>
                <a:spcBef>
                  <a:spcPct val="0"/>
                </a:spcBef>
              </a:pPr>
              <a:t>6</a:t>
            </a:fld>
            <a:endParaRPr lang="en-US" altLang="en-US"/>
          </a:p>
        </p:txBody>
      </p:sp>
      <p:sp>
        <p:nvSpPr>
          <p:cNvPr id="48131" name="Rectangle 2">
            <a:extLst>
              <a:ext uri="{FF2B5EF4-FFF2-40B4-BE49-F238E27FC236}">
                <a16:creationId xmlns:a16="http://schemas.microsoft.com/office/drawing/2014/main" id="{543C3504-E8F8-4A8C-9B4D-7DF503F0A7D1}"/>
              </a:ext>
            </a:extLst>
          </p:cNvPr>
          <p:cNvSpPr>
            <a:spLocks noChangeArrowheads="1"/>
          </p:cNvSpPr>
          <p:nvPr/>
        </p:nvSpPr>
        <p:spPr bwMode="auto">
          <a:xfrm>
            <a:off x="3884613" y="-1588"/>
            <a:ext cx="2973387"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2400"/>
          </a:p>
        </p:txBody>
      </p:sp>
      <p:sp>
        <p:nvSpPr>
          <p:cNvPr id="48132" name="Rectangle 3">
            <a:extLst>
              <a:ext uri="{FF2B5EF4-FFF2-40B4-BE49-F238E27FC236}">
                <a16:creationId xmlns:a16="http://schemas.microsoft.com/office/drawing/2014/main" id="{B9BE95CF-B2A4-4D77-9227-CA903788AC95}"/>
              </a:ext>
            </a:extLst>
          </p:cNvPr>
          <p:cNvSpPr>
            <a:spLocks noChangeArrowheads="1"/>
          </p:cNvSpPr>
          <p:nvPr/>
        </p:nvSpPr>
        <p:spPr bwMode="auto">
          <a:xfrm>
            <a:off x="3884613" y="8685213"/>
            <a:ext cx="297338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860425" eaLnBrk="0" hangingPunct="0">
              <a:spcBef>
                <a:spcPct val="30000"/>
              </a:spcBef>
              <a:defRPr sz="1200">
                <a:solidFill>
                  <a:schemeClr val="tx1"/>
                </a:solidFill>
                <a:latin typeface="Times New Roman" panose="02020603050405020304" pitchFamily="18" charset="0"/>
              </a:defRPr>
            </a:lvl1pPr>
            <a:lvl2pPr marL="742950" indent="-285750" defTabSz="860425" eaLnBrk="0" hangingPunct="0">
              <a:spcBef>
                <a:spcPct val="30000"/>
              </a:spcBef>
              <a:defRPr sz="1200">
                <a:solidFill>
                  <a:schemeClr val="tx1"/>
                </a:solidFill>
                <a:latin typeface="Times New Roman" panose="02020603050405020304" pitchFamily="18" charset="0"/>
              </a:defRPr>
            </a:lvl2pPr>
            <a:lvl3pPr marL="1143000" indent="-228600" defTabSz="860425" eaLnBrk="0" hangingPunct="0">
              <a:spcBef>
                <a:spcPct val="30000"/>
              </a:spcBef>
              <a:defRPr sz="1200">
                <a:solidFill>
                  <a:schemeClr val="tx1"/>
                </a:solidFill>
                <a:latin typeface="Times New Roman" panose="02020603050405020304" pitchFamily="18" charset="0"/>
              </a:defRPr>
            </a:lvl3pPr>
            <a:lvl4pPr marL="1600200" indent="-228600" defTabSz="860425" eaLnBrk="0" hangingPunct="0">
              <a:spcBef>
                <a:spcPct val="30000"/>
              </a:spcBef>
              <a:defRPr sz="1200">
                <a:solidFill>
                  <a:schemeClr val="tx1"/>
                </a:solidFill>
                <a:latin typeface="Times New Roman" panose="02020603050405020304" pitchFamily="18" charset="0"/>
              </a:defRPr>
            </a:lvl4pPr>
            <a:lvl5pPr marL="2057400" indent="-228600" defTabSz="860425" eaLnBrk="0" hangingPunct="0">
              <a:spcBef>
                <a:spcPct val="30000"/>
              </a:spcBef>
              <a:defRPr sz="1200">
                <a:solidFill>
                  <a:schemeClr val="tx1"/>
                </a:solidFill>
                <a:latin typeface="Times New Roman" panose="02020603050405020304" pitchFamily="18" charset="0"/>
              </a:defRPr>
            </a:lvl5pPr>
            <a:lvl6pPr marL="2514600" indent="-228600" defTabSz="86042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86042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86042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860425"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r>
              <a:rPr lang="en-US" altLang="en-US" sz="1000" i="1">
                <a:latin typeface="Arial" panose="020B0604020202020204" pitchFamily="34" charset="0"/>
              </a:rPr>
              <a:t>5</a:t>
            </a:r>
          </a:p>
        </p:txBody>
      </p:sp>
      <p:sp>
        <p:nvSpPr>
          <p:cNvPr id="48133" name="Rectangle 4">
            <a:extLst>
              <a:ext uri="{FF2B5EF4-FFF2-40B4-BE49-F238E27FC236}">
                <a16:creationId xmlns:a16="http://schemas.microsoft.com/office/drawing/2014/main" id="{A226A5A0-1472-472A-B0DB-1B99073D0BD7}"/>
              </a:ext>
            </a:extLst>
          </p:cNvPr>
          <p:cNvSpPr>
            <a:spLocks noChangeArrowheads="1"/>
          </p:cNvSpPr>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2400"/>
          </a:p>
        </p:txBody>
      </p:sp>
      <p:sp>
        <p:nvSpPr>
          <p:cNvPr id="48134" name="Rectangle 5">
            <a:extLst>
              <a:ext uri="{FF2B5EF4-FFF2-40B4-BE49-F238E27FC236}">
                <a16:creationId xmlns:a16="http://schemas.microsoft.com/office/drawing/2014/main" id="{1A179D01-572C-4C62-976E-4CD17F3A91B6}"/>
              </a:ext>
            </a:extLst>
          </p:cNvPr>
          <p:cNvSpPr>
            <a:spLocks noChangeArrowheads="1"/>
          </p:cNvSpPr>
          <p:nvPr/>
        </p:nvSpPr>
        <p:spPr bwMode="auto">
          <a:xfrm>
            <a:off x="0" y="-1588"/>
            <a:ext cx="2971800"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2400"/>
          </a:p>
        </p:txBody>
      </p:sp>
      <p:sp>
        <p:nvSpPr>
          <p:cNvPr id="48135" name="Rectangle 6">
            <a:extLst>
              <a:ext uri="{FF2B5EF4-FFF2-40B4-BE49-F238E27FC236}">
                <a16:creationId xmlns:a16="http://schemas.microsoft.com/office/drawing/2014/main" id="{2A13886B-A483-4ACB-A99F-1A21C4759ECC}"/>
              </a:ext>
            </a:extLst>
          </p:cNvPr>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48136" name="Rectangle 7">
            <a:extLst>
              <a:ext uri="{FF2B5EF4-FFF2-40B4-BE49-F238E27FC236}">
                <a16:creationId xmlns:a16="http://schemas.microsoft.com/office/drawing/2014/main" id="{0BF6D863-C58B-49AD-A705-73774BB821B4}"/>
              </a:ext>
            </a:extLst>
          </p:cNvPr>
          <p:cNvSpPr>
            <a:spLocks noGrp="1" noChangeArrowheads="1"/>
          </p:cNvSpPr>
          <p:nvPr>
            <p:ph type="body" idx="1"/>
          </p:nvPr>
        </p:nvSpPr>
        <p:spPr>
          <a:xfrm>
            <a:off x="914400" y="4341813"/>
            <a:ext cx="50276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00" tIns="44450" rIns="88900" bIns="44450"/>
          <a:lstStyle/>
          <a:p>
            <a:pPr defTabSz="860425"/>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0418F612-9057-4173-92D2-15A395F1FB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BA4B115-218F-4D59-B5AD-D0EFF6BF8F8D}" type="slidenum">
              <a:rPr lang="en-US" altLang="en-US"/>
              <a:pPr>
                <a:spcBef>
                  <a:spcPct val="0"/>
                </a:spcBef>
              </a:pPr>
              <a:t>7</a:t>
            </a:fld>
            <a:endParaRPr lang="en-US" altLang="en-US"/>
          </a:p>
        </p:txBody>
      </p:sp>
      <p:sp>
        <p:nvSpPr>
          <p:cNvPr id="49155" name="Rectangle 2">
            <a:extLst>
              <a:ext uri="{FF2B5EF4-FFF2-40B4-BE49-F238E27FC236}">
                <a16:creationId xmlns:a16="http://schemas.microsoft.com/office/drawing/2014/main" id="{4F22DB4D-B67B-4E28-B863-79678B18DE7C}"/>
              </a:ext>
            </a:extLst>
          </p:cNvPr>
          <p:cNvSpPr>
            <a:spLocks noChangeArrowheads="1"/>
          </p:cNvSpPr>
          <p:nvPr/>
        </p:nvSpPr>
        <p:spPr bwMode="auto">
          <a:xfrm>
            <a:off x="3884613" y="-1588"/>
            <a:ext cx="2973387"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2400"/>
          </a:p>
        </p:txBody>
      </p:sp>
      <p:sp>
        <p:nvSpPr>
          <p:cNvPr id="49156" name="Rectangle 3">
            <a:extLst>
              <a:ext uri="{FF2B5EF4-FFF2-40B4-BE49-F238E27FC236}">
                <a16:creationId xmlns:a16="http://schemas.microsoft.com/office/drawing/2014/main" id="{85ADC854-F1FE-4197-85CF-4D98FB2B33C9}"/>
              </a:ext>
            </a:extLst>
          </p:cNvPr>
          <p:cNvSpPr>
            <a:spLocks noChangeArrowheads="1"/>
          </p:cNvSpPr>
          <p:nvPr/>
        </p:nvSpPr>
        <p:spPr bwMode="auto">
          <a:xfrm>
            <a:off x="3884613" y="8685213"/>
            <a:ext cx="297338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860425" eaLnBrk="0" hangingPunct="0">
              <a:spcBef>
                <a:spcPct val="30000"/>
              </a:spcBef>
              <a:defRPr sz="1200">
                <a:solidFill>
                  <a:schemeClr val="tx1"/>
                </a:solidFill>
                <a:latin typeface="Times New Roman" panose="02020603050405020304" pitchFamily="18" charset="0"/>
              </a:defRPr>
            </a:lvl1pPr>
            <a:lvl2pPr marL="742950" indent="-285750" defTabSz="860425" eaLnBrk="0" hangingPunct="0">
              <a:spcBef>
                <a:spcPct val="30000"/>
              </a:spcBef>
              <a:defRPr sz="1200">
                <a:solidFill>
                  <a:schemeClr val="tx1"/>
                </a:solidFill>
                <a:latin typeface="Times New Roman" panose="02020603050405020304" pitchFamily="18" charset="0"/>
              </a:defRPr>
            </a:lvl2pPr>
            <a:lvl3pPr marL="1143000" indent="-228600" defTabSz="860425" eaLnBrk="0" hangingPunct="0">
              <a:spcBef>
                <a:spcPct val="30000"/>
              </a:spcBef>
              <a:defRPr sz="1200">
                <a:solidFill>
                  <a:schemeClr val="tx1"/>
                </a:solidFill>
                <a:latin typeface="Times New Roman" panose="02020603050405020304" pitchFamily="18" charset="0"/>
              </a:defRPr>
            </a:lvl3pPr>
            <a:lvl4pPr marL="1600200" indent="-228600" defTabSz="860425" eaLnBrk="0" hangingPunct="0">
              <a:spcBef>
                <a:spcPct val="30000"/>
              </a:spcBef>
              <a:defRPr sz="1200">
                <a:solidFill>
                  <a:schemeClr val="tx1"/>
                </a:solidFill>
                <a:latin typeface="Times New Roman" panose="02020603050405020304" pitchFamily="18" charset="0"/>
              </a:defRPr>
            </a:lvl4pPr>
            <a:lvl5pPr marL="2057400" indent="-228600" defTabSz="860425" eaLnBrk="0" hangingPunct="0">
              <a:spcBef>
                <a:spcPct val="30000"/>
              </a:spcBef>
              <a:defRPr sz="1200">
                <a:solidFill>
                  <a:schemeClr val="tx1"/>
                </a:solidFill>
                <a:latin typeface="Times New Roman" panose="02020603050405020304" pitchFamily="18" charset="0"/>
              </a:defRPr>
            </a:lvl5pPr>
            <a:lvl6pPr marL="2514600" indent="-228600" defTabSz="86042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86042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86042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860425"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r>
              <a:rPr lang="en-US" altLang="en-US" sz="1000" i="1">
                <a:latin typeface="Arial" panose="020B0604020202020204" pitchFamily="34" charset="0"/>
              </a:rPr>
              <a:t>6</a:t>
            </a:r>
          </a:p>
        </p:txBody>
      </p:sp>
      <p:sp>
        <p:nvSpPr>
          <p:cNvPr id="49157" name="Rectangle 4">
            <a:extLst>
              <a:ext uri="{FF2B5EF4-FFF2-40B4-BE49-F238E27FC236}">
                <a16:creationId xmlns:a16="http://schemas.microsoft.com/office/drawing/2014/main" id="{2A83FF38-2C5A-494A-B089-A80F908EFBFD}"/>
              </a:ext>
            </a:extLst>
          </p:cNvPr>
          <p:cNvSpPr>
            <a:spLocks noChangeArrowheads="1"/>
          </p:cNvSpPr>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2400"/>
          </a:p>
        </p:txBody>
      </p:sp>
      <p:sp>
        <p:nvSpPr>
          <p:cNvPr id="49158" name="Rectangle 5">
            <a:extLst>
              <a:ext uri="{FF2B5EF4-FFF2-40B4-BE49-F238E27FC236}">
                <a16:creationId xmlns:a16="http://schemas.microsoft.com/office/drawing/2014/main" id="{B969B8C2-903B-4C24-93B9-418A431EE379}"/>
              </a:ext>
            </a:extLst>
          </p:cNvPr>
          <p:cNvSpPr>
            <a:spLocks noChangeArrowheads="1"/>
          </p:cNvSpPr>
          <p:nvPr/>
        </p:nvSpPr>
        <p:spPr bwMode="auto">
          <a:xfrm>
            <a:off x="0" y="-1588"/>
            <a:ext cx="2971800"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2400"/>
          </a:p>
        </p:txBody>
      </p:sp>
      <p:sp>
        <p:nvSpPr>
          <p:cNvPr id="49159" name="Rectangle 6">
            <a:extLst>
              <a:ext uri="{FF2B5EF4-FFF2-40B4-BE49-F238E27FC236}">
                <a16:creationId xmlns:a16="http://schemas.microsoft.com/office/drawing/2014/main" id="{8E933513-81F9-40BA-B74D-40AFBD84B418}"/>
              </a:ext>
            </a:extLst>
          </p:cNvPr>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49160" name="Rectangle 7">
            <a:extLst>
              <a:ext uri="{FF2B5EF4-FFF2-40B4-BE49-F238E27FC236}">
                <a16:creationId xmlns:a16="http://schemas.microsoft.com/office/drawing/2014/main" id="{D8CC8496-9D61-4EEC-BD8D-2AFD8A517852}"/>
              </a:ext>
            </a:extLst>
          </p:cNvPr>
          <p:cNvSpPr>
            <a:spLocks noGrp="1" noChangeArrowheads="1"/>
          </p:cNvSpPr>
          <p:nvPr>
            <p:ph type="body" idx="1"/>
          </p:nvPr>
        </p:nvSpPr>
        <p:spPr>
          <a:xfrm>
            <a:off x="914400" y="4341813"/>
            <a:ext cx="50276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00" tIns="44450" rIns="88900" bIns="44450"/>
          <a:lstStyle/>
          <a:p>
            <a:pPr defTabSz="860425"/>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8D495FA8-1AD1-49DD-AF2E-2C243F14B09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33580FC-B93F-4E98-A00A-FFD1B6181553}" type="slidenum">
              <a:rPr lang="en-US" altLang="en-US"/>
              <a:pPr>
                <a:spcBef>
                  <a:spcPct val="0"/>
                </a:spcBef>
              </a:pPr>
              <a:t>8</a:t>
            </a:fld>
            <a:endParaRPr lang="en-US" altLang="en-US"/>
          </a:p>
        </p:txBody>
      </p:sp>
      <p:sp>
        <p:nvSpPr>
          <p:cNvPr id="50179" name="Rectangle 2">
            <a:extLst>
              <a:ext uri="{FF2B5EF4-FFF2-40B4-BE49-F238E27FC236}">
                <a16:creationId xmlns:a16="http://schemas.microsoft.com/office/drawing/2014/main" id="{4018E999-2394-43A9-9DEB-B8B702361180}"/>
              </a:ext>
            </a:extLst>
          </p:cNvPr>
          <p:cNvSpPr>
            <a:spLocks noChangeArrowheads="1"/>
          </p:cNvSpPr>
          <p:nvPr/>
        </p:nvSpPr>
        <p:spPr bwMode="auto">
          <a:xfrm>
            <a:off x="3884613" y="-1588"/>
            <a:ext cx="2973387"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2400"/>
          </a:p>
        </p:txBody>
      </p:sp>
      <p:sp>
        <p:nvSpPr>
          <p:cNvPr id="50180" name="Rectangle 3">
            <a:extLst>
              <a:ext uri="{FF2B5EF4-FFF2-40B4-BE49-F238E27FC236}">
                <a16:creationId xmlns:a16="http://schemas.microsoft.com/office/drawing/2014/main" id="{E7994FDB-25DE-457F-BE1E-317A8806E1DD}"/>
              </a:ext>
            </a:extLst>
          </p:cNvPr>
          <p:cNvSpPr>
            <a:spLocks noChangeArrowheads="1"/>
          </p:cNvSpPr>
          <p:nvPr/>
        </p:nvSpPr>
        <p:spPr bwMode="auto">
          <a:xfrm>
            <a:off x="3884613" y="8685213"/>
            <a:ext cx="297338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860425" eaLnBrk="0" hangingPunct="0">
              <a:spcBef>
                <a:spcPct val="30000"/>
              </a:spcBef>
              <a:defRPr sz="1200">
                <a:solidFill>
                  <a:schemeClr val="tx1"/>
                </a:solidFill>
                <a:latin typeface="Times New Roman" panose="02020603050405020304" pitchFamily="18" charset="0"/>
              </a:defRPr>
            </a:lvl1pPr>
            <a:lvl2pPr marL="742950" indent="-285750" defTabSz="860425" eaLnBrk="0" hangingPunct="0">
              <a:spcBef>
                <a:spcPct val="30000"/>
              </a:spcBef>
              <a:defRPr sz="1200">
                <a:solidFill>
                  <a:schemeClr val="tx1"/>
                </a:solidFill>
                <a:latin typeface="Times New Roman" panose="02020603050405020304" pitchFamily="18" charset="0"/>
              </a:defRPr>
            </a:lvl2pPr>
            <a:lvl3pPr marL="1143000" indent="-228600" defTabSz="860425" eaLnBrk="0" hangingPunct="0">
              <a:spcBef>
                <a:spcPct val="30000"/>
              </a:spcBef>
              <a:defRPr sz="1200">
                <a:solidFill>
                  <a:schemeClr val="tx1"/>
                </a:solidFill>
                <a:latin typeface="Times New Roman" panose="02020603050405020304" pitchFamily="18" charset="0"/>
              </a:defRPr>
            </a:lvl3pPr>
            <a:lvl4pPr marL="1600200" indent="-228600" defTabSz="860425" eaLnBrk="0" hangingPunct="0">
              <a:spcBef>
                <a:spcPct val="30000"/>
              </a:spcBef>
              <a:defRPr sz="1200">
                <a:solidFill>
                  <a:schemeClr val="tx1"/>
                </a:solidFill>
                <a:latin typeface="Times New Roman" panose="02020603050405020304" pitchFamily="18" charset="0"/>
              </a:defRPr>
            </a:lvl4pPr>
            <a:lvl5pPr marL="2057400" indent="-228600" defTabSz="860425" eaLnBrk="0" hangingPunct="0">
              <a:spcBef>
                <a:spcPct val="30000"/>
              </a:spcBef>
              <a:defRPr sz="1200">
                <a:solidFill>
                  <a:schemeClr val="tx1"/>
                </a:solidFill>
                <a:latin typeface="Times New Roman" panose="02020603050405020304" pitchFamily="18" charset="0"/>
              </a:defRPr>
            </a:lvl5pPr>
            <a:lvl6pPr marL="2514600" indent="-228600" defTabSz="86042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86042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86042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860425"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r>
              <a:rPr lang="en-US" altLang="en-US" sz="1000" i="1">
                <a:latin typeface="Arial" panose="020B0604020202020204" pitchFamily="34" charset="0"/>
              </a:rPr>
              <a:t>7</a:t>
            </a:r>
          </a:p>
        </p:txBody>
      </p:sp>
      <p:sp>
        <p:nvSpPr>
          <p:cNvPr id="50181" name="Rectangle 4">
            <a:extLst>
              <a:ext uri="{FF2B5EF4-FFF2-40B4-BE49-F238E27FC236}">
                <a16:creationId xmlns:a16="http://schemas.microsoft.com/office/drawing/2014/main" id="{88FDC3A8-6EA2-4347-91B7-6AC8D42F6A25}"/>
              </a:ext>
            </a:extLst>
          </p:cNvPr>
          <p:cNvSpPr>
            <a:spLocks noChangeArrowheads="1"/>
          </p:cNvSpPr>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2400"/>
          </a:p>
        </p:txBody>
      </p:sp>
      <p:sp>
        <p:nvSpPr>
          <p:cNvPr id="50182" name="Rectangle 5">
            <a:extLst>
              <a:ext uri="{FF2B5EF4-FFF2-40B4-BE49-F238E27FC236}">
                <a16:creationId xmlns:a16="http://schemas.microsoft.com/office/drawing/2014/main" id="{5CF04A52-1631-4681-A86B-C9C068D40B61}"/>
              </a:ext>
            </a:extLst>
          </p:cNvPr>
          <p:cNvSpPr>
            <a:spLocks noChangeArrowheads="1"/>
          </p:cNvSpPr>
          <p:nvPr/>
        </p:nvSpPr>
        <p:spPr bwMode="auto">
          <a:xfrm>
            <a:off x="0" y="-1588"/>
            <a:ext cx="2971800"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2400"/>
          </a:p>
        </p:txBody>
      </p:sp>
      <p:sp>
        <p:nvSpPr>
          <p:cNvPr id="50183" name="Rectangle 6">
            <a:extLst>
              <a:ext uri="{FF2B5EF4-FFF2-40B4-BE49-F238E27FC236}">
                <a16:creationId xmlns:a16="http://schemas.microsoft.com/office/drawing/2014/main" id="{1B9AA554-3C27-45F8-B14E-4C0F2A19E5B0}"/>
              </a:ext>
            </a:extLst>
          </p:cNvPr>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50184" name="Rectangle 7">
            <a:extLst>
              <a:ext uri="{FF2B5EF4-FFF2-40B4-BE49-F238E27FC236}">
                <a16:creationId xmlns:a16="http://schemas.microsoft.com/office/drawing/2014/main" id="{7CEEFC51-56B4-4C1E-A1D1-2C04F99A5C69}"/>
              </a:ext>
            </a:extLst>
          </p:cNvPr>
          <p:cNvSpPr>
            <a:spLocks noGrp="1" noChangeArrowheads="1"/>
          </p:cNvSpPr>
          <p:nvPr>
            <p:ph type="body" idx="1"/>
          </p:nvPr>
        </p:nvSpPr>
        <p:spPr>
          <a:xfrm>
            <a:off x="914400" y="4341813"/>
            <a:ext cx="50276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00" tIns="44450" rIns="88900" bIns="44450"/>
          <a:lstStyle/>
          <a:p>
            <a:pPr defTabSz="860425"/>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567B16A4-8C54-4993-A776-68AF8A48DF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2687C5E-D396-41A1-9602-871BC4A02221}" type="slidenum">
              <a:rPr lang="en-US" altLang="en-US"/>
              <a:pPr>
                <a:spcBef>
                  <a:spcPct val="0"/>
                </a:spcBef>
              </a:pPr>
              <a:t>9</a:t>
            </a:fld>
            <a:endParaRPr lang="en-US" altLang="en-US"/>
          </a:p>
        </p:txBody>
      </p:sp>
      <p:sp>
        <p:nvSpPr>
          <p:cNvPr id="51203" name="Rectangle 2">
            <a:extLst>
              <a:ext uri="{FF2B5EF4-FFF2-40B4-BE49-F238E27FC236}">
                <a16:creationId xmlns:a16="http://schemas.microsoft.com/office/drawing/2014/main" id="{FC9F0A4F-EEB5-4D4C-8593-BC2044263C3A}"/>
              </a:ext>
            </a:extLst>
          </p:cNvPr>
          <p:cNvSpPr>
            <a:spLocks noChangeArrowheads="1"/>
          </p:cNvSpPr>
          <p:nvPr/>
        </p:nvSpPr>
        <p:spPr bwMode="auto">
          <a:xfrm>
            <a:off x="3884613" y="-1588"/>
            <a:ext cx="2973387"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2400"/>
          </a:p>
        </p:txBody>
      </p:sp>
      <p:sp>
        <p:nvSpPr>
          <p:cNvPr id="51204" name="Rectangle 3">
            <a:extLst>
              <a:ext uri="{FF2B5EF4-FFF2-40B4-BE49-F238E27FC236}">
                <a16:creationId xmlns:a16="http://schemas.microsoft.com/office/drawing/2014/main" id="{CBF0218D-751C-4F85-B5AF-F0A9FA7A1FE8}"/>
              </a:ext>
            </a:extLst>
          </p:cNvPr>
          <p:cNvSpPr>
            <a:spLocks noChangeArrowheads="1"/>
          </p:cNvSpPr>
          <p:nvPr/>
        </p:nvSpPr>
        <p:spPr bwMode="auto">
          <a:xfrm>
            <a:off x="3884613" y="8685213"/>
            <a:ext cx="297338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860425" eaLnBrk="0" hangingPunct="0">
              <a:spcBef>
                <a:spcPct val="30000"/>
              </a:spcBef>
              <a:defRPr sz="1200">
                <a:solidFill>
                  <a:schemeClr val="tx1"/>
                </a:solidFill>
                <a:latin typeface="Times New Roman" panose="02020603050405020304" pitchFamily="18" charset="0"/>
              </a:defRPr>
            </a:lvl1pPr>
            <a:lvl2pPr marL="742950" indent="-285750" defTabSz="860425" eaLnBrk="0" hangingPunct="0">
              <a:spcBef>
                <a:spcPct val="30000"/>
              </a:spcBef>
              <a:defRPr sz="1200">
                <a:solidFill>
                  <a:schemeClr val="tx1"/>
                </a:solidFill>
                <a:latin typeface="Times New Roman" panose="02020603050405020304" pitchFamily="18" charset="0"/>
              </a:defRPr>
            </a:lvl2pPr>
            <a:lvl3pPr marL="1143000" indent="-228600" defTabSz="860425" eaLnBrk="0" hangingPunct="0">
              <a:spcBef>
                <a:spcPct val="30000"/>
              </a:spcBef>
              <a:defRPr sz="1200">
                <a:solidFill>
                  <a:schemeClr val="tx1"/>
                </a:solidFill>
                <a:latin typeface="Times New Roman" panose="02020603050405020304" pitchFamily="18" charset="0"/>
              </a:defRPr>
            </a:lvl3pPr>
            <a:lvl4pPr marL="1600200" indent="-228600" defTabSz="860425" eaLnBrk="0" hangingPunct="0">
              <a:spcBef>
                <a:spcPct val="30000"/>
              </a:spcBef>
              <a:defRPr sz="1200">
                <a:solidFill>
                  <a:schemeClr val="tx1"/>
                </a:solidFill>
                <a:latin typeface="Times New Roman" panose="02020603050405020304" pitchFamily="18" charset="0"/>
              </a:defRPr>
            </a:lvl4pPr>
            <a:lvl5pPr marL="2057400" indent="-228600" defTabSz="860425" eaLnBrk="0" hangingPunct="0">
              <a:spcBef>
                <a:spcPct val="30000"/>
              </a:spcBef>
              <a:defRPr sz="1200">
                <a:solidFill>
                  <a:schemeClr val="tx1"/>
                </a:solidFill>
                <a:latin typeface="Times New Roman" panose="02020603050405020304" pitchFamily="18" charset="0"/>
              </a:defRPr>
            </a:lvl5pPr>
            <a:lvl6pPr marL="2514600" indent="-228600" defTabSz="86042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86042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86042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860425"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r>
              <a:rPr lang="en-US" altLang="en-US" sz="1000" i="1">
                <a:latin typeface="Arial" panose="020B0604020202020204" pitchFamily="34" charset="0"/>
              </a:rPr>
              <a:t>7</a:t>
            </a:r>
          </a:p>
        </p:txBody>
      </p:sp>
      <p:sp>
        <p:nvSpPr>
          <p:cNvPr id="51205" name="Rectangle 4">
            <a:extLst>
              <a:ext uri="{FF2B5EF4-FFF2-40B4-BE49-F238E27FC236}">
                <a16:creationId xmlns:a16="http://schemas.microsoft.com/office/drawing/2014/main" id="{DE2097F7-A61B-49E6-8847-8D310D0E3556}"/>
              </a:ext>
            </a:extLst>
          </p:cNvPr>
          <p:cNvSpPr>
            <a:spLocks noChangeArrowheads="1"/>
          </p:cNvSpPr>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2400"/>
          </a:p>
        </p:txBody>
      </p:sp>
      <p:sp>
        <p:nvSpPr>
          <p:cNvPr id="51206" name="Rectangle 5">
            <a:extLst>
              <a:ext uri="{FF2B5EF4-FFF2-40B4-BE49-F238E27FC236}">
                <a16:creationId xmlns:a16="http://schemas.microsoft.com/office/drawing/2014/main" id="{FCC1D8B9-395C-4C32-95BB-2BAB000D8C5D}"/>
              </a:ext>
            </a:extLst>
          </p:cNvPr>
          <p:cNvSpPr>
            <a:spLocks noChangeArrowheads="1"/>
          </p:cNvSpPr>
          <p:nvPr/>
        </p:nvSpPr>
        <p:spPr bwMode="auto">
          <a:xfrm>
            <a:off x="0" y="-1588"/>
            <a:ext cx="2971800"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2400"/>
          </a:p>
        </p:txBody>
      </p:sp>
      <p:sp>
        <p:nvSpPr>
          <p:cNvPr id="51207" name="Rectangle 6">
            <a:extLst>
              <a:ext uri="{FF2B5EF4-FFF2-40B4-BE49-F238E27FC236}">
                <a16:creationId xmlns:a16="http://schemas.microsoft.com/office/drawing/2014/main" id="{DCBDD680-D4B4-4619-8488-CEE17BFC3A81}"/>
              </a:ext>
            </a:extLst>
          </p:cNvPr>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51208" name="Rectangle 7">
            <a:extLst>
              <a:ext uri="{FF2B5EF4-FFF2-40B4-BE49-F238E27FC236}">
                <a16:creationId xmlns:a16="http://schemas.microsoft.com/office/drawing/2014/main" id="{4F1F6971-993D-4EED-A5B0-15918AB28CA4}"/>
              </a:ext>
            </a:extLst>
          </p:cNvPr>
          <p:cNvSpPr>
            <a:spLocks noGrp="1" noChangeArrowheads="1"/>
          </p:cNvSpPr>
          <p:nvPr>
            <p:ph type="body" idx="1"/>
          </p:nvPr>
        </p:nvSpPr>
        <p:spPr>
          <a:xfrm>
            <a:off x="914400" y="4341813"/>
            <a:ext cx="50276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00" tIns="44450" rIns="88900" bIns="44450"/>
          <a:lstStyle/>
          <a:p>
            <a:pPr defTabSz="860425"/>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2F7458A-6218-443C-B9A9-C557B620D175}"/>
              </a:ext>
            </a:extLst>
          </p:cNvPr>
          <p:cNvSpPr txBox="1"/>
          <p:nvPr userDrawn="1"/>
        </p:nvSpPr>
        <p:spPr>
          <a:xfrm>
            <a:off x="2438400" y="6019800"/>
            <a:ext cx="5191125" cy="461665"/>
          </a:xfrm>
          <a:prstGeom prst="rect">
            <a:avLst/>
          </a:prstGeom>
          <a:noFill/>
        </p:spPr>
        <p:txBody>
          <a:bodyPr>
            <a:spAutoFit/>
          </a:bodyPr>
          <a:lstStyle/>
          <a:p>
            <a:pPr algn="ctr">
              <a:defRPr/>
            </a:pPr>
            <a:r>
              <a:rPr lang="en-US" b="1" dirty="0">
                <a:solidFill>
                  <a:srgbClr val="FFCC66"/>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14. Introduction to SAS MACRO facility</a:t>
            </a:r>
          </a:p>
        </p:txBody>
      </p:sp>
    </p:spTree>
    <p:extLst>
      <p:ext uri="{BB962C8B-B14F-4D97-AF65-F5344CB8AC3E}">
        <p14:creationId xmlns:p14="http://schemas.microsoft.com/office/powerpoint/2010/main" val="2538667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Line 30">
            <a:extLst>
              <a:ext uri="{FF2B5EF4-FFF2-40B4-BE49-F238E27FC236}">
                <a16:creationId xmlns:a16="http://schemas.microsoft.com/office/drawing/2014/main" id="{F2A1D4ED-7300-4630-90E9-D1A779C54524}"/>
              </a:ext>
            </a:extLst>
          </p:cNvPr>
          <p:cNvSpPr>
            <a:spLocks noChangeShapeType="1"/>
          </p:cNvSpPr>
          <p:nvPr userDrawn="1"/>
        </p:nvSpPr>
        <p:spPr bwMode="auto">
          <a:xfrm flipV="1">
            <a:off x="0" y="609600"/>
            <a:ext cx="12192000" cy="12700"/>
          </a:xfrm>
          <a:prstGeom prst="line">
            <a:avLst/>
          </a:prstGeom>
          <a:noFill/>
          <a:ln w="5080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TextBox 7">
            <a:extLst>
              <a:ext uri="{FF2B5EF4-FFF2-40B4-BE49-F238E27FC236}">
                <a16:creationId xmlns:a16="http://schemas.microsoft.com/office/drawing/2014/main" id="{2CCDCA2C-2A4D-42A3-A727-72CB4ED2EEE1}"/>
              </a:ext>
            </a:extLst>
          </p:cNvPr>
          <p:cNvSpPr txBox="1"/>
          <p:nvPr userDrawn="1"/>
        </p:nvSpPr>
        <p:spPr>
          <a:xfrm>
            <a:off x="2438400" y="6019800"/>
            <a:ext cx="5191125" cy="461665"/>
          </a:xfrm>
          <a:prstGeom prst="rect">
            <a:avLst/>
          </a:prstGeom>
          <a:noFill/>
        </p:spPr>
        <p:txBody>
          <a:bodyPr>
            <a:spAutoFit/>
          </a:bodyPr>
          <a:lstStyle/>
          <a:p>
            <a:pPr algn="ctr">
              <a:defRPr/>
            </a:pPr>
            <a:r>
              <a:rPr lang="en-US" b="1" dirty="0">
                <a:solidFill>
                  <a:srgbClr val="FFCC66"/>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14. Introduction to SAS MACRO facility</a:t>
            </a:r>
          </a:p>
        </p:txBody>
      </p:sp>
    </p:spTree>
    <p:extLst>
      <p:ext uri="{BB962C8B-B14F-4D97-AF65-F5344CB8AC3E}">
        <p14:creationId xmlns:p14="http://schemas.microsoft.com/office/powerpoint/2010/main" val="1398775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Line 30">
            <a:extLst>
              <a:ext uri="{FF2B5EF4-FFF2-40B4-BE49-F238E27FC236}">
                <a16:creationId xmlns:a16="http://schemas.microsoft.com/office/drawing/2014/main" id="{F2F1FFD9-7658-4800-91D9-9BCB6282CAC8}"/>
              </a:ext>
            </a:extLst>
          </p:cNvPr>
          <p:cNvSpPr>
            <a:spLocks noChangeShapeType="1"/>
          </p:cNvSpPr>
          <p:nvPr userDrawn="1"/>
        </p:nvSpPr>
        <p:spPr bwMode="auto">
          <a:xfrm flipV="1">
            <a:off x="0" y="609600"/>
            <a:ext cx="12192000" cy="12700"/>
          </a:xfrm>
          <a:prstGeom prst="line">
            <a:avLst/>
          </a:prstGeom>
          <a:noFill/>
          <a:ln w="5080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TextBox 10">
            <a:extLst>
              <a:ext uri="{FF2B5EF4-FFF2-40B4-BE49-F238E27FC236}">
                <a16:creationId xmlns:a16="http://schemas.microsoft.com/office/drawing/2014/main" id="{571DAAD4-A60A-4C3A-B74B-BD362DFD829B}"/>
              </a:ext>
            </a:extLst>
          </p:cNvPr>
          <p:cNvSpPr txBox="1"/>
          <p:nvPr userDrawn="1"/>
        </p:nvSpPr>
        <p:spPr>
          <a:xfrm>
            <a:off x="2438400" y="6019800"/>
            <a:ext cx="5191125" cy="461665"/>
          </a:xfrm>
          <a:prstGeom prst="rect">
            <a:avLst/>
          </a:prstGeom>
          <a:noFill/>
        </p:spPr>
        <p:txBody>
          <a:bodyPr>
            <a:spAutoFit/>
          </a:bodyPr>
          <a:lstStyle/>
          <a:p>
            <a:pPr algn="ctr">
              <a:defRPr/>
            </a:pPr>
            <a:r>
              <a:rPr lang="en-US" b="1" dirty="0">
                <a:solidFill>
                  <a:srgbClr val="FFCC66"/>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14. Introduction to SAS MACRO facility</a:t>
            </a:r>
          </a:p>
        </p:txBody>
      </p:sp>
    </p:spTree>
    <p:extLst>
      <p:ext uri="{BB962C8B-B14F-4D97-AF65-F5344CB8AC3E}">
        <p14:creationId xmlns:p14="http://schemas.microsoft.com/office/powerpoint/2010/main" val="995833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Line 30">
            <a:extLst>
              <a:ext uri="{FF2B5EF4-FFF2-40B4-BE49-F238E27FC236}">
                <a16:creationId xmlns:a16="http://schemas.microsoft.com/office/drawing/2014/main" id="{F3B590ED-C995-4243-AE04-3F7854931785}"/>
              </a:ext>
            </a:extLst>
          </p:cNvPr>
          <p:cNvSpPr>
            <a:spLocks noChangeShapeType="1"/>
          </p:cNvSpPr>
          <p:nvPr userDrawn="1"/>
        </p:nvSpPr>
        <p:spPr bwMode="auto">
          <a:xfrm flipV="1">
            <a:off x="0" y="609600"/>
            <a:ext cx="12192000" cy="12700"/>
          </a:xfrm>
          <a:prstGeom prst="line">
            <a:avLst/>
          </a:prstGeom>
          <a:noFill/>
          <a:ln w="5080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TextBox 5">
            <a:extLst>
              <a:ext uri="{FF2B5EF4-FFF2-40B4-BE49-F238E27FC236}">
                <a16:creationId xmlns:a16="http://schemas.microsoft.com/office/drawing/2014/main" id="{386D26E6-013A-4DC6-844D-0DC316376D6F}"/>
              </a:ext>
            </a:extLst>
          </p:cNvPr>
          <p:cNvSpPr txBox="1"/>
          <p:nvPr userDrawn="1"/>
        </p:nvSpPr>
        <p:spPr>
          <a:xfrm>
            <a:off x="2438400" y="6019800"/>
            <a:ext cx="5191125" cy="461665"/>
          </a:xfrm>
          <a:prstGeom prst="rect">
            <a:avLst/>
          </a:prstGeom>
          <a:noFill/>
        </p:spPr>
        <p:txBody>
          <a:bodyPr>
            <a:spAutoFit/>
          </a:bodyPr>
          <a:lstStyle/>
          <a:p>
            <a:pPr algn="ctr">
              <a:defRPr/>
            </a:pPr>
            <a:r>
              <a:rPr lang="en-US" b="1" dirty="0">
                <a:solidFill>
                  <a:srgbClr val="FFCC66"/>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15. Introduction to SAS MACRO facility</a:t>
            </a:r>
          </a:p>
        </p:txBody>
      </p:sp>
    </p:spTree>
    <p:extLst>
      <p:ext uri="{BB962C8B-B14F-4D97-AF65-F5344CB8AC3E}">
        <p14:creationId xmlns:p14="http://schemas.microsoft.com/office/powerpoint/2010/main" val="2659130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Line 30">
            <a:extLst>
              <a:ext uri="{FF2B5EF4-FFF2-40B4-BE49-F238E27FC236}">
                <a16:creationId xmlns:a16="http://schemas.microsoft.com/office/drawing/2014/main" id="{01DE2454-CF4D-4657-A961-697D90F6004F}"/>
              </a:ext>
            </a:extLst>
          </p:cNvPr>
          <p:cNvSpPr>
            <a:spLocks noChangeShapeType="1"/>
          </p:cNvSpPr>
          <p:nvPr userDrawn="1"/>
        </p:nvSpPr>
        <p:spPr bwMode="auto">
          <a:xfrm flipV="1">
            <a:off x="0" y="5651496"/>
            <a:ext cx="12192000" cy="7623"/>
          </a:xfrm>
          <a:prstGeom prst="line">
            <a:avLst/>
          </a:prstGeom>
          <a:noFill/>
          <a:ln w="5080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1" name="Picture 2">
            <a:extLst>
              <a:ext uri="{FF2B5EF4-FFF2-40B4-BE49-F238E27FC236}">
                <a16:creationId xmlns:a16="http://schemas.microsoft.com/office/drawing/2014/main" id="{5F9DDDCE-F374-4C64-82E0-A22ACAC8079C}"/>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5702300"/>
            <a:ext cx="121920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5" r:id="rId4"/>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70309881-8387-4250-AEFA-2DB226C25AE1}"/>
              </a:ext>
            </a:extLst>
          </p:cNvPr>
          <p:cNvSpPr txBox="1">
            <a:spLocks noChangeArrowheads="1"/>
          </p:cNvSpPr>
          <p:nvPr/>
        </p:nvSpPr>
        <p:spPr bwMode="auto">
          <a:xfrm>
            <a:off x="2209800" y="685800"/>
            <a:ext cx="7848600" cy="12620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r>
              <a:rPr lang="en-US" altLang="en-US" sz="2800" b="1" kern="0" dirty="0">
                <a:solidFill>
                  <a:srgbClr val="000042"/>
                </a:solidFill>
                <a:latin typeface="Calibri" panose="020F0502020204030204" pitchFamily="34" charset="0"/>
                <a:cs typeface="Calibri" panose="020F0502020204030204" pitchFamily="34" charset="0"/>
              </a:rPr>
              <a:t>STA 311 Statistical Computing and</a:t>
            </a:r>
            <a:br>
              <a:rPr lang="en-US" altLang="en-US" sz="2800" b="1" kern="0" dirty="0">
                <a:solidFill>
                  <a:srgbClr val="000042"/>
                </a:solidFill>
                <a:latin typeface="Calibri" panose="020F0502020204030204" pitchFamily="34" charset="0"/>
                <a:cs typeface="Calibri" panose="020F0502020204030204" pitchFamily="34" charset="0"/>
              </a:rPr>
            </a:br>
            <a:r>
              <a:rPr lang="en-US" altLang="en-US" sz="2800" b="1" kern="0" dirty="0">
                <a:solidFill>
                  <a:srgbClr val="000042"/>
                </a:solidFill>
                <a:latin typeface="Calibri" panose="020F0502020204030204" pitchFamily="34" charset="0"/>
                <a:cs typeface="Calibri" panose="020F0502020204030204" pitchFamily="34" charset="0"/>
              </a:rPr>
              <a:t>Data Management</a:t>
            </a:r>
          </a:p>
        </p:txBody>
      </p:sp>
      <p:sp>
        <p:nvSpPr>
          <p:cNvPr id="6" name="Rectangle 3">
            <a:extLst>
              <a:ext uri="{FF2B5EF4-FFF2-40B4-BE49-F238E27FC236}">
                <a16:creationId xmlns:a16="http://schemas.microsoft.com/office/drawing/2014/main" id="{24410F22-F701-4CF4-97D9-4495AE1E5A3B}"/>
              </a:ext>
            </a:extLst>
          </p:cNvPr>
          <p:cNvSpPr txBox="1">
            <a:spLocks noChangeArrowheads="1"/>
          </p:cNvSpPr>
          <p:nvPr/>
        </p:nvSpPr>
        <p:spPr bwMode="auto">
          <a:xfrm>
            <a:off x="2025650" y="2063750"/>
            <a:ext cx="8140700" cy="27305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eaLnBrk="1" hangingPunct="1">
              <a:lnSpc>
                <a:spcPct val="80000"/>
              </a:lnSpc>
              <a:buNone/>
            </a:pPr>
            <a:r>
              <a:rPr lang="en-US" altLang="en-US" sz="1600" b="1" kern="0" dirty="0">
                <a:solidFill>
                  <a:srgbClr val="5F5F5F"/>
                </a:solidFill>
                <a:latin typeface="Helvetica" panose="020B0604020202020204" pitchFamily="34" charset="0"/>
              </a:rPr>
              <a:t>Instructor: Cheng Peng, Ph.D.</a:t>
            </a:r>
          </a:p>
          <a:p>
            <a:pPr marL="0" indent="0" algn="ctr" eaLnBrk="1" hangingPunct="1">
              <a:lnSpc>
                <a:spcPct val="80000"/>
              </a:lnSpc>
              <a:buNone/>
            </a:pPr>
            <a:r>
              <a:rPr lang="en-US" altLang="en-US" sz="1600" b="1" kern="0" dirty="0">
                <a:solidFill>
                  <a:srgbClr val="5F5F5F"/>
                </a:solidFill>
                <a:latin typeface="Helvetica" panose="020B0604020202020204" pitchFamily="34" charset="0"/>
              </a:rPr>
              <a:t>Department of Mathematics</a:t>
            </a:r>
          </a:p>
          <a:p>
            <a:pPr marL="0" indent="0" algn="ctr" eaLnBrk="1" hangingPunct="1">
              <a:lnSpc>
                <a:spcPct val="80000"/>
              </a:lnSpc>
              <a:buNone/>
            </a:pPr>
            <a:r>
              <a:rPr lang="en-US" altLang="en-US" sz="1600" b="1" kern="0" dirty="0">
                <a:solidFill>
                  <a:srgbClr val="5F5F5F"/>
                </a:solidFill>
                <a:latin typeface="Helvetica" panose="020B0604020202020204" pitchFamily="34" charset="0"/>
              </a:rPr>
              <a:t>West Chester University</a:t>
            </a:r>
          </a:p>
          <a:p>
            <a:pPr marL="0" indent="0" algn="ctr" eaLnBrk="1" hangingPunct="1">
              <a:lnSpc>
                <a:spcPct val="80000"/>
              </a:lnSpc>
              <a:buNone/>
            </a:pPr>
            <a:r>
              <a:rPr lang="en-US" altLang="en-US" sz="1600" b="1" kern="0" dirty="0">
                <a:solidFill>
                  <a:srgbClr val="5F5F5F"/>
                </a:solidFill>
                <a:latin typeface="Helvetica" panose="020B0604020202020204" pitchFamily="34" charset="0"/>
              </a:rPr>
              <a:t>West Chester, PA 19383</a:t>
            </a:r>
          </a:p>
          <a:p>
            <a:pPr marL="0" indent="0" algn="ctr" eaLnBrk="1" hangingPunct="1">
              <a:lnSpc>
                <a:spcPct val="80000"/>
              </a:lnSpc>
            </a:pPr>
            <a:endParaRPr lang="en-US" altLang="en-US" sz="1600" b="1" kern="0" dirty="0">
              <a:solidFill>
                <a:srgbClr val="5F5F5F"/>
              </a:solidFill>
              <a:latin typeface="Helvetica" panose="020B0604020202020204" pitchFamily="34" charset="0"/>
            </a:endParaRPr>
          </a:p>
          <a:p>
            <a:pPr marL="0" indent="0" algn="ctr" eaLnBrk="1" hangingPunct="1">
              <a:lnSpc>
                <a:spcPct val="80000"/>
              </a:lnSpc>
            </a:pPr>
            <a:endParaRPr lang="en-US" altLang="en-US" sz="1600" b="1" kern="0" dirty="0">
              <a:solidFill>
                <a:srgbClr val="5F5F5F"/>
              </a:solidFill>
              <a:latin typeface="Helvetica" panose="020B0604020202020204" pitchFamily="34" charset="0"/>
            </a:endParaRPr>
          </a:p>
          <a:p>
            <a:pPr marL="0" indent="0" algn="ctr" eaLnBrk="1" hangingPunct="1">
              <a:lnSpc>
                <a:spcPct val="80000"/>
              </a:lnSpc>
              <a:buNone/>
            </a:pPr>
            <a:r>
              <a:rPr lang="en-US" altLang="en-US" sz="1600" b="1" kern="0" dirty="0">
                <a:solidFill>
                  <a:srgbClr val="5F5F5F"/>
                </a:solidFill>
                <a:latin typeface="Helvetica" panose="020B0604020202020204" pitchFamily="34" charset="0"/>
              </a:rPr>
              <a:t>Office: 25 University Avenue, RM 111</a:t>
            </a:r>
          </a:p>
          <a:p>
            <a:pPr marL="0" indent="0" algn="ctr" eaLnBrk="1" hangingPunct="1">
              <a:lnSpc>
                <a:spcPct val="80000"/>
              </a:lnSpc>
              <a:buNone/>
            </a:pPr>
            <a:r>
              <a:rPr lang="en-US" altLang="en-US" sz="1600" b="1" kern="0" dirty="0">
                <a:solidFill>
                  <a:srgbClr val="5F5F5F"/>
                </a:solidFill>
                <a:latin typeface="Helvetica" panose="020B0604020202020204" pitchFamily="34" charset="0"/>
              </a:rPr>
              <a:t>Phone: 610-436-2369</a:t>
            </a:r>
          </a:p>
          <a:p>
            <a:pPr marL="0" indent="0" algn="ctr" eaLnBrk="1" hangingPunct="1">
              <a:lnSpc>
                <a:spcPct val="80000"/>
              </a:lnSpc>
              <a:buNone/>
            </a:pPr>
            <a:r>
              <a:rPr lang="en-US" altLang="en-US" sz="1600" b="1" kern="0" dirty="0">
                <a:solidFill>
                  <a:srgbClr val="5F5F5F"/>
                </a:solidFill>
                <a:latin typeface="Helvetica" panose="020B0604020202020204" pitchFamily="34" charset="0"/>
              </a:rPr>
              <a:t>Email: cpeng@wcupa.edu</a:t>
            </a:r>
          </a:p>
          <a:p>
            <a:pPr marL="0" indent="0" algn="ctr" eaLnBrk="1" hangingPunct="1">
              <a:lnSpc>
                <a:spcPct val="80000"/>
              </a:lnSpc>
            </a:pPr>
            <a:endParaRPr lang="en-US" altLang="en-US" sz="1600" b="1" kern="0" dirty="0">
              <a:solidFill>
                <a:srgbClr val="5F5F5F"/>
              </a:solidFill>
              <a:latin typeface="Helvetica"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a:extLst>
              <a:ext uri="{FF2B5EF4-FFF2-40B4-BE49-F238E27FC236}">
                <a16:creationId xmlns:a16="http://schemas.microsoft.com/office/drawing/2014/main" id="{22E052A6-6DE6-4FD9-BC58-9C5E653980C6}"/>
              </a:ext>
            </a:extLst>
          </p:cNvPr>
          <p:cNvSpPr>
            <a:spLocks noGrp="1"/>
          </p:cNvSpPr>
          <p:nvPr>
            <p:ph type="sldNum" sz="quarter" idx="4294967295"/>
          </p:nvPr>
        </p:nvSpPr>
        <p:spPr>
          <a:xfrm>
            <a:off x="8737600" y="6248400"/>
            <a:ext cx="2540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fld id="{70ED94E8-A0C4-4259-953E-D37818783E85}" type="slidenum">
              <a:rPr lang="en-US" altLang="en-US" sz="1400"/>
              <a:pPr eaLnBrk="1" hangingPunct="1">
                <a:spcBef>
                  <a:spcPct val="0"/>
                </a:spcBef>
                <a:buFontTx/>
                <a:buNone/>
              </a:pPr>
              <a:t>10</a:t>
            </a:fld>
            <a:endParaRPr lang="en-US" altLang="en-US" sz="1400"/>
          </a:p>
        </p:txBody>
      </p:sp>
      <p:sp>
        <p:nvSpPr>
          <p:cNvPr id="13315" name="Rectangle 2">
            <a:extLst>
              <a:ext uri="{FF2B5EF4-FFF2-40B4-BE49-F238E27FC236}">
                <a16:creationId xmlns:a16="http://schemas.microsoft.com/office/drawing/2014/main" id="{6A97F776-CCAA-4CB2-BAD1-1D47613B63D0}"/>
              </a:ext>
            </a:extLst>
          </p:cNvPr>
          <p:cNvSpPr>
            <a:spLocks noChangeArrowheads="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endParaRPr lang="en-US" altLang="en-US" sz="1000">
              <a:latin typeface="Arial" panose="020B0604020202020204" pitchFamily="34" charset="0"/>
            </a:endParaRPr>
          </a:p>
        </p:txBody>
      </p:sp>
      <p:sp>
        <p:nvSpPr>
          <p:cNvPr id="13316" name="Rectangle 3">
            <a:extLst>
              <a:ext uri="{FF2B5EF4-FFF2-40B4-BE49-F238E27FC236}">
                <a16:creationId xmlns:a16="http://schemas.microsoft.com/office/drawing/2014/main" id="{9BC60709-E4C9-41FF-AB99-954FA22D8F93}"/>
              </a:ext>
            </a:extLst>
          </p:cNvPr>
          <p:cNvSpPr>
            <a:spLocks noGrp="1" noChangeArrowheads="1"/>
          </p:cNvSpPr>
          <p:nvPr>
            <p:ph type="title" idx="4294967295"/>
          </p:nvPr>
        </p:nvSpPr>
        <p:spPr>
          <a:xfrm>
            <a:off x="2209800" y="354027"/>
            <a:ext cx="7696200" cy="838200"/>
          </a:xfrm>
          <a:prstGeom prst="rect">
            <a:avLst/>
          </a:prstGeom>
          <a:solidFill>
            <a:schemeClr val="bg1"/>
          </a:solidFill>
          <a:ln w="28575">
            <a:solidFill>
              <a:srgbClr val="002060"/>
            </a:solidFill>
          </a:ln>
        </p:spPr>
        <p:txBody>
          <a:bodyPr vert="horz" wrap="square" lIns="90488" tIns="44450" rIns="90488" bIns="44450" numCol="1" anchor="ctr" anchorCtr="0" compatLnSpc="1">
            <a:prstTxWarp prst="textNoShape">
              <a:avLst/>
            </a:prstTxWarp>
          </a:bodyPr>
          <a:lstStyle/>
          <a:p>
            <a:pPr eaLnBrk="1" hangingPunct="1"/>
            <a:r>
              <a:rPr lang="en-US" altLang="en-US" sz="3600" b="1" dirty="0">
                <a:solidFill>
                  <a:srgbClr val="002060"/>
                </a:solidFill>
                <a:latin typeface="Calibri" panose="020F0502020204030204" pitchFamily="34" charset="0"/>
                <a:cs typeface="Calibri" panose="020F0502020204030204" pitchFamily="34" charset="0"/>
              </a:rPr>
              <a:t>Combining Macro Variables with Text</a:t>
            </a:r>
          </a:p>
        </p:txBody>
      </p:sp>
      <p:sp>
        <p:nvSpPr>
          <p:cNvPr id="13317" name="Rectangle 4">
            <a:extLst>
              <a:ext uri="{FF2B5EF4-FFF2-40B4-BE49-F238E27FC236}">
                <a16:creationId xmlns:a16="http://schemas.microsoft.com/office/drawing/2014/main" id="{BAE15850-4A5F-4FAE-8AFD-D4A7BD002963}"/>
              </a:ext>
            </a:extLst>
          </p:cNvPr>
          <p:cNvSpPr>
            <a:spLocks noGrp="1" noChangeArrowheads="1"/>
          </p:cNvSpPr>
          <p:nvPr>
            <p:ph type="body" idx="4294967295"/>
          </p:nvPr>
        </p:nvSpPr>
        <p:spPr>
          <a:xfrm>
            <a:off x="1905000" y="1371600"/>
            <a:ext cx="9220200" cy="4114800"/>
          </a:xfrm>
          <a:prstGeom prst="rect">
            <a:avLst/>
          </a:prstGeom>
          <a:noFill/>
        </p:spPr>
        <p:txBody>
          <a:bodyPr vert="horz" wrap="square" lIns="90488" tIns="44450" rIns="90488" bIns="44450" numCol="1" anchor="t" anchorCtr="0" compatLnSpc="1">
            <a:prstTxWarp prst="textNoShape">
              <a:avLst/>
            </a:prstTxWarp>
          </a:bodyPr>
          <a:lstStyle/>
          <a:p>
            <a:pPr eaLnBrk="1" hangingPunct="1">
              <a:lnSpc>
                <a:spcPct val="90000"/>
              </a:lnSpc>
              <a:buFontTx/>
              <a:buNone/>
            </a:pPr>
            <a:endParaRPr lang="en-US" altLang="en-US" sz="1000" dirty="0"/>
          </a:p>
          <a:p>
            <a:pPr eaLnBrk="1" hangingPunct="1">
              <a:lnSpc>
                <a:spcPct val="90000"/>
              </a:lnSpc>
            </a:pPr>
            <a:r>
              <a:rPr lang="en-US" altLang="en-US" sz="2800" dirty="0">
                <a:solidFill>
                  <a:srgbClr val="002060"/>
                </a:solidFill>
                <a:latin typeface="Calibri" panose="020F0502020204030204" pitchFamily="34" charset="0"/>
                <a:cs typeface="Calibri" panose="020F0502020204030204" pitchFamily="34" charset="0"/>
              </a:rPr>
              <a:t>Macro variables can be appended to text or variable names:</a:t>
            </a:r>
          </a:p>
          <a:p>
            <a:pPr marL="914400" lvl="1" indent="0" eaLnBrk="1" hangingPunct="1">
              <a:lnSpc>
                <a:spcPct val="90000"/>
              </a:lnSpc>
              <a:buNone/>
            </a:pPr>
            <a:r>
              <a:rPr lang="en-US" altLang="en-US" sz="2400" dirty="0" err="1">
                <a:solidFill>
                  <a:srgbClr val="002060"/>
                </a:solidFill>
                <a:latin typeface="Calibri" panose="020F0502020204030204" pitchFamily="34" charset="0"/>
                <a:cs typeface="Calibri" panose="020F0502020204030204" pitchFamily="34" charset="0"/>
              </a:rPr>
              <a:t>varname&amp;macrovar</a:t>
            </a:r>
            <a:endParaRPr lang="en-US" altLang="en-US" sz="2400" dirty="0">
              <a:solidFill>
                <a:srgbClr val="002060"/>
              </a:solidFill>
              <a:latin typeface="Calibri" panose="020F0502020204030204" pitchFamily="34" charset="0"/>
              <a:cs typeface="Calibri" panose="020F0502020204030204" pitchFamily="34" charset="0"/>
            </a:endParaRPr>
          </a:p>
          <a:p>
            <a:pPr marL="914400" lvl="1" indent="0" eaLnBrk="1" hangingPunct="1">
              <a:lnSpc>
                <a:spcPct val="90000"/>
              </a:lnSpc>
              <a:buNone/>
            </a:pPr>
            <a:endParaRPr lang="en-US" altLang="en-US" sz="1000" dirty="0">
              <a:solidFill>
                <a:srgbClr val="002060"/>
              </a:solidFill>
              <a:latin typeface="Calibri" panose="020F0502020204030204" pitchFamily="34" charset="0"/>
              <a:cs typeface="Calibri" panose="020F0502020204030204" pitchFamily="34" charset="0"/>
            </a:endParaRPr>
          </a:p>
          <a:p>
            <a:pPr eaLnBrk="1" hangingPunct="1">
              <a:lnSpc>
                <a:spcPct val="90000"/>
              </a:lnSpc>
            </a:pPr>
            <a:r>
              <a:rPr lang="en-US" altLang="en-US" sz="2800" dirty="0">
                <a:solidFill>
                  <a:srgbClr val="002060"/>
                </a:solidFill>
                <a:latin typeface="Calibri" panose="020F0502020204030204" pitchFamily="34" charset="0"/>
                <a:cs typeface="Calibri" panose="020F0502020204030204" pitchFamily="34" charset="0"/>
              </a:rPr>
              <a:t>Or prepended:</a:t>
            </a:r>
          </a:p>
          <a:p>
            <a:pPr marL="914400" lvl="1" indent="0" eaLnBrk="1" hangingPunct="1">
              <a:lnSpc>
                <a:spcPct val="90000"/>
              </a:lnSpc>
              <a:buNone/>
            </a:pPr>
            <a:r>
              <a:rPr lang="en-US" altLang="en-US" sz="2400" dirty="0">
                <a:solidFill>
                  <a:srgbClr val="002060"/>
                </a:solidFill>
                <a:latin typeface="Calibri" panose="020F0502020204030204" pitchFamily="34" charset="0"/>
                <a:cs typeface="Calibri" panose="020F0502020204030204" pitchFamily="34" charset="0"/>
              </a:rPr>
              <a:t>&amp;</a:t>
            </a:r>
            <a:r>
              <a:rPr lang="en-US" altLang="en-US" sz="2400" dirty="0" err="1">
                <a:solidFill>
                  <a:srgbClr val="002060"/>
                </a:solidFill>
                <a:latin typeface="Calibri" panose="020F0502020204030204" pitchFamily="34" charset="0"/>
                <a:cs typeface="Calibri" panose="020F0502020204030204" pitchFamily="34" charset="0"/>
              </a:rPr>
              <a:t>macrovar.text</a:t>
            </a:r>
            <a:endParaRPr lang="en-US" altLang="en-US" sz="2400" dirty="0">
              <a:solidFill>
                <a:srgbClr val="002060"/>
              </a:solidFill>
              <a:latin typeface="Calibri" panose="020F0502020204030204" pitchFamily="34" charset="0"/>
              <a:cs typeface="Calibri" panose="020F0502020204030204" pitchFamily="34" charset="0"/>
            </a:endParaRPr>
          </a:p>
          <a:p>
            <a:pPr eaLnBrk="1" hangingPunct="1">
              <a:lnSpc>
                <a:spcPct val="80000"/>
              </a:lnSpc>
              <a:buFontTx/>
              <a:buNone/>
            </a:pPr>
            <a:r>
              <a:rPr lang="en-US" altLang="en-US" sz="2800" dirty="0">
                <a:solidFill>
                  <a:srgbClr val="002060"/>
                </a:solidFill>
                <a:latin typeface="Calibri" panose="020F0502020204030204" pitchFamily="34" charset="0"/>
                <a:cs typeface="Calibri" panose="020F0502020204030204" pitchFamily="34" charset="0"/>
              </a:rPr>
              <a:t>	</a:t>
            </a:r>
            <a:r>
              <a:rPr lang="en-US" altLang="en-US" sz="2400" dirty="0">
                <a:solidFill>
                  <a:srgbClr val="002060"/>
                </a:solidFill>
                <a:latin typeface="Calibri" panose="020F0502020204030204" pitchFamily="34" charset="0"/>
                <a:cs typeface="Calibri" panose="020F0502020204030204" pitchFamily="34" charset="0"/>
              </a:rPr>
              <a:t>you need to insert a . between the macro variable and the text so SAS knows where the text begins.</a:t>
            </a:r>
          </a:p>
          <a:p>
            <a:pPr eaLnBrk="1" hangingPunct="1">
              <a:lnSpc>
                <a:spcPct val="80000"/>
              </a:lnSpc>
              <a:buFontTx/>
              <a:buNone/>
            </a:pPr>
            <a:endParaRPr lang="en-US" altLang="en-US" sz="1000" dirty="0">
              <a:solidFill>
                <a:srgbClr val="002060"/>
              </a:solidFill>
              <a:latin typeface="Calibri" panose="020F0502020204030204" pitchFamily="34" charset="0"/>
              <a:cs typeface="Calibri" panose="020F0502020204030204" pitchFamily="34" charset="0"/>
            </a:endParaRPr>
          </a:p>
          <a:p>
            <a:pPr eaLnBrk="1" hangingPunct="1">
              <a:lnSpc>
                <a:spcPct val="90000"/>
              </a:lnSpc>
            </a:pPr>
            <a:r>
              <a:rPr lang="en-US" altLang="en-US" sz="2800" dirty="0">
                <a:solidFill>
                  <a:srgbClr val="002060"/>
                </a:solidFill>
                <a:latin typeface="Calibri" panose="020F0502020204030204" pitchFamily="34" charset="0"/>
                <a:cs typeface="Calibri" panose="020F0502020204030204" pitchFamily="34" charset="0"/>
              </a:rPr>
              <a:t>Or connected to other macro variables:</a:t>
            </a:r>
          </a:p>
          <a:p>
            <a:pPr marL="914400" lvl="1" indent="0" eaLnBrk="1" hangingPunct="1">
              <a:lnSpc>
                <a:spcPct val="90000"/>
              </a:lnSpc>
              <a:buNone/>
            </a:pPr>
            <a:r>
              <a:rPr lang="en-US" altLang="en-US" sz="2400" dirty="0">
                <a:solidFill>
                  <a:srgbClr val="002060"/>
                </a:solidFill>
                <a:latin typeface="Calibri" panose="020F0502020204030204" pitchFamily="34" charset="0"/>
                <a:cs typeface="Calibri" panose="020F0502020204030204" pitchFamily="34" charset="0"/>
              </a:rPr>
              <a:t>&amp;macvar1&amp;macvar2</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257BB457-1A3B-4F4B-B976-866BEB5BAA7A}"/>
              </a:ext>
            </a:extLst>
          </p:cNvPr>
          <p:cNvSpPr>
            <a:spLocks noGrp="1"/>
          </p:cNvSpPr>
          <p:nvPr>
            <p:ph type="sldNum" sz="quarter" idx="4294967295"/>
          </p:nvPr>
        </p:nvSpPr>
        <p:spPr>
          <a:xfrm>
            <a:off x="8737600" y="6248400"/>
            <a:ext cx="2540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fld id="{356B9393-4094-4110-9C1A-B80A1F93EA9F}" type="slidenum">
              <a:rPr lang="en-US" altLang="en-US" sz="1400"/>
              <a:pPr eaLnBrk="1" hangingPunct="1">
                <a:spcBef>
                  <a:spcPct val="0"/>
                </a:spcBef>
                <a:buFontTx/>
                <a:buNone/>
              </a:pPr>
              <a:t>11</a:t>
            </a:fld>
            <a:endParaRPr lang="en-US" altLang="en-US" sz="1400"/>
          </a:p>
        </p:txBody>
      </p:sp>
      <p:sp>
        <p:nvSpPr>
          <p:cNvPr id="14339" name="Rectangle 2">
            <a:extLst>
              <a:ext uri="{FF2B5EF4-FFF2-40B4-BE49-F238E27FC236}">
                <a16:creationId xmlns:a16="http://schemas.microsoft.com/office/drawing/2014/main" id="{F3C72AA4-560E-4955-AE54-13D38DAE5E6E}"/>
              </a:ext>
            </a:extLst>
          </p:cNvPr>
          <p:cNvSpPr>
            <a:spLocks noChangeArrowheads="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endParaRPr lang="en-US" altLang="en-US" sz="1000">
              <a:latin typeface="Arial" panose="020B0604020202020204" pitchFamily="34" charset="0"/>
            </a:endParaRPr>
          </a:p>
        </p:txBody>
      </p:sp>
      <p:sp>
        <p:nvSpPr>
          <p:cNvPr id="14340" name="Rectangle 3">
            <a:extLst>
              <a:ext uri="{FF2B5EF4-FFF2-40B4-BE49-F238E27FC236}">
                <a16:creationId xmlns:a16="http://schemas.microsoft.com/office/drawing/2014/main" id="{57BE58A4-727F-44A6-9DFC-6CC49E86EF63}"/>
              </a:ext>
            </a:extLst>
          </p:cNvPr>
          <p:cNvSpPr>
            <a:spLocks noGrp="1" noChangeArrowheads="1"/>
          </p:cNvSpPr>
          <p:nvPr>
            <p:ph type="title" idx="4294967295"/>
          </p:nvPr>
        </p:nvSpPr>
        <p:spPr>
          <a:xfrm>
            <a:off x="914400" y="190500"/>
            <a:ext cx="10363200" cy="685800"/>
          </a:xfrm>
          <a:prstGeom prst="rect">
            <a:avLst/>
          </a:prstGeom>
          <a:solidFill>
            <a:schemeClr val="bg1"/>
          </a:solidFill>
          <a:ln w="28575">
            <a:solidFill>
              <a:srgbClr val="002060"/>
            </a:solidFill>
          </a:ln>
        </p:spPr>
        <p:txBody>
          <a:bodyPr vert="horz" wrap="square" lIns="90488" tIns="44450" rIns="90488" bIns="44450" numCol="1" anchor="ctr" anchorCtr="0" compatLnSpc="1">
            <a:prstTxWarp prst="textNoShape">
              <a:avLst/>
            </a:prstTxWarp>
          </a:bodyPr>
          <a:lstStyle/>
          <a:p>
            <a:pPr eaLnBrk="1" hangingPunct="1"/>
            <a:r>
              <a:rPr lang="en-US" altLang="en-US" sz="3600" b="1" dirty="0">
                <a:solidFill>
                  <a:srgbClr val="002060"/>
                </a:solidFill>
                <a:latin typeface="Calibri" panose="020F0502020204030204" pitchFamily="34" charset="0"/>
                <a:cs typeface="Calibri" panose="020F0502020204030204" pitchFamily="34" charset="0"/>
              </a:rPr>
              <a:t>Combining Macro Variables with Text </a:t>
            </a:r>
            <a:r>
              <a:rPr lang="en-US" altLang="en-US" sz="3200" b="1" dirty="0">
                <a:solidFill>
                  <a:srgbClr val="002060"/>
                </a:solidFill>
                <a:latin typeface="Calibri" panose="020F0502020204030204" pitchFamily="34" charset="0"/>
                <a:cs typeface="Calibri" panose="020F0502020204030204" pitchFamily="34" charset="0"/>
              </a:rPr>
              <a:t>(</a:t>
            </a:r>
            <a:r>
              <a:rPr lang="en-US" altLang="en-US" sz="3600" b="1" dirty="0">
                <a:solidFill>
                  <a:srgbClr val="002060"/>
                </a:solidFill>
                <a:latin typeface="Calibri" panose="020F0502020204030204" pitchFamily="34" charset="0"/>
                <a:cs typeface="Calibri" panose="020F0502020204030204" pitchFamily="34" charset="0"/>
              </a:rPr>
              <a:t>Ex</a:t>
            </a:r>
            <a:r>
              <a:rPr lang="en-US" altLang="en-US" sz="3200" b="1" dirty="0">
                <a:solidFill>
                  <a:srgbClr val="002060"/>
                </a:solidFill>
                <a:latin typeface="Calibri" panose="020F0502020204030204" pitchFamily="34" charset="0"/>
                <a:cs typeface="Calibri" panose="020F0502020204030204" pitchFamily="34" charset="0"/>
              </a:rPr>
              <a:t>amples)</a:t>
            </a:r>
          </a:p>
        </p:txBody>
      </p:sp>
      <p:sp>
        <p:nvSpPr>
          <p:cNvPr id="14341" name="Rectangle 4">
            <a:extLst>
              <a:ext uri="{FF2B5EF4-FFF2-40B4-BE49-F238E27FC236}">
                <a16:creationId xmlns:a16="http://schemas.microsoft.com/office/drawing/2014/main" id="{6373B8FE-B57F-4CC2-9AB2-905C4AC20C91}"/>
              </a:ext>
            </a:extLst>
          </p:cNvPr>
          <p:cNvSpPr>
            <a:spLocks noGrp="1" noChangeArrowheads="1"/>
          </p:cNvSpPr>
          <p:nvPr>
            <p:ph type="body" idx="4294967295"/>
          </p:nvPr>
        </p:nvSpPr>
        <p:spPr>
          <a:xfrm>
            <a:off x="2895600" y="994210"/>
            <a:ext cx="7772400" cy="4419600"/>
          </a:xfrm>
          <a:prstGeom prst="rect">
            <a:avLst/>
          </a:prstGeom>
          <a:noFill/>
        </p:spPr>
        <p:txBody>
          <a:bodyPr vert="horz" wrap="square" lIns="90488" tIns="44450" rIns="90488" bIns="44450" numCol="1" anchor="t" anchorCtr="0" compatLnSpc="1">
            <a:prstTxWarp prst="textNoShape">
              <a:avLst/>
            </a:prstTxWarp>
          </a:bodyPr>
          <a:lstStyle/>
          <a:p>
            <a:pPr marL="0" indent="0" eaLnBrk="1" hangingPunct="1">
              <a:buNone/>
            </a:pPr>
            <a:r>
              <a:rPr lang="en-US" altLang="en-US" sz="2600" b="1" dirty="0">
                <a:solidFill>
                  <a:srgbClr val="0000FF"/>
                </a:solidFill>
                <a:latin typeface="Courier New" panose="02070309020205020404" pitchFamily="49" charset="0"/>
              </a:rPr>
              <a:t>%let</a:t>
            </a:r>
            <a:r>
              <a:rPr lang="en-US" altLang="en-US" sz="2600" b="1" dirty="0">
                <a:solidFill>
                  <a:srgbClr val="000000"/>
                </a:solidFill>
                <a:latin typeface="Courier New" panose="02070309020205020404" pitchFamily="49" charset="0"/>
              </a:rPr>
              <a:t> graphics = </a:t>
            </a:r>
            <a:r>
              <a:rPr lang="en-US" altLang="en-US" sz="2600" b="1" dirty="0">
                <a:solidFill>
                  <a:srgbClr val="FF0000"/>
                </a:solidFill>
                <a:latin typeface="Courier New" panose="02070309020205020404" pitchFamily="49" charset="0"/>
              </a:rPr>
              <a:t>g</a:t>
            </a:r>
            <a:r>
              <a:rPr lang="en-US" altLang="en-US" sz="2600" b="1" dirty="0">
                <a:solidFill>
                  <a:srgbClr val="000000"/>
                </a:solidFill>
                <a:latin typeface="Courier New" panose="02070309020205020404" pitchFamily="49" charset="0"/>
              </a:rPr>
              <a:t>;</a:t>
            </a:r>
          </a:p>
          <a:p>
            <a:pPr marL="0" indent="0" eaLnBrk="1" hangingPunct="1">
              <a:buNone/>
            </a:pPr>
            <a:r>
              <a:rPr lang="en-US" altLang="en-US" sz="2600" b="1" dirty="0">
                <a:solidFill>
                  <a:srgbClr val="0000FF"/>
                </a:solidFill>
                <a:latin typeface="Courier New" panose="02070309020205020404" pitchFamily="49" charset="0"/>
              </a:rPr>
              <a:t>%let</a:t>
            </a:r>
            <a:r>
              <a:rPr lang="en-US" altLang="en-US" sz="2600" b="1" dirty="0">
                <a:solidFill>
                  <a:srgbClr val="000000"/>
                </a:solidFill>
                <a:latin typeface="Courier New" panose="02070309020205020404" pitchFamily="49" charset="0"/>
              </a:rPr>
              <a:t> file=</a:t>
            </a:r>
            <a:r>
              <a:rPr lang="en-US" altLang="en-US" sz="2600" b="1" dirty="0">
                <a:solidFill>
                  <a:srgbClr val="00B050"/>
                </a:solidFill>
                <a:latin typeface="Courier New" panose="02070309020205020404" pitchFamily="49" charset="0"/>
              </a:rPr>
              <a:t>blood</a:t>
            </a:r>
            <a:r>
              <a:rPr lang="en-US" altLang="en-US" sz="2600" b="1" dirty="0">
                <a:solidFill>
                  <a:srgbClr val="000000"/>
                </a:solidFill>
                <a:latin typeface="Courier New" panose="02070309020205020404" pitchFamily="49" charset="0"/>
              </a:rPr>
              <a:t>;</a:t>
            </a:r>
          </a:p>
          <a:p>
            <a:pPr marL="0" indent="0" eaLnBrk="1" hangingPunct="1">
              <a:buNone/>
            </a:pPr>
            <a:endParaRPr lang="en-US" altLang="en-US" sz="800" b="1" dirty="0">
              <a:solidFill>
                <a:srgbClr val="000000"/>
              </a:solidFill>
              <a:latin typeface="Courier New" panose="02070309020205020404" pitchFamily="49" charset="0"/>
            </a:endParaRPr>
          </a:p>
          <a:p>
            <a:pPr marL="0" indent="0" eaLnBrk="1" hangingPunct="1">
              <a:buNone/>
            </a:pPr>
            <a:r>
              <a:rPr lang="en-US" altLang="en-US" sz="2600" b="1" dirty="0">
                <a:solidFill>
                  <a:srgbClr val="000080"/>
                </a:solidFill>
                <a:latin typeface="Courier New" panose="02070309020205020404" pitchFamily="49" charset="0"/>
              </a:rPr>
              <a:t>PROC</a:t>
            </a:r>
            <a:r>
              <a:rPr lang="en-US" altLang="en-US" sz="2600" b="1" dirty="0">
                <a:solidFill>
                  <a:srgbClr val="000000"/>
                </a:solidFill>
                <a:latin typeface="Courier New" panose="02070309020205020404" pitchFamily="49" charset="0"/>
              </a:rPr>
              <a:t> &amp;</a:t>
            </a:r>
            <a:r>
              <a:rPr lang="en-US" altLang="en-US" sz="2600" b="1" dirty="0" err="1">
                <a:solidFill>
                  <a:srgbClr val="000000"/>
                </a:solidFill>
                <a:latin typeface="Courier New" panose="02070309020205020404" pitchFamily="49" charset="0"/>
              </a:rPr>
              <a:t>graphics.plot</a:t>
            </a:r>
            <a:r>
              <a:rPr lang="en-US" altLang="en-US" sz="2600" b="1" dirty="0">
                <a:solidFill>
                  <a:srgbClr val="000000"/>
                </a:solidFill>
                <a:latin typeface="Courier New" panose="02070309020205020404" pitchFamily="49" charset="0"/>
              </a:rPr>
              <a:t> data=&amp;file;</a:t>
            </a:r>
          </a:p>
          <a:p>
            <a:pPr marL="0" indent="0" eaLnBrk="1" hangingPunct="1">
              <a:buNone/>
            </a:pPr>
            <a:r>
              <a:rPr lang="en-US" altLang="en-US" sz="2600" b="1" dirty="0">
                <a:solidFill>
                  <a:srgbClr val="000000"/>
                </a:solidFill>
                <a:latin typeface="Courier New" panose="02070309020205020404" pitchFamily="49" charset="0"/>
              </a:rPr>
              <a:t>  PLOT RBC * WBC;</a:t>
            </a:r>
          </a:p>
          <a:p>
            <a:pPr marL="0" indent="0" eaLnBrk="1" hangingPunct="1">
              <a:buNone/>
            </a:pPr>
            <a:r>
              <a:rPr lang="en-US" altLang="en-US" sz="2600" b="1" dirty="0">
                <a:solidFill>
                  <a:srgbClr val="000080"/>
                </a:solidFill>
                <a:latin typeface="Courier New" panose="02070309020205020404" pitchFamily="49" charset="0"/>
              </a:rPr>
              <a:t>RUN</a:t>
            </a:r>
            <a:r>
              <a:rPr lang="en-US" altLang="en-US" sz="2600" b="1" dirty="0">
                <a:solidFill>
                  <a:srgbClr val="000000"/>
                </a:solidFill>
                <a:latin typeface="Courier New" panose="02070309020205020404" pitchFamily="49" charset="0"/>
              </a:rPr>
              <a:t>;</a:t>
            </a:r>
          </a:p>
          <a:p>
            <a:pPr marL="0" indent="0" eaLnBrk="1" hangingPunct="1">
              <a:buNone/>
            </a:pPr>
            <a:endParaRPr lang="en-US" altLang="en-US" sz="1000" b="1" dirty="0"/>
          </a:p>
          <a:p>
            <a:pPr marL="0" indent="0" eaLnBrk="1" hangingPunct="1">
              <a:buNone/>
            </a:pPr>
            <a:endParaRPr lang="en-US" altLang="en-US" sz="1000" b="1" dirty="0"/>
          </a:p>
          <a:p>
            <a:pPr marL="0" indent="0" eaLnBrk="1" hangingPunct="1">
              <a:buNone/>
            </a:pPr>
            <a:endParaRPr lang="en-US" altLang="en-US" sz="1000" b="1" dirty="0"/>
          </a:p>
          <a:p>
            <a:pPr marL="0" indent="0" eaLnBrk="1" hangingPunct="1">
              <a:lnSpc>
                <a:spcPct val="80000"/>
              </a:lnSpc>
              <a:buNone/>
            </a:pPr>
            <a:r>
              <a:rPr lang="en-US" altLang="en-US" sz="2600" b="1" dirty="0">
                <a:solidFill>
                  <a:schemeClr val="accent2"/>
                </a:solidFill>
                <a:latin typeface="Courier New" panose="02070309020205020404" pitchFamily="49" charset="0"/>
                <a:cs typeface="Courier New" panose="02070309020205020404" pitchFamily="49" charset="0"/>
              </a:rPr>
              <a:t>proc </a:t>
            </a:r>
            <a:r>
              <a:rPr lang="en-US" altLang="en-US" sz="2600" b="1" dirty="0" err="1">
                <a:solidFill>
                  <a:srgbClr val="FF0000"/>
                </a:solidFill>
                <a:latin typeface="Courier New" panose="02070309020205020404" pitchFamily="49" charset="0"/>
                <a:cs typeface="Courier New" panose="02070309020205020404" pitchFamily="49" charset="0"/>
              </a:rPr>
              <a:t>g</a:t>
            </a:r>
            <a:r>
              <a:rPr lang="en-US" altLang="en-US" sz="2600" b="1" dirty="0" err="1">
                <a:solidFill>
                  <a:schemeClr val="accent2"/>
                </a:solidFill>
                <a:latin typeface="Courier New" panose="02070309020205020404" pitchFamily="49" charset="0"/>
                <a:cs typeface="Courier New" panose="02070309020205020404" pitchFamily="49" charset="0"/>
              </a:rPr>
              <a:t>plot</a:t>
            </a:r>
            <a:r>
              <a:rPr lang="en-US" altLang="en-US" sz="2600" b="1" dirty="0">
                <a:solidFill>
                  <a:schemeClr val="accent2"/>
                </a:solidFill>
                <a:latin typeface="Courier New" panose="02070309020205020404" pitchFamily="49" charset="0"/>
                <a:cs typeface="Courier New" panose="02070309020205020404" pitchFamily="49" charset="0"/>
              </a:rPr>
              <a:t> data = </a:t>
            </a:r>
            <a:r>
              <a:rPr lang="en-US" altLang="en-US" sz="2600" b="1" dirty="0">
                <a:solidFill>
                  <a:srgbClr val="00B050"/>
                </a:solidFill>
                <a:latin typeface="Courier New" panose="02070309020205020404" pitchFamily="49" charset="0"/>
                <a:cs typeface="Courier New" panose="02070309020205020404" pitchFamily="49" charset="0"/>
              </a:rPr>
              <a:t>blood</a:t>
            </a:r>
            <a:r>
              <a:rPr lang="en-US" altLang="en-US" sz="2600" b="1" dirty="0">
                <a:solidFill>
                  <a:schemeClr val="accent2"/>
                </a:solidFill>
                <a:latin typeface="Courier New" panose="02070309020205020404" pitchFamily="49" charset="0"/>
                <a:cs typeface="Courier New" panose="02070309020205020404" pitchFamily="49" charset="0"/>
              </a:rPr>
              <a:t>;</a:t>
            </a:r>
          </a:p>
          <a:p>
            <a:pPr marL="0" indent="0" eaLnBrk="1" hangingPunct="1">
              <a:lnSpc>
                <a:spcPct val="80000"/>
              </a:lnSpc>
              <a:buNone/>
            </a:pPr>
            <a:r>
              <a:rPr lang="en-US" altLang="en-US" sz="2600" b="1" dirty="0">
                <a:solidFill>
                  <a:schemeClr val="accent2"/>
                </a:solidFill>
                <a:latin typeface="Courier New" panose="02070309020205020404" pitchFamily="49" charset="0"/>
                <a:cs typeface="Courier New" panose="02070309020205020404" pitchFamily="49" charset="0"/>
              </a:rPr>
              <a:t>  plot RBC * WBC;</a:t>
            </a:r>
          </a:p>
          <a:p>
            <a:pPr marL="0" indent="0" eaLnBrk="1" hangingPunct="1">
              <a:lnSpc>
                <a:spcPct val="80000"/>
              </a:lnSpc>
              <a:buNone/>
            </a:pPr>
            <a:r>
              <a:rPr lang="en-US" altLang="en-US" sz="2600" b="1" dirty="0">
                <a:solidFill>
                  <a:schemeClr val="accent2"/>
                </a:solidFill>
                <a:latin typeface="Courier New" panose="02070309020205020404" pitchFamily="49" charset="0"/>
                <a:cs typeface="Courier New" panose="02070309020205020404" pitchFamily="49" charset="0"/>
              </a:rPr>
              <a:t>run;</a:t>
            </a:r>
          </a:p>
          <a:p>
            <a:pPr marL="0" indent="0" eaLnBrk="1" hangingPunct="1">
              <a:lnSpc>
                <a:spcPct val="80000"/>
              </a:lnSpc>
              <a:buNone/>
            </a:pPr>
            <a:endParaRPr lang="en-US" altLang="en-US" sz="2600" dirty="0">
              <a:solidFill>
                <a:schemeClr val="accent2"/>
              </a:solidFill>
            </a:endParaRPr>
          </a:p>
        </p:txBody>
      </p:sp>
      <p:sp>
        <p:nvSpPr>
          <p:cNvPr id="2" name="Arrow: Down 1">
            <a:extLst>
              <a:ext uri="{FF2B5EF4-FFF2-40B4-BE49-F238E27FC236}">
                <a16:creationId xmlns:a16="http://schemas.microsoft.com/office/drawing/2014/main" id="{BA7F8282-07F8-445C-A2EB-06835251F2D0}"/>
              </a:ext>
            </a:extLst>
          </p:cNvPr>
          <p:cNvSpPr/>
          <p:nvPr/>
        </p:nvSpPr>
        <p:spPr>
          <a:xfrm>
            <a:off x="4724400" y="3219450"/>
            <a:ext cx="12192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6">
            <a:extLst>
              <a:ext uri="{FF2B5EF4-FFF2-40B4-BE49-F238E27FC236}">
                <a16:creationId xmlns:a16="http://schemas.microsoft.com/office/drawing/2014/main" id="{954C4AE5-E61E-46FB-9FCD-96BA27D032DA}"/>
              </a:ext>
            </a:extLst>
          </p:cNvPr>
          <p:cNvSpPr>
            <a:spLocks noGrp="1"/>
          </p:cNvSpPr>
          <p:nvPr>
            <p:ph type="sldNum" sz="quarter" idx="4294967295"/>
          </p:nvPr>
        </p:nvSpPr>
        <p:spPr>
          <a:xfrm>
            <a:off x="8737600" y="6248400"/>
            <a:ext cx="2540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fld id="{DA9D8236-A0FA-4161-A646-FE12CB1DB827}" type="slidenum">
              <a:rPr lang="en-US" altLang="en-US" sz="1400"/>
              <a:pPr eaLnBrk="1" hangingPunct="1">
                <a:spcBef>
                  <a:spcPct val="0"/>
                </a:spcBef>
                <a:buFontTx/>
                <a:buNone/>
              </a:pPr>
              <a:t>12</a:t>
            </a:fld>
            <a:endParaRPr lang="en-US" altLang="en-US" sz="1400"/>
          </a:p>
        </p:txBody>
      </p:sp>
      <p:sp>
        <p:nvSpPr>
          <p:cNvPr id="15363" name="Rectangle 2">
            <a:extLst>
              <a:ext uri="{FF2B5EF4-FFF2-40B4-BE49-F238E27FC236}">
                <a16:creationId xmlns:a16="http://schemas.microsoft.com/office/drawing/2014/main" id="{8243E369-0676-4376-B5E1-42042033D15A}"/>
              </a:ext>
            </a:extLst>
          </p:cNvPr>
          <p:cNvSpPr>
            <a:spLocks noChangeArrowheads="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endParaRPr lang="en-US" altLang="en-US" sz="1000">
              <a:latin typeface="Arial" panose="020B0604020202020204" pitchFamily="34" charset="0"/>
            </a:endParaRPr>
          </a:p>
        </p:txBody>
      </p:sp>
      <p:sp>
        <p:nvSpPr>
          <p:cNvPr id="15364" name="Rectangle 3">
            <a:extLst>
              <a:ext uri="{FF2B5EF4-FFF2-40B4-BE49-F238E27FC236}">
                <a16:creationId xmlns:a16="http://schemas.microsoft.com/office/drawing/2014/main" id="{EAB35A3B-C0D1-4A7F-885F-A775987A1640}"/>
              </a:ext>
            </a:extLst>
          </p:cNvPr>
          <p:cNvSpPr>
            <a:spLocks noGrp="1" noChangeArrowheads="1"/>
          </p:cNvSpPr>
          <p:nvPr>
            <p:ph type="title" idx="4294967295"/>
          </p:nvPr>
        </p:nvSpPr>
        <p:spPr>
          <a:xfrm>
            <a:off x="1143000" y="228600"/>
            <a:ext cx="10210800" cy="685800"/>
          </a:xfrm>
          <a:prstGeom prst="rect">
            <a:avLst/>
          </a:prstGeom>
          <a:solidFill>
            <a:schemeClr val="bg1"/>
          </a:solidFill>
          <a:ln w="28575">
            <a:solidFill>
              <a:srgbClr val="002060"/>
            </a:solidFill>
          </a:ln>
        </p:spPr>
        <p:txBody>
          <a:bodyPr vert="horz" wrap="square" lIns="90488" tIns="44450" rIns="90488" bIns="44450" numCol="1" anchor="ctr" anchorCtr="0" compatLnSpc="1">
            <a:prstTxWarp prst="textNoShape">
              <a:avLst/>
            </a:prstTxWarp>
          </a:bodyPr>
          <a:lstStyle/>
          <a:p>
            <a:pPr eaLnBrk="1" hangingPunct="1"/>
            <a:r>
              <a:rPr lang="en-US" altLang="en-US" sz="3600" b="1" dirty="0">
                <a:solidFill>
                  <a:srgbClr val="002060"/>
                </a:solidFill>
                <a:latin typeface="Calibri" panose="020F0502020204030204" pitchFamily="34" charset="0"/>
                <a:cs typeface="Calibri" panose="020F0502020204030204" pitchFamily="34" charset="0"/>
              </a:rPr>
              <a:t>Combining Macro Variables with Text </a:t>
            </a:r>
            <a:r>
              <a:rPr lang="en-US" altLang="en-US" sz="3200" b="1" dirty="0">
                <a:solidFill>
                  <a:srgbClr val="002060"/>
                </a:solidFill>
                <a:latin typeface="Calibri" panose="020F0502020204030204" pitchFamily="34" charset="0"/>
                <a:cs typeface="Calibri" panose="020F0502020204030204" pitchFamily="34" charset="0"/>
              </a:rPr>
              <a:t>(</a:t>
            </a:r>
            <a:r>
              <a:rPr lang="en-US" altLang="en-US" sz="3600" b="1" dirty="0">
                <a:solidFill>
                  <a:srgbClr val="002060"/>
                </a:solidFill>
                <a:latin typeface="Calibri" panose="020F0502020204030204" pitchFamily="34" charset="0"/>
                <a:cs typeface="Calibri" panose="020F0502020204030204" pitchFamily="34" charset="0"/>
              </a:rPr>
              <a:t>E</a:t>
            </a:r>
            <a:r>
              <a:rPr lang="en-US" altLang="en-US" sz="3200" b="1" dirty="0">
                <a:solidFill>
                  <a:srgbClr val="002060"/>
                </a:solidFill>
                <a:latin typeface="Calibri" panose="020F0502020204030204" pitchFamily="34" charset="0"/>
                <a:cs typeface="Calibri" panose="020F0502020204030204" pitchFamily="34" charset="0"/>
              </a:rPr>
              <a:t>xamples)</a:t>
            </a:r>
          </a:p>
        </p:txBody>
      </p:sp>
      <p:sp>
        <p:nvSpPr>
          <p:cNvPr id="15365" name="Rectangle 4">
            <a:extLst>
              <a:ext uri="{FF2B5EF4-FFF2-40B4-BE49-F238E27FC236}">
                <a16:creationId xmlns:a16="http://schemas.microsoft.com/office/drawing/2014/main" id="{EB64FDC1-9E8D-4185-BBC0-C79C77CB6551}"/>
              </a:ext>
            </a:extLst>
          </p:cNvPr>
          <p:cNvSpPr>
            <a:spLocks noGrp="1" noChangeArrowheads="1"/>
          </p:cNvSpPr>
          <p:nvPr>
            <p:ph type="body" sz="half" idx="4294967295"/>
          </p:nvPr>
        </p:nvSpPr>
        <p:spPr>
          <a:xfrm>
            <a:off x="2400300" y="1295400"/>
            <a:ext cx="8648700" cy="4114800"/>
          </a:xfrm>
          <a:prstGeom prst="rect">
            <a:avLst/>
          </a:prstGeom>
          <a:noFill/>
        </p:spPr>
        <p:txBody>
          <a:bodyPr vert="horz" wrap="square" lIns="90488" tIns="44450" rIns="90488" bIns="44450" numCol="1" anchor="t" anchorCtr="0" compatLnSpc="1">
            <a:prstTxWarp prst="textNoShape">
              <a:avLst/>
            </a:prstTxWarp>
          </a:bodyPr>
          <a:lstStyle/>
          <a:p>
            <a:pPr marL="0" indent="0" eaLnBrk="1" hangingPunct="1">
              <a:lnSpc>
                <a:spcPct val="80000"/>
              </a:lnSpc>
              <a:buNone/>
              <a:tabLst>
                <a:tab pos="342900" algn="l"/>
              </a:tabLst>
            </a:pPr>
            <a:r>
              <a:rPr lang="en-US" altLang="en-US" dirty="0">
                <a:solidFill>
                  <a:srgbClr val="002060"/>
                </a:solidFill>
                <a:latin typeface="Calibri" panose="020F0502020204030204" pitchFamily="34" charset="0"/>
                <a:cs typeface="Calibri" panose="020F0502020204030204" pitchFamily="34" charset="0"/>
              </a:rPr>
              <a:t>When concatenating a dataset to a macro variable containing the </a:t>
            </a:r>
            <a:r>
              <a:rPr lang="en-US" altLang="en-US" dirty="0" err="1">
                <a:solidFill>
                  <a:srgbClr val="002060"/>
                </a:solidFill>
                <a:latin typeface="Calibri" panose="020F0502020204030204" pitchFamily="34" charset="0"/>
                <a:cs typeface="Calibri" panose="020F0502020204030204" pitchFamily="34" charset="0"/>
              </a:rPr>
              <a:t>libname</a:t>
            </a:r>
            <a:r>
              <a:rPr lang="en-US" altLang="en-US" dirty="0">
                <a:solidFill>
                  <a:srgbClr val="002060"/>
                </a:solidFill>
                <a:latin typeface="Calibri" panose="020F0502020204030204" pitchFamily="34" charset="0"/>
                <a:cs typeface="Calibri" panose="020F0502020204030204" pitchFamily="34" charset="0"/>
              </a:rPr>
              <a:t>, you need to use double decimal points instead of one.</a:t>
            </a:r>
          </a:p>
          <a:p>
            <a:pPr marL="0" indent="0" eaLnBrk="1" hangingPunct="1">
              <a:lnSpc>
                <a:spcPct val="80000"/>
              </a:lnSpc>
              <a:buNone/>
              <a:tabLst>
                <a:tab pos="342900" algn="l"/>
              </a:tabLst>
            </a:pPr>
            <a:endParaRPr lang="en-US" altLang="en-US" dirty="0">
              <a:solidFill>
                <a:srgbClr val="002060"/>
              </a:solidFill>
              <a:latin typeface="Calibri" panose="020F0502020204030204" pitchFamily="34" charset="0"/>
              <a:cs typeface="Calibri" panose="020F0502020204030204" pitchFamily="34" charset="0"/>
            </a:endParaRPr>
          </a:p>
          <a:p>
            <a:pPr marL="0" indent="0" eaLnBrk="1" hangingPunct="1">
              <a:lnSpc>
                <a:spcPct val="110000"/>
              </a:lnSpc>
              <a:buNone/>
              <a:tabLst>
                <a:tab pos="342900" algn="l"/>
              </a:tabLst>
            </a:pPr>
            <a:r>
              <a:rPr lang="en-US" altLang="en-US" b="1" dirty="0">
                <a:solidFill>
                  <a:srgbClr val="002060"/>
                </a:solidFill>
                <a:latin typeface="Courier New" panose="02070309020205020404" pitchFamily="49" charset="0"/>
                <a:cs typeface="Courier New" panose="02070309020205020404" pitchFamily="49" charset="0"/>
              </a:rPr>
              <a:t>%let lib = d;</a:t>
            </a:r>
          </a:p>
          <a:p>
            <a:pPr marL="0" indent="0" eaLnBrk="1" hangingPunct="1">
              <a:lnSpc>
                <a:spcPct val="110000"/>
              </a:lnSpc>
              <a:buNone/>
              <a:tabLst>
                <a:tab pos="342900" algn="l"/>
              </a:tabLst>
            </a:pPr>
            <a:r>
              <a:rPr lang="en-US" altLang="en-US" b="1" dirty="0">
                <a:solidFill>
                  <a:srgbClr val="002060"/>
                </a:solidFill>
                <a:latin typeface="Courier New" panose="02070309020205020404" pitchFamily="49" charset="0"/>
                <a:cs typeface="Courier New" panose="02070309020205020404" pitchFamily="49" charset="0"/>
              </a:rPr>
              <a:t>data data1;</a:t>
            </a:r>
            <a:br>
              <a:rPr lang="en-US" altLang="en-US" b="1" dirty="0">
                <a:solidFill>
                  <a:srgbClr val="002060"/>
                </a:solidFill>
                <a:latin typeface="Courier New" panose="02070309020205020404" pitchFamily="49" charset="0"/>
                <a:cs typeface="Courier New" panose="02070309020205020404" pitchFamily="49" charset="0"/>
              </a:rPr>
            </a:br>
            <a:r>
              <a:rPr lang="en-US" altLang="en-US" b="1" dirty="0">
                <a:solidFill>
                  <a:srgbClr val="002060"/>
                </a:solidFill>
                <a:latin typeface="Courier New" panose="02070309020205020404" pitchFamily="49" charset="0"/>
                <a:cs typeface="Courier New" panose="02070309020205020404" pitchFamily="49" charset="0"/>
              </a:rPr>
              <a:t>	set &amp;</a:t>
            </a:r>
            <a:r>
              <a:rPr lang="en-US" altLang="en-US" b="1" dirty="0" err="1">
                <a:solidFill>
                  <a:srgbClr val="002060"/>
                </a:solidFill>
                <a:latin typeface="Courier New" panose="02070309020205020404" pitchFamily="49" charset="0"/>
                <a:cs typeface="Courier New" panose="02070309020205020404" pitchFamily="49" charset="0"/>
              </a:rPr>
              <a:t>lib..clinic</a:t>
            </a:r>
            <a:r>
              <a:rPr lang="en-US" altLang="en-US" b="1" dirty="0">
                <a:solidFill>
                  <a:srgbClr val="002060"/>
                </a:solidFill>
                <a:latin typeface="Courier New" panose="02070309020205020404" pitchFamily="49" charset="0"/>
                <a:cs typeface="Courier New" panose="02070309020205020404" pitchFamily="49" charset="0"/>
              </a:rPr>
              <a:t>;</a:t>
            </a:r>
          </a:p>
          <a:p>
            <a:pPr marL="0" indent="0" eaLnBrk="1" hangingPunct="1">
              <a:lnSpc>
                <a:spcPct val="110000"/>
              </a:lnSpc>
              <a:buNone/>
              <a:tabLst>
                <a:tab pos="342900" algn="l"/>
              </a:tabLst>
            </a:pPr>
            <a:r>
              <a:rPr lang="en-US" altLang="en-US" b="1" dirty="0">
                <a:solidFill>
                  <a:srgbClr val="002060"/>
                </a:solidFill>
                <a:latin typeface="Courier New" panose="02070309020205020404" pitchFamily="49" charset="0"/>
                <a:cs typeface="Courier New" panose="02070309020205020404" pitchFamily="49" charset="0"/>
              </a:rPr>
              <a:t>run;</a:t>
            </a:r>
          </a:p>
        </p:txBody>
      </p:sp>
      <p:sp>
        <p:nvSpPr>
          <p:cNvPr id="15366" name="Rectangle 5">
            <a:extLst>
              <a:ext uri="{FF2B5EF4-FFF2-40B4-BE49-F238E27FC236}">
                <a16:creationId xmlns:a16="http://schemas.microsoft.com/office/drawing/2014/main" id="{CA706EBD-4DCC-469E-AD9D-AFE181BAC531}"/>
              </a:ext>
            </a:extLst>
          </p:cNvPr>
          <p:cNvSpPr>
            <a:spLocks noGrp="1" noChangeArrowheads="1"/>
          </p:cNvSpPr>
          <p:nvPr>
            <p:ph type="body" sz="half" idx="4294967295"/>
          </p:nvPr>
        </p:nvSpPr>
        <p:spPr>
          <a:xfrm>
            <a:off x="8229600" y="2438400"/>
            <a:ext cx="3810000" cy="2819400"/>
          </a:xfrm>
          <a:prstGeom prst="rect">
            <a:avLst/>
          </a:prstGeom>
          <a:noFill/>
        </p:spPr>
        <p:txBody>
          <a:bodyPr vert="horz" wrap="square" lIns="90488" tIns="44450" rIns="90488" bIns="44450" numCol="1" anchor="t" anchorCtr="0" compatLnSpc="1">
            <a:prstTxWarp prst="textNoShape">
              <a:avLst/>
            </a:prstTxWarp>
          </a:bodyPr>
          <a:lstStyle/>
          <a:p>
            <a:pPr eaLnBrk="1" hangingPunct="1">
              <a:lnSpc>
                <a:spcPct val="110000"/>
              </a:lnSpc>
              <a:buFontTx/>
              <a:buNone/>
            </a:pPr>
            <a:endParaRPr lang="en-US" altLang="en-US" dirty="0">
              <a:solidFill>
                <a:srgbClr val="FFFF66"/>
              </a:solidFill>
            </a:endParaRPr>
          </a:p>
          <a:p>
            <a:pPr eaLnBrk="1" hangingPunct="1">
              <a:lnSpc>
                <a:spcPct val="110000"/>
              </a:lnSpc>
              <a:buFontTx/>
              <a:buNone/>
            </a:pPr>
            <a:r>
              <a:rPr lang="en-US" altLang="en-US" dirty="0">
                <a:solidFill>
                  <a:schemeClr val="accent2"/>
                </a:solidFill>
              </a:rPr>
              <a:t>data data1;</a:t>
            </a:r>
            <a:br>
              <a:rPr lang="en-US" altLang="en-US" dirty="0">
                <a:solidFill>
                  <a:schemeClr val="accent2"/>
                </a:solidFill>
              </a:rPr>
            </a:br>
            <a:r>
              <a:rPr lang="en-US" altLang="en-US" dirty="0">
                <a:solidFill>
                  <a:schemeClr val="accent2"/>
                </a:solidFill>
              </a:rPr>
              <a:t>set </a:t>
            </a:r>
            <a:r>
              <a:rPr lang="en-US" altLang="en-US" dirty="0" err="1">
                <a:solidFill>
                  <a:schemeClr val="accent2"/>
                </a:solidFill>
              </a:rPr>
              <a:t>d.clinic</a:t>
            </a:r>
            <a:r>
              <a:rPr lang="en-US" altLang="en-US" dirty="0">
                <a:solidFill>
                  <a:schemeClr val="accent2"/>
                </a:solidFill>
              </a:rPr>
              <a:t>;</a:t>
            </a:r>
          </a:p>
          <a:p>
            <a:pPr eaLnBrk="1" hangingPunct="1">
              <a:lnSpc>
                <a:spcPct val="110000"/>
              </a:lnSpc>
              <a:buFontTx/>
              <a:buNone/>
            </a:pPr>
            <a:r>
              <a:rPr lang="en-US" altLang="en-US" dirty="0">
                <a:solidFill>
                  <a:schemeClr val="accent2"/>
                </a:solidFill>
              </a:rPr>
              <a:t>run;</a:t>
            </a:r>
          </a:p>
        </p:txBody>
      </p:sp>
      <p:sp>
        <p:nvSpPr>
          <p:cNvPr id="2" name="Arrow: Right 1">
            <a:extLst>
              <a:ext uri="{FF2B5EF4-FFF2-40B4-BE49-F238E27FC236}">
                <a16:creationId xmlns:a16="http://schemas.microsoft.com/office/drawing/2014/main" id="{1EBBDDE9-0099-4A2A-983E-FB93409C62BD}"/>
              </a:ext>
            </a:extLst>
          </p:cNvPr>
          <p:cNvSpPr/>
          <p:nvPr/>
        </p:nvSpPr>
        <p:spPr>
          <a:xfrm>
            <a:off x="6724650" y="3429000"/>
            <a:ext cx="1047750" cy="91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a:extLst>
              <a:ext uri="{FF2B5EF4-FFF2-40B4-BE49-F238E27FC236}">
                <a16:creationId xmlns:a16="http://schemas.microsoft.com/office/drawing/2014/main" id="{C87C5B52-3A43-4F74-A590-40046ED87040}"/>
              </a:ext>
            </a:extLst>
          </p:cNvPr>
          <p:cNvSpPr>
            <a:spLocks noGrp="1"/>
          </p:cNvSpPr>
          <p:nvPr>
            <p:ph type="sldNum" sz="quarter" idx="4294967295"/>
          </p:nvPr>
        </p:nvSpPr>
        <p:spPr>
          <a:xfrm>
            <a:off x="8737600" y="6248400"/>
            <a:ext cx="2540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fld id="{35465B87-1D46-4D05-8A74-27D49AE3D3B8}" type="slidenum">
              <a:rPr lang="en-US" altLang="en-US" sz="1400"/>
              <a:pPr eaLnBrk="1" hangingPunct="1">
                <a:spcBef>
                  <a:spcPct val="0"/>
                </a:spcBef>
                <a:buFontTx/>
                <a:buNone/>
              </a:pPr>
              <a:t>13</a:t>
            </a:fld>
            <a:endParaRPr lang="en-US" altLang="en-US" sz="1400"/>
          </a:p>
        </p:txBody>
      </p:sp>
      <p:sp>
        <p:nvSpPr>
          <p:cNvPr id="16387" name="Rectangle 2">
            <a:extLst>
              <a:ext uri="{FF2B5EF4-FFF2-40B4-BE49-F238E27FC236}">
                <a16:creationId xmlns:a16="http://schemas.microsoft.com/office/drawing/2014/main" id="{9A73FC2A-78C3-4B0B-9C0B-FF18826007A9}"/>
              </a:ext>
            </a:extLst>
          </p:cNvPr>
          <p:cNvSpPr>
            <a:spLocks noChangeArrowheads="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endParaRPr lang="en-US" altLang="en-US" sz="1000">
              <a:latin typeface="Arial" panose="020B0604020202020204" pitchFamily="34" charset="0"/>
            </a:endParaRPr>
          </a:p>
        </p:txBody>
      </p:sp>
      <p:sp>
        <p:nvSpPr>
          <p:cNvPr id="16388" name="Rectangle 3">
            <a:extLst>
              <a:ext uri="{FF2B5EF4-FFF2-40B4-BE49-F238E27FC236}">
                <a16:creationId xmlns:a16="http://schemas.microsoft.com/office/drawing/2014/main" id="{45850BE2-3ACA-4FE1-9C05-12244E400C6E}"/>
              </a:ext>
            </a:extLst>
          </p:cNvPr>
          <p:cNvSpPr>
            <a:spLocks noGrp="1" noChangeArrowheads="1"/>
          </p:cNvSpPr>
          <p:nvPr>
            <p:ph type="title" idx="4294967295"/>
          </p:nvPr>
        </p:nvSpPr>
        <p:spPr>
          <a:xfrm>
            <a:off x="2743200" y="304800"/>
            <a:ext cx="6934200" cy="762000"/>
          </a:xfrm>
          <a:prstGeom prst="rect">
            <a:avLst/>
          </a:prstGeom>
          <a:solidFill>
            <a:schemeClr val="bg1"/>
          </a:solidFill>
          <a:ln w="28575">
            <a:solidFill>
              <a:srgbClr val="002060"/>
            </a:solidFill>
          </a:ln>
        </p:spPr>
        <p:txBody>
          <a:bodyPr vert="horz" wrap="square" lIns="90488" tIns="44450" rIns="90488" bIns="44450" numCol="1" anchor="ctr" anchorCtr="0" compatLnSpc="1">
            <a:prstTxWarp prst="textNoShape">
              <a:avLst/>
            </a:prstTxWarp>
          </a:bodyPr>
          <a:lstStyle/>
          <a:p>
            <a:pPr eaLnBrk="1" hangingPunct="1"/>
            <a:r>
              <a:rPr lang="en-US" altLang="en-US" sz="3600" b="1" dirty="0">
                <a:solidFill>
                  <a:srgbClr val="002060"/>
                </a:solidFill>
                <a:latin typeface="Calibri" panose="020F0502020204030204" pitchFamily="34" charset="0"/>
                <a:cs typeface="Calibri" panose="020F0502020204030204" pitchFamily="34" charset="0"/>
              </a:rPr>
              <a:t>Macro Quoting: Examples</a:t>
            </a:r>
          </a:p>
        </p:txBody>
      </p:sp>
      <p:sp>
        <p:nvSpPr>
          <p:cNvPr id="16389" name="Rectangle 4">
            <a:extLst>
              <a:ext uri="{FF2B5EF4-FFF2-40B4-BE49-F238E27FC236}">
                <a16:creationId xmlns:a16="http://schemas.microsoft.com/office/drawing/2014/main" id="{B708FEE4-E440-42D7-B6C7-3EC6BD40FD43}"/>
              </a:ext>
            </a:extLst>
          </p:cNvPr>
          <p:cNvSpPr>
            <a:spLocks noGrp="1" noChangeArrowheads="1"/>
          </p:cNvSpPr>
          <p:nvPr>
            <p:ph type="body" idx="4294967295"/>
          </p:nvPr>
        </p:nvSpPr>
        <p:spPr>
          <a:xfrm>
            <a:off x="1295400" y="1524000"/>
            <a:ext cx="10363200" cy="4038600"/>
          </a:xfrm>
          <a:prstGeom prst="rect">
            <a:avLst/>
          </a:prstGeom>
        </p:spPr>
        <p:txBody>
          <a:bodyPr vert="horz" wrap="square" lIns="90488" tIns="44450" rIns="90488" bIns="44450" numCol="1" anchor="t" anchorCtr="0" compatLnSpc="1">
            <a:prstTxWarp prst="textNoShape">
              <a:avLst/>
            </a:prstTxWarp>
          </a:bodyPr>
          <a:lstStyle/>
          <a:p>
            <a:pPr marL="0" indent="0" eaLnBrk="1" hangingPunct="1">
              <a:lnSpc>
                <a:spcPct val="90000"/>
              </a:lnSpc>
              <a:buNone/>
            </a:pPr>
            <a:r>
              <a:rPr lang="en-US" altLang="en-US" dirty="0">
                <a:solidFill>
                  <a:srgbClr val="002060"/>
                </a:solidFill>
                <a:latin typeface="Calibri" panose="020F0502020204030204" pitchFamily="34" charset="0"/>
                <a:cs typeface="Calibri" panose="020F0502020204030204" pitchFamily="34" charset="0"/>
              </a:rPr>
              <a:t>macro variables can not resolve single quotes -- </a:t>
            </a:r>
            <a:r>
              <a:rPr lang="en-US" altLang="en-US" b="1" dirty="0">
                <a:solidFill>
                  <a:srgbClr val="FF0000"/>
                </a:solidFill>
                <a:latin typeface="Calibri" panose="020F0502020204030204" pitchFamily="34" charset="0"/>
                <a:cs typeface="Calibri" panose="020F0502020204030204" pitchFamily="34" charset="0"/>
              </a:rPr>
              <a:t>we must use double quotes</a:t>
            </a:r>
            <a:r>
              <a:rPr lang="en-US" altLang="en-US" dirty="0">
                <a:solidFill>
                  <a:srgbClr val="002060"/>
                </a:solidFill>
                <a:latin typeface="Calibri" panose="020F0502020204030204" pitchFamily="34" charset="0"/>
                <a:cs typeface="Calibri" panose="020F0502020204030204" pitchFamily="34" charset="0"/>
              </a:rPr>
              <a:t>. </a:t>
            </a:r>
          </a:p>
          <a:p>
            <a:pPr marL="0" indent="0" eaLnBrk="1" hangingPunct="1">
              <a:lnSpc>
                <a:spcPct val="90000"/>
              </a:lnSpc>
              <a:buNone/>
            </a:pPr>
            <a:endParaRPr lang="en-US" altLang="en-US" dirty="0">
              <a:solidFill>
                <a:srgbClr val="002060"/>
              </a:solidFill>
              <a:latin typeface="Calibri" panose="020F0502020204030204" pitchFamily="34" charset="0"/>
              <a:cs typeface="Calibri" panose="020F0502020204030204" pitchFamily="34" charset="0"/>
            </a:endParaRPr>
          </a:p>
          <a:p>
            <a:pPr lvl="1" eaLnBrk="1" hangingPunct="1">
              <a:lnSpc>
                <a:spcPct val="90000"/>
              </a:lnSpc>
            </a:pPr>
            <a:r>
              <a:rPr lang="en-US" altLang="en-US" b="1" dirty="0">
                <a:solidFill>
                  <a:srgbClr val="002060"/>
                </a:solidFill>
                <a:latin typeface="Calibri" panose="020F0502020204030204" pitchFamily="34" charset="0"/>
                <a:cs typeface="Calibri" panose="020F0502020204030204" pitchFamily="34" charset="0"/>
              </a:rPr>
              <a:t>%let </a:t>
            </a:r>
            <a:r>
              <a:rPr lang="en-US" altLang="en-US" b="1" dirty="0" err="1">
                <a:solidFill>
                  <a:srgbClr val="002060"/>
                </a:solidFill>
                <a:latin typeface="Calibri" panose="020F0502020204030204" pitchFamily="34" charset="0"/>
                <a:cs typeface="Calibri" panose="020F0502020204030204" pitchFamily="34" charset="0"/>
              </a:rPr>
              <a:t>sitename</a:t>
            </a:r>
            <a:r>
              <a:rPr lang="en-US" altLang="en-US" b="1" dirty="0">
                <a:solidFill>
                  <a:srgbClr val="002060"/>
                </a:solidFill>
                <a:latin typeface="Calibri" panose="020F0502020204030204" pitchFamily="34" charset="0"/>
                <a:cs typeface="Calibri" panose="020F0502020204030204" pitchFamily="34" charset="0"/>
              </a:rPr>
              <a:t> = Maryland;</a:t>
            </a:r>
          </a:p>
          <a:p>
            <a:pPr marL="457200" lvl="1" indent="0" eaLnBrk="1" hangingPunct="1">
              <a:lnSpc>
                <a:spcPct val="90000"/>
              </a:lnSpc>
              <a:buNone/>
            </a:pPr>
            <a:endParaRPr lang="en-US" altLang="en-US" dirty="0">
              <a:solidFill>
                <a:srgbClr val="002060"/>
              </a:solidFill>
              <a:latin typeface="Calibri" panose="020F0502020204030204" pitchFamily="34" charset="0"/>
              <a:cs typeface="Calibri" panose="020F0502020204030204" pitchFamily="34" charset="0"/>
            </a:endParaRPr>
          </a:p>
          <a:p>
            <a:pPr eaLnBrk="1" hangingPunct="1">
              <a:lnSpc>
                <a:spcPct val="90000"/>
              </a:lnSpc>
              <a:buNone/>
            </a:pPr>
            <a:r>
              <a:rPr lang="en-US" altLang="en-US" dirty="0">
                <a:solidFill>
                  <a:srgbClr val="002060"/>
                </a:solidFill>
                <a:latin typeface="Calibri" panose="020F0502020204030204" pitchFamily="34" charset="0"/>
                <a:cs typeface="Calibri" panose="020F0502020204030204" pitchFamily="34" charset="0"/>
              </a:rPr>
              <a:t>       title1 “site: &amp;</a:t>
            </a:r>
            <a:r>
              <a:rPr lang="en-US" altLang="en-US" dirty="0" err="1">
                <a:solidFill>
                  <a:srgbClr val="002060"/>
                </a:solidFill>
                <a:latin typeface="Calibri" panose="020F0502020204030204" pitchFamily="34" charset="0"/>
                <a:cs typeface="Calibri" panose="020F0502020204030204" pitchFamily="34" charset="0"/>
              </a:rPr>
              <a:t>sitename</a:t>
            </a:r>
            <a:r>
              <a:rPr lang="en-US" altLang="en-US" dirty="0">
                <a:solidFill>
                  <a:srgbClr val="002060"/>
                </a:solidFill>
                <a:latin typeface="Calibri" panose="020F0502020204030204" pitchFamily="34" charset="0"/>
                <a:cs typeface="Calibri" panose="020F0502020204030204" pitchFamily="34" charset="0"/>
              </a:rPr>
              <a:t>”;           </a:t>
            </a:r>
            <a:r>
              <a:rPr lang="en-US" altLang="en-US" dirty="0">
                <a:solidFill>
                  <a:schemeClr val="accent2"/>
                </a:solidFill>
                <a:latin typeface="Calibri" panose="020F0502020204030204" pitchFamily="34" charset="0"/>
                <a:cs typeface="Calibri" panose="020F0502020204030204" pitchFamily="34" charset="0"/>
              </a:rPr>
              <a:t>title1 “site: Maryland”;</a:t>
            </a:r>
          </a:p>
          <a:p>
            <a:pPr eaLnBrk="1" hangingPunct="1">
              <a:lnSpc>
                <a:spcPct val="90000"/>
              </a:lnSpc>
              <a:buFontTx/>
              <a:buNone/>
            </a:pPr>
            <a:r>
              <a:rPr lang="en-US" altLang="en-US" dirty="0">
                <a:solidFill>
                  <a:srgbClr val="002060"/>
                </a:solidFill>
                <a:latin typeface="Calibri" panose="020F0502020204030204" pitchFamily="34" charset="0"/>
                <a:cs typeface="Calibri" panose="020F0502020204030204" pitchFamily="34" charset="0"/>
              </a:rPr>
              <a:t>       title2 ‘site: &amp;</a:t>
            </a:r>
            <a:r>
              <a:rPr lang="en-US" altLang="en-US" dirty="0" err="1">
                <a:solidFill>
                  <a:srgbClr val="002060"/>
                </a:solidFill>
                <a:latin typeface="Calibri" panose="020F0502020204030204" pitchFamily="34" charset="0"/>
                <a:cs typeface="Calibri" panose="020F0502020204030204" pitchFamily="34" charset="0"/>
              </a:rPr>
              <a:t>sitename</a:t>
            </a:r>
            <a:r>
              <a:rPr lang="en-US" altLang="en-US" dirty="0">
                <a:solidFill>
                  <a:srgbClr val="002060"/>
                </a:solidFill>
                <a:latin typeface="Calibri" panose="020F0502020204030204" pitchFamily="34" charset="0"/>
                <a:cs typeface="Calibri" panose="020F0502020204030204" pitchFamily="34" charset="0"/>
              </a:rPr>
              <a:t>’;            </a:t>
            </a:r>
            <a:r>
              <a:rPr lang="en-US" altLang="en-US" dirty="0">
                <a:solidFill>
                  <a:schemeClr val="accent2"/>
                </a:solidFill>
                <a:latin typeface="Calibri" panose="020F0502020204030204" pitchFamily="34" charset="0"/>
                <a:cs typeface="Calibri" panose="020F0502020204030204" pitchFamily="34" charset="0"/>
              </a:rPr>
              <a:t>title2 ‘site: &amp;</a:t>
            </a:r>
            <a:r>
              <a:rPr lang="en-US" altLang="en-US" dirty="0" err="1">
                <a:solidFill>
                  <a:schemeClr val="accent2"/>
                </a:solidFill>
                <a:latin typeface="Calibri" panose="020F0502020204030204" pitchFamily="34" charset="0"/>
                <a:cs typeface="Calibri" panose="020F0502020204030204" pitchFamily="34" charset="0"/>
              </a:rPr>
              <a:t>sitename</a:t>
            </a:r>
            <a:r>
              <a:rPr lang="en-US" altLang="en-US" dirty="0">
                <a:solidFill>
                  <a:schemeClr val="accent2"/>
                </a:solidFill>
                <a:latin typeface="Calibri" panose="020F0502020204030204" pitchFamily="34" charset="0"/>
                <a:cs typeface="Calibri" panose="020F0502020204030204" pitchFamily="34" charset="0"/>
              </a:rPr>
              <a:t>’;</a:t>
            </a:r>
            <a:endParaRPr lang="en-US" altLang="en-US" dirty="0">
              <a:solidFill>
                <a:srgbClr val="002060"/>
              </a:solidFill>
              <a:latin typeface="Calibri" panose="020F0502020204030204" pitchFamily="34" charset="0"/>
              <a:cs typeface="Calibri" panose="020F0502020204030204" pitchFamily="34" charset="0"/>
            </a:endParaRPr>
          </a:p>
        </p:txBody>
      </p:sp>
      <p:sp>
        <p:nvSpPr>
          <p:cNvPr id="2" name="Arrow: Right 1">
            <a:extLst>
              <a:ext uri="{FF2B5EF4-FFF2-40B4-BE49-F238E27FC236}">
                <a16:creationId xmlns:a16="http://schemas.microsoft.com/office/drawing/2014/main" id="{DC532442-30C9-49A4-B5DC-1A10413CFFD2}"/>
              </a:ext>
            </a:extLst>
          </p:cNvPr>
          <p:cNvSpPr/>
          <p:nvPr/>
        </p:nvSpPr>
        <p:spPr>
          <a:xfrm>
            <a:off x="6131740" y="4114800"/>
            <a:ext cx="762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row: Right 2">
            <a:extLst>
              <a:ext uri="{FF2B5EF4-FFF2-40B4-BE49-F238E27FC236}">
                <a16:creationId xmlns:a16="http://schemas.microsoft.com/office/drawing/2014/main" id="{0B934D2C-4C5C-46BD-8428-7543DEA422A2}"/>
              </a:ext>
            </a:extLst>
          </p:cNvPr>
          <p:cNvSpPr/>
          <p:nvPr/>
        </p:nvSpPr>
        <p:spPr>
          <a:xfrm>
            <a:off x="6092628" y="4648200"/>
            <a:ext cx="761999"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91343DFF-0E97-4BE1-B484-84299B69ED0F}"/>
              </a:ext>
            </a:extLst>
          </p:cNvPr>
          <p:cNvSpPr>
            <a:spLocks noGrp="1"/>
          </p:cNvSpPr>
          <p:nvPr>
            <p:ph type="sldNum" sz="quarter" idx="4294967295"/>
          </p:nvPr>
        </p:nvSpPr>
        <p:spPr>
          <a:xfrm>
            <a:off x="8737600" y="6248400"/>
            <a:ext cx="2540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fld id="{A2FC54CA-AC42-40F3-8B26-40D01FD29216}" type="slidenum">
              <a:rPr lang="en-US" altLang="en-US" sz="1400"/>
              <a:pPr eaLnBrk="1" hangingPunct="1">
                <a:spcBef>
                  <a:spcPct val="0"/>
                </a:spcBef>
                <a:buFontTx/>
                <a:buNone/>
              </a:pPr>
              <a:t>14</a:t>
            </a:fld>
            <a:endParaRPr lang="en-US" altLang="en-US" sz="1400"/>
          </a:p>
        </p:txBody>
      </p:sp>
      <p:sp>
        <p:nvSpPr>
          <p:cNvPr id="17411" name="Rectangle 2">
            <a:extLst>
              <a:ext uri="{FF2B5EF4-FFF2-40B4-BE49-F238E27FC236}">
                <a16:creationId xmlns:a16="http://schemas.microsoft.com/office/drawing/2014/main" id="{8C8D82B2-A75F-448A-BD55-0B28301E7070}"/>
              </a:ext>
            </a:extLst>
          </p:cNvPr>
          <p:cNvSpPr>
            <a:spLocks noGrp="1" noChangeArrowheads="1"/>
          </p:cNvSpPr>
          <p:nvPr>
            <p:ph type="title" idx="4294967295"/>
          </p:nvPr>
        </p:nvSpPr>
        <p:spPr>
          <a:xfrm>
            <a:off x="1955800" y="304800"/>
            <a:ext cx="8280400" cy="710750"/>
          </a:xfrm>
          <a:prstGeom prst="rect">
            <a:avLst/>
          </a:prstGeom>
          <a:solidFill>
            <a:schemeClr val="bg1"/>
          </a:solidFill>
          <a:ln w="28575">
            <a:solidFill>
              <a:srgbClr val="002060"/>
            </a:solidFill>
          </a:ln>
        </p:spPr>
        <p:txBody>
          <a:bodyPr/>
          <a:lstStyle/>
          <a:p>
            <a:pPr eaLnBrk="1" hangingPunct="1"/>
            <a:r>
              <a:rPr lang="en-US" altLang="en-US" sz="3200" b="1" dirty="0">
                <a:solidFill>
                  <a:srgbClr val="002060"/>
                </a:solidFill>
                <a:latin typeface="Calibri" panose="020F0502020204030204" pitchFamily="34" charset="0"/>
                <a:cs typeface="Calibri" panose="020F0502020204030204" pitchFamily="34" charset="0"/>
              </a:rPr>
              <a:t>Using SAS automatic Macro Variables: Example</a:t>
            </a:r>
          </a:p>
        </p:txBody>
      </p:sp>
      <p:sp>
        <p:nvSpPr>
          <p:cNvPr id="17412" name="Rectangle 3">
            <a:extLst>
              <a:ext uri="{FF2B5EF4-FFF2-40B4-BE49-F238E27FC236}">
                <a16:creationId xmlns:a16="http://schemas.microsoft.com/office/drawing/2014/main" id="{9B1B2970-9C6C-40E8-BE03-0B5618F293E0}"/>
              </a:ext>
            </a:extLst>
          </p:cNvPr>
          <p:cNvSpPr>
            <a:spLocks noGrp="1" noChangeArrowheads="1"/>
          </p:cNvSpPr>
          <p:nvPr>
            <p:ph type="body" idx="4294967295"/>
          </p:nvPr>
        </p:nvSpPr>
        <p:spPr>
          <a:xfrm>
            <a:off x="1524000" y="1371600"/>
            <a:ext cx="10363200" cy="4114800"/>
          </a:xfrm>
          <a:prstGeom prst="rect">
            <a:avLst/>
          </a:prstGeom>
        </p:spPr>
        <p:txBody>
          <a:bodyPr/>
          <a:lstStyle/>
          <a:p>
            <a:pPr eaLnBrk="1" hangingPunct="1">
              <a:lnSpc>
                <a:spcPct val="90000"/>
              </a:lnSpc>
              <a:buFontTx/>
              <a:buNone/>
            </a:pPr>
            <a:r>
              <a:rPr lang="en-US" altLang="en-US" sz="2800" dirty="0">
                <a:solidFill>
                  <a:srgbClr val="0000FF"/>
                </a:solidFill>
                <a:latin typeface="Courier New" panose="02070309020205020404" pitchFamily="49" charset="0"/>
              </a:rPr>
              <a:t>title</a:t>
            </a:r>
            <a:r>
              <a:rPr lang="en-US" altLang="en-US" sz="2800" dirty="0">
                <a:solidFill>
                  <a:srgbClr val="000000"/>
                </a:solidFill>
                <a:latin typeface="Courier New" panose="02070309020205020404" pitchFamily="49" charset="0"/>
              </a:rPr>
              <a:t> </a:t>
            </a:r>
            <a:r>
              <a:rPr lang="en-US" altLang="en-US" sz="2800" dirty="0">
                <a:solidFill>
                  <a:srgbClr val="800080"/>
                </a:solidFill>
                <a:latin typeface="Courier New" panose="02070309020205020404" pitchFamily="49" charset="0"/>
              </a:rPr>
              <a:t>"The Date is &amp;sysdate9 - the Time is &amp;</a:t>
            </a:r>
            <a:r>
              <a:rPr lang="en-US" altLang="en-US" sz="2800" dirty="0" err="1">
                <a:solidFill>
                  <a:srgbClr val="800080"/>
                </a:solidFill>
                <a:latin typeface="Courier New" panose="02070309020205020404" pitchFamily="49" charset="0"/>
              </a:rPr>
              <a:t>systime</a:t>
            </a:r>
            <a:r>
              <a:rPr lang="en-US" altLang="en-US" sz="2800" dirty="0">
                <a:solidFill>
                  <a:srgbClr val="800080"/>
                </a:solidFill>
                <a:latin typeface="Courier New" panose="02070309020205020404" pitchFamily="49" charset="0"/>
              </a:rPr>
              <a:t>"</a:t>
            </a:r>
            <a:r>
              <a:rPr lang="en-US" altLang="en-US" sz="2800" dirty="0">
                <a:solidFill>
                  <a:srgbClr val="000000"/>
                </a:solidFill>
                <a:latin typeface="Courier New" panose="02070309020205020404" pitchFamily="49" charset="0"/>
              </a:rPr>
              <a:t>;</a:t>
            </a:r>
          </a:p>
          <a:p>
            <a:pPr eaLnBrk="1" hangingPunct="1">
              <a:lnSpc>
                <a:spcPct val="90000"/>
              </a:lnSpc>
              <a:buFontTx/>
              <a:buNone/>
            </a:pPr>
            <a:r>
              <a:rPr lang="en-US" altLang="en-US" sz="2800" b="1" dirty="0">
                <a:solidFill>
                  <a:srgbClr val="000080"/>
                </a:solidFill>
                <a:latin typeface="Courier New" panose="02070309020205020404" pitchFamily="49" charset="0"/>
              </a:rPr>
              <a:t>proc</a:t>
            </a:r>
            <a:r>
              <a:rPr lang="en-US" altLang="en-US" sz="2800" dirty="0">
                <a:solidFill>
                  <a:srgbClr val="000000"/>
                </a:solidFill>
                <a:latin typeface="Courier New" panose="02070309020205020404" pitchFamily="49" charset="0"/>
              </a:rPr>
              <a:t> </a:t>
            </a:r>
            <a:r>
              <a:rPr lang="en-US" altLang="en-US" sz="2800" b="1" dirty="0">
                <a:solidFill>
                  <a:srgbClr val="000080"/>
                </a:solidFill>
                <a:latin typeface="Courier New" panose="02070309020205020404" pitchFamily="49" charset="0"/>
              </a:rPr>
              <a:t>print</a:t>
            </a:r>
            <a:r>
              <a:rPr lang="en-US" altLang="en-US" sz="2800" dirty="0">
                <a:solidFill>
                  <a:srgbClr val="000000"/>
                </a:solidFill>
                <a:latin typeface="Courier New" panose="02070309020205020404" pitchFamily="49" charset="0"/>
              </a:rPr>
              <a:t> </a:t>
            </a:r>
            <a:r>
              <a:rPr lang="en-US" altLang="en-US" sz="2800" dirty="0">
                <a:solidFill>
                  <a:srgbClr val="0000FF"/>
                </a:solidFill>
                <a:latin typeface="Courier New" panose="02070309020205020404" pitchFamily="49" charset="0"/>
              </a:rPr>
              <a:t>data</a:t>
            </a:r>
            <a:r>
              <a:rPr lang="en-US" altLang="en-US" sz="2800" dirty="0">
                <a:solidFill>
                  <a:srgbClr val="000000"/>
                </a:solidFill>
                <a:latin typeface="Courier New" panose="02070309020205020404" pitchFamily="49" charset="0"/>
              </a:rPr>
              <a:t>=blood (</a:t>
            </a:r>
            <a:r>
              <a:rPr lang="en-US" altLang="en-US" sz="2800" dirty="0" err="1">
                <a:solidFill>
                  <a:srgbClr val="0000FF"/>
                </a:solidFill>
                <a:latin typeface="Courier New" panose="02070309020205020404" pitchFamily="49" charset="0"/>
              </a:rPr>
              <a:t>obs</a:t>
            </a:r>
            <a:r>
              <a:rPr lang="en-US" altLang="en-US" sz="2800" dirty="0">
                <a:solidFill>
                  <a:srgbClr val="000000"/>
                </a:solidFill>
                <a:latin typeface="Courier New" panose="02070309020205020404" pitchFamily="49" charset="0"/>
              </a:rPr>
              <a:t>=</a:t>
            </a:r>
            <a:r>
              <a:rPr lang="en-US" altLang="en-US" sz="2800" b="1" dirty="0">
                <a:solidFill>
                  <a:srgbClr val="008080"/>
                </a:solidFill>
                <a:latin typeface="Courier New" panose="02070309020205020404" pitchFamily="49" charset="0"/>
              </a:rPr>
              <a:t>5</a:t>
            </a:r>
            <a:r>
              <a:rPr lang="en-US" altLang="en-US" sz="2800" dirty="0">
                <a:solidFill>
                  <a:srgbClr val="000000"/>
                </a:solidFill>
                <a:latin typeface="Courier New" panose="02070309020205020404" pitchFamily="49" charset="0"/>
              </a:rPr>
              <a:t>) ;</a:t>
            </a:r>
          </a:p>
          <a:p>
            <a:pPr eaLnBrk="1" hangingPunct="1">
              <a:lnSpc>
                <a:spcPct val="90000"/>
              </a:lnSpc>
              <a:buFontTx/>
              <a:buNone/>
            </a:pPr>
            <a:r>
              <a:rPr lang="en-US" altLang="en-US" sz="2800" b="1" dirty="0">
                <a:solidFill>
                  <a:srgbClr val="000080"/>
                </a:solidFill>
                <a:latin typeface="Courier New" panose="02070309020205020404" pitchFamily="49" charset="0"/>
              </a:rPr>
              <a:t>run</a:t>
            </a:r>
            <a:r>
              <a:rPr lang="en-US" altLang="en-US" sz="2800" dirty="0">
                <a:solidFill>
                  <a:srgbClr val="000000"/>
                </a:solidFill>
                <a:latin typeface="Courier New" panose="02070309020205020404" pitchFamily="49" charset="0"/>
              </a:rPr>
              <a:t>;</a:t>
            </a:r>
          </a:p>
          <a:p>
            <a:pPr eaLnBrk="1" hangingPunct="1">
              <a:lnSpc>
                <a:spcPct val="90000"/>
              </a:lnSpc>
              <a:buFontTx/>
              <a:buNone/>
            </a:pPr>
            <a:endParaRPr lang="en-US" altLang="en-US" sz="2800" dirty="0">
              <a:solidFill>
                <a:srgbClr val="000000"/>
              </a:solidFill>
              <a:latin typeface="Courier New" panose="02070309020205020404" pitchFamily="49" charset="0"/>
            </a:endParaRPr>
          </a:p>
          <a:p>
            <a:pPr eaLnBrk="1" hangingPunct="1">
              <a:lnSpc>
                <a:spcPct val="90000"/>
              </a:lnSpc>
              <a:buFontTx/>
              <a:buNone/>
            </a:pPr>
            <a:r>
              <a:rPr lang="en-US" altLang="en-US" sz="2800" dirty="0">
                <a:solidFill>
                  <a:srgbClr val="0000FF"/>
                </a:solidFill>
                <a:latin typeface="Courier New" panose="02070309020205020404" pitchFamily="49" charset="0"/>
              </a:rPr>
              <a:t>title</a:t>
            </a:r>
            <a:r>
              <a:rPr lang="en-US" altLang="en-US" sz="2800" dirty="0">
                <a:solidFill>
                  <a:srgbClr val="000000"/>
                </a:solidFill>
                <a:latin typeface="Courier New" panose="02070309020205020404" pitchFamily="49" charset="0"/>
              </a:rPr>
              <a:t> </a:t>
            </a:r>
            <a:r>
              <a:rPr lang="en-US" altLang="en-US" sz="2800" dirty="0">
                <a:solidFill>
                  <a:srgbClr val="800080"/>
                </a:solidFill>
                <a:latin typeface="Courier New" panose="02070309020205020404" pitchFamily="49" charset="0"/>
              </a:rPr>
              <a:t>'The Date is &amp;sysdate9 - the </a:t>
            </a:r>
          </a:p>
          <a:p>
            <a:pPr eaLnBrk="1" hangingPunct="1">
              <a:lnSpc>
                <a:spcPct val="90000"/>
              </a:lnSpc>
              <a:buFontTx/>
              <a:buNone/>
            </a:pPr>
            <a:r>
              <a:rPr lang="en-US" altLang="en-US" sz="2800" dirty="0">
                <a:solidFill>
                  <a:srgbClr val="800080"/>
                </a:solidFill>
                <a:latin typeface="Courier New" panose="02070309020205020404" pitchFamily="49" charset="0"/>
              </a:rPr>
              <a:t>       Time is &amp;</a:t>
            </a:r>
            <a:r>
              <a:rPr lang="en-US" altLang="en-US" sz="2800" dirty="0" err="1">
                <a:solidFill>
                  <a:srgbClr val="800080"/>
                </a:solidFill>
                <a:latin typeface="Courier New" panose="02070309020205020404" pitchFamily="49" charset="0"/>
              </a:rPr>
              <a:t>systime</a:t>
            </a:r>
            <a:r>
              <a:rPr lang="en-US" altLang="en-US" sz="2800" dirty="0">
                <a:solidFill>
                  <a:srgbClr val="800080"/>
                </a:solidFill>
                <a:latin typeface="Courier New" panose="02070309020205020404" pitchFamily="49" charset="0"/>
              </a:rPr>
              <a:t>'</a:t>
            </a:r>
            <a:r>
              <a:rPr lang="en-US" altLang="en-US" sz="2800" dirty="0">
                <a:solidFill>
                  <a:srgbClr val="000000"/>
                </a:solidFill>
                <a:latin typeface="Courier New" panose="02070309020205020404" pitchFamily="49" charset="0"/>
              </a:rPr>
              <a:t>;</a:t>
            </a:r>
          </a:p>
          <a:p>
            <a:pPr eaLnBrk="1" hangingPunct="1">
              <a:lnSpc>
                <a:spcPct val="90000"/>
              </a:lnSpc>
              <a:buFontTx/>
              <a:buNone/>
            </a:pPr>
            <a:r>
              <a:rPr lang="en-US" altLang="en-US" sz="2800" b="1" dirty="0">
                <a:solidFill>
                  <a:srgbClr val="000080"/>
                </a:solidFill>
                <a:latin typeface="Courier New" panose="02070309020205020404" pitchFamily="49" charset="0"/>
              </a:rPr>
              <a:t>proc</a:t>
            </a:r>
            <a:r>
              <a:rPr lang="en-US" altLang="en-US" sz="2800" dirty="0">
                <a:solidFill>
                  <a:srgbClr val="000000"/>
                </a:solidFill>
                <a:latin typeface="Courier New" panose="02070309020205020404" pitchFamily="49" charset="0"/>
              </a:rPr>
              <a:t> </a:t>
            </a:r>
            <a:r>
              <a:rPr lang="en-US" altLang="en-US" sz="2800" b="1" dirty="0">
                <a:solidFill>
                  <a:srgbClr val="000080"/>
                </a:solidFill>
                <a:latin typeface="Courier New" panose="02070309020205020404" pitchFamily="49" charset="0"/>
              </a:rPr>
              <a:t>print</a:t>
            </a:r>
            <a:r>
              <a:rPr lang="en-US" altLang="en-US" sz="2800" dirty="0">
                <a:solidFill>
                  <a:srgbClr val="000000"/>
                </a:solidFill>
                <a:latin typeface="Courier New" panose="02070309020205020404" pitchFamily="49" charset="0"/>
              </a:rPr>
              <a:t> </a:t>
            </a:r>
            <a:r>
              <a:rPr lang="en-US" altLang="en-US" sz="2800" dirty="0">
                <a:solidFill>
                  <a:srgbClr val="0000FF"/>
                </a:solidFill>
                <a:latin typeface="Courier New" panose="02070309020205020404" pitchFamily="49" charset="0"/>
              </a:rPr>
              <a:t>data</a:t>
            </a:r>
            <a:r>
              <a:rPr lang="en-US" altLang="en-US" sz="2800" dirty="0">
                <a:solidFill>
                  <a:srgbClr val="000000"/>
                </a:solidFill>
                <a:latin typeface="Courier New" panose="02070309020205020404" pitchFamily="49" charset="0"/>
              </a:rPr>
              <a:t>=blood (</a:t>
            </a:r>
            <a:r>
              <a:rPr lang="en-US" altLang="en-US" sz="2800" dirty="0" err="1">
                <a:solidFill>
                  <a:srgbClr val="0000FF"/>
                </a:solidFill>
                <a:latin typeface="Courier New" panose="02070309020205020404" pitchFamily="49" charset="0"/>
              </a:rPr>
              <a:t>obs</a:t>
            </a:r>
            <a:r>
              <a:rPr lang="en-US" altLang="en-US" sz="2800" dirty="0">
                <a:solidFill>
                  <a:srgbClr val="000000"/>
                </a:solidFill>
                <a:latin typeface="Courier New" panose="02070309020205020404" pitchFamily="49" charset="0"/>
              </a:rPr>
              <a:t>=</a:t>
            </a:r>
            <a:r>
              <a:rPr lang="en-US" altLang="en-US" sz="2800" b="1" dirty="0">
                <a:solidFill>
                  <a:srgbClr val="008080"/>
                </a:solidFill>
                <a:latin typeface="Courier New" panose="02070309020205020404" pitchFamily="49" charset="0"/>
              </a:rPr>
              <a:t>5</a:t>
            </a:r>
            <a:r>
              <a:rPr lang="en-US" altLang="en-US" sz="2800" dirty="0">
                <a:solidFill>
                  <a:srgbClr val="000000"/>
                </a:solidFill>
                <a:latin typeface="Courier New" panose="02070309020205020404" pitchFamily="49" charset="0"/>
              </a:rPr>
              <a:t>) ;</a:t>
            </a:r>
          </a:p>
          <a:p>
            <a:pPr eaLnBrk="1" hangingPunct="1">
              <a:lnSpc>
                <a:spcPct val="90000"/>
              </a:lnSpc>
              <a:buFontTx/>
              <a:buNone/>
            </a:pPr>
            <a:r>
              <a:rPr lang="en-US" altLang="en-US" sz="2800" b="1" dirty="0">
                <a:solidFill>
                  <a:srgbClr val="000080"/>
                </a:solidFill>
                <a:latin typeface="Courier New" panose="02070309020205020404" pitchFamily="49" charset="0"/>
              </a:rPr>
              <a:t>run</a:t>
            </a:r>
            <a:r>
              <a:rPr lang="en-US" altLang="en-US" sz="2800" dirty="0">
                <a:solidFill>
                  <a:srgbClr val="000000"/>
                </a:solidFill>
                <a:latin typeface="Courier New" panose="02070309020205020404" pitchFamily="49" charset="0"/>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E28C625B-FC05-4ADE-8277-C031388F2552}"/>
              </a:ext>
            </a:extLst>
          </p:cNvPr>
          <p:cNvSpPr>
            <a:spLocks noGrp="1"/>
          </p:cNvSpPr>
          <p:nvPr>
            <p:ph type="sldNum" sz="quarter" idx="4294967295"/>
          </p:nvPr>
        </p:nvSpPr>
        <p:spPr>
          <a:xfrm>
            <a:off x="8737600" y="6248400"/>
            <a:ext cx="2540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fld id="{7C5ADEC5-7BB5-4604-AB7C-987D5714E9A1}" type="slidenum">
              <a:rPr lang="en-US" altLang="en-US" sz="1400"/>
              <a:pPr eaLnBrk="1" hangingPunct="1">
                <a:spcBef>
                  <a:spcPct val="0"/>
                </a:spcBef>
                <a:buFontTx/>
                <a:buNone/>
              </a:pPr>
              <a:t>15</a:t>
            </a:fld>
            <a:endParaRPr lang="en-US" altLang="en-US" sz="1400"/>
          </a:p>
        </p:txBody>
      </p:sp>
      <p:sp>
        <p:nvSpPr>
          <p:cNvPr id="18435" name="Rectangle 2">
            <a:extLst>
              <a:ext uri="{FF2B5EF4-FFF2-40B4-BE49-F238E27FC236}">
                <a16:creationId xmlns:a16="http://schemas.microsoft.com/office/drawing/2014/main" id="{9A3DA930-481F-4395-9BE2-B3F435683A21}"/>
              </a:ext>
            </a:extLst>
          </p:cNvPr>
          <p:cNvSpPr>
            <a:spLocks noChangeArrowheads="1"/>
          </p:cNvSpPr>
          <p:nvPr/>
        </p:nvSpPr>
        <p:spPr bwMode="auto">
          <a:xfrm>
            <a:off x="8077200" y="6405839"/>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endParaRPr lang="en-US" altLang="en-US" sz="1000">
              <a:latin typeface="Arial" panose="020B0604020202020204" pitchFamily="34" charset="0"/>
            </a:endParaRPr>
          </a:p>
        </p:txBody>
      </p:sp>
      <p:sp>
        <p:nvSpPr>
          <p:cNvPr id="18436" name="Rectangle 3">
            <a:extLst>
              <a:ext uri="{FF2B5EF4-FFF2-40B4-BE49-F238E27FC236}">
                <a16:creationId xmlns:a16="http://schemas.microsoft.com/office/drawing/2014/main" id="{EE9D3504-FDD8-4081-8F79-BC259D127FB4}"/>
              </a:ext>
            </a:extLst>
          </p:cNvPr>
          <p:cNvSpPr>
            <a:spLocks noGrp="1" noChangeArrowheads="1"/>
          </p:cNvSpPr>
          <p:nvPr>
            <p:ph type="title" idx="4294967295"/>
          </p:nvPr>
        </p:nvSpPr>
        <p:spPr>
          <a:xfrm>
            <a:off x="2857500" y="152400"/>
            <a:ext cx="6172200" cy="762000"/>
          </a:xfrm>
          <a:prstGeom prst="rect">
            <a:avLst/>
          </a:prstGeom>
          <a:solidFill>
            <a:schemeClr val="bg1"/>
          </a:solidFill>
          <a:ln w="28575">
            <a:solidFill>
              <a:srgbClr val="002060"/>
            </a:solidFill>
          </a:ln>
        </p:spPr>
        <p:txBody>
          <a:bodyPr vert="horz" wrap="square" lIns="90488" tIns="44450" rIns="90488" bIns="44450" numCol="1" anchor="ctr" anchorCtr="0" compatLnSpc="1">
            <a:prstTxWarp prst="textNoShape">
              <a:avLst/>
            </a:prstTxWarp>
          </a:bodyPr>
          <a:lstStyle/>
          <a:p>
            <a:pPr eaLnBrk="1" hangingPunct="1"/>
            <a:r>
              <a:rPr lang="en-US" altLang="en-US" b="1" dirty="0">
                <a:solidFill>
                  <a:srgbClr val="002060"/>
                </a:solidFill>
                <a:latin typeface="Calibri" panose="020F0502020204030204" pitchFamily="34" charset="0"/>
                <a:cs typeface="Calibri" panose="020F0502020204030204" pitchFamily="34" charset="0"/>
              </a:rPr>
              <a:t>Part II: Macros</a:t>
            </a:r>
          </a:p>
        </p:txBody>
      </p:sp>
      <p:sp>
        <p:nvSpPr>
          <p:cNvPr id="18437" name="Rectangle 4">
            <a:extLst>
              <a:ext uri="{FF2B5EF4-FFF2-40B4-BE49-F238E27FC236}">
                <a16:creationId xmlns:a16="http://schemas.microsoft.com/office/drawing/2014/main" id="{5FE0C9B9-E773-4001-8DC9-EB659A6A499C}"/>
              </a:ext>
            </a:extLst>
          </p:cNvPr>
          <p:cNvSpPr>
            <a:spLocks noGrp="1" noChangeArrowheads="1"/>
          </p:cNvSpPr>
          <p:nvPr>
            <p:ph type="body" idx="4294967295"/>
          </p:nvPr>
        </p:nvSpPr>
        <p:spPr>
          <a:xfrm>
            <a:off x="1219200" y="1752600"/>
            <a:ext cx="10363200" cy="3124200"/>
          </a:xfrm>
          <a:prstGeom prst="rect">
            <a:avLst/>
          </a:prstGeom>
          <a:noFill/>
        </p:spPr>
        <p:txBody>
          <a:bodyPr vert="horz" wrap="square" lIns="90488" tIns="44450" rIns="90488" bIns="44450" numCol="1" anchor="t" anchorCtr="0" compatLnSpc="1">
            <a:prstTxWarp prst="textNoShape">
              <a:avLst/>
            </a:prstTxWarp>
          </a:bodyPr>
          <a:lstStyle/>
          <a:p>
            <a:pPr marL="0" indent="0" algn="ctr" eaLnBrk="1" hangingPunct="1">
              <a:buNone/>
            </a:pPr>
            <a:r>
              <a:rPr lang="en-US" altLang="en-US" sz="3600" b="1" dirty="0">
                <a:solidFill>
                  <a:srgbClr val="FF0000"/>
                </a:solidFill>
                <a:latin typeface="Calibri" panose="020F0502020204030204" pitchFamily="34" charset="0"/>
                <a:cs typeface="Calibri" panose="020F0502020204030204" pitchFamily="34" charset="0"/>
              </a:rPr>
              <a:t>“A macro is stored text identified by a name.”</a:t>
            </a:r>
          </a:p>
          <a:p>
            <a:pPr marL="0" indent="0" eaLnBrk="1" hangingPunct="1">
              <a:buNone/>
            </a:pPr>
            <a:endParaRPr lang="en-US" altLang="en-US" dirty="0"/>
          </a:p>
          <a:p>
            <a:pPr marL="0" indent="0" eaLnBrk="1" hangingPunct="1">
              <a:buNone/>
            </a:pPr>
            <a:r>
              <a:rPr lang="en-US" altLang="en-US" b="1" dirty="0">
                <a:solidFill>
                  <a:srgbClr val="002060"/>
                </a:solidFill>
                <a:latin typeface="Courier New" panose="02070309020205020404" pitchFamily="49" charset="0"/>
                <a:cs typeface="Courier New" panose="02070309020205020404" pitchFamily="49" charset="0"/>
              </a:rPr>
              <a:t>Uses:</a:t>
            </a:r>
          </a:p>
          <a:p>
            <a:pPr lvl="1" eaLnBrk="1" hangingPunct="1">
              <a:buSzPct val="75000"/>
            </a:pPr>
            <a:r>
              <a:rPr lang="en-US" altLang="en-US" b="1" dirty="0">
                <a:solidFill>
                  <a:srgbClr val="002060"/>
                </a:solidFill>
                <a:latin typeface="Courier New" panose="02070309020205020404" pitchFamily="49" charset="0"/>
                <a:cs typeface="Courier New" panose="02070309020205020404" pitchFamily="49" charset="0"/>
              </a:rPr>
              <a:t>generating repetitive pieces of SAS code</a:t>
            </a:r>
          </a:p>
          <a:p>
            <a:pPr lvl="1" eaLnBrk="1" hangingPunct="1">
              <a:buSzPct val="75000"/>
            </a:pPr>
            <a:r>
              <a:rPr lang="en-US" altLang="en-US" b="1" dirty="0">
                <a:solidFill>
                  <a:srgbClr val="002060"/>
                </a:solidFill>
                <a:latin typeface="Courier New" panose="02070309020205020404" pitchFamily="49" charset="0"/>
                <a:cs typeface="Courier New" panose="02070309020205020404" pitchFamily="49" charset="0"/>
              </a:rPr>
              <a:t>conditionally executing code</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a:extLst>
              <a:ext uri="{FF2B5EF4-FFF2-40B4-BE49-F238E27FC236}">
                <a16:creationId xmlns:a16="http://schemas.microsoft.com/office/drawing/2014/main" id="{3BA4D959-C1DD-427D-BB6A-9CEA96F4EF43}"/>
              </a:ext>
            </a:extLst>
          </p:cNvPr>
          <p:cNvSpPr>
            <a:spLocks noGrp="1"/>
          </p:cNvSpPr>
          <p:nvPr>
            <p:ph type="sldNum" sz="quarter" idx="4294967295"/>
          </p:nvPr>
        </p:nvSpPr>
        <p:spPr>
          <a:xfrm>
            <a:off x="8737600" y="6248400"/>
            <a:ext cx="2540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fld id="{30794611-7DC5-413E-8DAC-A8990D2299D7}" type="slidenum">
              <a:rPr lang="en-US" altLang="en-US" sz="1400"/>
              <a:pPr eaLnBrk="1" hangingPunct="1">
                <a:spcBef>
                  <a:spcPct val="0"/>
                </a:spcBef>
                <a:buFontTx/>
                <a:buNone/>
              </a:pPr>
              <a:t>16</a:t>
            </a:fld>
            <a:endParaRPr lang="en-US" altLang="en-US" sz="1400"/>
          </a:p>
        </p:txBody>
      </p:sp>
      <p:sp>
        <p:nvSpPr>
          <p:cNvPr id="19459" name="Rectangle 2">
            <a:extLst>
              <a:ext uri="{FF2B5EF4-FFF2-40B4-BE49-F238E27FC236}">
                <a16:creationId xmlns:a16="http://schemas.microsoft.com/office/drawing/2014/main" id="{22743AC2-E2F0-4604-A1C1-B80367D5DC2C}"/>
              </a:ext>
            </a:extLst>
          </p:cNvPr>
          <p:cNvSpPr>
            <a:spLocks noChangeArrowheads="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endParaRPr lang="en-US" altLang="en-US" sz="1000">
              <a:latin typeface="Arial" panose="020B0604020202020204" pitchFamily="34" charset="0"/>
            </a:endParaRPr>
          </a:p>
        </p:txBody>
      </p:sp>
      <p:sp>
        <p:nvSpPr>
          <p:cNvPr id="19460" name="Rectangle 3">
            <a:extLst>
              <a:ext uri="{FF2B5EF4-FFF2-40B4-BE49-F238E27FC236}">
                <a16:creationId xmlns:a16="http://schemas.microsoft.com/office/drawing/2014/main" id="{94CF5DE4-8000-4C07-B943-DE871F36B87E}"/>
              </a:ext>
            </a:extLst>
          </p:cNvPr>
          <p:cNvSpPr>
            <a:spLocks noGrp="1" noChangeArrowheads="1"/>
          </p:cNvSpPr>
          <p:nvPr>
            <p:ph type="title" idx="4294967295"/>
          </p:nvPr>
        </p:nvSpPr>
        <p:spPr>
          <a:xfrm>
            <a:off x="2095500" y="309564"/>
            <a:ext cx="8001000" cy="609600"/>
          </a:xfrm>
          <a:prstGeom prst="rect">
            <a:avLst/>
          </a:prstGeom>
          <a:solidFill>
            <a:schemeClr val="bg1"/>
          </a:solidFill>
          <a:ln w="28575">
            <a:solidFill>
              <a:srgbClr val="002060"/>
            </a:solidFill>
          </a:ln>
        </p:spPr>
        <p:txBody>
          <a:bodyPr vert="horz" wrap="square" lIns="90488" tIns="44450" rIns="90488" bIns="44450" numCol="1" anchor="ctr" anchorCtr="0" compatLnSpc="1">
            <a:prstTxWarp prst="textNoShape">
              <a:avLst/>
            </a:prstTxWarp>
          </a:bodyPr>
          <a:lstStyle/>
          <a:p>
            <a:pPr eaLnBrk="1" hangingPunct="1"/>
            <a:r>
              <a:rPr lang="en-US" altLang="en-US" b="1" dirty="0">
                <a:solidFill>
                  <a:srgbClr val="002060"/>
                </a:solidFill>
                <a:latin typeface="Calibri" panose="020F0502020204030204" pitchFamily="34" charset="0"/>
                <a:cs typeface="Calibri" panose="020F0502020204030204" pitchFamily="34" charset="0"/>
              </a:rPr>
              <a:t>Defining a Macro - 1</a:t>
            </a:r>
          </a:p>
        </p:txBody>
      </p:sp>
      <p:sp>
        <p:nvSpPr>
          <p:cNvPr id="19461" name="Rectangle 4">
            <a:extLst>
              <a:ext uri="{FF2B5EF4-FFF2-40B4-BE49-F238E27FC236}">
                <a16:creationId xmlns:a16="http://schemas.microsoft.com/office/drawing/2014/main" id="{B9A7D2EA-2405-4FE7-9146-1D0BF845F8E2}"/>
              </a:ext>
            </a:extLst>
          </p:cNvPr>
          <p:cNvSpPr>
            <a:spLocks noGrp="1" noChangeArrowheads="1"/>
          </p:cNvSpPr>
          <p:nvPr>
            <p:ph type="body" idx="4294967295"/>
          </p:nvPr>
        </p:nvSpPr>
        <p:spPr>
          <a:xfrm>
            <a:off x="2438400" y="1295205"/>
            <a:ext cx="7772400" cy="4343400"/>
          </a:xfrm>
          <a:prstGeom prst="rect">
            <a:avLst/>
          </a:prstGeom>
          <a:noFill/>
        </p:spPr>
        <p:txBody>
          <a:bodyPr vert="horz" wrap="square" lIns="90488" tIns="44450" rIns="90488" bIns="44450" numCol="1" anchor="t" anchorCtr="0" compatLnSpc="1">
            <a:prstTxWarp prst="textNoShape">
              <a:avLst/>
            </a:prstTxWarp>
          </a:bodyPr>
          <a:lstStyle/>
          <a:p>
            <a:pPr marL="0" indent="0" eaLnBrk="1" hangingPunct="1">
              <a:buNone/>
              <a:tabLst>
                <a:tab pos="914400" algn="l"/>
                <a:tab pos="1366838" algn="l"/>
              </a:tabLst>
            </a:pPr>
            <a:r>
              <a:rPr lang="en-US" altLang="en-US" sz="2400" dirty="0">
                <a:latin typeface="Calibri" panose="020F0502020204030204" pitchFamily="34" charset="0"/>
                <a:cs typeface="Calibri" panose="020F0502020204030204" pitchFamily="34" charset="0"/>
              </a:rPr>
              <a:t>Begin with a %MACRO statement and end with a %MEND statement.  Coding beginning with % signs is evaluated by the macro processor</a:t>
            </a:r>
          </a:p>
          <a:p>
            <a:pPr marL="0" indent="0" eaLnBrk="1" hangingPunct="1">
              <a:buNone/>
              <a:tabLst>
                <a:tab pos="914400" algn="l"/>
                <a:tab pos="1366838" algn="l"/>
              </a:tabLst>
            </a:pPr>
            <a:r>
              <a:rPr lang="en-US" altLang="en-US" sz="2400" dirty="0">
                <a:latin typeface="Calibri" panose="020F0502020204030204" pitchFamily="34" charset="0"/>
                <a:cs typeface="Calibri" panose="020F0502020204030204" pitchFamily="34" charset="0"/>
              </a:rPr>
              <a:t>Execute the macro with a macro call statement.</a:t>
            </a:r>
          </a:p>
          <a:p>
            <a:pPr marL="0" indent="0" eaLnBrk="1" hangingPunct="1">
              <a:lnSpc>
                <a:spcPct val="70000"/>
              </a:lnSpc>
              <a:buNone/>
              <a:tabLst>
                <a:tab pos="914400" algn="l"/>
                <a:tab pos="1366838" algn="l"/>
              </a:tabLst>
            </a:pPr>
            <a:endParaRPr lang="en-US" altLang="en-US" sz="2400" dirty="0">
              <a:latin typeface="Calibri" panose="020F0502020204030204" pitchFamily="34" charset="0"/>
              <a:cs typeface="Calibri" panose="020F0502020204030204" pitchFamily="34" charset="0"/>
            </a:endParaRPr>
          </a:p>
          <a:p>
            <a:pPr marL="0" indent="0" eaLnBrk="1" hangingPunct="1">
              <a:lnSpc>
                <a:spcPct val="70000"/>
              </a:lnSpc>
              <a:buNone/>
              <a:tabLst>
                <a:tab pos="914400" algn="l"/>
                <a:tab pos="1366838" algn="l"/>
              </a:tabLst>
            </a:pPr>
            <a:r>
              <a:rPr lang="en-US" altLang="en-US" sz="2400" dirty="0">
                <a:solidFill>
                  <a:srgbClr val="FFFF66"/>
                </a:solidFill>
                <a:latin typeface="Calibri" panose="020F0502020204030204" pitchFamily="34" charset="0"/>
                <a:cs typeface="Calibri" panose="020F0502020204030204" pitchFamily="34" charset="0"/>
              </a:rPr>
              <a:t>	</a:t>
            </a:r>
            <a:r>
              <a:rPr lang="en-US" altLang="en-US" sz="2400" dirty="0">
                <a:solidFill>
                  <a:schemeClr val="accent1"/>
                </a:solidFill>
                <a:latin typeface="Calibri" panose="020F0502020204030204" pitchFamily="34" charset="0"/>
                <a:cs typeface="Calibri" panose="020F0502020204030204" pitchFamily="34" charset="0"/>
              </a:rPr>
              <a:t>%MACRO</a:t>
            </a:r>
            <a:r>
              <a:rPr lang="en-US" altLang="en-US" sz="2400" dirty="0">
                <a:solidFill>
                  <a:srgbClr val="FFFF66"/>
                </a:solidFill>
                <a:latin typeface="Calibri" panose="020F0502020204030204" pitchFamily="34" charset="0"/>
                <a:cs typeface="Calibri" panose="020F0502020204030204" pitchFamily="34" charset="0"/>
              </a:rPr>
              <a:t> </a:t>
            </a:r>
            <a:r>
              <a:rPr lang="en-US" altLang="en-US" sz="2400" dirty="0">
                <a:solidFill>
                  <a:srgbClr val="164FBC"/>
                </a:solidFill>
                <a:latin typeface="Calibri" panose="020F0502020204030204" pitchFamily="34" charset="0"/>
                <a:cs typeface="Calibri" panose="020F0502020204030204" pitchFamily="34" charset="0"/>
              </a:rPr>
              <a:t>macro-name;</a:t>
            </a:r>
          </a:p>
          <a:p>
            <a:pPr marL="0" indent="0" eaLnBrk="1" hangingPunct="1">
              <a:buNone/>
              <a:tabLst>
                <a:tab pos="914400" algn="l"/>
                <a:tab pos="1366838" algn="l"/>
              </a:tabLst>
            </a:pPr>
            <a:r>
              <a:rPr lang="en-US" altLang="en-US" sz="2400" dirty="0">
                <a:latin typeface="Calibri" panose="020F0502020204030204" pitchFamily="34" charset="0"/>
                <a:cs typeface="Calibri" panose="020F0502020204030204" pitchFamily="34" charset="0"/>
              </a:rPr>
              <a:t>	 	macro text;</a:t>
            </a:r>
          </a:p>
          <a:p>
            <a:pPr marL="0" indent="0" eaLnBrk="1" hangingPunct="1">
              <a:buNone/>
              <a:tabLst>
                <a:tab pos="914400" algn="l"/>
                <a:tab pos="1366838" algn="l"/>
              </a:tabLst>
            </a:pPr>
            <a:r>
              <a:rPr lang="en-US" altLang="en-US" sz="2400" dirty="0">
                <a:latin typeface="Calibri" panose="020F0502020204030204" pitchFamily="34" charset="0"/>
                <a:cs typeface="Calibri" panose="020F0502020204030204" pitchFamily="34" charset="0"/>
              </a:rPr>
              <a:t>	</a:t>
            </a:r>
            <a:r>
              <a:rPr lang="en-US" altLang="en-US" sz="2400" dirty="0">
                <a:solidFill>
                  <a:schemeClr val="accent1"/>
                </a:solidFill>
                <a:latin typeface="Calibri" panose="020F0502020204030204" pitchFamily="34" charset="0"/>
                <a:cs typeface="Calibri" panose="020F0502020204030204" pitchFamily="34" charset="0"/>
              </a:rPr>
              <a:t>%MEND</a:t>
            </a:r>
            <a:r>
              <a:rPr lang="en-US" altLang="en-US" sz="2400" dirty="0">
                <a:latin typeface="Calibri" panose="020F0502020204030204" pitchFamily="34" charset="0"/>
                <a:cs typeface="Calibri" panose="020F0502020204030204" pitchFamily="34" charset="0"/>
              </a:rPr>
              <a:t> </a:t>
            </a:r>
            <a:r>
              <a:rPr lang="en-US" altLang="en-US" sz="2400" dirty="0">
                <a:solidFill>
                  <a:srgbClr val="164FBC"/>
                </a:solidFill>
                <a:latin typeface="Calibri" panose="020F0502020204030204" pitchFamily="34" charset="0"/>
                <a:cs typeface="Calibri" panose="020F0502020204030204" pitchFamily="34" charset="0"/>
              </a:rPr>
              <a:t>macro-name;</a:t>
            </a:r>
            <a:endParaRPr lang="en-US" altLang="en-US" sz="2400" dirty="0">
              <a:latin typeface="Calibri" panose="020F0502020204030204" pitchFamily="34" charset="0"/>
              <a:cs typeface="Calibri" panose="020F0502020204030204" pitchFamily="34" charset="0"/>
            </a:endParaRPr>
          </a:p>
          <a:p>
            <a:pPr marL="0" indent="0" eaLnBrk="1" hangingPunct="1">
              <a:buNone/>
              <a:tabLst>
                <a:tab pos="914400" algn="l"/>
                <a:tab pos="1366838" algn="l"/>
              </a:tabLst>
            </a:pPr>
            <a:r>
              <a:rPr lang="en-US" altLang="en-US" dirty="0">
                <a:latin typeface="Calibri" panose="020F0502020204030204" pitchFamily="34" charset="0"/>
                <a:cs typeface="Calibri" panose="020F0502020204030204" pitchFamily="34" charset="0"/>
              </a:rPr>
              <a:t>	</a:t>
            </a:r>
            <a:r>
              <a:rPr lang="en-US" altLang="en-US" sz="2400" dirty="0">
                <a:solidFill>
                  <a:srgbClr val="164FBC"/>
                </a:solidFill>
                <a:latin typeface="Calibri" panose="020F0502020204030204" pitchFamily="34" charset="0"/>
                <a:cs typeface="Calibri" panose="020F0502020204030204" pitchFamily="34" charset="0"/>
              </a:rPr>
              <a:t>%macro-name</a:t>
            </a:r>
          </a:p>
        </p:txBody>
      </p:sp>
      <p:sp>
        <p:nvSpPr>
          <p:cNvPr id="6" name="Right Brace 5">
            <a:extLst>
              <a:ext uri="{FF2B5EF4-FFF2-40B4-BE49-F238E27FC236}">
                <a16:creationId xmlns:a16="http://schemas.microsoft.com/office/drawing/2014/main" id="{1C997EA9-C44D-401F-92E7-9B3FB0B7C179}"/>
              </a:ext>
            </a:extLst>
          </p:cNvPr>
          <p:cNvSpPr/>
          <p:nvPr/>
        </p:nvSpPr>
        <p:spPr>
          <a:xfrm>
            <a:off x="6743027" y="3394632"/>
            <a:ext cx="533400" cy="990600"/>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endParaRPr lang="en-US" altLang="en-US"/>
          </a:p>
        </p:txBody>
      </p:sp>
      <p:sp>
        <p:nvSpPr>
          <p:cNvPr id="19463" name="TextBox 7">
            <a:extLst>
              <a:ext uri="{FF2B5EF4-FFF2-40B4-BE49-F238E27FC236}">
                <a16:creationId xmlns:a16="http://schemas.microsoft.com/office/drawing/2014/main" id="{BB09F51E-C692-4CE9-BE36-C4E7576946CF}"/>
              </a:ext>
            </a:extLst>
          </p:cNvPr>
          <p:cNvSpPr txBox="1">
            <a:spLocks noChangeArrowheads="1"/>
          </p:cNvSpPr>
          <p:nvPr/>
        </p:nvSpPr>
        <p:spPr bwMode="auto">
          <a:xfrm>
            <a:off x="7391400" y="3658950"/>
            <a:ext cx="2079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dirty="0">
                <a:latin typeface="Calibri" panose="020F0502020204030204" pitchFamily="34" charset="0"/>
                <a:cs typeface="Calibri" panose="020F0502020204030204" pitchFamily="34" charset="0"/>
              </a:rPr>
              <a:t>Define a macro</a:t>
            </a:r>
          </a:p>
        </p:txBody>
      </p:sp>
      <p:sp>
        <p:nvSpPr>
          <p:cNvPr id="9" name="Right Brace 8">
            <a:extLst>
              <a:ext uri="{FF2B5EF4-FFF2-40B4-BE49-F238E27FC236}">
                <a16:creationId xmlns:a16="http://schemas.microsoft.com/office/drawing/2014/main" id="{79E57023-D3CB-46CF-A3E8-B79C3660E33F}"/>
              </a:ext>
            </a:extLst>
          </p:cNvPr>
          <p:cNvSpPr/>
          <p:nvPr/>
        </p:nvSpPr>
        <p:spPr>
          <a:xfrm>
            <a:off x="5562600" y="4669086"/>
            <a:ext cx="152400" cy="304800"/>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endParaRPr lang="en-US" altLang="en-US"/>
          </a:p>
        </p:txBody>
      </p:sp>
      <p:sp>
        <p:nvSpPr>
          <p:cNvPr id="19465" name="TextBox 9">
            <a:extLst>
              <a:ext uri="{FF2B5EF4-FFF2-40B4-BE49-F238E27FC236}">
                <a16:creationId xmlns:a16="http://schemas.microsoft.com/office/drawing/2014/main" id="{35A2998B-D608-40CF-9CB4-145D3738852B}"/>
              </a:ext>
            </a:extLst>
          </p:cNvPr>
          <p:cNvSpPr txBox="1">
            <a:spLocks noChangeArrowheads="1"/>
          </p:cNvSpPr>
          <p:nvPr/>
        </p:nvSpPr>
        <p:spPr bwMode="auto">
          <a:xfrm>
            <a:off x="6035675" y="4590505"/>
            <a:ext cx="33369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dirty="0">
                <a:latin typeface="Calibri" panose="020F0502020204030204" pitchFamily="34" charset="0"/>
                <a:cs typeface="Calibri" panose="020F0502020204030204" pitchFamily="34" charset="0"/>
              </a:rPr>
              <a:t>Execute (call) a  macro</a:t>
            </a: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a:extLst>
              <a:ext uri="{FF2B5EF4-FFF2-40B4-BE49-F238E27FC236}">
                <a16:creationId xmlns:a16="http://schemas.microsoft.com/office/drawing/2014/main" id="{0804136A-5273-43C3-8F92-A4373E199F3F}"/>
              </a:ext>
            </a:extLst>
          </p:cNvPr>
          <p:cNvSpPr>
            <a:spLocks noGrp="1"/>
          </p:cNvSpPr>
          <p:nvPr>
            <p:ph type="sldNum" sz="quarter" idx="4294967295"/>
          </p:nvPr>
        </p:nvSpPr>
        <p:spPr>
          <a:xfrm>
            <a:off x="8737600" y="6248400"/>
            <a:ext cx="2540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fld id="{77747F52-D430-4278-9CE4-862C86EFAF1B}" type="slidenum">
              <a:rPr lang="en-US" altLang="en-US" sz="1400"/>
              <a:pPr eaLnBrk="1" hangingPunct="1">
                <a:spcBef>
                  <a:spcPct val="0"/>
                </a:spcBef>
                <a:buFontTx/>
                <a:buNone/>
              </a:pPr>
              <a:t>17</a:t>
            </a:fld>
            <a:endParaRPr lang="en-US" altLang="en-US" sz="1400"/>
          </a:p>
        </p:txBody>
      </p:sp>
      <p:sp>
        <p:nvSpPr>
          <p:cNvPr id="20483" name="Rectangle 2">
            <a:extLst>
              <a:ext uri="{FF2B5EF4-FFF2-40B4-BE49-F238E27FC236}">
                <a16:creationId xmlns:a16="http://schemas.microsoft.com/office/drawing/2014/main" id="{EB08357A-10AA-4ED5-AACE-EA4FC5F85531}"/>
              </a:ext>
            </a:extLst>
          </p:cNvPr>
          <p:cNvSpPr>
            <a:spLocks noChangeArrowheads="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endParaRPr lang="en-US" altLang="en-US" sz="1000">
              <a:latin typeface="Arial" panose="020B0604020202020204" pitchFamily="34" charset="0"/>
            </a:endParaRPr>
          </a:p>
        </p:txBody>
      </p:sp>
      <p:sp>
        <p:nvSpPr>
          <p:cNvPr id="20485" name="Rectangle 4">
            <a:extLst>
              <a:ext uri="{FF2B5EF4-FFF2-40B4-BE49-F238E27FC236}">
                <a16:creationId xmlns:a16="http://schemas.microsoft.com/office/drawing/2014/main" id="{B3392951-7488-4EC6-BC56-B08CBED43919}"/>
              </a:ext>
            </a:extLst>
          </p:cNvPr>
          <p:cNvSpPr>
            <a:spLocks noGrp="1" noChangeArrowheads="1"/>
          </p:cNvSpPr>
          <p:nvPr>
            <p:ph type="body" idx="4294967295"/>
          </p:nvPr>
        </p:nvSpPr>
        <p:spPr>
          <a:xfrm>
            <a:off x="1447800" y="1069977"/>
            <a:ext cx="9982200" cy="4495800"/>
          </a:xfrm>
          <a:prstGeom prst="rect">
            <a:avLst/>
          </a:prstGeom>
          <a:noFill/>
        </p:spPr>
        <p:txBody>
          <a:bodyPr vert="horz" wrap="square" lIns="90488" tIns="44450" rIns="90488" bIns="44450" numCol="1" anchor="t" anchorCtr="0" compatLnSpc="1">
            <a:prstTxWarp prst="textNoShape">
              <a:avLst/>
            </a:prstTxWarp>
          </a:bodyPr>
          <a:lstStyle/>
          <a:p>
            <a:pPr eaLnBrk="1" hangingPunct="1"/>
            <a:r>
              <a:rPr lang="en-US" altLang="en-US" sz="2800" dirty="0">
                <a:solidFill>
                  <a:schemeClr val="accent2"/>
                </a:solidFill>
                <a:latin typeface="Calibri" panose="020F0502020204030204" pitchFamily="34" charset="0"/>
                <a:cs typeface="Calibri" panose="020F0502020204030204" pitchFamily="34" charset="0"/>
              </a:rPr>
              <a:t>%MACRO macro-name;</a:t>
            </a:r>
          </a:p>
          <a:p>
            <a:pPr lvl="1" eaLnBrk="1" hangingPunct="1">
              <a:lnSpc>
                <a:spcPct val="80000"/>
              </a:lnSpc>
              <a:buSzPct val="75000"/>
            </a:pPr>
            <a:r>
              <a:rPr lang="en-US" altLang="en-US" dirty="0">
                <a:latin typeface="Calibri" panose="020F0502020204030204" pitchFamily="34" charset="0"/>
                <a:cs typeface="Calibri" panose="020F0502020204030204" pitchFamily="34" charset="0"/>
              </a:rPr>
              <a:t>begins the macro definition and assigns a name to the macro</a:t>
            </a:r>
          </a:p>
          <a:p>
            <a:pPr eaLnBrk="1" hangingPunct="1"/>
            <a:r>
              <a:rPr lang="en-US" altLang="en-US" sz="2800" dirty="0">
                <a:solidFill>
                  <a:schemeClr val="accent2"/>
                </a:solidFill>
                <a:latin typeface="Calibri" panose="020F0502020204030204" pitchFamily="34" charset="0"/>
                <a:cs typeface="Calibri" panose="020F0502020204030204" pitchFamily="34" charset="0"/>
              </a:rPr>
              <a:t>macro text</a:t>
            </a:r>
          </a:p>
          <a:p>
            <a:pPr lvl="1" eaLnBrk="1" hangingPunct="1">
              <a:lnSpc>
                <a:spcPct val="80000"/>
              </a:lnSpc>
              <a:buSzPct val="75000"/>
            </a:pPr>
            <a:r>
              <a:rPr lang="en-US" altLang="en-US" dirty="0">
                <a:latin typeface="Calibri" panose="020F0502020204030204" pitchFamily="34" charset="0"/>
                <a:cs typeface="Calibri" panose="020F0502020204030204" pitchFamily="34" charset="0"/>
              </a:rPr>
              <a:t>any text</a:t>
            </a:r>
          </a:p>
          <a:p>
            <a:pPr lvl="1" eaLnBrk="1" hangingPunct="1">
              <a:lnSpc>
                <a:spcPct val="80000"/>
              </a:lnSpc>
              <a:buSzPct val="75000"/>
            </a:pPr>
            <a:r>
              <a:rPr lang="en-US" altLang="en-US" dirty="0">
                <a:latin typeface="Calibri" panose="020F0502020204030204" pitchFamily="34" charset="0"/>
                <a:cs typeface="Calibri" panose="020F0502020204030204" pitchFamily="34" charset="0"/>
              </a:rPr>
              <a:t>regular SAS statements or steps</a:t>
            </a:r>
          </a:p>
          <a:p>
            <a:pPr lvl="1" eaLnBrk="1" hangingPunct="1">
              <a:lnSpc>
                <a:spcPct val="80000"/>
              </a:lnSpc>
              <a:buSzPct val="75000"/>
            </a:pPr>
            <a:r>
              <a:rPr lang="en-US" altLang="en-US" dirty="0">
                <a:latin typeface="Calibri" panose="020F0502020204030204" pitchFamily="34" charset="0"/>
                <a:cs typeface="Calibri" panose="020F0502020204030204" pitchFamily="34" charset="0"/>
              </a:rPr>
              <a:t>macro variables, functions or statements</a:t>
            </a:r>
          </a:p>
          <a:p>
            <a:pPr lvl="1" eaLnBrk="1" hangingPunct="1">
              <a:lnSpc>
                <a:spcPct val="80000"/>
              </a:lnSpc>
              <a:buSzPct val="75000"/>
            </a:pPr>
            <a:r>
              <a:rPr lang="en-US" altLang="en-US" dirty="0">
                <a:latin typeface="Calibri" panose="020F0502020204030204" pitchFamily="34" charset="0"/>
                <a:cs typeface="Calibri" panose="020F0502020204030204" pitchFamily="34" charset="0"/>
              </a:rPr>
              <a:t>combination of the above</a:t>
            </a:r>
          </a:p>
          <a:p>
            <a:pPr eaLnBrk="1" hangingPunct="1"/>
            <a:r>
              <a:rPr lang="en-US" altLang="en-US" sz="2800" dirty="0">
                <a:solidFill>
                  <a:schemeClr val="accent2"/>
                </a:solidFill>
                <a:latin typeface="Calibri" panose="020F0502020204030204" pitchFamily="34" charset="0"/>
                <a:cs typeface="Calibri" panose="020F0502020204030204" pitchFamily="34" charset="0"/>
              </a:rPr>
              <a:t>%MEND macro-name;</a:t>
            </a:r>
          </a:p>
          <a:p>
            <a:pPr lvl="1" eaLnBrk="1" hangingPunct="1">
              <a:lnSpc>
                <a:spcPct val="80000"/>
              </a:lnSpc>
              <a:buSzPct val="75000"/>
            </a:pPr>
            <a:r>
              <a:rPr lang="en-US" altLang="en-US" dirty="0">
                <a:latin typeface="Calibri" panose="020F0502020204030204" pitchFamily="34" charset="0"/>
                <a:cs typeface="Calibri" panose="020F0502020204030204" pitchFamily="34" charset="0"/>
              </a:rPr>
              <a:t>ends the macro definition</a:t>
            </a:r>
          </a:p>
          <a:p>
            <a:pPr lvl="1" eaLnBrk="1" hangingPunct="1">
              <a:lnSpc>
                <a:spcPct val="80000"/>
              </a:lnSpc>
              <a:buSzPct val="75000"/>
            </a:pPr>
            <a:r>
              <a:rPr lang="en-US" altLang="en-US" dirty="0">
                <a:latin typeface="Calibri" panose="020F0502020204030204" pitchFamily="34" charset="0"/>
                <a:cs typeface="Calibri" panose="020F0502020204030204" pitchFamily="34" charset="0"/>
              </a:rPr>
              <a:t>macro-name is optional</a:t>
            </a:r>
          </a:p>
        </p:txBody>
      </p:sp>
      <p:sp>
        <p:nvSpPr>
          <p:cNvPr id="6" name="Rectangle 3">
            <a:extLst>
              <a:ext uri="{FF2B5EF4-FFF2-40B4-BE49-F238E27FC236}">
                <a16:creationId xmlns:a16="http://schemas.microsoft.com/office/drawing/2014/main" id="{290195DA-248D-4BD7-9F31-FD6BC3EDA6C3}"/>
              </a:ext>
            </a:extLst>
          </p:cNvPr>
          <p:cNvSpPr txBox="1">
            <a:spLocks noChangeArrowheads="1"/>
          </p:cNvSpPr>
          <p:nvPr/>
        </p:nvSpPr>
        <p:spPr>
          <a:xfrm>
            <a:off x="2095500" y="309564"/>
            <a:ext cx="8001000" cy="609600"/>
          </a:xfrm>
          <a:prstGeom prst="rect">
            <a:avLst/>
          </a:prstGeom>
          <a:solidFill>
            <a:schemeClr val="bg1"/>
          </a:solidFill>
          <a:ln w="28575">
            <a:solidFill>
              <a:srgbClr val="002060"/>
            </a:solidFill>
          </a:ln>
        </p:spPr>
        <p:txBody>
          <a:bodyPr vert="horz" wrap="square" lIns="90488" tIns="44450" rIns="90488" bIns="4445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r>
              <a:rPr lang="en-US" altLang="en-US" b="1" kern="0" dirty="0">
                <a:solidFill>
                  <a:srgbClr val="002060"/>
                </a:solidFill>
                <a:latin typeface="Calibri" panose="020F0502020204030204" pitchFamily="34" charset="0"/>
                <a:cs typeface="Calibri" panose="020F0502020204030204" pitchFamily="34" charset="0"/>
              </a:rPr>
              <a:t>Defining a Macro - 2</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a:extLst>
              <a:ext uri="{FF2B5EF4-FFF2-40B4-BE49-F238E27FC236}">
                <a16:creationId xmlns:a16="http://schemas.microsoft.com/office/drawing/2014/main" id="{7243286A-1ED4-4855-AC0E-490A3D312B00}"/>
              </a:ext>
            </a:extLst>
          </p:cNvPr>
          <p:cNvSpPr>
            <a:spLocks noGrp="1"/>
          </p:cNvSpPr>
          <p:nvPr>
            <p:ph type="sldNum" sz="quarter" idx="4294967295"/>
          </p:nvPr>
        </p:nvSpPr>
        <p:spPr>
          <a:xfrm>
            <a:off x="8737600" y="6248400"/>
            <a:ext cx="2540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fld id="{3317F3A3-1A14-4DF3-9FC3-44DDB6252DE7}" type="slidenum">
              <a:rPr lang="en-US" altLang="en-US" sz="1400"/>
              <a:pPr eaLnBrk="1" hangingPunct="1">
                <a:spcBef>
                  <a:spcPct val="0"/>
                </a:spcBef>
                <a:buFontTx/>
                <a:buNone/>
              </a:pPr>
              <a:t>18</a:t>
            </a:fld>
            <a:endParaRPr lang="en-US" altLang="en-US" sz="1400"/>
          </a:p>
        </p:txBody>
      </p:sp>
      <p:sp>
        <p:nvSpPr>
          <p:cNvPr id="21507" name="Rectangle 2">
            <a:extLst>
              <a:ext uri="{FF2B5EF4-FFF2-40B4-BE49-F238E27FC236}">
                <a16:creationId xmlns:a16="http://schemas.microsoft.com/office/drawing/2014/main" id="{FD21FB5D-A7C6-436A-AF1A-D26196B25CFE}"/>
              </a:ext>
            </a:extLst>
          </p:cNvPr>
          <p:cNvSpPr>
            <a:spLocks noChangeArrowheads="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endParaRPr lang="en-US" altLang="en-US" sz="1000">
              <a:latin typeface="Arial" panose="020B0604020202020204" pitchFamily="34" charset="0"/>
            </a:endParaRPr>
          </a:p>
        </p:txBody>
      </p:sp>
      <p:sp>
        <p:nvSpPr>
          <p:cNvPr id="21509" name="Rectangle 4">
            <a:extLst>
              <a:ext uri="{FF2B5EF4-FFF2-40B4-BE49-F238E27FC236}">
                <a16:creationId xmlns:a16="http://schemas.microsoft.com/office/drawing/2014/main" id="{E140EF60-79BD-4B6B-9C52-1B4E5733A141}"/>
              </a:ext>
            </a:extLst>
          </p:cNvPr>
          <p:cNvSpPr>
            <a:spLocks noGrp="1" noChangeArrowheads="1"/>
          </p:cNvSpPr>
          <p:nvPr>
            <p:ph type="body" idx="4294967295"/>
          </p:nvPr>
        </p:nvSpPr>
        <p:spPr>
          <a:xfrm>
            <a:off x="1219200" y="1489294"/>
            <a:ext cx="10363200" cy="3158906"/>
          </a:xfrm>
          <a:prstGeom prst="rect">
            <a:avLst/>
          </a:prstGeom>
          <a:noFill/>
        </p:spPr>
        <p:txBody>
          <a:bodyPr vert="horz" wrap="square" lIns="90488" tIns="44450" rIns="90488" bIns="44450" numCol="1" anchor="t" anchorCtr="0" compatLnSpc="1">
            <a:prstTxWarp prst="textNoShape">
              <a:avLst/>
            </a:prstTxWarp>
          </a:bodyPr>
          <a:lstStyle/>
          <a:p>
            <a:pPr eaLnBrk="1" hangingPunct="1"/>
            <a:r>
              <a:rPr lang="en-US" altLang="en-US" dirty="0">
                <a:solidFill>
                  <a:schemeClr val="accent2"/>
                </a:solidFill>
                <a:latin typeface="Calibri" panose="020F0502020204030204" pitchFamily="34" charset="0"/>
                <a:cs typeface="Calibri" panose="020F0502020204030204" pitchFamily="34" charset="0"/>
              </a:rPr>
              <a:t>%macro-name</a:t>
            </a:r>
          </a:p>
          <a:p>
            <a:pPr lvl="1" eaLnBrk="1" hangingPunct="1">
              <a:lnSpc>
                <a:spcPct val="80000"/>
              </a:lnSpc>
              <a:buSzPct val="75000"/>
            </a:pPr>
            <a:endParaRPr lang="en-US" altLang="en-US">
              <a:latin typeface="Calibri" panose="020F0502020204030204" pitchFamily="34" charset="0"/>
              <a:cs typeface="Calibri" panose="020F0502020204030204" pitchFamily="34" charset="0"/>
            </a:endParaRPr>
          </a:p>
          <a:p>
            <a:pPr lvl="1" eaLnBrk="1" hangingPunct="1">
              <a:lnSpc>
                <a:spcPct val="80000"/>
              </a:lnSpc>
              <a:buSzPct val="75000"/>
            </a:pPr>
            <a:r>
              <a:rPr lang="en-US" altLang="en-US">
                <a:latin typeface="Calibri" panose="020F0502020204030204" pitchFamily="34" charset="0"/>
                <a:cs typeface="Calibri" panose="020F0502020204030204" pitchFamily="34" charset="0"/>
              </a:rPr>
              <a:t>not </a:t>
            </a:r>
            <a:r>
              <a:rPr lang="en-US" altLang="en-US" dirty="0">
                <a:latin typeface="Calibri" panose="020F0502020204030204" pitchFamily="34" charset="0"/>
                <a:cs typeface="Calibri" panose="020F0502020204030204" pitchFamily="34" charset="0"/>
              </a:rPr>
              <a:t>a SAS statement, therefore, doesn’t require a semi-colon</a:t>
            </a:r>
          </a:p>
          <a:p>
            <a:pPr lvl="1" eaLnBrk="1" hangingPunct="1">
              <a:lnSpc>
                <a:spcPct val="80000"/>
              </a:lnSpc>
              <a:buSzPct val="75000"/>
            </a:pPr>
            <a:r>
              <a:rPr lang="en-US" altLang="en-US" dirty="0">
                <a:latin typeface="Calibri" panose="020F0502020204030204" pitchFamily="34" charset="0"/>
                <a:cs typeface="Calibri" panose="020F0502020204030204" pitchFamily="34" charset="0"/>
              </a:rPr>
              <a:t>can be placed anywhere in a program except in data lines</a:t>
            </a:r>
          </a:p>
          <a:p>
            <a:pPr lvl="1" eaLnBrk="1" hangingPunct="1">
              <a:lnSpc>
                <a:spcPct val="80000"/>
              </a:lnSpc>
              <a:buSzPct val="75000"/>
            </a:pPr>
            <a:r>
              <a:rPr lang="en-US" altLang="en-US" dirty="0">
                <a:latin typeface="Calibri" panose="020F0502020204030204" pitchFamily="34" charset="0"/>
                <a:cs typeface="Calibri" panose="020F0502020204030204" pitchFamily="34" charset="0"/>
              </a:rPr>
              <a:t>Submitting a macro definition complies the macro.</a:t>
            </a:r>
          </a:p>
          <a:p>
            <a:pPr lvl="1" eaLnBrk="1" hangingPunct="1">
              <a:lnSpc>
                <a:spcPct val="80000"/>
              </a:lnSpc>
              <a:buSzPct val="75000"/>
            </a:pPr>
            <a:r>
              <a:rPr lang="en-US" altLang="en-US" dirty="0">
                <a:latin typeface="Calibri" panose="020F0502020204030204" pitchFamily="34" charset="0"/>
                <a:cs typeface="Calibri" panose="020F0502020204030204" pitchFamily="34" charset="0"/>
              </a:rPr>
              <a:t>If the macro compiles successfully, SAS will run the generated SAS code.</a:t>
            </a:r>
          </a:p>
        </p:txBody>
      </p:sp>
      <p:sp>
        <p:nvSpPr>
          <p:cNvPr id="6" name="Rectangle 3">
            <a:extLst>
              <a:ext uri="{FF2B5EF4-FFF2-40B4-BE49-F238E27FC236}">
                <a16:creationId xmlns:a16="http://schemas.microsoft.com/office/drawing/2014/main" id="{0E64CBC0-85EE-44D1-A741-DB9D799071A0}"/>
              </a:ext>
            </a:extLst>
          </p:cNvPr>
          <p:cNvSpPr txBox="1">
            <a:spLocks noChangeArrowheads="1"/>
          </p:cNvSpPr>
          <p:nvPr/>
        </p:nvSpPr>
        <p:spPr>
          <a:xfrm>
            <a:off x="2095500" y="309564"/>
            <a:ext cx="8001000" cy="609600"/>
          </a:xfrm>
          <a:prstGeom prst="rect">
            <a:avLst/>
          </a:prstGeom>
          <a:solidFill>
            <a:schemeClr val="bg1"/>
          </a:solidFill>
          <a:ln w="28575">
            <a:solidFill>
              <a:srgbClr val="002060"/>
            </a:solidFill>
          </a:ln>
        </p:spPr>
        <p:txBody>
          <a:bodyPr vert="horz" wrap="square" lIns="90488" tIns="44450" rIns="90488" bIns="4445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r>
              <a:rPr lang="en-US" altLang="en-US" b="1" kern="0" dirty="0">
                <a:solidFill>
                  <a:srgbClr val="002060"/>
                </a:solidFill>
                <a:latin typeface="Calibri" panose="020F0502020204030204" pitchFamily="34" charset="0"/>
                <a:cs typeface="Calibri" panose="020F0502020204030204" pitchFamily="34" charset="0"/>
              </a:rPr>
              <a:t>Calling a Macro </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a:extLst>
              <a:ext uri="{FF2B5EF4-FFF2-40B4-BE49-F238E27FC236}">
                <a16:creationId xmlns:a16="http://schemas.microsoft.com/office/drawing/2014/main" id="{90C31362-F33E-4727-940B-BA256BB0A797}"/>
              </a:ext>
            </a:extLst>
          </p:cNvPr>
          <p:cNvSpPr>
            <a:spLocks noGrp="1"/>
          </p:cNvSpPr>
          <p:nvPr>
            <p:ph type="sldNum" sz="quarter" idx="4294967295"/>
          </p:nvPr>
        </p:nvSpPr>
        <p:spPr>
          <a:xfrm>
            <a:off x="8737600" y="6248400"/>
            <a:ext cx="2540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fld id="{172648BF-1A8E-44BE-8241-1ADFB5F7EB68}" type="slidenum">
              <a:rPr lang="en-US" altLang="en-US" sz="1400"/>
              <a:pPr eaLnBrk="1" hangingPunct="1">
                <a:spcBef>
                  <a:spcPct val="0"/>
                </a:spcBef>
                <a:buFontTx/>
                <a:buNone/>
              </a:pPr>
              <a:t>19</a:t>
            </a:fld>
            <a:endParaRPr lang="en-US" altLang="en-US" sz="1400"/>
          </a:p>
        </p:txBody>
      </p:sp>
      <p:sp>
        <p:nvSpPr>
          <p:cNvPr id="22531" name="Rectangle 2">
            <a:extLst>
              <a:ext uri="{FF2B5EF4-FFF2-40B4-BE49-F238E27FC236}">
                <a16:creationId xmlns:a16="http://schemas.microsoft.com/office/drawing/2014/main" id="{DFA9F4A2-AC26-480F-AF90-2F3DBDA49D12}"/>
              </a:ext>
            </a:extLst>
          </p:cNvPr>
          <p:cNvSpPr>
            <a:spLocks noChangeArrowheads="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endParaRPr lang="en-US" altLang="en-US" sz="1000">
              <a:latin typeface="Arial" panose="020B0604020202020204" pitchFamily="34" charset="0"/>
            </a:endParaRPr>
          </a:p>
        </p:txBody>
      </p:sp>
      <p:sp>
        <p:nvSpPr>
          <p:cNvPr id="22532" name="Rectangle 3">
            <a:extLst>
              <a:ext uri="{FF2B5EF4-FFF2-40B4-BE49-F238E27FC236}">
                <a16:creationId xmlns:a16="http://schemas.microsoft.com/office/drawing/2014/main" id="{A97BCAD1-51BE-40A5-BBE0-C3B78FD67EEC}"/>
              </a:ext>
            </a:extLst>
          </p:cNvPr>
          <p:cNvSpPr>
            <a:spLocks noGrp="1" noChangeArrowheads="1"/>
          </p:cNvSpPr>
          <p:nvPr>
            <p:ph type="title" idx="4294967295"/>
          </p:nvPr>
        </p:nvSpPr>
        <p:spPr>
          <a:xfrm>
            <a:off x="3124200" y="267494"/>
            <a:ext cx="5410200" cy="685800"/>
          </a:xfrm>
          <a:prstGeom prst="rect">
            <a:avLst/>
          </a:prstGeom>
          <a:solidFill>
            <a:schemeClr val="bg1"/>
          </a:solidFill>
          <a:ln w="28575">
            <a:solidFill>
              <a:srgbClr val="002060"/>
            </a:solidFill>
          </a:ln>
        </p:spPr>
        <p:txBody>
          <a:bodyPr vert="horz" wrap="square" lIns="90488" tIns="44450" rIns="90488" bIns="44450" numCol="1" anchor="ctr" anchorCtr="0" compatLnSpc="1">
            <a:prstTxWarp prst="textNoShape">
              <a:avLst/>
            </a:prstTxWarp>
          </a:bodyPr>
          <a:lstStyle/>
          <a:p>
            <a:pPr eaLnBrk="1" hangingPunct="1"/>
            <a:r>
              <a:rPr lang="en-US" altLang="en-US" sz="3200" b="1" dirty="0">
                <a:solidFill>
                  <a:srgbClr val="002060"/>
                </a:solidFill>
                <a:latin typeface="Calibri" panose="020F0502020204030204" pitchFamily="34" charset="0"/>
                <a:cs typeface="Calibri" panose="020F0502020204030204" pitchFamily="34" charset="0"/>
              </a:rPr>
              <a:t>Defining a Macro: Example</a:t>
            </a:r>
          </a:p>
        </p:txBody>
      </p:sp>
      <p:sp>
        <p:nvSpPr>
          <p:cNvPr id="22533" name="Rectangle 4">
            <a:extLst>
              <a:ext uri="{FF2B5EF4-FFF2-40B4-BE49-F238E27FC236}">
                <a16:creationId xmlns:a16="http://schemas.microsoft.com/office/drawing/2014/main" id="{19DA98C2-6B79-4131-BA6B-503F6D7BDB98}"/>
              </a:ext>
            </a:extLst>
          </p:cNvPr>
          <p:cNvSpPr>
            <a:spLocks noGrp="1" noChangeArrowheads="1"/>
          </p:cNvSpPr>
          <p:nvPr>
            <p:ph type="body" idx="4294967295"/>
          </p:nvPr>
        </p:nvSpPr>
        <p:spPr>
          <a:xfrm>
            <a:off x="3962400" y="1219200"/>
            <a:ext cx="4038600" cy="4648200"/>
          </a:xfrm>
          <a:prstGeom prst="rect">
            <a:avLst/>
          </a:prstGeom>
          <a:noFill/>
        </p:spPr>
        <p:txBody>
          <a:bodyPr vert="horz" wrap="square" lIns="90488" tIns="44450" rIns="90488" bIns="44450" numCol="1" anchor="t" anchorCtr="0" compatLnSpc="1">
            <a:prstTxWarp prst="textNoShape">
              <a:avLst/>
            </a:prstTxWarp>
          </a:bodyPr>
          <a:lstStyle/>
          <a:p>
            <a:pPr eaLnBrk="1" hangingPunct="1">
              <a:lnSpc>
                <a:spcPct val="90000"/>
              </a:lnSpc>
              <a:buNone/>
              <a:tabLst>
                <a:tab pos="576263" algn="l"/>
              </a:tabLst>
            </a:pPr>
            <a:r>
              <a:rPr lang="en-US" altLang="en-US" sz="2000" b="1" dirty="0">
                <a:solidFill>
                  <a:srgbClr val="0000FF"/>
                </a:solidFill>
                <a:latin typeface="Courier New" panose="02070309020205020404" pitchFamily="49" charset="0"/>
              </a:rPr>
              <a:t>%let</a:t>
            </a:r>
            <a:r>
              <a:rPr lang="en-US" altLang="en-US" sz="2000" b="1" dirty="0">
                <a:solidFill>
                  <a:srgbClr val="000000"/>
                </a:solidFill>
                <a:latin typeface="Courier New" panose="02070309020205020404" pitchFamily="49" charset="0"/>
              </a:rPr>
              <a:t> a=blood;</a:t>
            </a:r>
          </a:p>
          <a:p>
            <a:pPr eaLnBrk="1" hangingPunct="1">
              <a:lnSpc>
                <a:spcPct val="90000"/>
              </a:lnSpc>
              <a:buNone/>
              <a:tabLst>
                <a:tab pos="576263" algn="l"/>
              </a:tabLst>
            </a:pPr>
            <a:r>
              <a:rPr lang="en-US" altLang="en-US" sz="2000" b="1" dirty="0">
                <a:solidFill>
                  <a:srgbClr val="0000FF"/>
                </a:solidFill>
                <a:latin typeface="Courier New" panose="02070309020205020404" pitchFamily="49" charset="0"/>
              </a:rPr>
              <a:t>%let</a:t>
            </a:r>
            <a:r>
              <a:rPr lang="en-US" altLang="en-US" sz="2000" b="1" dirty="0">
                <a:solidFill>
                  <a:srgbClr val="000000"/>
                </a:solidFill>
                <a:latin typeface="Courier New" panose="02070309020205020404" pitchFamily="49" charset="0"/>
              </a:rPr>
              <a:t> x=sex;</a:t>
            </a:r>
          </a:p>
          <a:p>
            <a:pPr eaLnBrk="1" hangingPunct="1">
              <a:lnSpc>
                <a:spcPct val="90000"/>
              </a:lnSpc>
              <a:buNone/>
              <a:tabLst>
                <a:tab pos="576263" algn="l"/>
              </a:tabLst>
            </a:pPr>
            <a:endParaRPr lang="en-US" altLang="en-US" sz="800" b="1" dirty="0">
              <a:solidFill>
                <a:srgbClr val="000000"/>
              </a:solidFill>
              <a:latin typeface="Courier New" panose="02070309020205020404" pitchFamily="49" charset="0"/>
            </a:endParaRPr>
          </a:p>
          <a:p>
            <a:pPr eaLnBrk="1" hangingPunct="1">
              <a:lnSpc>
                <a:spcPct val="90000"/>
              </a:lnSpc>
              <a:buNone/>
              <a:tabLst>
                <a:tab pos="576263" algn="l"/>
              </a:tabLst>
            </a:pPr>
            <a:r>
              <a:rPr lang="en-US" altLang="en-US" sz="2000" b="1" dirty="0">
                <a:solidFill>
                  <a:srgbClr val="000080"/>
                </a:solidFill>
                <a:latin typeface="Courier New" panose="02070309020205020404" pitchFamily="49" charset="0"/>
              </a:rPr>
              <a:t>%MACRO</a:t>
            </a:r>
            <a:r>
              <a:rPr lang="en-US" altLang="en-US" sz="2000" b="1" dirty="0">
                <a:solidFill>
                  <a:srgbClr val="000000"/>
                </a:solidFill>
                <a:latin typeface="Courier New" panose="02070309020205020404" pitchFamily="49" charset="0"/>
              </a:rPr>
              <a:t> </a:t>
            </a:r>
            <a:r>
              <a:rPr lang="en-US" altLang="en-US" sz="2000" b="1" i="1" dirty="0" err="1">
                <a:solidFill>
                  <a:srgbClr val="000000"/>
                </a:solidFill>
                <a:latin typeface="Courier New" panose="02070309020205020404" pitchFamily="49" charset="0"/>
              </a:rPr>
              <a:t>sortx</a:t>
            </a:r>
            <a:r>
              <a:rPr lang="en-US" altLang="en-US" sz="2000" b="1" dirty="0">
                <a:solidFill>
                  <a:srgbClr val="000000"/>
                </a:solidFill>
                <a:latin typeface="Courier New" panose="02070309020205020404" pitchFamily="49" charset="0"/>
              </a:rPr>
              <a:t>;</a:t>
            </a:r>
          </a:p>
          <a:p>
            <a:pPr eaLnBrk="1" hangingPunct="1">
              <a:lnSpc>
                <a:spcPct val="90000"/>
              </a:lnSpc>
              <a:buNone/>
              <a:tabLst>
                <a:tab pos="576263" algn="l"/>
              </a:tabLst>
            </a:pPr>
            <a:r>
              <a:rPr lang="en-US" altLang="en-US" sz="2000" b="1" dirty="0">
                <a:solidFill>
                  <a:srgbClr val="000000"/>
                </a:solidFill>
                <a:latin typeface="Courier New" panose="02070309020205020404" pitchFamily="49" charset="0"/>
              </a:rPr>
              <a:t>	proc sort data=&amp;a;</a:t>
            </a:r>
          </a:p>
          <a:p>
            <a:pPr eaLnBrk="1" hangingPunct="1">
              <a:lnSpc>
                <a:spcPct val="90000"/>
              </a:lnSpc>
              <a:buNone/>
              <a:tabLst>
                <a:tab pos="576263" algn="l"/>
              </a:tabLst>
            </a:pPr>
            <a:r>
              <a:rPr lang="en-US" altLang="en-US" sz="2000" b="1" dirty="0">
                <a:solidFill>
                  <a:srgbClr val="000000"/>
                </a:solidFill>
                <a:latin typeface="Courier New" panose="02070309020205020404" pitchFamily="49" charset="0"/>
              </a:rPr>
              <a:t>	by &amp;x;</a:t>
            </a:r>
          </a:p>
          <a:p>
            <a:pPr eaLnBrk="1" hangingPunct="1">
              <a:lnSpc>
                <a:spcPct val="90000"/>
              </a:lnSpc>
              <a:buNone/>
              <a:tabLst>
                <a:tab pos="576263" algn="l"/>
              </a:tabLst>
            </a:pPr>
            <a:r>
              <a:rPr lang="en-US" altLang="en-US" sz="2000" b="1" dirty="0">
                <a:solidFill>
                  <a:srgbClr val="000000"/>
                </a:solidFill>
                <a:latin typeface="Courier New" panose="02070309020205020404" pitchFamily="49" charset="0"/>
              </a:rPr>
              <a:t>	run;</a:t>
            </a:r>
          </a:p>
          <a:p>
            <a:pPr eaLnBrk="1" hangingPunct="1">
              <a:lnSpc>
                <a:spcPct val="90000"/>
              </a:lnSpc>
              <a:buNone/>
              <a:tabLst>
                <a:tab pos="576263" algn="l"/>
              </a:tabLst>
            </a:pPr>
            <a:endParaRPr lang="en-US" altLang="en-US" sz="800" b="1" dirty="0">
              <a:solidFill>
                <a:srgbClr val="000000"/>
              </a:solidFill>
              <a:latin typeface="Courier New" panose="02070309020205020404" pitchFamily="49" charset="0"/>
            </a:endParaRPr>
          </a:p>
          <a:p>
            <a:pPr eaLnBrk="1" hangingPunct="1">
              <a:lnSpc>
                <a:spcPct val="90000"/>
              </a:lnSpc>
              <a:buNone/>
              <a:tabLst>
                <a:tab pos="576263" algn="l"/>
              </a:tabLst>
            </a:pPr>
            <a:r>
              <a:rPr lang="en-US" altLang="en-US" sz="2000" b="1" dirty="0">
                <a:solidFill>
                  <a:srgbClr val="000000"/>
                </a:solidFill>
                <a:latin typeface="Courier New" panose="02070309020205020404" pitchFamily="49" charset="0"/>
              </a:rPr>
              <a:t>	proc means data=&amp;a;</a:t>
            </a:r>
          </a:p>
          <a:p>
            <a:pPr eaLnBrk="1" hangingPunct="1">
              <a:lnSpc>
                <a:spcPct val="90000"/>
              </a:lnSpc>
              <a:buNone/>
              <a:tabLst>
                <a:tab pos="576263" algn="l"/>
              </a:tabLst>
            </a:pPr>
            <a:r>
              <a:rPr lang="en-US" altLang="en-US" sz="2000" b="1" dirty="0">
                <a:solidFill>
                  <a:srgbClr val="000000"/>
                </a:solidFill>
                <a:latin typeface="Courier New" panose="02070309020205020404" pitchFamily="49" charset="0"/>
              </a:rPr>
              <a:t>	by &amp;x;</a:t>
            </a:r>
          </a:p>
          <a:p>
            <a:pPr eaLnBrk="1" hangingPunct="1">
              <a:lnSpc>
                <a:spcPct val="90000"/>
              </a:lnSpc>
              <a:buNone/>
              <a:tabLst>
                <a:tab pos="576263" algn="l"/>
              </a:tabLst>
            </a:pPr>
            <a:r>
              <a:rPr lang="en-US" altLang="en-US" sz="2000" b="1" dirty="0">
                <a:solidFill>
                  <a:srgbClr val="000000"/>
                </a:solidFill>
                <a:latin typeface="Courier New" panose="02070309020205020404" pitchFamily="49" charset="0"/>
              </a:rPr>
              <a:t>	run;</a:t>
            </a:r>
          </a:p>
          <a:p>
            <a:pPr eaLnBrk="1" hangingPunct="1">
              <a:lnSpc>
                <a:spcPct val="90000"/>
              </a:lnSpc>
              <a:buNone/>
              <a:tabLst>
                <a:tab pos="576263" algn="l"/>
              </a:tabLst>
            </a:pPr>
            <a:r>
              <a:rPr lang="en-US" altLang="en-US" sz="2000" b="1" dirty="0">
                <a:solidFill>
                  <a:srgbClr val="000080"/>
                </a:solidFill>
                <a:latin typeface="Courier New" panose="02070309020205020404" pitchFamily="49" charset="0"/>
              </a:rPr>
              <a:t>%MEND</a:t>
            </a:r>
            <a:r>
              <a:rPr lang="en-US" altLang="en-US" sz="2000"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sortx</a:t>
            </a:r>
            <a:r>
              <a:rPr lang="en-US" altLang="en-US" sz="2000" b="1" dirty="0">
                <a:solidFill>
                  <a:srgbClr val="000000"/>
                </a:solidFill>
                <a:latin typeface="Courier New" panose="02070309020205020404" pitchFamily="49" charset="0"/>
              </a:rPr>
              <a:t>;</a:t>
            </a:r>
          </a:p>
          <a:p>
            <a:pPr eaLnBrk="1" hangingPunct="1">
              <a:lnSpc>
                <a:spcPct val="90000"/>
              </a:lnSpc>
              <a:buNone/>
              <a:tabLst>
                <a:tab pos="576263" algn="l"/>
              </a:tabLst>
            </a:pPr>
            <a:endParaRPr lang="en-US" altLang="en-US" sz="2000" b="1" dirty="0">
              <a:solidFill>
                <a:srgbClr val="000000"/>
              </a:solidFill>
              <a:latin typeface="Courier New" panose="02070309020205020404" pitchFamily="49" charset="0"/>
            </a:endParaRPr>
          </a:p>
          <a:p>
            <a:pPr eaLnBrk="1" hangingPunct="1">
              <a:lnSpc>
                <a:spcPct val="90000"/>
              </a:lnSpc>
              <a:buNone/>
              <a:tabLst>
                <a:tab pos="576263" algn="l"/>
              </a:tabLst>
            </a:pPr>
            <a:r>
              <a:rPr lang="en-US" altLang="en-US" sz="2000" b="1" dirty="0">
                <a:solidFill>
                  <a:srgbClr val="000000"/>
                </a:solidFill>
                <a:latin typeface="Courier New" panose="02070309020205020404" pitchFamily="49" charset="0"/>
              </a:rPr>
              <a:t>%</a:t>
            </a:r>
            <a:r>
              <a:rPr lang="en-US" altLang="en-US" sz="2000" b="1" i="1" dirty="0" err="1">
                <a:solidFill>
                  <a:srgbClr val="000000"/>
                </a:solidFill>
                <a:latin typeface="Courier New" panose="02070309020205020404" pitchFamily="49" charset="0"/>
              </a:rPr>
              <a:t>sortx</a:t>
            </a:r>
            <a:r>
              <a:rPr lang="en-US" altLang="en-US" sz="2000" b="1" dirty="0">
                <a:solidFill>
                  <a:srgbClr val="000000"/>
                </a:solidFill>
                <a:latin typeface="Courier New" panose="02070309020205020404" pitchFamily="49" charset="0"/>
              </a:rPr>
              <a:t>;</a:t>
            </a:r>
          </a:p>
          <a:p>
            <a:pPr eaLnBrk="1" hangingPunct="1">
              <a:lnSpc>
                <a:spcPct val="90000"/>
              </a:lnSpc>
              <a:buNone/>
              <a:tabLst>
                <a:tab pos="576263" algn="l"/>
              </a:tabLst>
            </a:pPr>
            <a:endParaRPr lang="en-US" altLang="en-US" sz="2000" dirty="0">
              <a:solidFill>
                <a:srgbClr val="164FBC"/>
              </a:solidFill>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a:extLst>
              <a:ext uri="{FF2B5EF4-FFF2-40B4-BE49-F238E27FC236}">
                <a16:creationId xmlns:a16="http://schemas.microsoft.com/office/drawing/2014/main" id="{D3558EA7-F620-4188-9035-B4315D5054FC}"/>
              </a:ext>
            </a:extLst>
          </p:cNvPr>
          <p:cNvSpPr>
            <a:spLocks noGrp="1" noChangeArrowheads="1"/>
          </p:cNvSpPr>
          <p:nvPr>
            <p:ph type="title" idx="4294967295"/>
          </p:nvPr>
        </p:nvSpPr>
        <p:spPr>
          <a:xfrm>
            <a:off x="2209800" y="93059"/>
            <a:ext cx="7772400" cy="838200"/>
          </a:xfrm>
          <a:prstGeom prst="rect">
            <a:avLst/>
          </a:prstGeom>
          <a:solidFill>
            <a:schemeClr val="bg1"/>
          </a:solidFill>
          <a:ln w="25400">
            <a:solidFill>
              <a:srgbClr val="002060"/>
            </a:solidFill>
          </a:ln>
        </p:spPr>
        <p:txBody>
          <a:bodyPr vert="horz" wrap="square" lIns="90488" tIns="44450" rIns="90488" bIns="44450" numCol="1" anchor="ctr" anchorCtr="0" compatLnSpc="1">
            <a:prstTxWarp prst="textNoShape">
              <a:avLst/>
            </a:prstTxWarp>
          </a:bodyPr>
          <a:lstStyle/>
          <a:p>
            <a:pPr eaLnBrk="1" hangingPunct="1"/>
            <a:r>
              <a:rPr lang="en-US" altLang="en-US" sz="3600" b="1" dirty="0">
                <a:solidFill>
                  <a:srgbClr val="002060"/>
                </a:solidFill>
                <a:latin typeface="Calibri" panose="020F0502020204030204" pitchFamily="34" charset="0"/>
                <a:cs typeface="Calibri" panose="020F0502020204030204" pitchFamily="34" charset="0"/>
              </a:rPr>
              <a:t>What is SAS Macro?</a:t>
            </a:r>
          </a:p>
        </p:txBody>
      </p:sp>
      <p:sp>
        <p:nvSpPr>
          <p:cNvPr id="4100" name="Rectangle 3">
            <a:extLst>
              <a:ext uri="{FF2B5EF4-FFF2-40B4-BE49-F238E27FC236}">
                <a16:creationId xmlns:a16="http://schemas.microsoft.com/office/drawing/2014/main" id="{D2A3B241-0D91-4845-A0D3-5028FD15B498}"/>
              </a:ext>
            </a:extLst>
          </p:cNvPr>
          <p:cNvSpPr>
            <a:spLocks noGrp="1" noChangeArrowheads="1"/>
          </p:cNvSpPr>
          <p:nvPr>
            <p:ph type="body" idx="4294967295"/>
          </p:nvPr>
        </p:nvSpPr>
        <p:spPr>
          <a:xfrm>
            <a:off x="1676400" y="1295400"/>
            <a:ext cx="9525000" cy="4108057"/>
          </a:xfrm>
          <a:prstGeom prst="rect">
            <a:avLst/>
          </a:prstGeom>
          <a:noFill/>
        </p:spPr>
        <p:txBody>
          <a:bodyPr vert="horz" wrap="square" lIns="90488" tIns="44450" rIns="90488" bIns="44450" numCol="1" anchor="t" anchorCtr="0" compatLnSpc="1">
            <a:prstTxWarp prst="textNoShape">
              <a:avLst/>
            </a:prstTxWarp>
          </a:bodyPr>
          <a:lstStyle/>
          <a:p>
            <a:pPr eaLnBrk="1" hangingPunct="1">
              <a:lnSpc>
                <a:spcPct val="110000"/>
              </a:lnSpc>
            </a:pPr>
            <a:r>
              <a:rPr lang="en-US" altLang="en-US" sz="2400" dirty="0">
                <a:latin typeface="Calibri" panose="020F0502020204030204" pitchFamily="34" charset="0"/>
                <a:cs typeface="Calibri" panose="020F0502020204030204" pitchFamily="34" charset="0"/>
              </a:rPr>
              <a:t>The SAS Macro language is another language that rests on top of regular SAS code.</a:t>
            </a:r>
          </a:p>
          <a:p>
            <a:pPr eaLnBrk="1" hangingPunct="1">
              <a:lnSpc>
                <a:spcPct val="110000"/>
              </a:lnSpc>
              <a:buFontTx/>
              <a:buNone/>
            </a:pPr>
            <a:endParaRPr lang="en-US" altLang="en-US" sz="800" dirty="0">
              <a:latin typeface="Calibri" panose="020F0502020204030204" pitchFamily="34" charset="0"/>
              <a:cs typeface="Calibri" panose="020F0502020204030204" pitchFamily="34" charset="0"/>
            </a:endParaRPr>
          </a:p>
          <a:p>
            <a:pPr eaLnBrk="1" hangingPunct="1">
              <a:lnSpc>
                <a:spcPct val="110000"/>
              </a:lnSpc>
            </a:pPr>
            <a:r>
              <a:rPr lang="en-US" altLang="en-US" sz="2400" dirty="0">
                <a:latin typeface="Calibri" panose="020F0502020204030204" pitchFamily="34" charset="0"/>
                <a:cs typeface="Calibri" panose="020F0502020204030204" pitchFamily="34" charset="0"/>
              </a:rPr>
              <a:t>It allows you to assign a name to groups of SAS programming statements. From that point on, you can work with the name rather than with the text itself. </a:t>
            </a:r>
          </a:p>
          <a:p>
            <a:pPr eaLnBrk="1" hangingPunct="1">
              <a:lnSpc>
                <a:spcPct val="110000"/>
              </a:lnSpc>
            </a:pPr>
            <a:endParaRPr lang="en-US" altLang="en-US" sz="800" dirty="0">
              <a:latin typeface="Calibri" panose="020F0502020204030204" pitchFamily="34" charset="0"/>
              <a:cs typeface="Calibri" panose="020F0502020204030204" pitchFamily="34" charset="0"/>
            </a:endParaRPr>
          </a:p>
          <a:p>
            <a:pPr eaLnBrk="1" hangingPunct="1">
              <a:lnSpc>
                <a:spcPct val="110000"/>
              </a:lnSpc>
            </a:pPr>
            <a:r>
              <a:rPr lang="en-US" altLang="en-US" sz="2400" dirty="0">
                <a:latin typeface="Calibri" panose="020F0502020204030204" pitchFamily="34" charset="0"/>
                <a:cs typeface="Calibri" panose="020F0502020204030204" pitchFamily="34" charset="0"/>
              </a:rPr>
              <a:t>Macros are particularly useful if you want to make your SAS programs more flexible and allow them  to be used in different situations without having to rewrite entire programs</a:t>
            </a:r>
          </a:p>
        </p:txBody>
      </p:sp>
      <p:sp>
        <p:nvSpPr>
          <p:cNvPr id="4101" name="Text Box 8">
            <a:extLst>
              <a:ext uri="{FF2B5EF4-FFF2-40B4-BE49-F238E27FC236}">
                <a16:creationId xmlns:a16="http://schemas.microsoft.com/office/drawing/2014/main" id="{AC56E111-EA06-402B-BCD9-0CD364EFBF80}"/>
              </a:ext>
            </a:extLst>
          </p:cNvPr>
          <p:cNvSpPr txBox="1">
            <a:spLocks noChangeArrowheads="1"/>
          </p:cNvSpPr>
          <p:nvPr/>
        </p:nvSpPr>
        <p:spPr bwMode="auto">
          <a:xfrm>
            <a:off x="8153400" y="54864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a:extLst>
              <a:ext uri="{FF2B5EF4-FFF2-40B4-BE49-F238E27FC236}">
                <a16:creationId xmlns:a16="http://schemas.microsoft.com/office/drawing/2014/main" id="{83CF7EE4-EE7C-4F1C-9E98-2542FABB962F}"/>
              </a:ext>
            </a:extLst>
          </p:cNvPr>
          <p:cNvSpPr>
            <a:spLocks noGrp="1"/>
          </p:cNvSpPr>
          <p:nvPr>
            <p:ph type="sldNum" sz="quarter" idx="4294967295"/>
          </p:nvPr>
        </p:nvSpPr>
        <p:spPr>
          <a:xfrm>
            <a:off x="8737600" y="6248400"/>
            <a:ext cx="2540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fld id="{C35EF2AB-3B52-41E7-A06A-B8E48D444BC5}" type="slidenum">
              <a:rPr lang="en-US" altLang="en-US" sz="1400"/>
              <a:pPr eaLnBrk="1" hangingPunct="1">
                <a:spcBef>
                  <a:spcPct val="0"/>
                </a:spcBef>
                <a:buFontTx/>
                <a:buNone/>
              </a:pPr>
              <a:t>20</a:t>
            </a:fld>
            <a:endParaRPr lang="en-US" altLang="en-US" sz="1400"/>
          </a:p>
        </p:txBody>
      </p:sp>
      <p:sp>
        <p:nvSpPr>
          <p:cNvPr id="23555" name="Rectangle 2">
            <a:extLst>
              <a:ext uri="{FF2B5EF4-FFF2-40B4-BE49-F238E27FC236}">
                <a16:creationId xmlns:a16="http://schemas.microsoft.com/office/drawing/2014/main" id="{DD59E64C-AF2D-47D4-A1EF-1DEE3B72CF0E}"/>
              </a:ext>
            </a:extLst>
          </p:cNvPr>
          <p:cNvSpPr>
            <a:spLocks noChangeArrowheads="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endParaRPr lang="en-US" altLang="en-US" sz="1000">
              <a:latin typeface="Arial" panose="020B0604020202020204" pitchFamily="34" charset="0"/>
            </a:endParaRPr>
          </a:p>
        </p:txBody>
      </p:sp>
      <p:sp>
        <p:nvSpPr>
          <p:cNvPr id="23556" name="Rectangle 3">
            <a:extLst>
              <a:ext uri="{FF2B5EF4-FFF2-40B4-BE49-F238E27FC236}">
                <a16:creationId xmlns:a16="http://schemas.microsoft.com/office/drawing/2014/main" id="{60FBACD9-2B1B-449A-9B28-BB71A37FC91D}"/>
              </a:ext>
            </a:extLst>
          </p:cNvPr>
          <p:cNvSpPr>
            <a:spLocks noGrp="1" noChangeArrowheads="1"/>
          </p:cNvSpPr>
          <p:nvPr>
            <p:ph type="title" idx="4294967295"/>
          </p:nvPr>
        </p:nvSpPr>
        <p:spPr>
          <a:xfrm>
            <a:off x="1943100" y="228600"/>
            <a:ext cx="8305800" cy="838200"/>
          </a:xfrm>
          <a:prstGeom prst="rect">
            <a:avLst/>
          </a:prstGeom>
          <a:solidFill>
            <a:schemeClr val="bg1"/>
          </a:solidFill>
          <a:ln w="28575">
            <a:solidFill>
              <a:srgbClr val="002060"/>
            </a:solidFill>
          </a:ln>
        </p:spPr>
        <p:txBody>
          <a:bodyPr vert="horz" wrap="square" lIns="90488" tIns="44450" rIns="90488" bIns="44450" numCol="1" anchor="ctr" anchorCtr="0" compatLnSpc="1">
            <a:prstTxWarp prst="textNoShape">
              <a:avLst/>
            </a:prstTxWarp>
          </a:bodyPr>
          <a:lstStyle/>
          <a:p>
            <a:pPr eaLnBrk="1" hangingPunct="1"/>
            <a:r>
              <a:rPr lang="en-US" altLang="en-US" b="1" dirty="0">
                <a:solidFill>
                  <a:srgbClr val="002060"/>
                </a:solidFill>
                <a:latin typeface="Calibri" panose="020F0502020204030204" pitchFamily="34" charset="0"/>
                <a:cs typeface="Calibri" panose="020F0502020204030204" pitchFamily="34" charset="0"/>
              </a:rPr>
              <a:t>Part III: Macros with Parameters</a:t>
            </a:r>
          </a:p>
        </p:txBody>
      </p:sp>
      <p:sp>
        <p:nvSpPr>
          <p:cNvPr id="23557" name="Rectangle 4">
            <a:extLst>
              <a:ext uri="{FF2B5EF4-FFF2-40B4-BE49-F238E27FC236}">
                <a16:creationId xmlns:a16="http://schemas.microsoft.com/office/drawing/2014/main" id="{8941948D-FC38-432A-9237-C9758B685209}"/>
              </a:ext>
            </a:extLst>
          </p:cNvPr>
          <p:cNvSpPr>
            <a:spLocks noGrp="1" noChangeArrowheads="1"/>
          </p:cNvSpPr>
          <p:nvPr>
            <p:ph type="body" idx="4294967295"/>
          </p:nvPr>
        </p:nvSpPr>
        <p:spPr>
          <a:xfrm>
            <a:off x="914400" y="1486912"/>
            <a:ext cx="10363200" cy="3770888"/>
          </a:xfrm>
          <a:prstGeom prst="rect">
            <a:avLst/>
          </a:prstGeom>
          <a:noFill/>
        </p:spPr>
        <p:txBody>
          <a:bodyPr vert="horz" wrap="square" lIns="90488" tIns="44450" rIns="90488" bIns="44450" numCol="1" anchor="t" anchorCtr="0" compatLnSpc="1">
            <a:prstTxWarp prst="textNoShape">
              <a:avLst/>
            </a:prstTxWarp>
          </a:bodyPr>
          <a:lstStyle/>
          <a:p>
            <a:pPr marL="0" indent="0" eaLnBrk="1" hangingPunct="1">
              <a:buNone/>
              <a:tabLst>
                <a:tab pos="457200" algn="l"/>
              </a:tabLst>
            </a:pPr>
            <a:r>
              <a:rPr lang="en-US" altLang="en-US" dirty="0">
                <a:solidFill>
                  <a:srgbClr val="002060"/>
                </a:solidFill>
                <a:latin typeface="Calibri" panose="020F0502020204030204" pitchFamily="34" charset="0"/>
                <a:cs typeface="Calibri" panose="020F0502020204030204" pitchFamily="34" charset="0"/>
              </a:rPr>
              <a:t>We can use %let statement to define a macro variable.  Another way to define macro variable is to use parameters.</a:t>
            </a:r>
          </a:p>
          <a:p>
            <a:pPr marL="0" indent="0" eaLnBrk="1" hangingPunct="1">
              <a:buNone/>
              <a:tabLst>
                <a:tab pos="457200" algn="l"/>
              </a:tabLst>
            </a:pPr>
            <a:endParaRPr lang="en-US" altLang="en-US" sz="1200" dirty="0">
              <a:solidFill>
                <a:srgbClr val="002060"/>
              </a:solidFill>
              <a:latin typeface="Calibri" panose="020F0502020204030204" pitchFamily="34" charset="0"/>
              <a:cs typeface="Calibri" panose="020F0502020204030204" pitchFamily="34" charset="0"/>
            </a:endParaRPr>
          </a:p>
          <a:p>
            <a:pPr marL="0" indent="0" eaLnBrk="1" hangingPunct="1">
              <a:buNone/>
              <a:tabLst>
                <a:tab pos="457200" algn="l"/>
              </a:tabLst>
            </a:pPr>
            <a:r>
              <a:rPr lang="en-US" altLang="en-US" dirty="0">
                <a:solidFill>
                  <a:srgbClr val="002060"/>
                </a:solidFill>
                <a:latin typeface="Calibri" panose="020F0502020204030204" pitchFamily="34" charset="0"/>
                <a:cs typeface="Calibri" panose="020F0502020204030204" pitchFamily="34" charset="0"/>
              </a:rPr>
              <a:t>Parameters pass variable values to macros in the form of macro variables.  There are 2 types of parameters: </a:t>
            </a:r>
          </a:p>
          <a:p>
            <a:pPr lvl="1" eaLnBrk="1" hangingPunct="1">
              <a:buSzPct val="75000"/>
              <a:buNone/>
              <a:tabLst>
                <a:tab pos="457200" algn="l"/>
              </a:tabLst>
            </a:pPr>
            <a:r>
              <a:rPr lang="en-US" altLang="en-US" sz="3200" b="1" dirty="0">
                <a:solidFill>
                  <a:srgbClr val="002060"/>
                </a:solidFill>
                <a:latin typeface="Calibri" panose="020F0502020204030204" pitchFamily="34" charset="0"/>
                <a:cs typeface="Calibri" panose="020F0502020204030204" pitchFamily="34" charset="0"/>
              </a:rPr>
              <a:t>positional</a:t>
            </a:r>
          </a:p>
          <a:p>
            <a:pPr lvl="1" eaLnBrk="1" hangingPunct="1">
              <a:buSzPct val="75000"/>
              <a:buNone/>
              <a:tabLst>
                <a:tab pos="457200" algn="l"/>
              </a:tabLst>
            </a:pPr>
            <a:r>
              <a:rPr lang="en-US" altLang="en-US" sz="3200" b="1" dirty="0">
                <a:solidFill>
                  <a:srgbClr val="002060"/>
                </a:solidFill>
                <a:latin typeface="Calibri" panose="020F0502020204030204" pitchFamily="34" charset="0"/>
                <a:cs typeface="Calibri" panose="020F0502020204030204" pitchFamily="34" charset="0"/>
              </a:rPr>
              <a:t>keyword</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a:extLst>
              <a:ext uri="{FF2B5EF4-FFF2-40B4-BE49-F238E27FC236}">
                <a16:creationId xmlns:a16="http://schemas.microsoft.com/office/drawing/2014/main" id="{174F0D34-782C-43B4-994C-792731940365}"/>
              </a:ext>
            </a:extLst>
          </p:cNvPr>
          <p:cNvSpPr>
            <a:spLocks noGrp="1"/>
          </p:cNvSpPr>
          <p:nvPr>
            <p:ph type="sldNum" sz="quarter" idx="4294967295"/>
          </p:nvPr>
        </p:nvSpPr>
        <p:spPr>
          <a:xfrm>
            <a:off x="8737600" y="6248400"/>
            <a:ext cx="2540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fld id="{F9CE9DBA-D082-4232-8394-587C64975ABC}" type="slidenum">
              <a:rPr lang="en-US" altLang="en-US" sz="1400"/>
              <a:pPr eaLnBrk="1" hangingPunct="1">
                <a:spcBef>
                  <a:spcPct val="0"/>
                </a:spcBef>
                <a:buFontTx/>
                <a:buNone/>
              </a:pPr>
              <a:t>21</a:t>
            </a:fld>
            <a:endParaRPr lang="en-US" altLang="en-US" sz="1400"/>
          </a:p>
        </p:txBody>
      </p:sp>
      <p:sp>
        <p:nvSpPr>
          <p:cNvPr id="24579" name="Rectangle 2">
            <a:extLst>
              <a:ext uri="{FF2B5EF4-FFF2-40B4-BE49-F238E27FC236}">
                <a16:creationId xmlns:a16="http://schemas.microsoft.com/office/drawing/2014/main" id="{CDCFC98E-075F-4EA6-A86D-820646B3BE62}"/>
              </a:ext>
            </a:extLst>
          </p:cNvPr>
          <p:cNvSpPr>
            <a:spLocks noChangeArrowheads="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endParaRPr lang="en-US" altLang="en-US" sz="1000">
              <a:latin typeface="Arial" panose="020B0604020202020204" pitchFamily="34" charset="0"/>
            </a:endParaRPr>
          </a:p>
        </p:txBody>
      </p:sp>
      <p:sp>
        <p:nvSpPr>
          <p:cNvPr id="24580" name="Rectangle 3">
            <a:extLst>
              <a:ext uri="{FF2B5EF4-FFF2-40B4-BE49-F238E27FC236}">
                <a16:creationId xmlns:a16="http://schemas.microsoft.com/office/drawing/2014/main" id="{5B3454C0-48E6-464D-8C3E-B92544803068}"/>
              </a:ext>
            </a:extLst>
          </p:cNvPr>
          <p:cNvSpPr>
            <a:spLocks noGrp="1" noChangeArrowheads="1"/>
          </p:cNvSpPr>
          <p:nvPr>
            <p:ph type="title" idx="4294967295"/>
          </p:nvPr>
        </p:nvSpPr>
        <p:spPr>
          <a:xfrm>
            <a:off x="2362200" y="152400"/>
            <a:ext cx="8458200" cy="763587"/>
          </a:xfrm>
          <a:prstGeom prst="rect">
            <a:avLst/>
          </a:prstGeom>
          <a:solidFill>
            <a:schemeClr val="bg1"/>
          </a:solidFill>
          <a:ln w="28575">
            <a:solidFill>
              <a:srgbClr val="002060"/>
            </a:solidFill>
          </a:ln>
        </p:spPr>
        <p:txBody>
          <a:bodyPr vert="horz" wrap="square" lIns="90488" tIns="44450" rIns="90488" bIns="44450" numCol="1" anchor="ctr" anchorCtr="0" compatLnSpc="1">
            <a:prstTxWarp prst="textNoShape">
              <a:avLst/>
            </a:prstTxWarp>
          </a:bodyPr>
          <a:lstStyle/>
          <a:p>
            <a:pPr eaLnBrk="1" hangingPunct="1"/>
            <a:r>
              <a:rPr lang="en-US" altLang="en-US" b="1" dirty="0">
                <a:solidFill>
                  <a:srgbClr val="002060"/>
                </a:solidFill>
                <a:latin typeface="Calibri" panose="020F0502020204030204" pitchFamily="34" charset="0"/>
                <a:cs typeface="Calibri" panose="020F0502020204030204" pitchFamily="34" charset="0"/>
              </a:rPr>
              <a:t>Positional Parameters: Syntax</a:t>
            </a:r>
          </a:p>
        </p:txBody>
      </p:sp>
      <p:sp>
        <p:nvSpPr>
          <p:cNvPr id="24581" name="Rectangle 4">
            <a:extLst>
              <a:ext uri="{FF2B5EF4-FFF2-40B4-BE49-F238E27FC236}">
                <a16:creationId xmlns:a16="http://schemas.microsoft.com/office/drawing/2014/main" id="{943A4E26-418F-4557-B7D2-7447D45D03CD}"/>
              </a:ext>
            </a:extLst>
          </p:cNvPr>
          <p:cNvSpPr>
            <a:spLocks noGrp="1" noChangeArrowheads="1"/>
          </p:cNvSpPr>
          <p:nvPr>
            <p:ph type="body" idx="4294967295"/>
          </p:nvPr>
        </p:nvSpPr>
        <p:spPr>
          <a:xfrm>
            <a:off x="2333878" y="1302810"/>
            <a:ext cx="7772400" cy="4114800"/>
          </a:xfrm>
          <a:prstGeom prst="rect">
            <a:avLst/>
          </a:prstGeom>
          <a:noFill/>
        </p:spPr>
        <p:txBody>
          <a:bodyPr vert="horz" wrap="square" lIns="90488" tIns="44450" rIns="90488" bIns="44450" numCol="1" anchor="t" anchorCtr="0" compatLnSpc="1">
            <a:prstTxWarp prst="textNoShape">
              <a:avLst/>
            </a:prstTxWarp>
          </a:bodyPr>
          <a:lstStyle/>
          <a:p>
            <a:pPr eaLnBrk="1" hangingPunct="1">
              <a:buFontTx/>
              <a:buNone/>
            </a:pPr>
            <a:r>
              <a:rPr lang="en-US" altLang="en-US" dirty="0">
                <a:solidFill>
                  <a:srgbClr val="002060"/>
                </a:solidFill>
                <a:latin typeface="Calibri" panose="020F0502020204030204" pitchFamily="34" charset="0"/>
                <a:cs typeface="Calibri" panose="020F0502020204030204" pitchFamily="34" charset="0"/>
              </a:rPr>
              <a:t>%MACRO macro-name (p1, …, </a:t>
            </a:r>
            <a:r>
              <a:rPr lang="en-US" altLang="en-US" dirty="0" err="1">
                <a:solidFill>
                  <a:srgbClr val="002060"/>
                </a:solidFill>
                <a:latin typeface="Calibri" panose="020F0502020204030204" pitchFamily="34" charset="0"/>
                <a:cs typeface="Calibri" panose="020F0502020204030204" pitchFamily="34" charset="0"/>
              </a:rPr>
              <a:t>pn</a:t>
            </a:r>
            <a:r>
              <a:rPr lang="en-US" altLang="en-US" dirty="0">
                <a:solidFill>
                  <a:srgbClr val="002060"/>
                </a:solidFill>
                <a:latin typeface="Calibri" panose="020F0502020204030204" pitchFamily="34" charset="0"/>
                <a:cs typeface="Calibri" panose="020F0502020204030204" pitchFamily="34" charset="0"/>
              </a:rPr>
              <a:t>);</a:t>
            </a:r>
          </a:p>
          <a:p>
            <a:pPr eaLnBrk="1" hangingPunct="1">
              <a:buFontTx/>
              <a:buNone/>
            </a:pPr>
            <a:r>
              <a:rPr lang="en-US" altLang="en-US" dirty="0">
                <a:solidFill>
                  <a:srgbClr val="002060"/>
                </a:solidFill>
                <a:latin typeface="Calibri" panose="020F0502020204030204" pitchFamily="34" charset="0"/>
                <a:cs typeface="Calibri" panose="020F0502020204030204" pitchFamily="34" charset="0"/>
              </a:rPr>
              <a:t>	text</a:t>
            </a:r>
          </a:p>
          <a:p>
            <a:pPr eaLnBrk="1" hangingPunct="1">
              <a:buFontTx/>
              <a:buNone/>
            </a:pPr>
            <a:r>
              <a:rPr lang="en-US" altLang="en-US" dirty="0">
                <a:solidFill>
                  <a:srgbClr val="002060"/>
                </a:solidFill>
                <a:latin typeface="Calibri" panose="020F0502020204030204" pitchFamily="34" charset="0"/>
                <a:cs typeface="Calibri" panose="020F0502020204030204" pitchFamily="34" charset="0"/>
              </a:rPr>
              <a:t>%MEND macro-name;</a:t>
            </a:r>
          </a:p>
          <a:p>
            <a:pPr eaLnBrk="1" hangingPunct="1">
              <a:buFontTx/>
              <a:buNone/>
            </a:pPr>
            <a:endParaRPr lang="en-US" altLang="en-US" dirty="0">
              <a:solidFill>
                <a:srgbClr val="002060"/>
              </a:solidFill>
              <a:latin typeface="Calibri" panose="020F0502020204030204" pitchFamily="34" charset="0"/>
              <a:cs typeface="Calibri" panose="020F0502020204030204" pitchFamily="34" charset="0"/>
            </a:endParaRPr>
          </a:p>
          <a:p>
            <a:pPr eaLnBrk="1" hangingPunct="1">
              <a:buFontTx/>
              <a:buNone/>
            </a:pPr>
            <a:r>
              <a:rPr lang="en-US" altLang="en-US" dirty="0">
                <a:solidFill>
                  <a:srgbClr val="002060"/>
                </a:solidFill>
                <a:latin typeface="Calibri" panose="020F0502020204030204" pitchFamily="34" charset="0"/>
                <a:cs typeface="Calibri" panose="020F0502020204030204" pitchFamily="34" charset="0"/>
              </a:rPr>
              <a:t>%macro-name(v1, …, </a:t>
            </a:r>
            <a:r>
              <a:rPr lang="en-US" altLang="en-US" dirty="0" err="1">
                <a:solidFill>
                  <a:srgbClr val="002060"/>
                </a:solidFill>
                <a:latin typeface="Calibri" panose="020F0502020204030204" pitchFamily="34" charset="0"/>
                <a:cs typeface="Calibri" panose="020F0502020204030204" pitchFamily="34" charset="0"/>
              </a:rPr>
              <a:t>vn</a:t>
            </a:r>
            <a:r>
              <a:rPr lang="en-US" altLang="en-US" dirty="0">
                <a:solidFill>
                  <a:srgbClr val="002060"/>
                </a:solidFill>
                <a:latin typeface="Calibri" panose="020F0502020204030204" pitchFamily="34" charset="0"/>
                <a:cs typeface="Calibri" panose="020F0502020204030204" pitchFamily="34" charset="0"/>
              </a:rPr>
              <a:t>)</a:t>
            </a:r>
          </a:p>
        </p:txBody>
      </p:sp>
      <p:cxnSp>
        <p:nvCxnSpPr>
          <p:cNvPr id="7" name="Straight Arrow Connector 6">
            <a:extLst>
              <a:ext uri="{FF2B5EF4-FFF2-40B4-BE49-F238E27FC236}">
                <a16:creationId xmlns:a16="http://schemas.microsoft.com/office/drawing/2014/main" id="{11BE2E98-9FA8-4606-B6AA-21C3F60901D3}"/>
              </a:ext>
            </a:extLst>
          </p:cNvPr>
          <p:cNvCxnSpPr>
            <a:cxnSpLocks/>
          </p:cNvCxnSpPr>
          <p:nvPr/>
        </p:nvCxnSpPr>
        <p:spPr>
          <a:xfrm flipH="1" flipV="1">
            <a:off x="7410449" y="1818767"/>
            <a:ext cx="438151"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583" name="TextBox 7">
            <a:extLst>
              <a:ext uri="{FF2B5EF4-FFF2-40B4-BE49-F238E27FC236}">
                <a16:creationId xmlns:a16="http://schemas.microsoft.com/office/drawing/2014/main" id="{12AEE156-091D-44B5-A928-9204A561C0BF}"/>
              </a:ext>
            </a:extLst>
          </p:cNvPr>
          <p:cNvSpPr txBox="1">
            <a:spLocks noChangeArrowheads="1"/>
          </p:cNvSpPr>
          <p:nvPr/>
        </p:nvSpPr>
        <p:spPr bwMode="auto">
          <a:xfrm>
            <a:off x="7053558" y="2094705"/>
            <a:ext cx="3581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b="1" dirty="0">
                <a:solidFill>
                  <a:srgbClr val="002060"/>
                </a:solidFill>
              </a:rPr>
              <a:t>Parameters p1 up to </a:t>
            </a:r>
            <a:r>
              <a:rPr lang="en-US" altLang="en-US" sz="2400" b="1" dirty="0" err="1">
                <a:solidFill>
                  <a:srgbClr val="002060"/>
                </a:solidFill>
              </a:rPr>
              <a:t>pn</a:t>
            </a:r>
            <a:r>
              <a:rPr lang="en-US" altLang="en-US" sz="2400" dirty="0"/>
              <a:t>. </a:t>
            </a:r>
          </a:p>
        </p:txBody>
      </p:sp>
      <p:sp>
        <p:nvSpPr>
          <p:cNvPr id="24584" name="TextBox 8">
            <a:extLst>
              <a:ext uri="{FF2B5EF4-FFF2-40B4-BE49-F238E27FC236}">
                <a16:creationId xmlns:a16="http://schemas.microsoft.com/office/drawing/2014/main" id="{AE0FABB5-CC92-40C8-9D16-BEB1B712EAC7}"/>
              </a:ext>
            </a:extLst>
          </p:cNvPr>
          <p:cNvSpPr txBox="1">
            <a:spLocks noChangeArrowheads="1"/>
          </p:cNvSpPr>
          <p:nvPr/>
        </p:nvSpPr>
        <p:spPr bwMode="auto">
          <a:xfrm>
            <a:off x="5376822" y="4611156"/>
            <a:ext cx="4986378" cy="461665"/>
          </a:xfrm>
          <a:prstGeom prst="rect">
            <a:avLst/>
          </a:prstGeom>
          <a:noFill/>
          <a:ln>
            <a:noFill/>
          </a:ln>
        </p:spPr>
        <p:txBody>
          <a:bodyPr wrap="squar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b="1" dirty="0">
                <a:solidFill>
                  <a:srgbClr val="002060"/>
                </a:solidFill>
              </a:rPr>
              <a:t>Values for parameters p1 up to </a:t>
            </a:r>
            <a:r>
              <a:rPr lang="en-US" altLang="en-US" sz="2400" b="1" dirty="0" err="1">
                <a:solidFill>
                  <a:srgbClr val="002060"/>
                </a:solidFill>
              </a:rPr>
              <a:t>pn</a:t>
            </a:r>
            <a:r>
              <a:rPr lang="en-US" altLang="en-US" sz="2400" b="1" dirty="0">
                <a:solidFill>
                  <a:srgbClr val="002060"/>
                </a:solidFill>
              </a:rPr>
              <a:t>. </a:t>
            </a:r>
          </a:p>
        </p:txBody>
      </p:sp>
      <p:cxnSp>
        <p:nvCxnSpPr>
          <p:cNvPr id="10" name="Straight Arrow Connector 9">
            <a:extLst>
              <a:ext uri="{FF2B5EF4-FFF2-40B4-BE49-F238E27FC236}">
                <a16:creationId xmlns:a16="http://schemas.microsoft.com/office/drawing/2014/main" id="{270BE6AE-D0EC-4D49-8C72-178D13C9FFB7}"/>
              </a:ext>
            </a:extLst>
          </p:cNvPr>
          <p:cNvCxnSpPr>
            <a:cxnSpLocks/>
          </p:cNvCxnSpPr>
          <p:nvPr/>
        </p:nvCxnSpPr>
        <p:spPr>
          <a:xfrm flipH="1" flipV="1">
            <a:off x="5791200" y="4127066"/>
            <a:ext cx="428878" cy="5311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a:extLst>
              <a:ext uri="{FF2B5EF4-FFF2-40B4-BE49-F238E27FC236}">
                <a16:creationId xmlns:a16="http://schemas.microsoft.com/office/drawing/2014/main" id="{FF13777C-AD78-4A35-AEBA-B7FD078C2095}"/>
              </a:ext>
            </a:extLst>
          </p:cNvPr>
          <p:cNvSpPr>
            <a:spLocks noGrp="1"/>
          </p:cNvSpPr>
          <p:nvPr>
            <p:ph type="sldNum" sz="quarter" idx="4294967295"/>
          </p:nvPr>
        </p:nvSpPr>
        <p:spPr>
          <a:xfrm>
            <a:off x="8737600" y="6248400"/>
            <a:ext cx="2540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fld id="{F944AD0A-EAAA-43E4-BD91-99A3EEBE8C3D}" type="slidenum">
              <a:rPr lang="en-US" altLang="en-US" sz="1400"/>
              <a:pPr eaLnBrk="1" hangingPunct="1">
                <a:spcBef>
                  <a:spcPct val="0"/>
                </a:spcBef>
                <a:buFontTx/>
                <a:buNone/>
              </a:pPr>
              <a:t>22</a:t>
            </a:fld>
            <a:endParaRPr lang="en-US" altLang="en-US" sz="1400"/>
          </a:p>
        </p:txBody>
      </p:sp>
      <p:sp>
        <p:nvSpPr>
          <p:cNvPr id="25603" name="Rectangle 2">
            <a:extLst>
              <a:ext uri="{FF2B5EF4-FFF2-40B4-BE49-F238E27FC236}">
                <a16:creationId xmlns:a16="http://schemas.microsoft.com/office/drawing/2014/main" id="{2C6726B1-1C0B-4158-BC81-171D9E6AF060}"/>
              </a:ext>
            </a:extLst>
          </p:cNvPr>
          <p:cNvSpPr>
            <a:spLocks noGrp="1" noChangeArrowheads="1"/>
          </p:cNvSpPr>
          <p:nvPr>
            <p:ph type="title" idx="4294967295"/>
          </p:nvPr>
        </p:nvSpPr>
        <p:spPr>
          <a:xfrm>
            <a:off x="2362200" y="228600"/>
            <a:ext cx="7772400" cy="838200"/>
          </a:xfrm>
          <a:prstGeom prst="rect">
            <a:avLst/>
          </a:prstGeom>
          <a:solidFill>
            <a:schemeClr val="bg1"/>
          </a:solidFill>
          <a:ln w="28575">
            <a:solidFill>
              <a:srgbClr val="002060"/>
            </a:solidFill>
          </a:ln>
        </p:spPr>
        <p:txBody>
          <a:bodyPr/>
          <a:lstStyle/>
          <a:p>
            <a:pPr eaLnBrk="1" hangingPunct="1"/>
            <a:r>
              <a:rPr lang="en-US" altLang="en-US" b="1" dirty="0">
                <a:solidFill>
                  <a:srgbClr val="002060"/>
                </a:solidFill>
                <a:latin typeface="Calibri" panose="020F0502020204030204" pitchFamily="34" charset="0"/>
                <a:cs typeface="Calibri" panose="020F0502020204030204" pitchFamily="34" charset="0"/>
              </a:rPr>
              <a:t>Positional Parameters -1</a:t>
            </a:r>
          </a:p>
        </p:txBody>
      </p:sp>
      <p:sp>
        <p:nvSpPr>
          <p:cNvPr id="25604" name="Rectangle 3">
            <a:extLst>
              <a:ext uri="{FF2B5EF4-FFF2-40B4-BE49-F238E27FC236}">
                <a16:creationId xmlns:a16="http://schemas.microsoft.com/office/drawing/2014/main" id="{7B7E8F1C-A412-46E8-AA0D-D185B34F0FC8}"/>
              </a:ext>
            </a:extLst>
          </p:cNvPr>
          <p:cNvSpPr>
            <a:spLocks noGrp="1" noChangeArrowheads="1"/>
          </p:cNvSpPr>
          <p:nvPr>
            <p:ph type="body" idx="4294967295"/>
          </p:nvPr>
        </p:nvSpPr>
        <p:spPr>
          <a:xfrm>
            <a:off x="1239767" y="1562100"/>
            <a:ext cx="10017265" cy="3733800"/>
          </a:xfrm>
          <a:prstGeom prst="rect">
            <a:avLst/>
          </a:prstGeom>
        </p:spPr>
        <p:txBody>
          <a:bodyPr/>
          <a:lstStyle/>
          <a:p>
            <a:pPr eaLnBrk="1" hangingPunct="1">
              <a:buFontTx/>
              <a:buNone/>
            </a:pPr>
            <a:r>
              <a:rPr lang="en-US" altLang="en-US" sz="2800" dirty="0">
                <a:solidFill>
                  <a:srgbClr val="002060"/>
                </a:solidFill>
                <a:latin typeface="Calibri" panose="020F0502020204030204" pitchFamily="34" charset="0"/>
                <a:cs typeface="Calibri" panose="020F0502020204030204" pitchFamily="34" charset="0"/>
              </a:rPr>
              <a:t>The parameter list is defined in the %MACRO statement.  This list contains names of macro variables referenced only within the macro.</a:t>
            </a:r>
          </a:p>
          <a:p>
            <a:pPr eaLnBrk="1" hangingPunct="1">
              <a:buFontTx/>
              <a:buNone/>
            </a:pPr>
            <a:endParaRPr lang="en-US" altLang="en-US" sz="1400" dirty="0">
              <a:solidFill>
                <a:srgbClr val="002060"/>
              </a:solidFill>
              <a:latin typeface="Calibri" panose="020F0502020204030204" pitchFamily="34" charset="0"/>
              <a:cs typeface="Calibri" panose="020F0502020204030204" pitchFamily="34" charset="0"/>
            </a:endParaRPr>
          </a:p>
          <a:p>
            <a:pPr eaLnBrk="1" hangingPunct="1">
              <a:buFontTx/>
              <a:buNone/>
            </a:pPr>
            <a:r>
              <a:rPr lang="en-US" altLang="en-US" sz="2800" dirty="0">
                <a:solidFill>
                  <a:srgbClr val="002060"/>
                </a:solidFill>
                <a:latin typeface="Calibri" panose="020F0502020204030204" pitchFamily="34" charset="0"/>
                <a:cs typeface="Calibri" panose="020F0502020204030204" pitchFamily="34" charset="0"/>
              </a:rPr>
              <a:t>To call this macro and provide values for the macro parameters you list the values you want to substitute for each parameter in the macro call statement.  Values are substituted for the parameter variables using a one-to-one correspondence.</a:t>
            </a:r>
          </a:p>
          <a:p>
            <a:pPr eaLnBrk="1" hangingPunct="1">
              <a:buFontTx/>
              <a:buNone/>
            </a:pPr>
            <a:endParaRPr lang="en-US" altLang="en-US" sz="1000" dirty="0"/>
          </a:p>
          <a:p>
            <a:pPr eaLnBrk="1" hangingPunct="1">
              <a:buFontTx/>
              <a:buNone/>
            </a:pPr>
            <a:endParaRPr lang="en-US" altLang="en-US" sz="2400" dirty="0"/>
          </a:p>
          <a:p>
            <a:pPr eaLnBrk="1" hangingPunct="1"/>
            <a:endParaRPr lang="en-US" alt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a:extLst>
              <a:ext uri="{FF2B5EF4-FFF2-40B4-BE49-F238E27FC236}">
                <a16:creationId xmlns:a16="http://schemas.microsoft.com/office/drawing/2014/main" id="{BC442E80-05F4-4138-969F-2E0CAD5E344D}"/>
              </a:ext>
            </a:extLst>
          </p:cNvPr>
          <p:cNvSpPr>
            <a:spLocks noGrp="1"/>
          </p:cNvSpPr>
          <p:nvPr>
            <p:ph type="sldNum" sz="quarter" idx="4294967295"/>
          </p:nvPr>
        </p:nvSpPr>
        <p:spPr>
          <a:xfrm>
            <a:off x="8737600" y="6248400"/>
            <a:ext cx="2540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fld id="{DD56884B-A512-4F42-9D90-D53855DF235B}" type="slidenum">
              <a:rPr lang="en-US" altLang="en-US" sz="1400"/>
              <a:pPr eaLnBrk="1" hangingPunct="1">
                <a:spcBef>
                  <a:spcPct val="0"/>
                </a:spcBef>
                <a:buFontTx/>
                <a:buNone/>
              </a:pPr>
              <a:t>23</a:t>
            </a:fld>
            <a:endParaRPr lang="en-US" altLang="en-US" sz="1400"/>
          </a:p>
        </p:txBody>
      </p:sp>
      <p:sp>
        <p:nvSpPr>
          <p:cNvPr id="26627" name="Rectangle 2">
            <a:extLst>
              <a:ext uri="{FF2B5EF4-FFF2-40B4-BE49-F238E27FC236}">
                <a16:creationId xmlns:a16="http://schemas.microsoft.com/office/drawing/2014/main" id="{AA9D6921-EDD5-411B-B786-F1ABF3BC4AF1}"/>
              </a:ext>
            </a:extLst>
          </p:cNvPr>
          <p:cNvSpPr>
            <a:spLocks noChangeArrowheads="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endParaRPr lang="en-US" altLang="en-US" sz="1000">
              <a:latin typeface="Arial" panose="020B0604020202020204" pitchFamily="34" charset="0"/>
            </a:endParaRPr>
          </a:p>
        </p:txBody>
      </p:sp>
      <p:sp>
        <p:nvSpPr>
          <p:cNvPr id="26628" name="Rectangle 3">
            <a:extLst>
              <a:ext uri="{FF2B5EF4-FFF2-40B4-BE49-F238E27FC236}">
                <a16:creationId xmlns:a16="http://schemas.microsoft.com/office/drawing/2014/main" id="{EDE3F8F8-3D69-4CB4-A0F7-E5E1BC1A79FE}"/>
              </a:ext>
            </a:extLst>
          </p:cNvPr>
          <p:cNvSpPr>
            <a:spLocks noGrp="1" noChangeArrowheads="1"/>
          </p:cNvSpPr>
          <p:nvPr>
            <p:ph type="title" idx="4294967295"/>
          </p:nvPr>
        </p:nvSpPr>
        <p:spPr>
          <a:xfrm>
            <a:off x="2438400" y="228600"/>
            <a:ext cx="7162800" cy="762000"/>
          </a:xfrm>
          <a:prstGeom prst="rect">
            <a:avLst/>
          </a:prstGeom>
          <a:solidFill>
            <a:schemeClr val="bg1"/>
          </a:solidFill>
          <a:ln w="28575">
            <a:solidFill>
              <a:srgbClr val="002060"/>
            </a:solidFill>
          </a:ln>
        </p:spPr>
        <p:txBody>
          <a:bodyPr vert="horz" wrap="square" lIns="90488" tIns="44450" rIns="90488" bIns="44450" numCol="1" anchor="ctr" anchorCtr="0" compatLnSpc="1">
            <a:prstTxWarp prst="textNoShape">
              <a:avLst/>
            </a:prstTxWarp>
          </a:bodyPr>
          <a:lstStyle/>
          <a:p>
            <a:pPr eaLnBrk="1" hangingPunct="1"/>
            <a:r>
              <a:rPr lang="en-US" altLang="en-US" b="1" dirty="0">
                <a:solidFill>
                  <a:srgbClr val="002060"/>
                </a:solidFill>
                <a:latin typeface="Calibri" panose="020F0502020204030204" pitchFamily="34" charset="0"/>
                <a:cs typeface="Calibri" panose="020F0502020204030204" pitchFamily="34" charset="0"/>
              </a:rPr>
              <a:t>Positional Parameters- 2</a:t>
            </a:r>
          </a:p>
        </p:txBody>
      </p:sp>
      <p:sp>
        <p:nvSpPr>
          <p:cNvPr id="26629" name="Rectangle 4">
            <a:extLst>
              <a:ext uri="{FF2B5EF4-FFF2-40B4-BE49-F238E27FC236}">
                <a16:creationId xmlns:a16="http://schemas.microsoft.com/office/drawing/2014/main" id="{FDA3A537-394B-4C33-9BB4-0ABBE1DDAA3F}"/>
              </a:ext>
            </a:extLst>
          </p:cNvPr>
          <p:cNvSpPr>
            <a:spLocks noGrp="1" noChangeArrowheads="1"/>
          </p:cNvSpPr>
          <p:nvPr>
            <p:ph type="body" idx="4294967295"/>
          </p:nvPr>
        </p:nvSpPr>
        <p:spPr>
          <a:xfrm>
            <a:off x="1371600" y="1541196"/>
            <a:ext cx="10363200" cy="3335604"/>
          </a:xfrm>
          <a:prstGeom prst="rect">
            <a:avLst/>
          </a:prstGeom>
          <a:noFill/>
        </p:spPr>
        <p:txBody>
          <a:bodyPr vert="horz" wrap="square" lIns="90488" tIns="44450" rIns="90488" bIns="44450" numCol="1" anchor="t" anchorCtr="0" compatLnSpc="1">
            <a:prstTxWarp prst="textNoShape">
              <a:avLst/>
            </a:prstTxWarp>
          </a:bodyPr>
          <a:lstStyle/>
          <a:p>
            <a:pPr eaLnBrk="1" hangingPunct="1">
              <a:buFontTx/>
              <a:buNone/>
            </a:pPr>
            <a:r>
              <a:rPr lang="en-US" altLang="en-US" b="1" dirty="0">
                <a:solidFill>
                  <a:srgbClr val="C00000"/>
                </a:solidFill>
                <a:latin typeface="Calibri" panose="020F0502020204030204" pitchFamily="34" charset="0"/>
                <a:cs typeface="Calibri" panose="020F0502020204030204" pitchFamily="34" charset="0"/>
              </a:rPr>
              <a:t>Macro parameters</a:t>
            </a:r>
            <a:r>
              <a:rPr lang="en-US" altLang="en-US" dirty="0">
                <a:solidFill>
                  <a:srgbClr val="002060"/>
                </a:solidFill>
                <a:latin typeface="Calibri" panose="020F0502020204030204" pitchFamily="34" charset="0"/>
                <a:cs typeface="Calibri" panose="020F0502020204030204" pitchFamily="34" charset="0"/>
              </a:rPr>
              <a:t>: </a:t>
            </a:r>
          </a:p>
          <a:p>
            <a:pPr eaLnBrk="1" hangingPunct="1">
              <a:buFontTx/>
              <a:buNone/>
            </a:pPr>
            <a:br>
              <a:rPr lang="en-US" altLang="en-US" dirty="0">
                <a:solidFill>
                  <a:srgbClr val="002060"/>
                </a:solidFill>
                <a:latin typeface="Calibri" panose="020F0502020204030204" pitchFamily="34" charset="0"/>
                <a:cs typeface="Calibri" panose="020F0502020204030204" pitchFamily="34" charset="0"/>
              </a:rPr>
            </a:br>
            <a:r>
              <a:rPr lang="en-US" altLang="en-US" dirty="0">
                <a:solidFill>
                  <a:srgbClr val="002060"/>
                </a:solidFill>
                <a:latin typeface="Calibri" panose="020F0502020204030204" pitchFamily="34" charset="0"/>
                <a:cs typeface="Calibri" panose="020F0502020204030204" pitchFamily="34" charset="0"/>
              </a:rPr>
              <a:t>%MACRO macro-name(p1, …, </a:t>
            </a:r>
            <a:r>
              <a:rPr lang="en-US" altLang="en-US" dirty="0" err="1">
                <a:solidFill>
                  <a:srgbClr val="002060"/>
                </a:solidFill>
                <a:latin typeface="Calibri" panose="020F0502020204030204" pitchFamily="34" charset="0"/>
                <a:cs typeface="Calibri" panose="020F0502020204030204" pitchFamily="34" charset="0"/>
              </a:rPr>
              <a:t>pn</a:t>
            </a:r>
            <a:r>
              <a:rPr lang="en-US" altLang="en-US" dirty="0">
                <a:solidFill>
                  <a:srgbClr val="002060"/>
                </a:solidFill>
                <a:latin typeface="Calibri" panose="020F0502020204030204" pitchFamily="34" charset="0"/>
                <a:cs typeface="Calibri" panose="020F0502020204030204" pitchFamily="34" charset="0"/>
              </a:rPr>
              <a:t>);</a:t>
            </a:r>
          </a:p>
          <a:p>
            <a:pPr lvl="1" eaLnBrk="1" hangingPunct="1">
              <a:lnSpc>
                <a:spcPct val="80000"/>
              </a:lnSpc>
              <a:buSzPct val="75000"/>
            </a:pPr>
            <a:r>
              <a:rPr lang="en-US" altLang="en-US" dirty="0">
                <a:solidFill>
                  <a:srgbClr val="002060"/>
                </a:solidFill>
                <a:latin typeface="Calibri" panose="020F0502020204030204" pitchFamily="34" charset="0"/>
                <a:cs typeface="Calibri" panose="020F0502020204030204" pitchFamily="34" charset="0"/>
              </a:rPr>
              <a:t>enclosed in parentheses</a:t>
            </a:r>
          </a:p>
          <a:p>
            <a:pPr lvl="1" eaLnBrk="1" hangingPunct="1">
              <a:lnSpc>
                <a:spcPct val="80000"/>
              </a:lnSpc>
              <a:buSzPct val="75000"/>
            </a:pPr>
            <a:r>
              <a:rPr lang="en-US" altLang="en-US" dirty="0">
                <a:solidFill>
                  <a:srgbClr val="002060"/>
                </a:solidFill>
                <a:latin typeface="Calibri" panose="020F0502020204030204" pitchFamily="34" charset="0"/>
                <a:cs typeface="Calibri" panose="020F0502020204030204" pitchFamily="34" charset="0"/>
              </a:rPr>
              <a:t>separated with commas</a:t>
            </a:r>
          </a:p>
          <a:p>
            <a:pPr lvl="1" eaLnBrk="1" hangingPunct="1">
              <a:lnSpc>
                <a:spcPct val="80000"/>
              </a:lnSpc>
              <a:buSzPct val="75000"/>
            </a:pPr>
            <a:r>
              <a:rPr lang="en-US" altLang="en-US" dirty="0">
                <a:solidFill>
                  <a:srgbClr val="002060"/>
                </a:solidFill>
                <a:latin typeface="Calibri" panose="020F0502020204030204" pitchFamily="34" charset="0"/>
                <a:cs typeface="Calibri" panose="020F0502020204030204" pitchFamily="34" charset="0"/>
              </a:rPr>
              <a:t>Following SAS naming conventions</a:t>
            </a:r>
          </a:p>
          <a:p>
            <a:pPr lvl="1" eaLnBrk="1" hangingPunct="1">
              <a:lnSpc>
                <a:spcPct val="80000"/>
              </a:lnSpc>
              <a:buSzPct val="75000"/>
            </a:pPr>
            <a:r>
              <a:rPr lang="en-US" altLang="en-US" dirty="0">
                <a:solidFill>
                  <a:srgbClr val="002060"/>
                </a:solidFill>
                <a:latin typeface="Calibri" panose="020F0502020204030204" pitchFamily="34" charset="0"/>
                <a:cs typeface="Calibri" panose="020F0502020204030204" pitchFamily="34" charset="0"/>
              </a:rPr>
              <a:t>referenced as a macro variable within the macro (&amp;p1, &amp;p2, </a:t>
            </a:r>
            <a:r>
              <a:rPr lang="en-US" altLang="en-US" dirty="0" err="1">
                <a:solidFill>
                  <a:srgbClr val="002060"/>
                </a:solidFill>
                <a:latin typeface="Calibri" panose="020F0502020204030204" pitchFamily="34" charset="0"/>
                <a:cs typeface="Calibri" panose="020F0502020204030204" pitchFamily="34" charset="0"/>
              </a:rPr>
              <a:t>etc</a:t>
            </a:r>
            <a:r>
              <a:rPr lang="en-US" altLang="en-US" dirty="0">
                <a:solidFill>
                  <a:srgbClr val="002060"/>
                </a:solidFill>
                <a:latin typeface="Calibri" panose="020F0502020204030204" pitchFamily="34" charset="0"/>
                <a:cs typeface="Calibri" panose="020F0502020204030204" pitchFamily="34" charset="0"/>
              </a:rPr>
              <a:t> )</a:t>
            </a:r>
          </a:p>
          <a:p>
            <a:pPr eaLnBrk="1" hangingPunct="1">
              <a:lnSpc>
                <a:spcPct val="60000"/>
              </a:lnSpc>
              <a:buFontTx/>
              <a:buNone/>
            </a:pPr>
            <a:endParaRPr lang="en-US" altLang="en-US" dirty="0"/>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a:extLst>
              <a:ext uri="{FF2B5EF4-FFF2-40B4-BE49-F238E27FC236}">
                <a16:creationId xmlns:a16="http://schemas.microsoft.com/office/drawing/2014/main" id="{F73B0796-8C4E-4AEA-B2AA-24E02DFB4589}"/>
              </a:ext>
            </a:extLst>
          </p:cNvPr>
          <p:cNvSpPr>
            <a:spLocks noGrp="1"/>
          </p:cNvSpPr>
          <p:nvPr>
            <p:ph type="sldNum" sz="quarter" idx="4294967295"/>
          </p:nvPr>
        </p:nvSpPr>
        <p:spPr>
          <a:xfrm>
            <a:off x="8737600" y="6248400"/>
            <a:ext cx="2540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fld id="{6B1FAE28-AFAF-4A41-8A75-0993C3E9DC57}" type="slidenum">
              <a:rPr lang="en-US" altLang="en-US" sz="1400"/>
              <a:pPr eaLnBrk="1" hangingPunct="1">
                <a:spcBef>
                  <a:spcPct val="0"/>
                </a:spcBef>
                <a:buFontTx/>
                <a:buNone/>
              </a:pPr>
              <a:t>24</a:t>
            </a:fld>
            <a:endParaRPr lang="en-US" altLang="en-US" sz="1400"/>
          </a:p>
        </p:txBody>
      </p:sp>
      <p:sp>
        <p:nvSpPr>
          <p:cNvPr id="27651" name="Rectangle 2">
            <a:extLst>
              <a:ext uri="{FF2B5EF4-FFF2-40B4-BE49-F238E27FC236}">
                <a16:creationId xmlns:a16="http://schemas.microsoft.com/office/drawing/2014/main" id="{485D68B3-DA68-4BDA-95CC-CD5BBE7E0907}"/>
              </a:ext>
            </a:extLst>
          </p:cNvPr>
          <p:cNvSpPr>
            <a:spLocks noChangeArrowheads="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endParaRPr lang="en-US" altLang="en-US" sz="1000">
              <a:latin typeface="Arial" panose="020B0604020202020204" pitchFamily="34" charset="0"/>
            </a:endParaRPr>
          </a:p>
        </p:txBody>
      </p:sp>
      <p:sp>
        <p:nvSpPr>
          <p:cNvPr id="27653" name="Rectangle 4">
            <a:extLst>
              <a:ext uri="{FF2B5EF4-FFF2-40B4-BE49-F238E27FC236}">
                <a16:creationId xmlns:a16="http://schemas.microsoft.com/office/drawing/2014/main" id="{8BC8E3B8-4ADF-48BE-8C4C-2C54C2E71C23}"/>
              </a:ext>
            </a:extLst>
          </p:cNvPr>
          <p:cNvSpPr>
            <a:spLocks noGrp="1" noChangeArrowheads="1"/>
          </p:cNvSpPr>
          <p:nvPr>
            <p:ph type="body" idx="4294967295"/>
          </p:nvPr>
        </p:nvSpPr>
        <p:spPr>
          <a:xfrm>
            <a:off x="2095500" y="1320155"/>
            <a:ext cx="7772400" cy="4419600"/>
          </a:xfrm>
          <a:prstGeom prst="rect">
            <a:avLst/>
          </a:prstGeom>
          <a:noFill/>
        </p:spPr>
        <p:txBody>
          <a:bodyPr vert="horz" wrap="square" lIns="90488" tIns="44450" rIns="90488" bIns="44450" numCol="1" anchor="t" anchorCtr="0" compatLnSpc="1">
            <a:prstTxWarp prst="textNoShape">
              <a:avLst/>
            </a:prstTxWarp>
          </a:bodyPr>
          <a:lstStyle/>
          <a:p>
            <a:pPr eaLnBrk="1" hangingPunct="1">
              <a:buFontTx/>
              <a:buNone/>
            </a:pPr>
            <a:r>
              <a:rPr lang="en-US" altLang="en-US" dirty="0">
                <a:solidFill>
                  <a:srgbClr val="002060"/>
                </a:solidFill>
                <a:latin typeface="Calibri" panose="020F0502020204030204" pitchFamily="34" charset="0"/>
                <a:cs typeface="Calibri" panose="020F0502020204030204" pitchFamily="34" charset="0"/>
              </a:rPr>
              <a:t>Macro call values: %macro-name(v1, …, </a:t>
            </a:r>
            <a:r>
              <a:rPr lang="en-US" altLang="en-US" dirty="0" err="1">
                <a:solidFill>
                  <a:srgbClr val="002060"/>
                </a:solidFill>
                <a:latin typeface="Calibri" panose="020F0502020204030204" pitchFamily="34" charset="0"/>
                <a:cs typeface="Calibri" panose="020F0502020204030204" pitchFamily="34" charset="0"/>
              </a:rPr>
              <a:t>vn</a:t>
            </a:r>
            <a:r>
              <a:rPr lang="en-US" altLang="en-US" dirty="0">
                <a:solidFill>
                  <a:srgbClr val="002060"/>
                </a:solidFill>
                <a:latin typeface="Calibri" panose="020F0502020204030204" pitchFamily="34" charset="0"/>
                <a:cs typeface="Calibri" panose="020F0502020204030204" pitchFamily="34" charset="0"/>
              </a:rPr>
              <a:t>)</a:t>
            </a:r>
          </a:p>
          <a:p>
            <a:pPr lvl="1" eaLnBrk="1" hangingPunct="1">
              <a:buSzPct val="75000"/>
            </a:pPr>
            <a:r>
              <a:rPr lang="en-US" altLang="en-US" dirty="0">
                <a:solidFill>
                  <a:srgbClr val="002060"/>
                </a:solidFill>
                <a:latin typeface="Calibri" panose="020F0502020204030204" pitchFamily="34" charset="0"/>
                <a:cs typeface="Calibri" panose="020F0502020204030204" pitchFamily="34" charset="0"/>
              </a:rPr>
              <a:t>enclosed in parentheses</a:t>
            </a:r>
          </a:p>
          <a:p>
            <a:pPr lvl="1" eaLnBrk="1" hangingPunct="1">
              <a:buSzPct val="75000"/>
            </a:pPr>
            <a:r>
              <a:rPr lang="en-US" altLang="en-US" dirty="0">
                <a:solidFill>
                  <a:srgbClr val="002060"/>
                </a:solidFill>
                <a:latin typeface="Calibri" panose="020F0502020204030204" pitchFamily="34" charset="0"/>
                <a:cs typeface="Calibri" panose="020F0502020204030204" pitchFamily="34" charset="0"/>
              </a:rPr>
              <a:t>separated with commas</a:t>
            </a:r>
          </a:p>
          <a:p>
            <a:pPr lvl="1" eaLnBrk="1" hangingPunct="1">
              <a:buSzPct val="75000"/>
            </a:pPr>
            <a:r>
              <a:rPr lang="en-US" altLang="en-US" dirty="0">
                <a:solidFill>
                  <a:srgbClr val="002060"/>
                </a:solidFill>
                <a:latin typeface="Calibri" panose="020F0502020204030204" pitchFamily="34" charset="0"/>
                <a:cs typeface="Calibri" panose="020F0502020204030204" pitchFamily="34" charset="0"/>
              </a:rPr>
              <a:t>are substituted for the parameters using a one-to-one correspondence</a:t>
            </a:r>
            <a:br>
              <a:rPr lang="en-US" altLang="en-US" dirty="0">
                <a:solidFill>
                  <a:srgbClr val="002060"/>
                </a:solidFill>
                <a:latin typeface="Calibri" panose="020F0502020204030204" pitchFamily="34" charset="0"/>
                <a:cs typeface="Calibri" panose="020F0502020204030204" pitchFamily="34" charset="0"/>
              </a:rPr>
            </a:br>
            <a:r>
              <a:rPr lang="en-US" altLang="en-US" dirty="0">
                <a:solidFill>
                  <a:srgbClr val="002060"/>
                </a:solidFill>
                <a:latin typeface="Calibri" panose="020F0502020204030204" pitchFamily="34" charset="0"/>
                <a:cs typeface="Calibri" panose="020F0502020204030204" pitchFamily="34" charset="0"/>
              </a:rPr>
              <a:t>v1 ==&gt; p1</a:t>
            </a:r>
          </a:p>
          <a:p>
            <a:pPr lvl="1" eaLnBrk="1" hangingPunct="1">
              <a:buSzPct val="75000"/>
            </a:pPr>
            <a:r>
              <a:rPr lang="en-US" altLang="en-US" dirty="0">
                <a:solidFill>
                  <a:srgbClr val="002060"/>
                </a:solidFill>
                <a:latin typeface="Calibri" panose="020F0502020204030204" pitchFamily="34" charset="0"/>
                <a:cs typeface="Calibri" panose="020F0502020204030204" pitchFamily="34" charset="0"/>
              </a:rPr>
              <a:t>use commas as placeholders to substitute a null value for positional parameters.</a:t>
            </a:r>
          </a:p>
        </p:txBody>
      </p:sp>
      <p:sp>
        <p:nvSpPr>
          <p:cNvPr id="6" name="Rectangle 3">
            <a:extLst>
              <a:ext uri="{FF2B5EF4-FFF2-40B4-BE49-F238E27FC236}">
                <a16:creationId xmlns:a16="http://schemas.microsoft.com/office/drawing/2014/main" id="{DF2789FE-4CF0-4FEE-898C-6F93F7DCC429}"/>
              </a:ext>
            </a:extLst>
          </p:cNvPr>
          <p:cNvSpPr txBox="1">
            <a:spLocks noChangeArrowheads="1"/>
          </p:cNvSpPr>
          <p:nvPr/>
        </p:nvSpPr>
        <p:spPr>
          <a:xfrm>
            <a:off x="2095500" y="309564"/>
            <a:ext cx="8001000" cy="609600"/>
          </a:xfrm>
          <a:prstGeom prst="rect">
            <a:avLst/>
          </a:prstGeom>
          <a:solidFill>
            <a:schemeClr val="bg1"/>
          </a:solidFill>
          <a:ln w="28575">
            <a:solidFill>
              <a:srgbClr val="002060"/>
            </a:solidFill>
          </a:ln>
        </p:spPr>
        <p:txBody>
          <a:bodyPr vert="horz" wrap="square" lIns="90488" tIns="44450" rIns="90488" bIns="4445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r>
              <a:rPr lang="en-US" altLang="en-US" b="1" kern="0" dirty="0">
                <a:solidFill>
                  <a:srgbClr val="002060"/>
                </a:solidFill>
                <a:latin typeface="Calibri" panose="020F0502020204030204" pitchFamily="34" charset="0"/>
                <a:cs typeface="Calibri" panose="020F0502020204030204" pitchFamily="34" charset="0"/>
              </a:rPr>
              <a:t>Defining a Macro - 3</a:t>
            </a: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6">
            <a:extLst>
              <a:ext uri="{FF2B5EF4-FFF2-40B4-BE49-F238E27FC236}">
                <a16:creationId xmlns:a16="http://schemas.microsoft.com/office/drawing/2014/main" id="{FE619A64-0ABC-4E31-9685-16C15EC30710}"/>
              </a:ext>
            </a:extLst>
          </p:cNvPr>
          <p:cNvSpPr>
            <a:spLocks noGrp="1"/>
          </p:cNvSpPr>
          <p:nvPr>
            <p:ph type="sldNum" sz="quarter" idx="4294967295"/>
          </p:nvPr>
        </p:nvSpPr>
        <p:spPr>
          <a:xfrm>
            <a:off x="8737600" y="6248400"/>
            <a:ext cx="2540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fld id="{0523DC70-D9D0-45C9-9C59-17EDAF731745}" type="slidenum">
              <a:rPr lang="en-US" altLang="en-US" sz="1400"/>
              <a:pPr eaLnBrk="1" hangingPunct="1">
                <a:spcBef>
                  <a:spcPct val="0"/>
                </a:spcBef>
                <a:buFontTx/>
                <a:buNone/>
              </a:pPr>
              <a:t>25</a:t>
            </a:fld>
            <a:endParaRPr lang="en-US" altLang="en-US" sz="1400"/>
          </a:p>
        </p:txBody>
      </p:sp>
      <p:sp>
        <p:nvSpPr>
          <p:cNvPr id="28675" name="Rectangle 2">
            <a:extLst>
              <a:ext uri="{FF2B5EF4-FFF2-40B4-BE49-F238E27FC236}">
                <a16:creationId xmlns:a16="http://schemas.microsoft.com/office/drawing/2014/main" id="{2437795B-58FA-40D0-BCB6-62F00AC90AC6}"/>
              </a:ext>
            </a:extLst>
          </p:cNvPr>
          <p:cNvSpPr>
            <a:spLocks noChangeArrowheads="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endParaRPr lang="en-US" altLang="en-US" sz="1000">
              <a:latin typeface="Arial" panose="020B0604020202020204" pitchFamily="34" charset="0"/>
            </a:endParaRPr>
          </a:p>
        </p:txBody>
      </p:sp>
      <p:sp>
        <p:nvSpPr>
          <p:cNvPr id="28676" name="Rectangle 3">
            <a:extLst>
              <a:ext uri="{FF2B5EF4-FFF2-40B4-BE49-F238E27FC236}">
                <a16:creationId xmlns:a16="http://schemas.microsoft.com/office/drawing/2014/main" id="{A29505D9-C923-439B-8FA7-1A8AB8515953}"/>
              </a:ext>
            </a:extLst>
          </p:cNvPr>
          <p:cNvSpPr>
            <a:spLocks noGrp="1" noChangeArrowheads="1"/>
          </p:cNvSpPr>
          <p:nvPr>
            <p:ph type="title" idx="4294967295"/>
          </p:nvPr>
        </p:nvSpPr>
        <p:spPr>
          <a:xfrm>
            <a:off x="1981200" y="155097"/>
            <a:ext cx="7620000" cy="838200"/>
          </a:xfrm>
          <a:prstGeom prst="rect">
            <a:avLst/>
          </a:prstGeom>
          <a:solidFill>
            <a:schemeClr val="bg1"/>
          </a:solidFill>
          <a:ln>
            <a:solidFill>
              <a:srgbClr val="002060"/>
            </a:solidFill>
          </a:ln>
        </p:spPr>
        <p:txBody>
          <a:bodyPr vert="horz" wrap="square" lIns="90488" tIns="44450" rIns="90488" bIns="44450" numCol="1" anchor="ctr" anchorCtr="0" compatLnSpc="1">
            <a:prstTxWarp prst="textNoShape">
              <a:avLst/>
            </a:prstTxWarp>
          </a:bodyPr>
          <a:lstStyle/>
          <a:p>
            <a:pPr eaLnBrk="1" hangingPunct="1"/>
            <a:r>
              <a:rPr lang="en-US" altLang="en-US" sz="4000" b="1" dirty="0">
                <a:solidFill>
                  <a:srgbClr val="002060"/>
                </a:solidFill>
                <a:latin typeface="Calibri" panose="020F0502020204030204" pitchFamily="34" charset="0"/>
                <a:cs typeface="Calibri" panose="020F0502020204030204" pitchFamily="34" charset="0"/>
              </a:rPr>
              <a:t>Positional Parameters: Example</a:t>
            </a:r>
          </a:p>
        </p:txBody>
      </p:sp>
      <p:sp>
        <p:nvSpPr>
          <p:cNvPr id="28677" name="Rectangle 4">
            <a:extLst>
              <a:ext uri="{FF2B5EF4-FFF2-40B4-BE49-F238E27FC236}">
                <a16:creationId xmlns:a16="http://schemas.microsoft.com/office/drawing/2014/main" id="{FDCADF99-7F61-44D4-AE1E-861CC75F7548}"/>
              </a:ext>
            </a:extLst>
          </p:cNvPr>
          <p:cNvSpPr>
            <a:spLocks noGrp="1" noChangeArrowheads="1"/>
          </p:cNvSpPr>
          <p:nvPr>
            <p:ph type="body" sz="half" idx="4294967295"/>
          </p:nvPr>
        </p:nvSpPr>
        <p:spPr>
          <a:xfrm>
            <a:off x="1143000" y="1066800"/>
            <a:ext cx="4800600" cy="4114800"/>
          </a:xfrm>
          <a:prstGeom prst="rect">
            <a:avLst/>
          </a:prstGeom>
          <a:noFill/>
        </p:spPr>
        <p:txBody>
          <a:bodyPr vert="horz" wrap="square" lIns="90488" tIns="44450" rIns="90488" bIns="44450" numCol="1" anchor="t" anchorCtr="0" compatLnSpc="1">
            <a:prstTxWarp prst="textNoShape">
              <a:avLst/>
            </a:prstTxWarp>
          </a:bodyPr>
          <a:lstStyle/>
          <a:p>
            <a:pPr eaLnBrk="1" hangingPunct="1">
              <a:lnSpc>
                <a:spcPct val="80000"/>
              </a:lnSpc>
              <a:buNone/>
              <a:tabLst>
                <a:tab pos="685800" algn="l"/>
              </a:tabLst>
            </a:pPr>
            <a:endParaRPr lang="en-US" altLang="en-US" dirty="0"/>
          </a:p>
          <a:p>
            <a:pPr eaLnBrk="1" hangingPunct="1">
              <a:lnSpc>
                <a:spcPct val="80000"/>
              </a:lnSpc>
              <a:buNone/>
              <a:tabLst>
                <a:tab pos="685800" algn="l"/>
              </a:tabLst>
            </a:pPr>
            <a:r>
              <a:rPr lang="en-US" altLang="en-US" sz="2800" b="1" dirty="0">
                <a:solidFill>
                  <a:srgbClr val="002060"/>
                </a:solidFill>
                <a:latin typeface="Courier New" panose="02070309020205020404" pitchFamily="49" charset="0"/>
                <a:cs typeface="Courier New" panose="02070309020205020404" pitchFamily="49" charset="0"/>
              </a:rPr>
              <a:t>%MACRO </a:t>
            </a:r>
            <a:r>
              <a:rPr lang="en-US" altLang="en-US" sz="2800" b="1" dirty="0" err="1">
                <a:solidFill>
                  <a:srgbClr val="002060"/>
                </a:solidFill>
                <a:latin typeface="Courier New" panose="02070309020205020404" pitchFamily="49" charset="0"/>
                <a:cs typeface="Courier New" panose="02070309020205020404" pitchFamily="49" charset="0"/>
              </a:rPr>
              <a:t>sortvar</a:t>
            </a:r>
            <a:r>
              <a:rPr lang="en-US" altLang="en-US" sz="2800" b="1" dirty="0">
                <a:solidFill>
                  <a:srgbClr val="002060"/>
                </a:solidFill>
                <a:latin typeface="Courier New" panose="02070309020205020404" pitchFamily="49" charset="0"/>
                <a:cs typeface="Courier New" panose="02070309020205020404" pitchFamily="49" charset="0"/>
              </a:rPr>
              <a:t> (file, </a:t>
            </a:r>
            <a:r>
              <a:rPr lang="en-US" altLang="en-US" sz="2800" b="1" dirty="0" err="1">
                <a:solidFill>
                  <a:srgbClr val="002060"/>
                </a:solidFill>
                <a:latin typeface="Courier New" panose="02070309020205020404" pitchFamily="49" charset="0"/>
                <a:cs typeface="Courier New" panose="02070309020205020404" pitchFamily="49" charset="0"/>
              </a:rPr>
              <a:t>byvar</a:t>
            </a:r>
            <a:r>
              <a:rPr lang="en-US" altLang="en-US" sz="2800" b="1" dirty="0">
                <a:solidFill>
                  <a:srgbClr val="002060"/>
                </a:solidFill>
                <a:latin typeface="Courier New" panose="02070309020205020404" pitchFamily="49" charset="0"/>
                <a:cs typeface="Courier New" panose="02070309020205020404" pitchFamily="49" charset="0"/>
              </a:rPr>
              <a:t>);</a:t>
            </a:r>
          </a:p>
          <a:p>
            <a:pPr eaLnBrk="1" hangingPunct="1">
              <a:lnSpc>
                <a:spcPct val="80000"/>
              </a:lnSpc>
              <a:buNone/>
              <a:tabLst>
                <a:tab pos="685800" algn="l"/>
              </a:tabLst>
            </a:pPr>
            <a:r>
              <a:rPr lang="en-US" altLang="en-US" sz="2800" b="1" dirty="0">
                <a:solidFill>
                  <a:srgbClr val="002060"/>
                </a:solidFill>
                <a:latin typeface="Courier New" panose="02070309020205020404" pitchFamily="49" charset="0"/>
                <a:cs typeface="Courier New" panose="02070309020205020404" pitchFamily="49" charset="0"/>
              </a:rPr>
              <a:t>	proc sort data=&amp;file;</a:t>
            </a:r>
          </a:p>
          <a:p>
            <a:pPr eaLnBrk="1" hangingPunct="1">
              <a:lnSpc>
                <a:spcPct val="80000"/>
              </a:lnSpc>
              <a:buNone/>
              <a:tabLst>
                <a:tab pos="685800" algn="l"/>
              </a:tabLst>
            </a:pPr>
            <a:r>
              <a:rPr lang="en-US" altLang="en-US" sz="2800" b="1" dirty="0">
                <a:solidFill>
                  <a:srgbClr val="002060"/>
                </a:solidFill>
                <a:latin typeface="Courier New" panose="02070309020205020404" pitchFamily="49" charset="0"/>
                <a:cs typeface="Courier New" panose="02070309020205020404" pitchFamily="49" charset="0"/>
              </a:rPr>
              <a:t>		by &amp;</a:t>
            </a:r>
            <a:r>
              <a:rPr lang="en-US" altLang="en-US" sz="2800" b="1" dirty="0" err="1">
                <a:solidFill>
                  <a:srgbClr val="002060"/>
                </a:solidFill>
                <a:latin typeface="Courier New" panose="02070309020205020404" pitchFamily="49" charset="0"/>
                <a:cs typeface="Courier New" panose="02070309020205020404" pitchFamily="49" charset="0"/>
              </a:rPr>
              <a:t>byvar</a:t>
            </a:r>
            <a:r>
              <a:rPr lang="en-US" altLang="en-US" sz="2800" b="1" dirty="0">
                <a:solidFill>
                  <a:srgbClr val="002060"/>
                </a:solidFill>
                <a:latin typeface="Courier New" panose="02070309020205020404" pitchFamily="49" charset="0"/>
                <a:cs typeface="Courier New" panose="02070309020205020404" pitchFamily="49" charset="0"/>
              </a:rPr>
              <a:t>;</a:t>
            </a:r>
          </a:p>
          <a:p>
            <a:pPr eaLnBrk="1" hangingPunct="1">
              <a:lnSpc>
                <a:spcPct val="80000"/>
              </a:lnSpc>
              <a:buNone/>
              <a:tabLst>
                <a:tab pos="685800" algn="l"/>
              </a:tabLst>
            </a:pPr>
            <a:r>
              <a:rPr lang="en-US" altLang="en-US" sz="2800" b="1" dirty="0">
                <a:solidFill>
                  <a:srgbClr val="002060"/>
                </a:solidFill>
                <a:latin typeface="Courier New" panose="02070309020205020404" pitchFamily="49" charset="0"/>
                <a:cs typeface="Courier New" panose="02070309020205020404" pitchFamily="49" charset="0"/>
              </a:rPr>
              <a:t>	run;</a:t>
            </a:r>
          </a:p>
          <a:p>
            <a:pPr eaLnBrk="1" hangingPunct="1">
              <a:lnSpc>
                <a:spcPct val="80000"/>
              </a:lnSpc>
              <a:buNone/>
              <a:tabLst>
                <a:tab pos="685800" algn="l"/>
              </a:tabLst>
            </a:pPr>
            <a:r>
              <a:rPr lang="en-US" altLang="en-US" sz="2800" b="1" dirty="0">
                <a:solidFill>
                  <a:srgbClr val="002060"/>
                </a:solidFill>
                <a:latin typeface="Courier New" panose="02070309020205020404" pitchFamily="49" charset="0"/>
                <a:cs typeface="Courier New" panose="02070309020205020404" pitchFamily="49" charset="0"/>
              </a:rPr>
              <a:t>%MEND </a:t>
            </a:r>
            <a:r>
              <a:rPr lang="en-US" altLang="en-US" sz="2800" b="1" dirty="0" err="1">
                <a:solidFill>
                  <a:srgbClr val="002060"/>
                </a:solidFill>
                <a:latin typeface="Courier New" panose="02070309020205020404" pitchFamily="49" charset="0"/>
                <a:cs typeface="Courier New" panose="02070309020205020404" pitchFamily="49" charset="0"/>
              </a:rPr>
              <a:t>sortvar</a:t>
            </a:r>
            <a:r>
              <a:rPr lang="en-US" altLang="en-US" sz="2800" b="1" dirty="0">
                <a:solidFill>
                  <a:srgbClr val="002060"/>
                </a:solidFill>
                <a:latin typeface="Courier New" panose="02070309020205020404" pitchFamily="49" charset="0"/>
                <a:cs typeface="Courier New" panose="02070309020205020404" pitchFamily="49" charset="0"/>
              </a:rPr>
              <a:t>;</a:t>
            </a:r>
          </a:p>
          <a:p>
            <a:pPr eaLnBrk="1" hangingPunct="1">
              <a:lnSpc>
                <a:spcPct val="80000"/>
              </a:lnSpc>
              <a:buNone/>
              <a:tabLst>
                <a:tab pos="685800" algn="l"/>
              </a:tabLst>
            </a:pPr>
            <a:endParaRPr lang="en-US" altLang="en-US" sz="2800" b="1" dirty="0">
              <a:solidFill>
                <a:srgbClr val="002060"/>
              </a:solidFill>
              <a:latin typeface="Courier New" panose="02070309020205020404" pitchFamily="49" charset="0"/>
              <a:cs typeface="Courier New" panose="02070309020205020404" pitchFamily="49" charset="0"/>
            </a:endParaRPr>
          </a:p>
          <a:p>
            <a:pPr eaLnBrk="1" hangingPunct="1">
              <a:lnSpc>
                <a:spcPct val="80000"/>
              </a:lnSpc>
              <a:buNone/>
              <a:tabLst>
                <a:tab pos="685800" algn="l"/>
              </a:tabLst>
            </a:pPr>
            <a:r>
              <a:rPr lang="en-US" altLang="en-US" sz="2800" b="1" dirty="0">
                <a:solidFill>
                  <a:srgbClr val="002060"/>
                </a:solidFill>
                <a:latin typeface="Courier New" panose="02070309020205020404" pitchFamily="49" charset="0"/>
                <a:cs typeface="Courier New" panose="02070309020205020404" pitchFamily="49" charset="0"/>
              </a:rPr>
              <a:t>%</a:t>
            </a:r>
            <a:r>
              <a:rPr lang="en-US" altLang="en-US" sz="2800" b="1" dirty="0" err="1">
                <a:solidFill>
                  <a:srgbClr val="002060"/>
                </a:solidFill>
                <a:latin typeface="Courier New" panose="02070309020205020404" pitchFamily="49" charset="0"/>
                <a:cs typeface="Courier New" panose="02070309020205020404" pitchFamily="49" charset="0"/>
              </a:rPr>
              <a:t>sortvar</a:t>
            </a:r>
            <a:r>
              <a:rPr lang="en-US" altLang="en-US" sz="2800" b="1" dirty="0">
                <a:solidFill>
                  <a:srgbClr val="002060"/>
                </a:solidFill>
                <a:latin typeface="Courier New" panose="02070309020205020404" pitchFamily="49" charset="0"/>
                <a:cs typeface="Courier New" panose="02070309020205020404" pitchFamily="49" charset="0"/>
              </a:rPr>
              <a:t> (blood, sex)</a:t>
            </a:r>
          </a:p>
          <a:p>
            <a:pPr eaLnBrk="1" hangingPunct="1">
              <a:lnSpc>
                <a:spcPct val="90000"/>
              </a:lnSpc>
              <a:buNone/>
              <a:tabLst>
                <a:tab pos="685800" algn="l"/>
              </a:tabLst>
            </a:pPr>
            <a:endParaRPr lang="en-US" altLang="en-US" dirty="0"/>
          </a:p>
        </p:txBody>
      </p:sp>
      <p:sp>
        <p:nvSpPr>
          <p:cNvPr id="28678" name="Rectangle 5">
            <a:extLst>
              <a:ext uri="{FF2B5EF4-FFF2-40B4-BE49-F238E27FC236}">
                <a16:creationId xmlns:a16="http://schemas.microsoft.com/office/drawing/2014/main" id="{DC5E6532-919B-4806-9ACB-ECD6FCDD3867}"/>
              </a:ext>
            </a:extLst>
          </p:cNvPr>
          <p:cNvSpPr>
            <a:spLocks noGrp="1" noChangeArrowheads="1"/>
          </p:cNvSpPr>
          <p:nvPr>
            <p:ph type="body" sz="half" idx="4294967295"/>
          </p:nvPr>
        </p:nvSpPr>
        <p:spPr>
          <a:xfrm>
            <a:off x="6705600" y="2209800"/>
            <a:ext cx="3810000" cy="1600200"/>
          </a:xfrm>
          <a:prstGeom prst="rect">
            <a:avLst/>
          </a:prstGeom>
          <a:noFill/>
          <a:ln w="12700">
            <a:solidFill>
              <a:schemeClr val="tx1"/>
            </a:solidFill>
            <a:miter lim="800000"/>
            <a:headEnd/>
            <a:tailEnd/>
          </a:ln>
        </p:spPr>
        <p:txBody>
          <a:bodyPr vert="horz" wrap="square" lIns="90488" tIns="44450" rIns="90488" bIns="44450" numCol="1" anchor="t" anchorCtr="0" compatLnSpc="1">
            <a:prstTxWarp prst="textNoShape">
              <a:avLst/>
            </a:prstTxWarp>
          </a:bodyPr>
          <a:lstStyle/>
          <a:p>
            <a:pPr eaLnBrk="1" hangingPunct="1">
              <a:lnSpc>
                <a:spcPct val="90000"/>
              </a:lnSpc>
              <a:buFontTx/>
              <a:buNone/>
            </a:pPr>
            <a:r>
              <a:rPr lang="en-US" altLang="en-US">
                <a:solidFill>
                  <a:schemeClr val="accent2"/>
                </a:solidFill>
              </a:rPr>
              <a:t>proc sort data=blood;</a:t>
            </a:r>
          </a:p>
          <a:p>
            <a:pPr eaLnBrk="1" hangingPunct="1">
              <a:lnSpc>
                <a:spcPct val="90000"/>
              </a:lnSpc>
              <a:buFontTx/>
              <a:buNone/>
            </a:pPr>
            <a:r>
              <a:rPr lang="en-US" altLang="en-US">
                <a:solidFill>
                  <a:schemeClr val="accent2"/>
                </a:solidFill>
              </a:rPr>
              <a:t>  by sex;</a:t>
            </a:r>
          </a:p>
          <a:p>
            <a:pPr eaLnBrk="1" hangingPunct="1">
              <a:lnSpc>
                <a:spcPct val="90000"/>
              </a:lnSpc>
              <a:buFontTx/>
              <a:buNone/>
            </a:pPr>
            <a:r>
              <a:rPr lang="en-US" altLang="en-US">
                <a:solidFill>
                  <a:schemeClr val="accent2"/>
                </a:solidFill>
              </a:rPr>
              <a:t>run;</a:t>
            </a: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a:extLst>
              <a:ext uri="{FF2B5EF4-FFF2-40B4-BE49-F238E27FC236}">
                <a16:creationId xmlns:a16="http://schemas.microsoft.com/office/drawing/2014/main" id="{69BD88A5-363A-4058-87B3-1A3CAEA854D9}"/>
              </a:ext>
            </a:extLst>
          </p:cNvPr>
          <p:cNvSpPr>
            <a:spLocks noGrp="1"/>
          </p:cNvSpPr>
          <p:nvPr>
            <p:ph type="sldNum" sz="quarter" idx="4294967295"/>
          </p:nvPr>
        </p:nvSpPr>
        <p:spPr>
          <a:xfrm>
            <a:off x="8737600" y="6248400"/>
            <a:ext cx="2540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fld id="{6E6A7745-EFA5-4476-B293-9488A58C0E55}" type="slidenum">
              <a:rPr lang="en-US" altLang="en-US" sz="1400"/>
              <a:pPr eaLnBrk="1" hangingPunct="1">
                <a:spcBef>
                  <a:spcPct val="0"/>
                </a:spcBef>
                <a:buFontTx/>
                <a:buNone/>
              </a:pPr>
              <a:t>26</a:t>
            </a:fld>
            <a:endParaRPr lang="en-US" altLang="en-US" sz="1400"/>
          </a:p>
        </p:txBody>
      </p:sp>
      <p:sp>
        <p:nvSpPr>
          <p:cNvPr id="29699" name="Rectangle 2">
            <a:extLst>
              <a:ext uri="{FF2B5EF4-FFF2-40B4-BE49-F238E27FC236}">
                <a16:creationId xmlns:a16="http://schemas.microsoft.com/office/drawing/2014/main" id="{844908AC-D979-4A3E-8EC7-B98D3B456CFA}"/>
              </a:ext>
            </a:extLst>
          </p:cNvPr>
          <p:cNvSpPr>
            <a:spLocks noChangeArrowheads="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endParaRPr lang="en-US" altLang="en-US" sz="1000">
              <a:latin typeface="Arial" panose="020B0604020202020204" pitchFamily="34" charset="0"/>
            </a:endParaRPr>
          </a:p>
        </p:txBody>
      </p:sp>
      <p:sp>
        <p:nvSpPr>
          <p:cNvPr id="29700" name="Rectangle 3">
            <a:extLst>
              <a:ext uri="{FF2B5EF4-FFF2-40B4-BE49-F238E27FC236}">
                <a16:creationId xmlns:a16="http://schemas.microsoft.com/office/drawing/2014/main" id="{17AFE2BE-8E28-46AE-8AC8-9A27C41EF921}"/>
              </a:ext>
            </a:extLst>
          </p:cNvPr>
          <p:cNvSpPr>
            <a:spLocks noGrp="1" noChangeArrowheads="1"/>
          </p:cNvSpPr>
          <p:nvPr>
            <p:ph type="title" idx="4294967295"/>
          </p:nvPr>
        </p:nvSpPr>
        <p:spPr>
          <a:xfrm>
            <a:off x="2476500" y="228600"/>
            <a:ext cx="7239000" cy="838200"/>
          </a:xfrm>
          <a:prstGeom prst="rect">
            <a:avLst/>
          </a:prstGeom>
          <a:solidFill>
            <a:schemeClr val="bg1"/>
          </a:solidFill>
          <a:ln w="28575">
            <a:solidFill>
              <a:srgbClr val="002060"/>
            </a:solidFill>
          </a:ln>
        </p:spPr>
        <p:txBody>
          <a:bodyPr vert="horz" wrap="square" lIns="90488" tIns="44450" rIns="90488" bIns="44450" numCol="1" anchor="ctr" anchorCtr="0" compatLnSpc="1">
            <a:prstTxWarp prst="textNoShape">
              <a:avLst/>
            </a:prstTxWarp>
          </a:bodyPr>
          <a:lstStyle/>
          <a:p>
            <a:pPr eaLnBrk="1" hangingPunct="1"/>
            <a:r>
              <a:rPr lang="en-US" altLang="en-US" b="1" dirty="0">
                <a:solidFill>
                  <a:srgbClr val="002060"/>
                </a:solidFill>
                <a:latin typeface="Calibri" panose="020F0502020204030204" pitchFamily="34" charset="0"/>
                <a:cs typeface="Calibri" panose="020F0502020204030204" pitchFamily="34" charset="0"/>
              </a:rPr>
              <a:t>Part III: Keyword Parameters</a:t>
            </a:r>
          </a:p>
        </p:txBody>
      </p:sp>
      <p:sp>
        <p:nvSpPr>
          <p:cNvPr id="29701" name="Rectangle 4">
            <a:extLst>
              <a:ext uri="{FF2B5EF4-FFF2-40B4-BE49-F238E27FC236}">
                <a16:creationId xmlns:a16="http://schemas.microsoft.com/office/drawing/2014/main" id="{3907C651-019F-4155-B174-EFE6AAFFC1A7}"/>
              </a:ext>
            </a:extLst>
          </p:cNvPr>
          <p:cNvSpPr>
            <a:spLocks noGrp="1" noChangeArrowheads="1"/>
          </p:cNvSpPr>
          <p:nvPr>
            <p:ph type="body" idx="4294967295"/>
          </p:nvPr>
        </p:nvSpPr>
        <p:spPr>
          <a:xfrm>
            <a:off x="1981200" y="1829594"/>
            <a:ext cx="8382000" cy="2895600"/>
          </a:xfrm>
          <a:prstGeom prst="rect">
            <a:avLst/>
          </a:prstGeom>
          <a:noFill/>
        </p:spPr>
        <p:txBody>
          <a:bodyPr vert="horz" wrap="square" lIns="90488" tIns="44450" rIns="90488" bIns="44450" numCol="1" anchor="t" anchorCtr="0" compatLnSpc="1">
            <a:prstTxWarp prst="textNoShape">
              <a:avLst/>
            </a:prstTxWarp>
          </a:bodyPr>
          <a:lstStyle/>
          <a:p>
            <a:pPr eaLnBrk="1" hangingPunct="1">
              <a:buFontTx/>
              <a:buNone/>
            </a:pPr>
            <a:r>
              <a:rPr lang="en-US" altLang="en-US" sz="2800" b="1" dirty="0">
                <a:solidFill>
                  <a:srgbClr val="002060"/>
                </a:solidFill>
                <a:latin typeface="Calibri" panose="020F0502020204030204" pitchFamily="34" charset="0"/>
                <a:cs typeface="Calibri" panose="020F0502020204030204" pitchFamily="34" charset="0"/>
              </a:rPr>
              <a:t>%MACRO macro-name (KEY1=, ...,</a:t>
            </a:r>
            <a:r>
              <a:rPr lang="en-US" altLang="en-US" sz="2800" b="1" dirty="0" err="1">
                <a:solidFill>
                  <a:srgbClr val="002060"/>
                </a:solidFill>
                <a:latin typeface="Calibri" panose="020F0502020204030204" pitchFamily="34" charset="0"/>
                <a:cs typeface="Calibri" panose="020F0502020204030204" pitchFamily="34" charset="0"/>
              </a:rPr>
              <a:t>KEYn</a:t>
            </a:r>
            <a:r>
              <a:rPr lang="en-US" altLang="en-US" sz="2800" b="1" dirty="0">
                <a:solidFill>
                  <a:srgbClr val="002060"/>
                </a:solidFill>
                <a:latin typeface="Calibri" panose="020F0502020204030204" pitchFamily="34" charset="0"/>
                <a:cs typeface="Calibri" panose="020F0502020204030204" pitchFamily="34" charset="0"/>
              </a:rPr>
              <a:t>=);</a:t>
            </a:r>
          </a:p>
          <a:p>
            <a:pPr eaLnBrk="1" hangingPunct="1">
              <a:buFontTx/>
              <a:buNone/>
            </a:pPr>
            <a:r>
              <a:rPr lang="en-US" altLang="en-US" sz="2800" b="1" dirty="0">
                <a:solidFill>
                  <a:srgbClr val="002060"/>
                </a:solidFill>
                <a:latin typeface="Calibri" panose="020F0502020204030204" pitchFamily="34" charset="0"/>
                <a:cs typeface="Calibri" panose="020F0502020204030204" pitchFamily="34" charset="0"/>
              </a:rPr>
              <a:t>	text</a:t>
            </a:r>
          </a:p>
          <a:p>
            <a:pPr eaLnBrk="1" hangingPunct="1">
              <a:buFontTx/>
              <a:buNone/>
            </a:pPr>
            <a:r>
              <a:rPr lang="en-US" altLang="en-US" sz="2800" b="1" dirty="0">
                <a:solidFill>
                  <a:srgbClr val="002060"/>
                </a:solidFill>
                <a:latin typeface="Calibri" panose="020F0502020204030204" pitchFamily="34" charset="0"/>
                <a:cs typeface="Calibri" panose="020F0502020204030204" pitchFamily="34" charset="0"/>
              </a:rPr>
              <a:t>%MEND macro-name;</a:t>
            </a:r>
          </a:p>
          <a:p>
            <a:pPr eaLnBrk="1" hangingPunct="1">
              <a:buFontTx/>
              <a:buNone/>
            </a:pPr>
            <a:endParaRPr lang="en-US" altLang="en-US" sz="2800" b="1" dirty="0">
              <a:solidFill>
                <a:srgbClr val="002060"/>
              </a:solidFill>
              <a:latin typeface="Calibri" panose="020F0502020204030204" pitchFamily="34" charset="0"/>
              <a:cs typeface="Calibri" panose="020F0502020204030204" pitchFamily="34" charset="0"/>
            </a:endParaRPr>
          </a:p>
          <a:p>
            <a:pPr eaLnBrk="1" hangingPunct="1">
              <a:buFontTx/>
              <a:buNone/>
            </a:pPr>
            <a:r>
              <a:rPr lang="en-US" altLang="en-US" sz="2800" b="1" dirty="0">
                <a:solidFill>
                  <a:srgbClr val="002060"/>
                </a:solidFill>
                <a:latin typeface="Calibri" panose="020F0502020204030204" pitchFamily="34" charset="0"/>
                <a:cs typeface="Calibri" panose="020F0502020204030204" pitchFamily="34" charset="0"/>
              </a:rPr>
              <a:t>%macro-name (KEY1=val1, ...,</a:t>
            </a:r>
            <a:r>
              <a:rPr lang="en-US" altLang="en-US" sz="2800" b="1" dirty="0" err="1">
                <a:solidFill>
                  <a:srgbClr val="002060"/>
                </a:solidFill>
                <a:latin typeface="Calibri" panose="020F0502020204030204" pitchFamily="34" charset="0"/>
                <a:cs typeface="Calibri" panose="020F0502020204030204" pitchFamily="34" charset="0"/>
              </a:rPr>
              <a:t>KEYn</a:t>
            </a:r>
            <a:r>
              <a:rPr lang="en-US" altLang="en-US" sz="2800" b="1" dirty="0">
                <a:solidFill>
                  <a:srgbClr val="002060"/>
                </a:solidFill>
                <a:latin typeface="Calibri" panose="020F0502020204030204" pitchFamily="34" charset="0"/>
                <a:cs typeface="Calibri" panose="020F0502020204030204" pitchFamily="34" charset="0"/>
              </a:rPr>
              <a:t>=</a:t>
            </a:r>
            <a:r>
              <a:rPr lang="en-US" altLang="en-US" sz="2800" b="1" dirty="0" err="1">
                <a:solidFill>
                  <a:srgbClr val="002060"/>
                </a:solidFill>
                <a:latin typeface="Calibri" panose="020F0502020204030204" pitchFamily="34" charset="0"/>
                <a:cs typeface="Calibri" panose="020F0502020204030204" pitchFamily="34" charset="0"/>
              </a:rPr>
              <a:t>valn</a:t>
            </a:r>
            <a:r>
              <a:rPr lang="en-US" altLang="en-US" sz="2800" b="1" dirty="0">
                <a:solidFill>
                  <a:srgbClr val="002060"/>
                </a:solidFill>
                <a:latin typeface="Calibri" panose="020F0502020204030204" pitchFamily="34" charset="0"/>
                <a:cs typeface="Calibri" panose="020F0502020204030204" pitchFamily="34" charset="0"/>
              </a:rPr>
              <a:t>)</a:t>
            </a:r>
          </a:p>
          <a:p>
            <a:pPr eaLnBrk="1" hangingPunct="1">
              <a:buFontTx/>
              <a:buNone/>
            </a:pPr>
            <a:endParaRPr lang="en-US" altLang="en-US" sz="2400" dirty="0"/>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a:extLst>
              <a:ext uri="{FF2B5EF4-FFF2-40B4-BE49-F238E27FC236}">
                <a16:creationId xmlns:a16="http://schemas.microsoft.com/office/drawing/2014/main" id="{9A98C020-9AC7-4749-9EED-72E9310A2287}"/>
              </a:ext>
            </a:extLst>
          </p:cNvPr>
          <p:cNvSpPr>
            <a:spLocks noGrp="1"/>
          </p:cNvSpPr>
          <p:nvPr>
            <p:ph type="sldNum" sz="quarter" idx="4294967295"/>
          </p:nvPr>
        </p:nvSpPr>
        <p:spPr>
          <a:xfrm>
            <a:off x="8737600" y="6248400"/>
            <a:ext cx="2540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fld id="{C26AB595-D941-4DC0-AB90-EC00232A3174}" type="slidenum">
              <a:rPr lang="en-US" altLang="en-US" sz="1400"/>
              <a:pPr eaLnBrk="1" hangingPunct="1">
                <a:spcBef>
                  <a:spcPct val="0"/>
                </a:spcBef>
                <a:buFontTx/>
                <a:buNone/>
              </a:pPr>
              <a:t>27</a:t>
            </a:fld>
            <a:endParaRPr lang="en-US" altLang="en-US" sz="1400"/>
          </a:p>
        </p:txBody>
      </p:sp>
      <p:sp>
        <p:nvSpPr>
          <p:cNvPr id="30724" name="Rectangle 3">
            <a:extLst>
              <a:ext uri="{FF2B5EF4-FFF2-40B4-BE49-F238E27FC236}">
                <a16:creationId xmlns:a16="http://schemas.microsoft.com/office/drawing/2014/main" id="{09C746F4-AF6F-4598-8CE7-A4E330EC8990}"/>
              </a:ext>
            </a:extLst>
          </p:cNvPr>
          <p:cNvSpPr>
            <a:spLocks noGrp="1" noChangeArrowheads="1"/>
          </p:cNvSpPr>
          <p:nvPr>
            <p:ph type="body" idx="4294967295"/>
          </p:nvPr>
        </p:nvSpPr>
        <p:spPr>
          <a:xfrm>
            <a:off x="1600200" y="1676400"/>
            <a:ext cx="9372600" cy="3657600"/>
          </a:xfrm>
          <a:prstGeom prst="rect">
            <a:avLst/>
          </a:prstGeom>
        </p:spPr>
        <p:txBody>
          <a:bodyPr/>
          <a:lstStyle/>
          <a:p>
            <a:pPr eaLnBrk="1" hangingPunct="1">
              <a:buFontTx/>
              <a:buNone/>
            </a:pPr>
            <a:r>
              <a:rPr lang="en-US" altLang="en-US" sz="2400" dirty="0">
                <a:solidFill>
                  <a:srgbClr val="002060"/>
                </a:solidFill>
                <a:latin typeface="Calibri" panose="020F0502020204030204" pitchFamily="34" charset="0"/>
                <a:cs typeface="Calibri" panose="020F0502020204030204" pitchFamily="34" charset="0"/>
              </a:rPr>
              <a:t>The </a:t>
            </a:r>
            <a:r>
              <a:rPr lang="en-US" altLang="en-US" sz="2400" b="1" dirty="0">
                <a:solidFill>
                  <a:srgbClr val="002060"/>
                </a:solidFill>
                <a:latin typeface="Calibri" panose="020F0502020204030204" pitchFamily="34" charset="0"/>
                <a:cs typeface="Calibri" panose="020F0502020204030204" pitchFamily="34" charset="0"/>
              </a:rPr>
              <a:t>keyword parameters</a:t>
            </a:r>
            <a:r>
              <a:rPr lang="en-US" altLang="en-US" sz="2400" dirty="0">
                <a:solidFill>
                  <a:srgbClr val="002060"/>
                </a:solidFill>
                <a:latin typeface="Calibri" panose="020F0502020204030204" pitchFamily="34" charset="0"/>
                <a:cs typeface="Calibri" panose="020F0502020204030204" pitchFamily="34" charset="0"/>
              </a:rPr>
              <a:t> are defined in the %MACRO statement.  </a:t>
            </a:r>
            <a:r>
              <a:rPr lang="en-US" altLang="en-US" sz="2400" dirty="0" err="1">
                <a:solidFill>
                  <a:srgbClr val="002060"/>
                </a:solidFill>
                <a:latin typeface="Calibri" panose="020F0502020204030204" pitchFamily="34" charset="0"/>
                <a:cs typeface="Calibri" panose="020F0502020204030204" pitchFamily="34" charset="0"/>
              </a:rPr>
              <a:t>KEYn</a:t>
            </a:r>
            <a:r>
              <a:rPr lang="en-US" altLang="en-US" sz="2400" dirty="0">
                <a:solidFill>
                  <a:srgbClr val="002060"/>
                </a:solidFill>
                <a:latin typeface="Calibri" panose="020F0502020204030204" pitchFamily="34" charset="0"/>
                <a:cs typeface="Calibri" panose="020F0502020204030204" pitchFamily="34" charset="0"/>
              </a:rPr>
              <a:t> is the name of the macro variable followed by an  =.  VALUE  is the default value assigned to the macro variable.</a:t>
            </a:r>
          </a:p>
          <a:p>
            <a:pPr eaLnBrk="1" hangingPunct="1">
              <a:buFontTx/>
              <a:buNone/>
            </a:pPr>
            <a:endParaRPr lang="en-US" altLang="en-US" sz="2400" dirty="0">
              <a:solidFill>
                <a:srgbClr val="002060"/>
              </a:solidFill>
              <a:latin typeface="Calibri" panose="020F0502020204030204" pitchFamily="34" charset="0"/>
              <a:cs typeface="Calibri" panose="020F0502020204030204" pitchFamily="34" charset="0"/>
            </a:endParaRPr>
          </a:p>
          <a:p>
            <a:pPr eaLnBrk="1" hangingPunct="1">
              <a:buFontTx/>
              <a:buNone/>
            </a:pPr>
            <a:r>
              <a:rPr lang="en-US" altLang="en-US" sz="2400" dirty="0">
                <a:solidFill>
                  <a:srgbClr val="002060"/>
                </a:solidFill>
                <a:latin typeface="Calibri" panose="020F0502020204030204" pitchFamily="34" charset="0"/>
                <a:cs typeface="Calibri" panose="020F0502020204030204" pitchFamily="34" charset="0"/>
              </a:rPr>
              <a:t>To call this macro and substitute different values you must indicate the macro variable  (</a:t>
            </a:r>
            <a:r>
              <a:rPr lang="en-US" altLang="en-US" sz="2400" dirty="0" err="1">
                <a:solidFill>
                  <a:srgbClr val="002060"/>
                </a:solidFill>
                <a:latin typeface="Calibri" panose="020F0502020204030204" pitchFamily="34" charset="0"/>
                <a:cs typeface="Calibri" panose="020F0502020204030204" pitchFamily="34" charset="0"/>
              </a:rPr>
              <a:t>KEYn</a:t>
            </a:r>
            <a:r>
              <a:rPr lang="en-US" altLang="en-US" sz="2400" dirty="0">
                <a:solidFill>
                  <a:srgbClr val="002060"/>
                </a:solidFill>
                <a:latin typeface="Calibri" panose="020F0502020204030204" pitchFamily="34" charset="0"/>
                <a:cs typeface="Calibri" panose="020F0502020204030204" pitchFamily="34" charset="0"/>
              </a:rPr>
              <a:t>) followed by an = and the value you want to substitute.  You can specify keyword parameters in any order.  Parameters not defined are assigned the default value.</a:t>
            </a:r>
          </a:p>
        </p:txBody>
      </p:sp>
      <p:sp>
        <p:nvSpPr>
          <p:cNvPr id="5" name="Rectangle 3">
            <a:extLst>
              <a:ext uri="{FF2B5EF4-FFF2-40B4-BE49-F238E27FC236}">
                <a16:creationId xmlns:a16="http://schemas.microsoft.com/office/drawing/2014/main" id="{01C9827F-E272-46CF-856F-9F463ED3DF83}"/>
              </a:ext>
            </a:extLst>
          </p:cNvPr>
          <p:cNvSpPr txBox="1">
            <a:spLocks noChangeArrowheads="1"/>
          </p:cNvSpPr>
          <p:nvPr/>
        </p:nvSpPr>
        <p:spPr>
          <a:xfrm>
            <a:off x="2095500" y="309564"/>
            <a:ext cx="8001000" cy="609600"/>
          </a:xfrm>
          <a:prstGeom prst="rect">
            <a:avLst/>
          </a:prstGeom>
          <a:solidFill>
            <a:schemeClr val="bg1"/>
          </a:solidFill>
          <a:ln w="28575">
            <a:solidFill>
              <a:srgbClr val="002060"/>
            </a:solidFill>
          </a:ln>
        </p:spPr>
        <p:txBody>
          <a:bodyPr vert="horz" wrap="square" lIns="90488" tIns="44450" rIns="90488" bIns="4445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r>
              <a:rPr lang="en-US" altLang="en-US" b="1" dirty="0">
                <a:solidFill>
                  <a:srgbClr val="002060"/>
                </a:solidFill>
                <a:latin typeface="Calibri" panose="020F0502020204030204" pitchFamily="34" charset="0"/>
                <a:cs typeface="Calibri" panose="020F0502020204030204" pitchFamily="34" charset="0"/>
              </a:rPr>
              <a:t>Keyword Parameters - 1</a:t>
            </a:r>
            <a:endParaRPr lang="en-US" altLang="en-US" b="1" kern="0" dirty="0">
              <a:solidFill>
                <a:srgbClr val="002060"/>
              </a:solidFill>
              <a:latin typeface="Calibri" panose="020F0502020204030204" pitchFamily="34" charset="0"/>
              <a:cs typeface="Calibri" panose="020F050202020403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4">
            <a:extLst>
              <a:ext uri="{FF2B5EF4-FFF2-40B4-BE49-F238E27FC236}">
                <a16:creationId xmlns:a16="http://schemas.microsoft.com/office/drawing/2014/main" id="{6204ECF9-E757-427C-8D80-A3D365B094FB}"/>
              </a:ext>
            </a:extLst>
          </p:cNvPr>
          <p:cNvSpPr>
            <a:spLocks noGrp="1" noChangeArrowheads="1"/>
          </p:cNvSpPr>
          <p:nvPr>
            <p:ph type="body" idx="4294967295"/>
          </p:nvPr>
        </p:nvSpPr>
        <p:spPr>
          <a:xfrm>
            <a:off x="1066800" y="1524000"/>
            <a:ext cx="10363200" cy="3124200"/>
          </a:xfrm>
          <a:prstGeom prst="rect">
            <a:avLst/>
          </a:prstGeom>
          <a:noFill/>
        </p:spPr>
        <p:txBody>
          <a:bodyPr vert="horz" wrap="square" lIns="90488" tIns="44450" rIns="90488" bIns="44450" numCol="1" anchor="t" anchorCtr="0" compatLnSpc="1">
            <a:prstTxWarp prst="textNoShape">
              <a:avLst/>
            </a:prstTxWarp>
          </a:bodyPr>
          <a:lstStyle/>
          <a:p>
            <a:pPr eaLnBrk="1" hangingPunct="1">
              <a:buFontTx/>
              <a:buNone/>
            </a:pPr>
            <a:r>
              <a:rPr lang="en-US" altLang="en-US" sz="2800" dirty="0">
                <a:solidFill>
                  <a:srgbClr val="002060"/>
                </a:solidFill>
                <a:latin typeface="Calibri" panose="020F0502020204030204" pitchFamily="34" charset="0"/>
                <a:cs typeface="Calibri" panose="020F0502020204030204" pitchFamily="34" charset="0"/>
              </a:rPr>
              <a:t>Macro parameters:</a:t>
            </a:r>
          </a:p>
          <a:p>
            <a:pPr eaLnBrk="1" hangingPunct="1">
              <a:buFontTx/>
              <a:buNone/>
            </a:pPr>
            <a:r>
              <a:rPr lang="en-US" altLang="en-US" sz="2800" dirty="0">
                <a:solidFill>
                  <a:srgbClr val="002060"/>
                </a:solidFill>
                <a:latin typeface="Calibri" panose="020F0502020204030204" pitchFamily="34" charset="0"/>
                <a:cs typeface="Calibri" panose="020F0502020204030204" pitchFamily="34" charset="0"/>
              </a:rPr>
              <a:t>	%MACRO macro-name(KEY1=value, ..., </a:t>
            </a:r>
            <a:r>
              <a:rPr lang="en-US" altLang="en-US" sz="2800" dirty="0" err="1">
                <a:solidFill>
                  <a:srgbClr val="002060"/>
                </a:solidFill>
                <a:latin typeface="Calibri" panose="020F0502020204030204" pitchFamily="34" charset="0"/>
                <a:cs typeface="Calibri" panose="020F0502020204030204" pitchFamily="34" charset="0"/>
              </a:rPr>
              <a:t>KEYn</a:t>
            </a:r>
            <a:r>
              <a:rPr lang="en-US" altLang="en-US" sz="2800" dirty="0">
                <a:solidFill>
                  <a:srgbClr val="002060"/>
                </a:solidFill>
                <a:latin typeface="Calibri" panose="020F0502020204030204" pitchFamily="34" charset="0"/>
                <a:cs typeface="Calibri" panose="020F0502020204030204" pitchFamily="34" charset="0"/>
              </a:rPr>
              <a:t>=value);</a:t>
            </a:r>
          </a:p>
          <a:p>
            <a:pPr lvl="1" eaLnBrk="1" hangingPunct="1">
              <a:lnSpc>
                <a:spcPct val="90000"/>
              </a:lnSpc>
              <a:buSzPct val="75000"/>
            </a:pPr>
            <a:r>
              <a:rPr lang="en-US" altLang="en-US" dirty="0">
                <a:solidFill>
                  <a:srgbClr val="002060"/>
                </a:solidFill>
                <a:latin typeface="Calibri" panose="020F0502020204030204" pitchFamily="34" charset="0"/>
                <a:cs typeface="Calibri" panose="020F0502020204030204" pitchFamily="34" charset="0"/>
              </a:rPr>
              <a:t>enclosed in parentheses, separated by commas</a:t>
            </a:r>
          </a:p>
          <a:p>
            <a:pPr lvl="1" eaLnBrk="1" hangingPunct="1">
              <a:lnSpc>
                <a:spcPct val="90000"/>
              </a:lnSpc>
              <a:buSzPct val="75000"/>
            </a:pPr>
            <a:r>
              <a:rPr lang="en-US" altLang="en-US" dirty="0">
                <a:solidFill>
                  <a:srgbClr val="002060"/>
                </a:solidFill>
                <a:latin typeface="Calibri" panose="020F0502020204030204" pitchFamily="34" charset="0"/>
                <a:cs typeface="Calibri" panose="020F0502020204030204" pitchFamily="34" charset="0"/>
              </a:rPr>
              <a:t>assigned a default value (null is allowed)</a:t>
            </a:r>
          </a:p>
          <a:p>
            <a:pPr lvl="1" eaLnBrk="1" hangingPunct="1">
              <a:lnSpc>
                <a:spcPct val="90000"/>
              </a:lnSpc>
              <a:buSzPct val="75000"/>
            </a:pPr>
            <a:r>
              <a:rPr lang="en-US" altLang="en-US" dirty="0">
                <a:solidFill>
                  <a:srgbClr val="002060"/>
                </a:solidFill>
                <a:latin typeface="Calibri" panose="020F0502020204030204" pitchFamily="34" charset="0"/>
                <a:cs typeface="Calibri" panose="020F0502020204030204" pitchFamily="34" charset="0"/>
              </a:rPr>
              <a:t>referred to as a macro variable within the macro (&amp;</a:t>
            </a:r>
            <a:r>
              <a:rPr lang="en-US" altLang="en-US" dirty="0" err="1">
                <a:solidFill>
                  <a:srgbClr val="002060"/>
                </a:solidFill>
                <a:latin typeface="Calibri" panose="020F0502020204030204" pitchFamily="34" charset="0"/>
                <a:cs typeface="Calibri" panose="020F0502020204030204" pitchFamily="34" charset="0"/>
              </a:rPr>
              <a:t>KEYn</a:t>
            </a:r>
            <a:r>
              <a:rPr lang="en-US" altLang="en-US" dirty="0">
                <a:solidFill>
                  <a:srgbClr val="002060"/>
                </a:solidFill>
                <a:latin typeface="Calibri" panose="020F0502020204030204" pitchFamily="34" charset="0"/>
                <a:cs typeface="Calibri" panose="020F0502020204030204" pitchFamily="34" charset="0"/>
              </a:rPr>
              <a:t>)</a:t>
            </a:r>
          </a:p>
          <a:p>
            <a:pPr lvl="1" eaLnBrk="1" hangingPunct="1">
              <a:lnSpc>
                <a:spcPct val="90000"/>
              </a:lnSpc>
              <a:buSzPct val="75000"/>
            </a:pPr>
            <a:r>
              <a:rPr lang="en-US" altLang="en-US" dirty="0">
                <a:solidFill>
                  <a:srgbClr val="002060"/>
                </a:solidFill>
                <a:latin typeface="Calibri" panose="020F0502020204030204" pitchFamily="34" charset="0"/>
                <a:cs typeface="Calibri" panose="020F0502020204030204" pitchFamily="34" charset="0"/>
              </a:rPr>
              <a:t>keyword complies with SAS naming conventions</a:t>
            </a:r>
          </a:p>
          <a:p>
            <a:pPr eaLnBrk="1" hangingPunct="1">
              <a:lnSpc>
                <a:spcPct val="60000"/>
              </a:lnSpc>
              <a:buFontTx/>
              <a:buNone/>
            </a:pPr>
            <a:endParaRPr lang="en-US" altLang="en-US" sz="2400" dirty="0"/>
          </a:p>
        </p:txBody>
      </p:sp>
      <p:sp>
        <p:nvSpPr>
          <p:cNvPr id="6" name="Rectangle 3">
            <a:extLst>
              <a:ext uri="{FF2B5EF4-FFF2-40B4-BE49-F238E27FC236}">
                <a16:creationId xmlns:a16="http://schemas.microsoft.com/office/drawing/2014/main" id="{9DCB2DC3-FF24-48DF-A1AB-FC9A21B8D9FF}"/>
              </a:ext>
            </a:extLst>
          </p:cNvPr>
          <p:cNvSpPr txBox="1">
            <a:spLocks noChangeArrowheads="1"/>
          </p:cNvSpPr>
          <p:nvPr/>
        </p:nvSpPr>
        <p:spPr>
          <a:xfrm>
            <a:off x="2095500" y="309564"/>
            <a:ext cx="8001000" cy="609600"/>
          </a:xfrm>
          <a:prstGeom prst="rect">
            <a:avLst/>
          </a:prstGeom>
          <a:solidFill>
            <a:schemeClr val="bg1"/>
          </a:solidFill>
          <a:ln w="28575">
            <a:solidFill>
              <a:srgbClr val="002060"/>
            </a:solidFill>
          </a:ln>
        </p:spPr>
        <p:txBody>
          <a:bodyPr vert="horz" wrap="square" lIns="90488" tIns="44450" rIns="90488" bIns="4445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r>
              <a:rPr lang="en-US" altLang="en-US" b="1" dirty="0">
                <a:solidFill>
                  <a:srgbClr val="002060"/>
                </a:solidFill>
                <a:latin typeface="Calibri" panose="020F0502020204030204" pitchFamily="34" charset="0"/>
                <a:cs typeface="Calibri" panose="020F0502020204030204" pitchFamily="34" charset="0"/>
              </a:rPr>
              <a:t>Keyword Parameters - 2</a:t>
            </a:r>
            <a:endParaRPr lang="en-US" altLang="en-US" b="1" kern="0" dirty="0">
              <a:solidFill>
                <a:srgbClr val="002060"/>
              </a:solidFill>
              <a:latin typeface="Calibri" panose="020F0502020204030204" pitchFamily="34" charset="0"/>
              <a:cs typeface="Calibri" panose="020F0502020204030204" pitchFamily="34" charset="0"/>
            </a:endParaRP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a:extLst>
              <a:ext uri="{FF2B5EF4-FFF2-40B4-BE49-F238E27FC236}">
                <a16:creationId xmlns:a16="http://schemas.microsoft.com/office/drawing/2014/main" id="{AC987F9B-99EB-4C5A-8DB9-42A7EBBEA95C}"/>
              </a:ext>
            </a:extLst>
          </p:cNvPr>
          <p:cNvSpPr>
            <a:spLocks noChangeArrowheads="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endParaRPr lang="en-US" altLang="en-US" sz="1000">
              <a:latin typeface="Arial" panose="020B0604020202020204" pitchFamily="34" charset="0"/>
            </a:endParaRPr>
          </a:p>
        </p:txBody>
      </p:sp>
      <p:sp>
        <p:nvSpPr>
          <p:cNvPr id="32773" name="Rectangle 4">
            <a:extLst>
              <a:ext uri="{FF2B5EF4-FFF2-40B4-BE49-F238E27FC236}">
                <a16:creationId xmlns:a16="http://schemas.microsoft.com/office/drawing/2014/main" id="{9C2CA8F9-4F76-42FF-A274-8B1C370883EE}"/>
              </a:ext>
            </a:extLst>
          </p:cNvPr>
          <p:cNvSpPr>
            <a:spLocks noGrp="1" noChangeArrowheads="1"/>
          </p:cNvSpPr>
          <p:nvPr>
            <p:ph type="body" idx="4294967295"/>
          </p:nvPr>
        </p:nvSpPr>
        <p:spPr>
          <a:xfrm>
            <a:off x="1828800" y="1600994"/>
            <a:ext cx="8686800" cy="3048000"/>
          </a:xfrm>
          <a:prstGeom prst="rect">
            <a:avLst/>
          </a:prstGeom>
          <a:noFill/>
        </p:spPr>
        <p:txBody>
          <a:bodyPr vert="horz" wrap="square" lIns="90488" tIns="44450" rIns="90488" bIns="44450" numCol="1" anchor="t" anchorCtr="0" compatLnSpc="1">
            <a:prstTxWarp prst="textNoShape">
              <a:avLst/>
            </a:prstTxWarp>
          </a:bodyPr>
          <a:lstStyle/>
          <a:p>
            <a:pPr eaLnBrk="1" hangingPunct="1">
              <a:buFontTx/>
              <a:buNone/>
            </a:pPr>
            <a:r>
              <a:rPr lang="en-US" altLang="en-US" sz="2800" dirty="0">
                <a:solidFill>
                  <a:srgbClr val="002060"/>
                </a:solidFill>
                <a:latin typeface="Calibri" panose="020F0502020204030204" pitchFamily="34" charset="0"/>
                <a:cs typeface="Calibri" panose="020F0502020204030204" pitchFamily="34" charset="0"/>
              </a:rPr>
              <a:t>Macro call values:</a:t>
            </a:r>
          </a:p>
          <a:p>
            <a:pPr eaLnBrk="1" hangingPunct="1">
              <a:buFontTx/>
              <a:buNone/>
            </a:pPr>
            <a:r>
              <a:rPr lang="en-US" altLang="en-US" sz="2800" dirty="0">
                <a:solidFill>
                  <a:srgbClr val="002060"/>
                </a:solidFill>
                <a:latin typeface="Calibri" panose="020F0502020204030204" pitchFamily="34" charset="0"/>
                <a:cs typeface="Calibri" panose="020F0502020204030204" pitchFamily="34" charset="0"/>
              </a:rPr>
              <a:t>	%macro-name (KEY1=value, …, </a:t>
            </a:r>
            <a:r>
              <a:rPr lang="en-US" altLang="en-US" sz="2800" dirty="0" err="1">
                <a:solidFill>
                  <a:srgbClr val="002060"/>
                </a:solidFill>
                <a:latin typeface="Calibri" panose="020F0502020204030204" pitchFamily="34" charset="0"/>
                <a:cs typeface="Calibri" panose="020F0502020204030204" pitchFamily="34" charset="0"/>
              </a:rPr>
              <a:t>KEYn</a:t>
            </a:r>
            <a:r>
              <a:rPr lang="en-US" altLang="en-US" sz="2800" dirty="0">
                <a:solidFill>
                  <a:srgbClr val="002060"/>
                </a:solidFill>
                <a:latin typeface="Calibri" panose="020F0502020204030204" pitchFamily="34" charset="0"/>
                <a:cs typeface="Calibri" panose="020F0502020204030204" pitchFamily="34" charset="0"/>
              </a:rPr>
              <a:t>=value)</a:t>
            </a:r>
          </a:p>
          <a:p>
            <a:pPr lvl="1" eaLnBrk="1" hangingPunct="1">
              <a:lnSpc>
                <a:spcPct val="90000"/>
              </a:lnSpc>
              <a:buSzPct val="75000"/>
            </a:pPr>
            <a:r>
              <a:rPr lang="en-US" altLang="en-US" dirty="0">
                <a:solidFill>
                  <a:srgbClr val="002060"/>
                </a:solidFill>
                <a:latin typeface="Calibri" panose="020F0502020204030204" pitchFamily="34" charset="0"/>
                <a:cs typeface="Calibri" panose="020F0502020204030204" pitchFamily="34" charset="0"/>
              </a:rPr>
              <a:t>enclosed in parentheses, separated by commas</a:t>
            </a:r>
          </a:p>
          <a:p>
            <a:pPr lvl="1" eaLnBrk="1" hangingPunct="1">
              <a:lnSpc>
                <a:spcPct val="90000"/>
              </a:lnSpc>
              <a:buSzPct val="75000"/>
            </a:pPr>
            <a:r>
              <a:rPr lang="en-US" altLang="en-US" dirty="0">
                <a:solidFill>
                  <a:srgbClr val="002060"/>
                </a:solidFill>
                <a:latin typeface="Calibri" panose="020F0502020204030204" pitchFamily="34" charset="0"/>
                <a:cs typeface="Calibri" panose="020F0502020204030204" pitchFamily="34" charset="0"/>
              </a:rPr>
              <a:t>can be null values, text, macro variable references</a:t>
            </a:r>
          </a:p>
          <a:p>
            <a:pPr lvl="1" eaLnBrk="1" hangingPunct="1">
              <a:lnSpc>
                <a:spcPct val="90000"/>
              </a:lnSpc>
              <a:buSzPct val="75000"/>
            </a:pPr>
            <a:r>
              <a:rPr lang="en-US" altLang="en-US" dirty="0">
                <a:solidFill>
                  <a:srgbClr val="002060"/>
                </a:solidFill>
                <a:latin typeface="Calibri" panose="020F0502020204030204" pitchFamily="34" charset="0"/>
                <a:cs typeface="Calibri" panose="020F0502020204030204" pitchFamily="34" charset="0"/>
              </a:rPr>
              <a:t>can be listed in </a:t>
            </a:r>
            <a:r>
              <a:rPr lang="en-US" altLang="en-US" b="1" dirty="0">
                <a:solidFill>
                  <a:srgbClr val="FF0000"/>
                </a:solidFill>
                <a:latin typeface="Calibri" panose="020F0502020204030204" pitchFamily="34" charset="0"/>
                <a:cs typeface="Calibri" panose="020F0502020204030204" pitchFamily="34" charset="0"/>
              </a:rPr>
              <a:t>any</a:t>
            </a:r>
            <a:r>
              <a:rPr lang="en-US" altLang="en-US" dirty="0">
                <a:solidFill>
                  <a:srgbClr val="002060"/>
                </a:solidFill>
                <a:latin typeface="Calibri" panose="020F0502020204030204" pitchFamily="34" charset="0"/>
                <a:cs typeface="Calibri" panose="020F0502020204030204" pitchFamily="34" charset="0"/>
              </a:rPr>
              <a:t> order</a:t>
            </a:r>
          </a:p>
          <a:p>
            <a:pPr lvl="1" eaLnBrk="1" hangingPunct="1">
              <a:lnSpc>
                <a:spcPct val="90000"/>
              </a:lnSpc>
              <a:buSzPct val="75000"/>
            </a:pPr>
            <a:r>
              <a:rPr lang="en-US" altLang="en-US" dirty="0">
                <a:solidFill>
                  <a:srgbClr val="002060"/>
                </a:solidFill>
                <a:latin typeface="Calibri" panose="020F0502020204030204" pitchFamily="34" charset="0"/>
                <a:cs typeface="Calibri" panose="020F0502020204030204" pitchFamily="34" charset="0"/>
              </a:rPr>
              <a:t>can be omitted from the call (default used)</a:t>
            </a:r>
          </a:p>
        </p:txBody>
      </p:sp>
      <p:sp>
        <p:nvSpPr>
          <p:cNvPr id="6" name="Rectangle 3">
            <a:extLst>
              <a:ext uri="{FF2B5EF4-FFF2-40B4-BE49-F238E27FC236}">
                <a16:creationId xmlns:a16="http://schemas.microsoft.com/office/drawing/2014/main" id="{8A5101A0-E2AE-48DD-8231-D1A110E75600}"/>
              </a:ext>
            </a:extLst>
          </p:cNvPr>
          <p:cNvSpPr txBox="1">
            <a:spLocks noChangeArrowheads="1"/>
          </p:cNvSpPr>
          <p:nvPr/>
        </p:nvSpPr>
        <p:spPr>
          <a:xfrm>
            <a:off x="2095500" y="309564"/>
            <a:ext cx="8001000" cy="609600"/>
          </a:xfrm>
          <a:prstGeom prst="rect">
            <a:avLst/>
          </a:prstGeom>
          <a:solidFill>
            <a:schemeClr val="bg1"/>
          </a:solidFill>
          <a:ln w="28575">
            <a:solidFill>
              <a:srgbClr val="002060"/>
            </a:solidFill>
          </a:ln>
        </p:spPr>
        <p:txBody>
          <a:bodyPr vert="horz" wrap="square" lIns="90488" tIns="44450" rIns="90488" bIns="4445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r>
              <a:rPr lang="en-US" altLang="en-US" b="1" dirty="0">
                <a:solidFill>
                  <a:srgbClr val="002060"/>
                </a:solidFill>
                <a:latin typeface="Calibri" panose="020F0502020204030204" pitchFamily="34" charset="0"/>
                <a:cs typeface="Calibri" panose="020F0502020204030204" pitchFamily="34" charset="0"/>
              </a:rPr>
              <a:t>Keyword Parameters - 3</a:t>
            </a:r>
            <a:endParaRPr lang="en-US" altLang="en-US" b="1" kern="0" dirty="0">
              <a:solidFill>
                <a:srgbClr val="002060"/>
              </a:solidFill>
              <a:latin typeface="Calibri" panose="020F0502020204030204" pitchFamily="34" charset="0"/>
              <a:cs typeface="Calibri" panose="020F0502020204030204" pitchFamily="34" charset="0"/>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a:extLst>
              <a:ext uri="{FF2B5EF4-FFF2-40B4-BE49-F238E27FC236}">
                <a16:creationId xmlns:a16="http://schemas.microsoft.com/office/drawing/2014/main" id="{E371690D-8B1A-453F-BB2E-D0D01AC44E5E}"/>
              </a:ext>
            </a:extLst>
          </p:cNvPr>
          <p:cNvSpPr>
            <a:spLocks noGrp="1"/>
          </p:cNvSpPr>
          <p:nvPr>
            <p:ph type="sldNum" sz="quarter" idx="4294967295"/>
          </p:nvPr>
        </p:nvSpPr>
        <p:spPr>
          <a:xfrm>
            <a:off x="8737600" y="6248400"/>
            <a:ext cx="2540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fld id="{C6FD88B3-B2DD-499A-AE47-CAD3CED1F0E0}" type="slidenum">
              <a:rPr lang="en-US" altLang="en-US" sz="1400"/>
              <a:pPr eaLnBrk="1" hangingPunct="1">
                <a:spcBef>
                  <a:spcPct val="0"/>
                </a:spcBef>
                <a:buFontTx/>
                <a:buNone/>
              </a:pPr>
              <a:t>3</a:t>
            </a:fld>
            <a:endParaRPr lang="en-US" altLang="en-US" sz="1400"/>
          </a:p>
        </p:txBody>
      </p:sp>
      <p:sp>
        <p:nvSpPr>
          <p:cNvPr id="6147" name="Rectangle 2">
            <a:extLst>
              <a:ext uri="{FF2B5EF4-FFF2-40B4-BE49-F238E27FC236}">
                <a16:creationId xmlns:a16="http://schemas.microsoft.com/office/drawing/2014/main" id="{83D227E3-776E-4C73-A5F7-464D371D26C5}"/>
              </a:ext>
            </a:extLst>
          </p:cNvPr>
          <p:cNvSpPr>
            <a:spLocks noGrp="1" noChangeArrowheads="1"/>
          </p:cNvSpPr>
          <p:nvPr>
            <p:ph type="title" idx="4294967295"/>
          </p:nvPr>
        </p:nvSpPr>
        <p:spPr>
          <a:xfrm>
            <a:off x="2209800" y="304800"/>
            <a:ext cx="7772400" cy="838200"/>
          </a:xfrm>
          <a:prstGeom prst="rect">
            <a:avLst/>
          </a:prstGeom>
          <a:solidFill>
            <a:schemeClr val="bg1"/>
          </a:solidFill>
          <a:ln w="28575">
            <a:solidFill>
              <a:srgbClr val="002060"/>
            </a:solidFill>
          </a:ln>
        </p:spPr>
        <p:txBody>
          <a:bodyPr/>
          <a:lstStyle/>
          <a:p>
            <a:pPr eaLnBrk="1" hangingPunct="1"/>
            <a:r>
              <a:rPr lang="en-US" altLang="en-US" sz="3600" b="1" dirty="0">
                <a:solidFill>
                  <a:srgbClr val="002060"/>
                </a:solidFill>
                <a:latin typeface="Calibri" panose="020F0502020204030204" pitchFamily="34" charset="0"/>
                <a:cs typeface="Calibri" panose="020F0502020204030204" pitchFamily="34" charset="0"/>
              </a:rPr>
              <a:t>What is SAS Macro?</a:t>
            </a:r>
          </a:p>
        </p:txBody>
      </p:sp>
      <p:sp>
        <p:nvSpPr>
          <p:cNvPr id="6148" name="Rectangle 3">
            <a:extLst>
              <a:ext uri="{FF2B5EF4-FFF2-40B4-BE49-F238E27FC236}">
                <a16:creationId xmlns:a16="http://schemas.microsoft.com/office/drawing/2014/main" id="{81F7B834-447C-4E93-97ED-F23D2BCF42A4}"/>
              </a:ext>
            </a:extLst>
          </p:cNvPr>
          <p:cNvSpPr>
            <a:spLocks noGrp="1" noChangeArrowheads="1"/>
          </p:cNvSpPr>
          <p:nvPr>
            <p:ph type="body" idx="4294967295"/>
          </p:nvPr>
        </p:nvSpPr>
        <p:spPr>
          <a:xfrm>
            <a:off x="2819400" y="1676400"/>
            <a:ext cx="7772400" cy="2971800"/>
          </a:xfrm>
          <a:prstGeom prst="rect">
            <a:avLst/>
          </a:prstGeom>
        </p:spPr>
        <p:txBody>
          <a:bodyPr/>
          <a:lstStyle/>
          <a:p>
            <a:pPr marL="0" indent="0" eaLnBrk="1" hangingPunct="1">
              <a:buNone/>
            </a:pPr>
            <a:r>
              <a:rPr lang="en-US" altLang="en-US" sz="2800" dirty="0">
                <a:solidFill>
                  <a:srgbClr val="002060"/>
                </a:solidFill>
                <a:latin typeface="Calibri" panose="020F0502020204030204" pitchFamily="34" charset="0"/>
                <a:cs typeface="Calibri" panose="020F0502020204030204" pitchFamily="34" charset="0"/>
              </a:rPr>
              <a:t>SAS MACROs consist of collections of </a:t>
            </a:r>
          </a:p>
          <a:p>
            <a:pPr eaLnBrk="1" hangingPunct="1">
              <a:buFont typeface="Times New Roman" panose="02020603050405020304" pitchFamily="18" charset="0"/>
              <a:buAutoNum type="alphaLcParenR"/>
            </a:pPr>
            <a:r>
              <a:rPr lang="en-US" altLang="en-US" sz="2800" dirty="0">
                <a:solidFill>
                  <a:srgbClr val="002060"/>
                </a:solidFill>
                <a:latin typeface="Calibri" panose="020F0502020204030204" pitchFamily="34" charset="0"/>
                <a:cs typeface="Calibri" panose="020F0502020204030204" pitchFamily="34" charset="0"/>
              </a:rPr>
              <a:t>	regular SAS program statements, </a:t>
            </a:r>
          </a:p>
          <a:p>
            <a:pPr eaLnBrk="1" hangingPunct="1">
              <a:buFont typeface="Times New Roman" panose="02020603050405020304" pitchFamily="18" charset="0"/>
              <a:buAutoNum type="alphaLcParenR"/>
            </a:pPr>
            <a:r>
              <a:rPr lang="en-US" altLang="en-US" sz="2800" dirty="0">
                <a:solidFill>
                  <a:srgbClr val="002060"/>
                </a:solidFill>
                <a:latin typeface="Calibri" panose="020F0502020204030204" pitchFamily="34" charset="0"/>
                <a:cs typeface="Calibri" panose="020F0502020204030204" pitchFamily="34" charset="0"/>
              </a:rPr>
              <a:t>	macro variables, </a:t>
            </a:r>
          </a:p>
          <a:p>
            <a:pPr eaLnBrk="1" hangingPunct="1">
              <a:buFont typeface="Times New Roman" panose="02020603050405020304" pitchFamily="18" charset="0"/>
              <a:buAutoNum type="alphaLcParenR"/>
            </a:pPr>
            <a:r>
              <a:rPr lang="en-US" altLang="en-US" sz="2800" dirty="0">
                <a:solidFill>
                  <a:srgbClr val="002060"/>
                </a:solidFill>
                <a:latin typeface="Calibri" panose="020F0502020204030204" pitchFamily="34" charset="0"/>
                <a:cs typeface="Calibri" panose="020F0502020204030204" pitchFamily="34" charset="0"/>
              </a:rPr>
              <a:t>	macro statements and </a:t>
            </a:r>
          </a:p>
          <a:p>
            <a:pPr eaLnBrk="1" hangingPunct="1">
              <a:buFont typeface="Times New Roman" panose="02020603050405020304" pitchFamily="18" charset="0"/>
              <a:buAutoNum type="alphaLcParenR"/>
            </a:pPr>
            <a:r>
              <a:rPr lang="en-US" altLang="en-US" sz="2800" dirty="0">
                <a:solidFill>
                  <a:srgbClr val="002060"/>
                </a:solidFill>
                <a:latin typeface="Calibri" panose="020F0502020204030204" pitchFamily="34" charset="0"/>
                <a:cs typeface="Calibri" panose="020F0502020204030204" pitchFamily="34" charset="0"/>
              </a:rPr>
              <a:t>	macro functions </a:t>
            </a:r>
          </a:p>
          <a:p>
            <a:pPr eaLnBrk="1" hangingPunct="1">
              <a:buFontTx/>
              <a:buNone/>
            </a:pPr>
            <a:r>
              <a:rPr lang="en-US" altLang="en-US" sz="2800" dirty="0">
                <a:solidFill>
                  <a:srgbClr val="002060"/>
                </a:solidFill>
                <a:latin typeface="Calibri" panose="020F0502020204030204" pitchFamily="34" charset="0"/>
                <a:cs typeface="Calibri" panose="020F0502020204030204" pitchFamily="34" charset="0"/>
              </a:rPr>
              <a:t>contained within a </a:t>
            </a:r>
            <a:r>
              <a:rPr lang="en-US" altLang="en-US" sz="2800" b="1" dirty="0">
                <a:solidFill>
                  <a:srgbClr val="002060"/>
                </a:solidFill>
                <a:latin typeface="Calibri" panose="020F0502020204030204" pitchFamily="34" charset="0"/>
                <a:cs typeface="Calibri" panose="020F0502020204030204" pitchFamily="34" charset="0"/>
              </a:rPr>
              <a:t>%MACRO </a:t>
            </a:r>
            <a:r>
              <a:rPr lang="en-US" altLang="en-US" sz="2800" dirty="0">
                <a:solidFill>
                  <a:srgbClr val="002060"/>
                </a:solidFill>
                <a:latin typeface="Calibri" panose="020F0502020204030204" pitchFamily="34" charset="0"/>
                <a:cs typeface="Calibri" panose="020F0502020204030204" pitchFamily="34" charset="0"/>
              </a:rPr>
              <a:t>and a </a:t>
            </a:r>
            <a:r>
              <a:rPr lang="en-US" altLang="en-US" sz="2800" b="1" dirty="0">
                <a:solidFill>
                  <a:srgbClr val="002060"/>
                </a:solidFill>
                <a:latin typeface="Calibri" panose="020F0502020204030204" pitchFamily="34" charset="0"/>
                <a:cs typeface="Calibri" panose="020F0502020204030204" pitchFamily="34" charset="0"/>
              </a:rPr>
              <a:t>%MEND</a:t>
            </a:r>
            <a:r>
              <a:rPr lang="en-US" altLang="en-US" sz="2800" dirty="0">
                <a:solidFill>
                  <a:srgbClr val="002060"/>
                </a:solidFill>
                <a:latin typeface="Calibri" panose="020F0502020204030204" pitchFamily="34" charset="0"/>
                <a:cs typeface="Calibri" panose="020F0502020204030204" pitchFamily="34" charset="0"/>
              </a:rPr>
              <a:t>. </a:t>
            </a:r>
          </a:p>
          <a:p>
            <a:pPr marL="0" indent="0" eaLnBrk="1" hangingPunct="1">
              <a:buNone/>
            </a:pPr>
            <a:endParaRPr lang="en-US" alt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4">
            <a:extLst>
              <a:ext uri="{FF2B5EF4-FFF2-40B4-BE49-F238E27FC236}">
                <a16:creationId xmlns:a16="http://schemas.microsoft.com/office/drawing/2014/main" id="{7D1795AE-065E-4EA7-9F1D-C7D293F33B4B}"/>
              </a:ext>
            </a:extLst>
          </p:cNvPr>
          <p:cNvSpPr>
            <a:spLocks noGrp="1" noChangeArrowheads="1"/>
          </p:cNvSpPr>
          <p:nvPr>
            <p:ph type="body" sz="half" idx="4294967295"/>
          </p:nvPr>
        </p:nvSpPr>
        <p:spPr>
          <a:xfrm>
            <a:off x="965200" y="1295400"/>
            <a:ext cx="7144468" cy="4114800"/>
          </a:xfrm>
          <a:prstGeom prst="rect">
            <a:avLst/>
          </a:prstGeom>
          <a:noFill/>
        </p:spPr>
        <p:txBody>
          <a:bodyPr vert="horz" wrap="square" lIns="90488" tIns="44450" rIns="90488" bIns="44450" numCol="1" anchor="t" anchorCtr="0" compatLnSpc="1">
            <a:prstTxWarp prst="textNoShape">
              <a:avLst/>
            </a:prstTxWarp>
          </a:bodyPr>
          <a:lstStyle/>
          <a:p>
            <a:pPr eaLnBrk="1" hangingPunct="1">
              <a:buFontTx/>
              <a:buNone/>
            </a:pPr>
            <a:r>
              <a:rPr lang="en-US" altLang="en-US" sz="2400" dirty="0">
                <a:solidFill>
                  <a:srgbClr val="002060"/>
                </a:solidFill>
                <a:latin typeface="Calibri" panose="020F0502020204030204" pitchFamily="34" charset="0"/>
                <a:cs typeface="Calibri" panose="020F0502020204030204" pitchFamily="34" charset="0"/>
              </a:rPr>
              <a:t>%MACRO </a:t>
            </a:r>
            <a:r>
              <a:rPr lang="en-US" altLang="en-US" sz="2400" dirty="0" err="1">
                <a:solidFill>
                  <a:srgbClr val="002060"/>
                </a:solidFill>
                <a:latin typeface="Calibri" panose="020F0502020204030204" pitchFamily="34" charset="0"/>
                <a:cs typeface="Calibri" panose="020F0502020204030204" pitchFamily="34" charset="0"/>
              </a:rPr>
              <a:t>sortvar</a:t>
            </a:r>
            <a:r>
              <a:rPr lang="en-US" altLang="en-US" sz="2400" dirty="0">
                <a:solidFill>
                  <a:srgbClr val="002060"/>
                </a:solidFill>
                <a:latin typeface="Calibri" panose="020F0502020204030204" pitchFamily="34" charset="0"/>
                <a:cs typeface="Calibri" panose="020F0502020204030204" pitchFamily="34" charset="0"/>
              </a:rPr>
              <a:t> (file=</a:t>
            </a:r>
            <a:r>
              <a:rPr lang="en-US" altLang="en-US" sz="2400" dirty="0">
                <a:solidFill>
                  <a:schemeClr val="accent2"/>
                </a:solidFill>
              </a:rPr>
              <a:t> </a:t>
            </a:r>
            <a:r>
              <a:rPr lang="en-US" altLang="en-US" sz="2400" dirty="0" err="1">
                <a:solidFill>
                  <a:schemeClr val="accent2"/>
                </a:solidFill>
              </a:rPr>
              <a:t>mylib.clinic</a:t>
            </a:r>
            <a:r>
              <a:rPr lang="en-US" altLang="en-US" sz="2400" dirty="0">
                <a:solidFill>
                  <a:srgbClr val="002060"/>
                </a:solidFill>
                <a:latin typeface="Calibri" panose="020F0502020204030204" pitchFamily="34" charset="0"/>
                <a:cs typeface="Calibri" panose="020F0502020204030204" pitchFamily="34" charset="0"/>
              </a:rPr>
              <a:t>, </a:t>
            </a:r>
            <a:r>
              <a:rPr lang="en-US" altLang="en-US" sz="2400" dirty="0" err="1">
                <a:solidFill>
                  <a:srgbClr val="002060"/>
                </a:solidFill>
                <a:latin typeface="Calibri" panose="020F0502020204030204" pitchFamily="34" charset="0"/>
                <a:cs typeface="Calibri" panose="020F0502020204030204" pitchFamily="34" charset="0"/>
              </a:rPr>
              <a:t>byvar</a:t>
            </a:r>
            <a:r>
              <a:rPr lang="en-US" altLang="en-US" sz="2400" dirty="0">
                <a:solidFill>
                  <a:srgbClr val="002060"/>
                </a:solidFill>
                <a:latin typeface="Calibri" panose="020F0502020204030204" pitchFamily="34" charset="0"/>
                <a:cs typeface="Calibri" panose="020F0502020204030204" pitchFamily="34" charset="0"/>
              </a:rPr>
              <a:t>=</a:t>
            </a:r>
            <a:r>
              <a:rPr lang="en-US" altLang="en-US" sz="2400" dirty="0">
                <a:solidFill>
                  <a:schemeClr val="accent2"/>
                </a:solidFill>
              </a:rPr>
              <a:t> gender</a:t>
            </a:r>
            <a:r>
              <a:rPr lang="en-US" altLang="en-US" sz="2400" dirty="0">
                <a:solidFill>
                  <a:srgbClr val="002060"/>
                </a:solidFill>
                <a:latin typeface="Calibri" panose="020F0502020204030204" pitchFamily="34" charset="0"/>
                <a:cs typeface="Calibri" panose="020F0502020204030204" pitchFamily="34" charset="0"/>
              </a:rPr>
              <a:t>);</a:t>
            </a:r>
          </a:p>
          <a:p>
            <a:pPr eaLnBrk="1" hangingPunct="1">
              <a:buFontTx/>
              <a:buNone/>
            </a:pPr>
            <a:r>
              <a:rPr lang="en-US" altLang="en-US" sz="2400" dirty="0">
                <a:solidFill>
                  <a:srgbClr val="002060"/>
                </a:solidFill>
                <a:latin typeface="Calibri" panose="020F0502020204030204" pitchFamily="34" charset="0"/>
                <a:cs typeface="Calibri" panose="020F0502020204030204" pitchFamily="34" charset="0"/>
              </a:rPr>
              <a:t>	proc sort data=&amp;file;</a:t>
            </a:r>
          </a:p>
          <a:p>
            <a:pPr eaLnBrk="1" hangingPunct="1">
              <a:buFontTx/>
              <a:buNone/>
            </a:pPr>
            <a:r>
              <a:rPr lang="en-US" altLang="en-US" sz="2400" dirty="0">
                <a:solidFill>
                  <a:srgbClr val="002060"/>
                </a:solidFill>
                <a:latin typeface="Calibri" panose="020F0502020204030204" pitchFamily="34" charset="0"/>
                <a:cs typeface="Calibri" panose="020F0502020204030204" pitchFamily="34" charset="0"/>
              </a:rPr>
              <a:t>		by &amp;</a:t>
            </a:r>
            <a:r>
              <a:rPr lang="en-US" altLang="en-US" sz="2400" dirty="0" err="1">
                <a:solidFill>
                  <a:srgbClr val="002060"/>
                </a:solidFill>
                <a:latin typeface="Calibri" panose="020F0502020204030204" pitchFamily="34" charset="0"/>
                <a:cs typeface="Calibri" panose="020F0502020204030204" pitchFamily="34" charset="0"/>
              </a:rPr>
              <a:t>byvar</a:t>
            </a:r>
            <a:r>
              <a:rPr lang="en-US" altLang="en-US" sz="2400" dirty="0">
                <a:solidFill>
                  <a:srgbClr val="002060"/>
                </a:solidFill>
                <a:latin typeface="Calibri" panose="020F0502020204030204" pitchFamily="34" charset="0"/>
                <a:cs typeface="Calibri" panose="020F0502020204030204" pitchFamily="34" charset="0"/>
              </a:rPr>
              <a:t>;</a:t>
            </a:r>
          </a:p>
          <a:p>
            <a:pPr eaLnBrk="1" hangingPunct="1">
              <a:buFontTx/>
              <a:buNone/>
            </a:pPr>
            <a:r>
              <a:rPr lang="en-US" altLang="en-US" sz="2400" dirty="0">
                <a:solidFill>
                  <a:srgbClr val="002060"/>
                </a:solidFill>
                <a:latin typeface="Calibri" panose="020F0502020204030204" pitchFamily="34" charset="0"/>
                <a:cs typeface="Calibri" panose="020F0502020204030204" pitchFamily="34" charset="0"/>
              </a:rPr>
              <a:t>	run;</a:t>
            </a:r>
          </a:p>
          <a:p>
            <a:pPr eaLnBrk="1" hangingPunct="1">
              <a:buFontTx/>
              <a:buNone/>
            </a:pPr>
            <a:r>
              <a:rPr lang="en-US" altLang="en-US" sz="2400" dirty="0">
                <a:solidFill>
                  <a:srgbClr val="002060"/>
                </a:solidFill>
                <a:latin typeface="Calibri" panose="020F0502020204030204" pitchFamily="34" charset="0"/>
                <a:cs typeface="Calibri" panose="020F0502020204030204" pitchFamily="34" charset="0"/>
              </a:rPr>
              <a:t>%MEND </a:t>
            </a:r>
            <a:r>
              <a:rPr lang="en-US" altLang="en-US" sz="2400" dirty="0" err="1">
                <a:solidFill>
                  <a:srgbClr val="002060"/>
                </a:solidFill>
                <a:latin typeface="Calibri" panose="020F0502020204030204" pitchFamily="34" charset="0"/>
                <a:cs typeface="Calibri" panose="020F0502020204030204" pitchFamily="34" charset="0"/>
              </a:rPr>
              <a:t>sortvar</a:t>
            </a:r>
            <a:r>
              <a:rPr lang="en-US" altLang="en-US" sz="2400" dirty="0">
                <a:solidFill>
                  <a:srgbClr val="002060"/>
                </a:solidFill>
                <a:latin typeface="Calibri" panose="020F0502020204030204" pitchFamily="34" charset="0"/>
                <a:cs typeface="Calibri" panose="020F0502020204030204" pitchFamily="34" charset="0"/>
              </a:rPr>
              <a:t>;</a:t>
            </a:r>
          </a:p>
          <a:p>
            <a:pPr eaLnBrk="1" hangingPunct="1">
              <a:buFontTx/>
              <a:buNone/>
            </a:pPr>
            <a:endParaRPr lang="en-US" altLang="en-US" sz="2400" dirty="0">
              <a:solidFill>
                <a:srgbClr val="002060"/>
              </a:solidFill>
              <a:latin typeface="Calibri" panose="020F0502020204030204" pitchFamily="34" charset="0"/>
              <a:cs typeface="Calibri" panose="020F0502020204030204" pitchFamily="34" charset="0"/>
            </a:endParaRPr>
          </a:p>
          <a:p>
            <a:pPr eaLnBrk="1" hangingPunct="1">
              <a:buFontTx/>
              <a:buNone/>
            </a:pPr>
            <a:r>
              <a:rPr lang="en-US" altLang="en-US" sz="2400" dirty="0">
                <a:solidFill>
                  <a:srgbClr val="002060"/>
                </a:solidFill>
                <a:latin typeface="Calibri" panose="020F0502020204030204" pitchFamily="34" charset="0"/>
                <a:cs typeface="Calibri" panose="020F0502020204030204" pitchFamily="34" charset="0"/>
              </a:rPr>
              <a:t>%</a:t>
            </a:r>
            <a:r>
              <a:rPr lang="en-US" altLang="en-US" sz="2400" dirty="0" err="1">
                <a:solidFill>
                  <a:srgbClr val="002060"/>
                </a:solidFill>
                <a:latin typeface="Calibri" panose="020F0502020204030204" pitchFamily="34" charset="0"/>
                <a:cs typeface="Calibri" panose="020F0502020204030204" pitchFamily="34" charset="0"/>
              </a:rPr>
              <a:t>sortvar</a:t>
            </a:r>
            <a:r>
              <a:rPr lang="en-US" altLang="en-US" sz="2400" dirty="0">
                <a:solidFill>
                  <a:srgbClr val="002060"/>
                </a:solidFill>
                <a:latin typeface="Calibri" panose="020F0502020204030204" pitchFamily="34" charset="0"/>
                <a:cs typeface="Calibri" panose="020F0502020204030204" pitchFamily="34" charset="0"/>
              </a:rPr>
              <a:t> (file=blood, </a:t>
            </a:r>
            <a:r>
              <a:rPr lang="en-US" altLang="en-US" sz="2400" dirty="0" err="1">
                <a:solidFill>
                  <a:srgbClr val="002060"/>
                </a:solidFill>
                <a:latin typeface="Calibri" panose="020F0502020204030204" pitchFamily="34" charset="0"/>
                <a:cs typeface="Calibri" panose="020F0502020204030204" pitchFamily="34" charset="0"/>
              </a:rPr>
              <a:t>byvar</a:t>
            </a:r>
            <a:r>
              <a:rPr lang="en-US" altLang="en-US" sz="2400" dirty="0">
                <a:solidFill>
                  <a:srgbClr val="002060"/>
                </a:solidFill>
                <a:latin typeface="Calibri" panose="020F0502020204030204" pitchFamily="34" charset="0"/>
                <a:cs typeface="Calibri" panose="020F0502020204030204" pitchFamily="34" charset="0"/>
              </a:rPr>
              <a:t>=sex)</a:t>
            </a:r>
          </a:p>
          <a:p>
            <a:pPr eaLnBrk="1" hangingPunct="1">
              <a:buFontTx/>
              <a:buNone/>
            </a:pPr>
            <a:endParaRPr lang="en-US" altLang="en-US" sz="2400" dirty="0">
              <a:solidFill>
                <a:srgbClr val="002060"/>
              </a:solidFill>
              <a:latin typeface="Calibri" panose="020F0502020204030204" pitchFamily="34" charset="0"/>
              <a:cs typeface="Calibri" panose="020F0502020204030204" pitchFamily="34" charset="0"/>
            </a:endParaRPr>
          </a:p>
          <a:p>
            <a:pPr eaLnBrk="1" hangingPunct="1">
              <a:buFontTx/>
              <a:buNone/>
            </a:pPr>
            <a:r>
              <a:rPr lang="en-US" altLang="en-US" sz="2400" dirty="0">
                <a:solidFill>
                  <a:srgbClr val="002060"/>
                </a:solidFill>
                <a:latin typeface="Calibri" panose="020F0502020204030204" pitchFamily="34" charset="0"/>
                <a:cs typeface="Calibri" panose="020F0502020204030204" pitchFamily="34" charset="0"/>
              </a:rPr>
              <a:t>%</a:t>
            </a:r>
            <a:r>
              <a:rPr lang="en-US" altLang="en-US" sz="2400" dirty="0" err="1">
                <a:solidFill>
                  <a:srgbClr val="002060"/>
                </a:solidFill>
                <a:latin typeface="Calibri" panose="020F0502020204030204" pitchFamily="34" charset="0"/>
                <a:cs typeface="Calibri" panose="020F0502020204030204" pitchFamily="34" charset="0"/>
              </a:rPr>
              <a:t>sortvar</a:t>
            </a:r>
            <a:endParaRPr lang="en-US" altLang="en-US" sz="2400" dirty="0">
              <a:solidFill>
                <a:srgbClr val="002060"/>
              </a:solidFill>
              <a:latin typeface="Calibri" panose="020F0502020204030204" pitchFamily="34" charset="0"/>
              <a:cs typeface="Calibri" panose="020F0502020204030204" pitchFamily="34" charset="0"/>
            </a:endParaRPr>
          </a:p>
        </p:txBody>
      </p:sp>
      <p:sp>
        <p:nvSpPr>
          <p:cNvPr id="33798" name="Rectangle 5">
            <a:extLst>
              <a:ext uri="{FF2B5EF4-FFF2-40B4-BE49-F238E27FC236}">
                <a16:creationId xmlns:a16="http://schemas.microsoft.com/office/drawing/2014/main" id="{9CAC2663-6E6D-469C-897E-11BA5925BE8B}"/>
              </a:ext>
            </a:extLst>
          </p:cNvPr>
          <p:cNvSpPr>
            <a:spLocks noGrp="1" noChangeArrowheads="1"/>
          </p:cNvSpPr>
          <p:nvPr>
            <p:ph type="body" sz="half" idx="4294967295"/>
          </p:nvPr>
        </p:nvSpPr>
        <p:spPr>
          <a:xfrm>
            <a:off x="8109668" y="1459827"/>
            <a:ext cx="3276600" cy="3493173"/>
          </a:xfrm>
          <a:prstGeom prst="rect">
            <a:avLst/>
          </a:prstGeom>
          <a:noFill/>
          <a:ln w="12700">
            <a:solidFill>
              <a:schemeClr val="tx1"/>
            </a:solidFill>
            <a:miter lim="800000"/>
            <a:headEnd/>
            <a:tailEnd/>
          </a:ln>
        </p:spPr>
        <p:txBody>
          <a:bodyPr vert="horz" wrap="square" lIns="90488" tIns="44450" rIns="90488" bIns="44450" numCol="1" anchor="t" anchorCtr="0" compatLnSpc="1">
            <a:prstTxWarp prst="textNoShape">
              <a:avLst/>
            </a:prstTxWarp>
          </a:bodyPr>
          <a:lstStyle/>
          <a:p>
            <a:pPr eaLnBrk="1" hangingPunct="1">
              <a:lnSpc>
                <a:spcPct val="90000"/>
              </a:lnSpc>
              <a:buFontTx/>
              <a:buNone/>
            </a:pPr>
            <a:r>
              <a:rPr lang="en-US" altLang="en-US" sz="2600" dirty="0">
                <a:solidFill>
                  <a:schemeClr val="accent2"/>
                </a:solidFill>
              </a:rPr>
              <a:t>proc sort data=blood;</a:t>
            </a:r>
          </a:p>
          <a:p>
            <a:pPr eaLnBrk="1" hangingPunct="1">
              <a:lnSpc>
                <a:spcPct val="90000"/>
              </a:lnSpc>
              <a:buFontTx/>
              <a:buNone/>
            </a:pPr>
            <a:r>
              <a:rPr lang="en-US" altLang="en-US" sz="2600" dirty="0">
                <a:solidFill>
                  <a:schemeClr val="accent2"/>
                </a:solidFill>
              </a:rPr>
              <a:t>  by sex;</a:t>
            </a:r>
          </a:p>
          <a:p>
            <a:pPr eaLnBrk="1" hangingPunct="1">
              <a:lnSpc>
                <a:spcPct val="90000"/>
              </a:lnSpc>
              <a:buFontTx/>
              <a:buNone/>
            </a:pPr>
            <a:r>
              <a:rPr lang="en-US" altLang="en-US" sz="2600" dirty="0">
                <a:solidFill>
                  <a:schemeClr val="accent2"/>
                </a:solidFill>
              </a:rPr>
              <a:t>run;</a:t>
            </a:r>
          </a:p>
          <a:p>
            <a:pPr eaLnBrk="1" hangingPunct="1">
              <a:lnSpc>
                <a:spcPct val="90000"/>
              </a:lnSpc>
              <a:buFontTx/>
              <a:buNone/>
            </a:pPr>
            <a:endParaRPr lang="en-US" altLang="en-US" sz="2600" dirty="0">
              <a:solidFill>
                <a:schemeClr val="accent2"/>
              </a:solidFill>
            </a:endParaRPr>
          </a:p>
          <a:p>
            <a:pPr eaLnBrk="1" hangingPunct="1">
              <a:lnSpc>
                <a:spcPct val="90000"/>
              </a:lnSpc>
              <a:buFontTx/>
              <a:buNone/>
            </a:pPr>
            <a:r>
              <a:rPr lang="en-US" altLang="en-US" sz="2600" dirty="0">
                <a:solidFill>
                  <a:schemeClr val="accent2"/>
                </a:solidFill>
              </a:rPr>
              <a:t>proc sort data=</a:t>
            </a:r>
            <a:r>
              <a:rPr lang="en-US" altLang="en-US" sz="2600" dirty="0" err="1">
                <a:solidFill>
                  <a:schemeClr val="accent2"/>
                </a:solidFill>
              </a:rPr>
              <a:t>mylib.clinic</a:t>
            </a:r>
            <a:r>
              <a:rPr lang="en-US" altLang="en-US" sz="2600" dirty="0">
                <a:solidFill>
                  <a:schemeClr val="accent2"/>
                </a:solidFill>
              </a:rPr>
              <a:t>;</a:t>
            </a:r>
          </a:p>
          <a:p>
            <a:pPr eaLnBrk="1" hangingPunct="1">
              <a:lnSpc>
                <a:spcPct val="90000"/>
              </a:lnSpc>
              <a:buFontTx/>
              <a:buNone/>
            </a:pPr>
            <a:r>
              <a:rPr lang="en-US" altLang="en-US" sz="2600" dirty="0">
                <a:solidFill>
                  <a:schemeClr val="accent2"/>
                </a:solidFill>
              </a:rPr>
              <a:t>  by gender;</a:t>
            </a:r>
          </a:p>
          <a:p>
            <a:pPr eaLnBrk="1" hangingPunct="1">
              <a:lnSpc>
                <a:spcPct val="90000"/>
              </a:lnSpc>
              <a:buFontTx/>
              <a:buNone/>
            </a:pPr>
            <a:r>
              <a:rPr lang="en-US" altLang="en-US" sz="2600" dirty="0">
                <a:solidFill>
                  <a:schemeClr val="accent2"/>
                </a:solidFill>
              </a:rPr>
              <a:t>run;</a:t>
            </a:r>
          </a:p>
        </p:txBody>
      </p:sp>
      <p:sp>
        <p:nvSpPr>
          <p:cNvPr id="7" name="Rectangle 3">
            <a:extLst>
              <a:ext uri="{FF2B5EF4-FFF2-40B4-BE49-F238E27FC236}">
                <a16:creationId xmlns:a16="http://schemas.microsoft.com/office/drawing/2014/main" id="{20D9DF5C-B906-4179-BC6B-DE8659123192}"/>
              </a:ext>
            </a:extLst>
          </p:cNvPr>
          <p:cNvSpPr txBox="1">
            <a:spLocks noChangeArrowheads="1"/>
          </p:cNvSpPr>
          <p:nvPr/>
        </p:nvSpPr>
        <p:spPr>
          <a:xfrm>
            <a:off x="2095500" y="309564"/>
            <a:ext cx="8001000" cy="609600"/>
          </a:xfrm>
          <a:prstGeom prst="rect">
            <a:avLst/>
          </a:prstGeom>
          <a:solidFill>
            <a:schemeClr val="bg1"/>
          </a:solidFill>
          <a:ln w="28575">
            <a:solidFill>
              <a:srgbClr val="002060"/>
            </a:solidFill>
          </a:ln>
        </p:spPr>
        <p:txBody>
          <a:bodyPr vert="horz" wrap="square" lIns="90488" tIns="44450" rIns="90488" bIns="4445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r>
              <a:rPr lang="en-US" altLang="en-US" b="1" dirty="0">
                <a:solidFill>
                  <a:srgbClr val="002060"/>
                </a:solidFill>
                <a:latin typeface="Calibri" panose="020F0502020204030204" pitchFamily="34" charset="0"/>
                <a:cs typeface="Calibri" panose="020F0502020204030204" pitchFamily="34" charset="0"/>
              </a:rPr>
              <a:t>Keyword Parameters: Example</a:t>
            </a:r>
            <a:endParaRPr lang="en-US" altLang="en-US" b="1" kern="0" dirty="0">
              <a:solidFill>
                <a:srgbClr val="002060"/>
              </a:solidFill>
              <a:latin typeface="Calibri" panose="020F0502020204030204" pitchFamily="34" charset="0"/>
              <a:cs typeface="Calibri" panose="020F0502020204030204" pitchFamily="34" charset="0"/>
            </a:endParaRPr>
          </a:p>
        </p:txBody>
      </p:sp>
      <p:cxnSp>
        <p:nvCxnSpPr>
          <p:cNvPr id="3" name="Straight Arrow Connector 2">
            <a:extLst>
              <a:ext uri="{FF2B5EF4-FFF2-40B4-BE49-F238E27FC236}">
                <a16:creationId xmlns:a16="http://schemas.microsoft.com/office/drawing/2014/main" id="{FEA3C06F-62EA-468E-BFBE-8FF2888A6E92}"/>
              </a:ext>
            </a:extLst>
          </p:cNvPr>
          <p:cNvCxnSpPr>
            <a:cxnSpLocks/>
          </p:cNvCxnSpPr>
          <p:nvPr/>
        </p:nvCxnSpPr>
        <p:spPr>
          <a:xfrm flipV="1">
            <a:off x="3200400" y="2133600"/>
            <a:ext cx="4876800" cy="1905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a:extLst>
              <a:ext uri="{FF2B5EF4-FFF2-40B4-BE49-F238E27FC236}">
                <a16:creationId xmlns:a16="http://schemas.microsoft.com/office/drawing/2014/main" id="{B0DCA2EF-5874-487C-A4C0-0438F8B8F667}"/>
              </a:ext>
            </a:extLst>
          </p:cNvPr>
          <p:cNvSpPr>
            <a:spLocks noGrp="1"/>
          </p:cNvSpPr>
          <p:nvPr>
            <p:ph type="sldNum" sz="quarter" idx="4294967295"/>
          </p:nvPr>
        </p:nvSpPr>
        <p:spPr>
          <a:xfrm>
            <a:off x="8737600" y="6248400"/>
            <a:ext cx="2540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fld id="{B0C225C0-A325-4F5B-9ED0-6F7ED5830DE0}" type="slidenum">
              <a:rPr lang="en-US" altLang="en-US" sz="1400"/>
              <a:pPr eaLnBrk="1" hangingPunct="1">
                <a:spcBef>
                  <a:spcPct val="0"/>
                </a:spcBef>
                <a:buFontTx/>
                <a:buNone/>
              </a:pPr>
              <a:t>31</a:t>
            </a:fld>
            <a:endParaRPr lang="en-US" altLang="en-US" sz="1400"/>
          </a:p>
        </p:txBody>
      </p:sp>
      <p:sp>
        <p:nvSpPr>
          <p:cNvPr id="34819" name="Rectangle 2">
            <a:extLst>
              <a:ext uri="{FF2B5EF4-FFF2-40B4-BE49-F238E27FC236}">
                <a16:creationId xmlns:a16="http://schemas.microsoft.com/office/drawing/2014/main" id="{E370B7FC-8EEE-496E-95B6-9679EF00A0D3}"/>
              </a:ext>
            </a:extLst>
          </p:cNvPr>
          <p:cNvSpPr>
            <a:spLocks noChangeArrowheads="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endParaRPr lang="en-US" altLang="en-US" sz="1000">
              <a:latin typeface="Arial" panose="020B0604020202020204" pitchFamily="34" charset="0"/>
            </a:endParaRPr>
          </a:p>
        </p:txBody>
      </p:sp>
      <p:sp>
        <p:nvSpPr>
          <p:cNvPr id="34820" name="Rectangle 3">
            <a:extLst>
              <a:ext uri="{FF2B5EF4-FFF2-40B4-BE49-F238E27FC236}">
                <a16:creationId xmlns:a16="http://schemas.microsoft.com/office/drawing/2014/main" id="{E5ABA5A1-8E56-4AF9-9FE2-217A592956AC}"/>
              </a:ext>
            </a:extLst>
          </p:cNvPr>
          <p:cNvSpPr>
            <a:spLocks noGrp="1" noChangeArrowheads="1"/>
          </p:cNvSpPr>
          <p:nvPr>
            <p:ph type="title" idx="4294967295"/>
          </p:nvPr>
        </p:nvSpPr>
        <p:spPr>
          <a:xfrm>
            <a:off x="2514600" y="381000"/>
            <a:ext cx="6858000" cy="685800"/>
          </a:xfrm>
          <a:prstGeom prst="rect">
            <a:avLst/>
          </a:prstGeom>
          <a:solidFill>
            <a:schemeClr val="bg1"/>
          </a:solidFill>
          <a:ln>
            <a:solidFill>
              <a:schemeClr val="tx1"/>
            </a:solidFill>
          </a:ln>
        </p:spPr>
        <p:txBody>
          <a:bodyPr vert="horz" wrap="square" lIns="90488" tIns="44450" rIns="90488" bIns="44450" numCol="1" anchor="ctr" anchorCtr="0" compatLnSpc="1">
            <a:prstTxWarp prst="textNoShape">
              <a:avLst/>
            </a:prstTxWarp>
          </a:bodyPr>
          <a:lstStyle/>
          <a:p>
            <a:pPr eaLnBrk="1" hangingPunct="1"/>
            <a:r>
              <a:rPr lang="en-US" altLang="en-US" b="1" dirty="0">
                <a:solidFill>
                  <a:srgbClr val="002060"/>
                </a:solidFill>
                <a:latin typeface="Calibri" panose="020F0502020204030204" pitchFamily="34" charset="0"/>
                <a:cs typeface="Calibri" panose="020F0502020204030204" pitchFamily="34" charset="0"/>
              </a:rPr>
              <a:t>Mixed Parameter List</a:t>
            </a:r>
          </a:p>
        </p:txBody>
      </p:sp>
      <p:sp>
        <p:nvSpPr>
          <p:cNvPr id="34821" name="Rectangle 4">
            <a:extLst>
              <a:ext uri="{FF2B5EF4-FFF2-40B4-BE49-F238E27FC236}">
                <a16:creationId xmlns:a16="http://schemas.microsoft.com/office/drawing/2014/main" id="{DABDD778-E13C-4F7C-9ABD-0B15874F5CF1}"/>
              </a:ext>
            </a:extLst>
          </p:cNvPr>
          <p:cNvSpPr>
            <a:spLocks noGrp="1" noChangeArrowheads="1"/>
          </p:cNvSpPr>
          <p:nvPr>
            <p:ph type="body" idx="4294967295"/>
          </p:nvPr>
        </p:nvSpPr>
        <p:spPr>
          <a:xfrm>
            <a:off x="1600200" y="1371600"/>
            <a:ext cx="9372600" cy="4114800"/>
          </a:xfrm>
          <a:prstGeom prst="rect">
            <a:avLst/>
          </a:prstGeom>
          <a:noFill/>
        </p:spPr>
        <p:txBody>
          <a:bodyPr vert="horz" wrap="square" lIns="90488" tIns="44450" rIns="90488" bIns="44450" numCol="1" anchor="t" anchorCtr="0" compatLnSpc="1">
            <a:prstTxWarp prst="textNoShape">
              <a:avLst/>
            </a:prstTxWarp>
          </a:bodyPr>
          <a:lstStyle/>
          <a:p>
            <a:pPr eaLnBrk="1" hangingPunct="1">
              <a:buNone/>
              <a:tabLst>
                <a:tab pos="1371600" algn="l"/>
              </a:tabLst>
            </a:pPr>
            <a:r>
              <a:rPr lang="en-US" altLang="en-US" sz="2400" dirty="0">
                <a:solidFill>
                  <a:srgbClr val="002060"/>
                </a:solidFill>
                <a:latin typeface="Calibri" panose="020F0502020204030204" pitchFamily="34" charset="0"/>
                <a:cs typeface="Calibri" panose="020F0502020204030204" pitchFamily="34" charset="0"/>
              </a:rPr>
              <a:t>%MACRO macro-name </a:t>
            </a:r>
            <a:br>
              <a:rPr lang="en-US" altLang="en-US" sz="2400" dirty="0">
                <a:solidFill>
                  <a:srgbClr val="002060"/>
                </a:solidFill>
                <a:latin typeface="Calibri" panose="020F0502020204030204" pitchFamily="34" charset="0"/>
                <a:cs typeface="Calibri" panose="020F0502020204030204" pitchFamily="34" charset="0"/>
              </a:rPr>
            </a:br>
            <a:r>
              <a:rPr lang="en-US" altLang="en-US" sz="2400" dirty="0">
                <a:solidFill>
                  <a:srgbClr val="002060"/>
                </a:solidFill>
                <a:latin typeface="Calibri" panose="020F0502020204030204" pitchFamily="34" charset="0"/>
                <a:cs typeface="Calibri" panose="020F0502020204030204" pitchFamily="34" charset="0"/>
              </a:rPr>
              <a:t>	(p1, …, </a:t>
            </a:r>
            <a:r>
              <a:rPr lang="en-US" altLang="en-US" sz="2400" dirty="0" err="1">
                <a:solidFill>
                  <a:srgbClr val="002060"/>
                </a:solidFill>
                <a:latin typeface="Calibri" panose="020F0502020204030204" pitchFamily="34" charset="0"/>
                <a:cs typeface="Calibri" panose="020F0502020204030204" pitchFamily="34" charset="0"/>
              </a:rPr>
              <a:t>pn</a:t>
            </a:r>
            <a:r>
              <a:rPr lang="en-US" altLang="en-US" sz="2400" dirty="0">
                <a:solidFill>
                  <a:srgbClr val="002060"/>
                </a:solidFill>
                <a:latin typeface="Calibri" panose="020F0502020204030204" pitchFamily="34" charset="0"/>
                <a:cs typeface="Calibri" panose="020F0502020204030204" pitchFamily="34" charset="0"/>
              </a:rPr>
              <a:t>, key=value, …,key=value);</a:t>
            </a:r>
          </a:p>
          <a:p>
            <a:pPr eaLnBrk="1" hangingPunct="1">
              <a:buNone/>
              <a:tabLst>
                <a:tab pos="1371600" algn="l"/>
              </a:tabLst>
            </a:pPr>
            <a:r>
              <a:rPr lang="en-US" altLang="en-US" sz="2400" dirty="0">
                <a:solidFill>
                  <a:srgbClr val="002060"/>
                </a:solidFill>
                <a:latin typeface="Calibri" panose="020F0502020204030204" pitchFamily="34" charset="0"/>
                <a:cs typeface="Calibri" panose="020F0502020204030204" pitchFamily="34" charset="0"/>
              </a:rPr>
              <a:t>	text</a:t>
            </a:r>
          </a:p>
          <a:p>
            <a:pPr eaLnBrk="1" hangingPunct="1">
              <a:buNone/>
              <a:tabLst>
                <a:tab pos="1371600" algn="l"/>
              </a:tabLst>
            </a:pPr>
            <a:r>
              <a:rPr lang="en-US" altLang="en-US" sz="2400" dirty="0">
                <a:solidFill>
                  <a:srgbClr val="002060"/>
                </a:solidFill>
                <a:latin typeface="Calibri" panose="020F0502020204030204" pitchFamily="34" charset="0"/>
                <a:cs typeface="Calibri" panose="020F0502020204030204" pitchFamily="34" charset="0"/>
              </a:rPr>
              <a:t>%MEND macro-name;</a:t>
            </a:r>
          </a:p>
          <a:p>
            <a:pPr eaLnBrk="1" hangingPunct="1">
              <a:buNone/>
              <a:tabLst>
                <a:tab pos="1371600" algn="l"/>
              </a:tabLst>
            </a:pPr>
            <a:endParaRPr lang="en-US" altLang="en-US" sz="800" dirty="0">
              <a:solidFill>
                <a:srgbClr val="002060"/>
              </a:solidFill>
              <a:latin typeface="Calibri" panose="020F0502020204030204" pitchFamily="34" charset="0"/>
              <a:cs typeface="Calibri" panose="020F0502020204030204" pitchFamily="34" charset="0"/>
            </a:endParaRPr>
          </a:p>
          <a:p>
            <a:pPr eaLnBrk="1" hangingPunct="1">
              <a:buNone/>
              <a:tabLst>
                <a:tab pos="1371600" algn="l"/>
              </a:tabLst>
            </a:pPr>
            <a:r>
              <a:rPr lang="en-US" altLang="en-US" sz="2400" dirty="0">
                <a:solidFill>
                  <a:srgbClr val="002060"/>
                </a:solidFill>
                <a:latin typeface="Calibri" panose="020F0502020204030204" pitchFamily="34" charset="0"/>
                <a:cs typeface="Calibri" panose="020F0502020204030204" pitchFamily="34" charset="0"/>
              </a:rPr>
              <a:t>%macro-name</a:t>
            </a:r>
            <a:br>
              <a:rPr lang="en-US" altLang="en-US" sz="2400" dirty="0">
                <a:solidFill>
                  <a:srgbClr val="002060"/>
                </a:solidFill>
                <a:latin typeface="Calibri" panose="020F0502020204030204" pitchFamily="34" charset="0"/>
                <a:cs typeface="Calibri" panose="020F0502020204030204" pitchFamily="34" charset="0"/>
              </a:rPr>
            </a:br>
            <a:r>
              <a:rPr lang="en-US" altLang="en-US" sz="2400" dirty="0">
                <a:solidFill>
                  <a:srgbClr val="002060"/>
                </a:solidFill>
                <a:latin typeface="Calibri" panose="020F0502020204030204" pitchFamily="34" charset="0"/>
                <a:cs typeface="Calibri" panose="020F0502020204030204" pitchFamily="34" charset="0"/>
              </a:rPr>
              <a:t>	(v1, …, </a:t>
            </a:r>
            <a:r>
              <a:rPr lang="en-US" altLang="en-US" sz="2400" dirty="0" err="1">
                <a:solidFill>
                  <a:srgbClr val="002060"/>
                </a:solidFill>
                <a:latin typeface="Calibri" panose="020F0502020204030204" pitchFamily="34" charset="0"/>
                <a:cs typeface="Calibri" panose="020F0502020204030204" pitchFamily="34" charset="0"/>
              </a:rPr>
              <a:t>vn</a:t>
            </a:r>
            <a:r>
              <a:rPr lang="en-US" altLang="en-US" sz="2400" dirty="0">
                <a:solidFill>
                  <a:srgbClr val="002060"/>
                </a:solidFill>
                <a:latin typeface="Calibri" panose="020F0502020204030204" pitchFamily="34" charset="0"/>
                <a:cs typeface="Calibri" panose="020F0502020204030204" pitchFamily="34" charset="0"/>
              </a:rPr>
              <a:t>, key=value, …, key=value)</a:t>
            </a:r>
          </a:p>
          <a:p>
            <a:pPr eaLnBrk="1" hangingPunct="1">
              <a:buNone/>
              <a:tabLst>
                <a:tab pos="1371600" algn="l"/>
              </a:tabLst>
            </a:pPr>
            <a:endParaRPr lang="en-US" altLang="en-US" sz="800" dirty="0">
              <a:solidFill>
                <a:srgbClr val="002060"/>
              </a:solidFill>
              <a:latin typeface="Calibri" panose="020F0502020204030204" pitchFamily="34" charset="0"/>
              <a:cs typeface="Calibri" panose="020F0502020204030204" pitchFamily="34" charset="0"/>
            </a:endParaRPr>
          </a:p>
          <a:p>
            <a:pPr eaLnBrk="1" hangingPunct="1">
              <a:tabLst>
                <a:tab pos="1371600" algn="l"/>
              </a:tabLst>
            </a:pPr>
            <a:r>
              <a:rPr lang="en-US" altLang="en-US" sz="2400" dirty="0">
                <a:solidFill>
                  <a:srgbClr val="002060"/>
                </a:solidFill>
                <a:latin typeface="Calibri" panose="020F0502020204030204" pitchFamily="34" charset="0"/>
                <a:cs typeface="Calibri" panose="020F0502020204030204" pitchFamily="34" charset="0"/>
              </a:rPr>
              <a:t>all positional parameters must be listed in order before any keyword parameters</a:t>
            </a:r>
          </a:p>
          <a:p>
            <a:pPr eaLnBrk="1" hangingPunct="1">
              <a:buNone/>
              <a:tabLst>
                <a:tab pos="1371600" algn="l"/>
              </a:tabLst>
            </a:pPr>
            <a:endParaRPr lang="en-US" altLang="en-US" sz="2400" dirty="0"/>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a:extLst>
              <a:ext uri="{FF2B5EF4-FFF2-40B4-BE49-F238E27FC236}">
                <a16:creationId xmlns:a16="http://schemas.microsoft.com/office/drawing/2014/main" id="{C1C43424-9205-4DB6-81AF-81605D0CC7C1}"/>
              </a:ext>
            </a:extLst>
          </p:cNvPr>
          <p:cNvSpPr>
            <a:spLocks noGrp="1"/>
          </p:cNvSpPr>
          <p:nvPr>
            <p:ph idx="4294967295"/>
          </p:nvPr>
        </p:nvSpPr>
        <p:spPr>
          <a:xfrm>
            <a:off x="1371600" y="1295400"/>
            <a:ext cx="7772400" cy="4038600"/>
          </a:xfrm>
          <a:prstGeom prst="rect">
            <a:avLst/>
          </a:prstGeom>
        </p:spPr>
        <p:txBody>
          <a:bodyPr/>
          <a:lstStyle/>
          <a:p>
            <a:pPr>
              <a:buFontTx/>
              <a:buNone/>
            </a:pPr>
            <a:r>
              <a:rPr lang="en-US" altLang="en-US" sz="2000" b="1" dirty="0">
                <a:solidFill>
                  <a:schemeClr val="accent2"/>
                </a:solidFill>
                <a:latin typeface="Calibri" panose="020F0502020204030204" pitchFamily="34" charset="0"/>
                <a:cs typeface="Calibri" panose="020F0502020204030204" pitchFamily="34" charset="0"/>
              </a:rPr>
              <a:t>%MACRO </a:t>
            </a:r>
            <a:r>
              <a:rPr lang="en-US" altLang="en-US" sz="2000" b="1" dirty="0">
                <a:latin typeface="Calibri" panose="020F0502020204030204" pitchFamily="34" charset="0"/>
                <a:cs typeface="Calibri" panose="020F0502020204030204" pitchFamily="34" charset="0"/>
              </a:rPr>
              <a:t>sortx4 (LIB, DATANAME, file=&amp;LIB..&amp;</a:t>
            </a:r>
            <a:r>
              <a:rPr lang="en-US" altLang="en-US" sz="2000" b="1" dirty="0" err="1">
                <a:latin typeface="Calibri" panose="020F0502020204030204" pitchFamily="34" charset="0"/>
                <a:cs typeface="Calibri" panose="020F0502020204030204" pitchFamily="34" charset="0"/>
              </a:rPr>
              <a:t>dataname</a:t>
            </a:r>
            <a:r>
              <a:rPr lang="en-US" altLang="en-US" sz="2000" b="1" dirty="0">
                <a:latin typeface="Calibri" panose="020F0502020204030204" pitchFamily="34" charset="0"/>
                <a:cs typeface="Calibri" panose="020F0502020204030204" pitchFamily="34" charset="0"/>
              </a:rPr>
              <a:t>, </a:t>
            </a:r>
            <a:r>
              <a:rPr lang="en-US" altLang="en-US" sz="2000" b="1" dirty="0" err="1">
                <a:latin typeface="Calibri" panose="020F0502020204030204" pitchFamily="34" charset="0"/>
                <a:cs typeface="Calibri" panose="020F0502020204030204" pitchFamily="34" charset="0"/>
              </a:rPr>
              <a:t>byvar</a:t>
            </a:r>
            <a:r>
              <a:rPr lang="en-US" altLang="en-US" sz="2000" b="1" dirty="0">
                <a:latin typeface="Calibri" panose="020F0502020204030204" pitchFamily="34" charset="0"/>
                <a:cs typeface="Calibri" panose="020F0502020204030204" pitchFamily="34" charset="0"/>
              </a:rPr>
              <a:t>=gender);</a:t>
            </a:r>
          </a:p>
          <a:p>
            <a:pPr>
              <a:buFontTx/>
              <a:buNone/>
            </a:pPr>
            <a:r>
              <a:rPr lang="en-US" altLang="en-US" sz="2000" dirty="0">
                <a:latin typeface="Calibri" panose="020F0502020204030204" pitchFamily="34" charset="0"/>
                <a:cs typeface="Calibri" panose="020F0502020204030204" pitchFamily="34" charset="0"/>
              </a:rPr>
              <a:t>	</a:t>
            </a:r>
            <a:r>
              <a:rPr lang="en-US" altLang="en-US" sz="2000" dirty="0">
                <a:solidFill>
                  <a:schemeClr val="accent2"/>
                </a:solidFill>
                <a:latin typeface="Calibri" panose="020F0502020204030204" pitchFamily="34" charset="0"/>
                <a:cs typeface="Calibri" panose="020F0502020204030204" pitchFamily="34" charset="0"/>
              </a:rPr>
              <a:t>proc sort </a:t>
            </a:r>
            <a:r>
              <a:rPr lang="en-US" altLang="en-US" sz="2000" dirty="0">
                <a:latin typeface="Calibri" panose="020F0502020204030204" pitchFamily="34" charset="0"/>
                <a:cs typeface="Calibri" panose="020F0502020204030204" pitchFamily="34" charset="0"/>
              </a:rPr>
              <a:t>data=&amp;file;</a:t>
            </a:r>
          </a:p>
          <a:p>
            <a:pPr>
              <a:buFontTx/>
              <a:buNone/>
            </a:pPr>
            <a:r>
              <a:rPr lang="en-US" altLang="en-US" sz="2000" dirty="0">
                <a:latin typeface="Calibri" panose="020F0502020204030204" pitchFamily="34" charset="0"/>
                <a:cs typeface="Calibri" panose="020F0502020204030204" pitchFamily="34" charset="0"/>
              </a:rPr>
              <a:t>	</a:t>
            </a:r>
            <a:r>
              <a:rPr lang="en-US" altLang="en-US" sz="2000" dirty="0">
                <a:solidFill>
                  <a:schemeClr val="accent2"/>
                </a:solidFill>
                <a:latin typeface="Calibri" panose="020F0502020204030204" pitchFamily="34" charset="0"/>
                <a:cs typeface="Calibri" panose="020F0502020204030204" pitchFamily="34" charset="0"/>
              </a:rPr>
              <a:t>by</a:t>
            </a:r>
            <a:r>
              <a:rPr lang="en-US" altLang="en-US" sz="2000" dirty="0">
                <a:latin typeface="Calibri" panose="020F0502020204030204" pitchFamily="34" charset="0"/>
                <a:cs typeface="Calibri" panose="020F0502020204030204" pitchFamily="34" charset="0"/>
              </a:rPr>
              <a:t> &amp;</a:t>
            </a:r>
            <a:r>
              <a:rPr lang="en-US" altLang="en-US" sz="2000" dirty="0" err="1">
                <a:latin typeface="Calibri" panose="020F0502020204030204" pitchFamily="34" charset="0"/>
                <a:cs typeface="Calibri" panose="020F0502020204030204" pitchFamily="34" charset="0"/>
              </a:rPr>
              <a:t>byvar</a:t>
            </a:r>
            <a:r>
              <a:rPr lang="en-US" altLang="en-US" sz="2000" dirty="0">
                <a:latin typeface="Calibri" panose="020F0502020204030204" pitchFamily="34" charset="0"/>
                <a:cs typeface="Calibri" panose="020F0502020204030204" pitchFamily="34" charset="0"/>
              </a:rPr>
              <a:t>;</a:t>
            </a:r>
          </a:p>
          <a:p>
            <a:pPr>
              <a:buFontTx/>
              <a:buNone/>
            </a:pPr>
            <a:r>
              <a:rPr lang="en-US" altLang="en-US" sz="2000" dirty="0">
                <a:latin typeface="Calibri" panose="020F0502020204030204" pitchFamily="34" charset="0"/>
                <a:cs typeface="Calibri" panose="020F0502020204030204" pitchFamily="34" charset="0"/>
              </a:rPr>
              <a:t>	</a:t>
            </a:r>
            <a:r>
              <a:rPr lang="en-US" altLang="en-US" sz="2000" dirty="0">
                <a:solidFill>
                  <a:schemeClr val="accent2"/>
                </a:solidFill>
                <a:latin typeface="Calibri" panose="020F0502020204030204" pitchFamily="34" charset="0"/>
                <a:cs typeface="Calibri" panose="020F0502020204030204" pitchFamily="34" charset="0"/>
              </a:rPr>
              <a:t>run</a:t>
            </a:r>
            <a:r>
              <a:rPr lang="en-US" altLang="en-US" sz="2000" dirty="0">
                <a:latin typeface="Calibri" panose="020F0502020204030204" pitchFamily="34" charset="0"/>
                <a:cs typeface="Calibri" panose="020F0502020204030204" pitchFamily="34" charset="0"/>
              </a:rPr>
              <a:t>;</a:t>
            </a:r>
          </a:p>
          <a:p>
            <a:pPr>
              <a:buFontTx/>
              <a:buNone/>
            </a:pPr>
            <a:r>
              <a:rPr lang="en-US" altLang="en-US" sz="2000" dirty="0">
                <a:latin typeface="Calibri" panose="020F0502020204030204" pitchFamily="34" charset="0"/>
                <a:cs typeface="Calibri" panose="020F0502020204030204" pitchFamily="34" charset="0"/>
              </a:rPr>
              <a:t>     </a:t>
            </a:r>
          </a:p>
          <a:p>
            <a:pPr>
              <a:buFontTx/>
              <a:buNone/>
            </a:pPr>
            <a:r>
              <a:rPr lang="en-US" altLang="en-US" sz="2000" dirty="0">
                <a:latin typeface="Calibri" panose="020F0502020204030204" pitchFamily="34" charset="0"/>
                <a:cs typeface="Calibri" panose="020F0502020204030204" pitchFamily="34" charset="0"/>
              </a:rPr>
              <a:t>	</a:t>
            </a:r>
            <a:r>
              <a:rPr lang="en-US" altLang="en-US" sz="2000" dirty="0">
                <a:solidFill>
                  <a:schemeClr val="accent2"/>
                </a:solidFill>
                <a:latin typeface="Calibri" panose="020F0502020204030204" pitchFamily="34" charset="0"/>
                <a:cs typeface="Calibri" panose="020F0502020204030204" pitchFamily="34" charset="0"/>
              </a:rPr>
              <a:t>TITLE</a:t>
            </a:r>
            <a:r>
              <a:rPr lang="en-US" altLang="en-US" sz="2000" dirty="0">
                <a:latin typeface="Calibri" panose="020F0502020204030204" pitchFamily="34" charset="0"/>
                <a:cs typeface="Calibri" panose="020F0502020204030204" pitchFamily="34" charset="0"/>
              </a:rPr>
              <a:t> "MEANS PROCEDURE OF &amp;DATANAME DATA";</a:t>
            </a:r>
          </a:p>
          <a:p>
            <a:pPr>
              <a:buFontTx/>
              <a:buNone/>
            </a:pPr>
            <a:r>
              <a:rPr lang="en-US" altLang="en-US" sz="2000" dirty="0">
                <a:latin typeface="Calibri" panose="020F0502020204030204" pitchFamily="34" charset="0"/>
                <a:cs typeface="Calibri" panose="020F0502020204030204" pitchFamily="34" charset="0"/>
              </a:rPr>
              <a:t>	</a:t>
            </a:r>
            <a:r>
              <a:rPr lang="en-US" altLang="en-US" sz="2000" dirty="0">
                <a:solidFill>
                  <a:schemeClr val="accent2"/>
                </a:solidFill>
                <a:latin typeface="Calibri" panose="020F0502020204030204" pitchFamily="34" charset="0"/>
                <a:cs typeface="Calibri" panose="020F0502020204030204" pitchFamily="34" charset="0"/>
              </a:rPr>
              <a:t>proc</a:t>
            </a:r>
            <a:r>
              <a:rPr lang="en-US" altLang="en-US" sz="2000" dirty="0">
                <a:latin typeface="Calibri" panose="020F0502020204030204" pitchFamily="34" charset="0"/>
                <a:cs typeface="Calibri" panose="020F0502020204030204" pitchFamily="34" charset="0"/>
              </a:rPr>
              <a:t> means data=&amp;file;</a:t>
            </a:r>
          </a:p>
          <a:p>
            <a:pPr>
              <a:buFontTx/>
              <a:buNone/>
            </a:pPr>
            <a:r>
              <a:rPr lang="en-US" altLang="en-US" sz="2000" dirty="0">
                <a:latin typeface="Calibri" panose="020F0502020204030204" pitchFamily="34" charset="0"/>
                <a:cs typeface="Calibri" panose="020F0502020204030204" pitchFamily="34" charset="0"/>
              </a:rPr>
              <a:t>	</a:t>
            </a:r>
            <a:r>
              <a:rPr lang="en-US" altLang="en-US" sz="2000" dirty="0">
                <a:solidFill>
                  <a:schemeClr val="accent2"/>
                </a:solidFill>
                <a:latin typeface="Calibri" panose="020F0502020204030204" pitchFamily="34" charset="0"/>
                <a:cs typeface="Calibri" panose="020F0502020204030204" pitchFamily="34" charset="0"/>
              </a:rPr>
              <a:t>by</a:t>
            </a:r>
            <a:r>
              <a:rPr lang="en-US" altLang="en-US" sz="2000" dirty="0">
                <a:latin typeface="Calibri" panose="020F0502020204030204" pitchFamily="34" charset="0"/>
                <a:cs typeface="Calibri" panose="020F0502020204030204" pitchFamily="34" charset="0"/>
              </a:rPr>
              <a:t> &amp;</a:t>
            </a:r>
            <a:r>
              <a:rPr lang="en-US" altLang="en-US" sz="2000" dirty="0" err="1">
                <a:latin typeface="Calibri" panose="020F0502020204030204" pitchFamily="34" charset="0"/>
                <a:cs typeface="Calibri" panose="020F0502020204030204" pitchFamily="34" charset="0"/>
              </a:rPr>
              <a:t>byvar</a:t>
            </a:r>
            <a:r>
              <a:rPr lang="en-US" altLang="en-US" sz="2000" dirty="0">
                <a:latin typeface="Calibri" panose="020F0502020204030204" pitchFamily="34" charset="0"/>
                <a:cs typeface="Calibri" panose="020F0502020204030204" pitchFamily="34" charset="0"/>
              </a:rPr>
              <a:t>;</a:t>
            </a:r>
          </a:p>
          <a:p>
            <a:pPr>
              <a:buFontTx/>
              <a:buNone/>
            </a:pPr>
            <a:r>
              <a:rPr lang="en-US" altLang="en-US" sz="2000" dirty="0">
                <a:latin typeface="Calibri" panose="020F0502020204030204" pitchFamily="34" charset="0"/>
                <a:cs typeface="Calibri" panose="020F0502020204030204" pitchFamily="34" charset="0"/>
              </a:rPr>
              <a:t>	</a:t>
            </a:r>
            <a:r>
              <a:rPr lang="en-US" altLang="en-US" sz="2000" dirty="0">
                <a:solidFill>
                  <a:schemeClr val="accent2"/>
                </a:solidFill>
                <a:latin typeface="Calibri" panose="020F0502020204030204" pitchFamily="34" charset="0"/>
                <a:cs typeface="Calibri" panose="020F0502020204030204" pitchFamily="34" charset="0"/>
              </a:rPr>
              <a:t>run</a:t>
            </a:r>
            <a:r>
              <a:rPr lang="en-US" altLang="en-US" sz="2000" dirty="0">
                <a:latin typeface="Calibri" panose="020F0502020204030204" pitchFamily="34" charset="0"/>
                <a:cs typeface="Calibri" panose="020F0502020204030204" pitchFamily="34" charset="0"/>
              </a:rPr>
              <a:t>;</a:t>
            </a:r>
          </a:p>
          <a:p>
            <a:pPr>
              <a:buFontTx/>
              <a:buNone/>
            </a:pPr>
            <a:r>
              <a:rPr lang="en-US" altLang="en-US" sz="2000" b="1" dirty="0">
                <a:solidFill>
                  <a:schemeClr val="accent2"/>
                </a:solidFill>
                <a:latin typeface="Calibri" panose="020F0502020204030204" pitchFamily="34" charset="0"/>
                <a:cs typeface="Calibri" panose="020F0502020204030204" pitchFamily="34" charset="0"/>
              </a:rPr>
              <a:t>%MEND </a:t>
            </a:r>
            <a:r>
              <a:rPr lang="en-US" altLang="en-US" sz="2000" b="1" dirty="0">
                <a:latin typeface="Calibri" panose="020F0502020204030204" pitchFamily="34" charset="0"/>
                <a:cs typeface="Calibri" panose="020F0502020204030204" pitchFamily="34" charset="0"/>
              </a:rPr>
              <a:t>sortx4;</a:t>
            </a:r>
          </a:p>
        </p:txBody>
      </p:sp>
      <p:sp>
        <p:nvSpPr>
          <p:cNvPr id="35843" name="Slide Number Placeholder 3">
            <a:extLst>
              <a:ext uri="{FF2B5EF4-FFF2-40B4-BE49-F238E27FC236}">
                <a16:creationId xmlns:a16="http://schemas.microsoft.com/office/drawing/2014/main" id="{1A85B5E4-27E6-4ADC-A016-53AE54838CE0}"/>
              </a:ext>
            </a:extLst>
          </p:cNvPr>
          <p:cNvSpPr>
            <a:spLocks noGrp="1"/>
          </p:cNvSpPr>
          <p:nvPr>
            <p:ph type="sldNum" sz="quarter" idx="4294967295"/>
          </p:nvPr>
        </p:nvSpPr>
        <p:spPr>
          <a:xfrm>
            <a:off x="8737600" y="6248400"/>
            <a:ext cx="2540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fld id="{A4217BD0-36C2-4EBD-8D72-04E9FCD07A11}" type="slidenum">
              <a:rPr lang="en-US" altLang="en-US" sz="1400"/>
              <a:pPr eaLnBrk="1" hangingPunct="1">
                <a:spcBef>
                  <a:spcPct val="0"/>
                </a:spcBef>
                <a:buFontTx/>
                <a:buNone/>
              </a:pPr>
              <a:t>32</a:t>
            </a:fld>
            <a:endParaRPr lang="en-US" altLang="en-US" sz="1400"/>
          </a:p>
        </p:txBody>
      </p:sp>
      <p:sp>
        <p:nvSpPr>
          <p:cNvPr id="5" name="TextBox 4">
            <a:extLst>
              <a:ext uri="{FF2B5EF4-FFF2-40B4-BE49-F238E27FC236}">
                <a16:creationId xmlns:a16="http://schemas.microsoft.com/office/drawing/2014/main" id="{6B695E31-5F24-40E7-B8BB-61524E74C5B2}"/>
              </a:ext>
            </a:extLst>
          </p:cNvPr>
          <p:cNvSpPr txBox="1"/>
          <p:nvPr/>
        </p:nvSpPr>
        <p:spPr>
          <a:xfrm>
            <a:off x="6858000" y="2114371"/>
            <a:ext cx="5164741" cy="1200329"/>
          </a:xfrm>
          <a:prstGeom prst="rect">
            <a:avLst/>
          </a:prstGeom>
          <a:noFill/>
        </p:spPr>
        <p:txBody>
          <a:bodyPr wrap="square">
            <a:spAutoFit/>
          </a:bodyPr>
          <a:lstStyle/>
          <a:p>
            <a:pPr>
              <a:buFontTx/>
              <a:buNone/>
            </a:pPr>
            <a:r>
              <a:rPr lang="en-US" altLang="en-US" sz="2400" dirty="0">
                <a:solidFill>
                  <a:srgbClr val="002060"/>
                </a:solidFill>
                <a:latin typeface="Calibri" panose="020F0502020204030204" pitchFamily="34" charset="0"/>
                <a:cs typeface="Calibri" panose="020F0502020204030204" pitchFamily="34" charset="0"/>
              </a:rPr>
              <a:t>%</a:t>
            </a:r>
            <a:r>
              <a:rPr lang="en-US" altLang="en-US" sz="2400" i="1" dirty="0">
                <a:solidFill>
                  <a:srgbClr val="002060"/>
                </a:solidFill>
                <a:latin typeface="Calibri" panose="020F0502020204030204" pitchFamily="34" charset="0"/>
                <a:cs typeface="Calibri" panose="020F0502020204030204" pitchFamily="34" charset="0"/>
              </a:rPr>
              <a:t>sortx4 (WORK, blood, </a:t>
            </a:r>
            <a:r>
              <a:rPr lang="en-US" altLang="en-US" sz="2400" i="1" dirty="0" err="1">
                <a:solidFill>
                  <a:srgbClr val="002060"/>
                </a:solidFill>
                <a:latin typeface="Calibri" panose="020F0502020204030204" pitchFamily="34" charset="0"/>
                <a:cs typeface="Calibri" panose="020F0502020204030204" pitchFamily="34" charset="0"/>
              </a:rPr>
              <a:t>byvar</a:t>
            </a:r>
            <a:r>
              <a:rPr lang="en-US" altLang="en-US" sz="2400" i="1" dirty="0">
                <a:solidFill>
                  <a:srgbClr val="002060"/>
                </a:solidFill>
                <a:latin typeface="Calibri" panose="020F0502020204030204" pitchFamily="34" charset="0"/>
                <a:cs typeface="Calibri" panose="020F0502020204030204" pitchFamily="34" charset="0"/>
              </a:rPr>
              <a:t>=gender);</a:t>
            </a:r>
          </a:p>
          <a:p>
            <a:pPr>
              <a:buFontTx/>
              <a:buNone/>
            </a:pPr>
            <a:endParaRPr lang="en-US" altLang="en-US" sz="2400" dirty="0">
              <a:solidFill>
                <a:srgbClr val="002060"/>
              </a:solidFill>
              <a:latin typeface="Calibri" panose="020F0502020204030204" pitchFamily="34" charset="0"/>
              <a:cs typeface="Calibri" panose="020F0502020204030204" pitchFamily="34" charset="0"/>
            </a:endParaRPr>
          </a:p>
          <a:p>
            <a:pPr>
              <a:buFontTx/>
              <a:buNone/>
            </a:pPr>
            <a:r>
              <a:rPr lang="en-US" altLang="en-US" sz="2400" dirty="0">
                <a:solidFill>
                  <a:srgbClr val="002060"/>
                </a:solidFill>
                <a:latin typeface="Calibri" panose="020F0502020204030204" pitchFamily="34" charset="0"/>
                <a:cs typeface="Calibri" panose="020F0502020204030204" pitchFamily="34" charset="0"/>
              </a:rPr>
              <a:t>%</a:t>
            </a:r>
            <a:r>
              <a:rPr lang="en-US" altLang="en-US" sz="2400" i="1" dirty="0">
                <a:solidFill>
                  <a:srgbClr val="002060"/>
                </a:solidFill>
                <a:latin typeface="Calibri" panose="020F0502020204030204" pitchFamily="34" charset="0"/>
                <a:cs typeface="Calibri" panose="020F0502020204030204" pitchFamily="34" charset="0"/>
              </a:rPr>
              <a:t>sortx4 (d, clinic);</a:t>
            </a:r>
            <a:endParaRPr lang="en-US" altLang="en-US" sz="2400" dirty="0">
              <a:solidFill>
                <a:srgbClr val="002060"/>
              </a:solidFill>
              <a:latin typeface="Calibri" panose="020F0502020204030204" pitchFamily="34" charset="0"/>
              <a:cs typeface="Calibri" panose="020F0502020204030204" pitchFamily="34" charset="0"/>
            </a:endParaRPr>
          </a:p>
        </p:txBody>
      </p:sp>
      <p:sp>
        <p:nvSpPr>
          <p:cNvPr id="6" name="Rectangle 3">
            <a:extLst>
              <a:ext uri="{FF2B5EF4-FFF2-40B4-BE49-F238E27FC236}">
                <a16:creationId xmlns:a16="http://schemas.microsoft.com/office/drawing/2014/main" id="{C70BF372-43C8-4C37-8D27-7EB12A3926A8}"/>
              </a:ext>
            </a:extLst>
          </p:cNvPr>
          <p:cNvSpPr txBox="1">
            <a:spLocks noChangeArrowheads="1"/>
          </p:cNvSpPr>
          <p:nvPr/>
        </p:nvSpPr>
        <p:spPr>
          <a:xfrm>
            <a:off x="2006600" y="200115"/>
            <a:ext cx="8001000" cy="685800"/>
          </a:xfrm>
          <a:prstGeom prst="rect">
            <a:avLst/>
          </a:prstGeom>
          <a:solidFill>
            <a:schemeClr val="bg1"/>
          </a:solidFill>
          <a:ln>
            <a:solidFill>
              <a:schemeClr val="tx1"/>
            </a:solidFill>
          </a:ln>
        </p:spPr>
        <p:txBody>
          <a:bodyPr vert="horz" wrap="square" lIns="90488" tIns="44450" rIns="90488" bIns="4445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r>
              <a:rPr lang="en-US" altLang="en-US" b="1" kern="0" dirty="0">
                <a:solidFill>
                  <a:srgbClr val="002060"/>
                </a:solidFill>
                <a:latin typeface="Calibri" panose="020F0502020204030204" pitchFamily="34" charset="0"/>
                <a:cs typeface="Calibri" panose="020F0502020204030204" pitchFamily="34" charset="0"/>
              </a:rPr>
              <a:t>Mixed Parameter List: Example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a:extLst>
              <a:ext uri="{FF2B5EF4-FFF2-40B4-BE49-F238E27FC236}">
                <a16:creationId xmlns:a16="http://schemas.microsoft.com/office/drawing/2014/main" id="{0B88C907-0593-4D37-BE3D-7F6B5EE9075F}"/>
              </a:ext>
            </a:extLst>
          </p:cNvPr>
          <p:cNvSpPr>
            <a:spLocks noGrp="1"/>
          </p:cNvSpPr>
          <p:nvPr>
            <p:ph type="sldNum" sz="quarter" idx="4294967295"/>
          </p:nvPr>
        </p:nvSpPr>
        <p:spPr>
          <a:xfrm>
            <a:off x="8737600" y="6248400"/>
            <a:ext cx="2540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fld id="{E7C7EAD4-8B86-4173-8DBE-8B2D04A52D20}" type="slidenum">
              <a:rPr lang="en-US" altLang="en-US" sz="1400"/>
              <a:pPr eaLnBrk="1" hangingPunct="1">
                <a:spcBef>
                  <a:spcPct val="0"/>
                </a:spcBef>
                <a:buFontTx/>
                <a:buNone/>
              </a:pPr>
              <a:t>4</a:t>
            </a:fld>
            <a:endParaRPr lang="en-US" altLang="en-US" sz="1400"/>
          </a:p>
        </p:txBody>
      </p:sp>
      <p:sp>
        <p:nvSpPr>
          <p:cNvPr id="7171" name="Rectangle 3">
            <a:extLst>
              <a:ext uri="{FF2B5EF4-FFF2-40B4-BE49-F238E27FC236}">
                <a16:creationId xmlns:a16="http://schemas.microsoft.com/office/drawing/2014/main" id="{81BCE996-3C3E-4189-80E2-1461B82AB652}"/>
              </a:ext>
            </a:extLst>
          </p:cNvPr>
          <p:cNvSpPr>
            <a:spLocks noGrp="1" noChangeArrowheads="1"/>
          </p:cNvSpPr>
          <p:nvPr>
            <p:ph type="title" idx="4294967295"/>
          </p:nvPr>
        </p:nvSpPr>
        <p:spPr>
          <a:xfrm>
            <a:off x="2667000" y="228600"/>
            <a:ext cx="7315200" cy="914400"/>
          </a:xfrm>
          <a:prstGeom prst="rect">
            <a:avLst/>
          </a:prstGeom>
          <a:solidFill>
            <a:schemeClr val="bg1"/>
          </a:solidFill>
          <a:ln w="28575">
            <a:solidFill>
              <a:srgbClr val="002060"/>
            </a:solidFill>
          </a:ln>
        </p:spPr>
        <p:txBody>
          <a:bodyPr vert="horz" wrap="square" lIns="90488" tIns="44450" rIns="90488" bIns="44450" numCol="1" anchor="ctr" anchorCtr="0" compatLnSpc="1">
            <a:prstTxWarp prst="textNoShape">
              <a:avLst/>
            </a:prstTxWarp>
          </a:bodyPr>
          <a:lstStyle/>
          <a:p>
            <a:pPr eaLnBrk="1" hangingPunct="1"/>
            <a:r>
              <a:rPr lang="en-US" altLang="en-US" b="1" dirty="0">
                <a:solidFill>
                  <a:srgbClr val="002060"/>
                </a:solidFill>
                <a:latin typeface="Calibri" panose="020F0502020204030204" pitchFamily="34" charset="0"/>
                <a:cs typeface="Calibri" panose="020F0502020204030204" pitchFamily="34" charset="0"/>
              </a:rPr>
              <a:t>Part I: Macro Variables</a:t>
            </a:r>
          </a:p>
        </p:txBody>
      </p:sp>
      <p:sp>
        <p:nvSpPr>
          <p:cNvPr id="7172" name="Rectangle 4">
            <a:extLst>
              <a:ext uri="{FF2B5EF4-FFF2-40B4-BE49-F238E27FC236}">
                <a16:creationId xmlns:a16="http://schemas.microsoft.com/office/drawing/2014/main" id="{29ED588D-308F-409E-81EF-E5C0E9E4BFE5}"/>
              </a:ext>
            </a:extLst>
          </p:cNvPr>
          <p:cNvSpPr>
            <a:spLocks noGrp="1" noChangeArrowheads="1"/>
          </p:cNvSpPr>
          <p:nvPr>
            <p:ph type="body" idx="4294967295"/>
          </p:nvPr>
        </p:nvSpPr>
        <p:spPr>
          <a:xfrm>
            <a:off x="1524000" y="1524000"/>
            <a:ext cx="9982200" cy="3962400"/>
          </a:xfrm>
          <a:prstGeom prst="rect">
            <a:avLst/>
          </a:prstGeom>
          <a:noFill/>
        </p:spPr>
        <p:txBody>
          <a:bodyPr vert="horz" wrap="square" lIns="90488" tIns="44450" rIns="90488" bIns="44450" numCol="1" anchor="t" anchorCtr="0" compatLnSpc="1">
            <a:prstTxWarp prst="textNoShape">
              <a:avLst/>
            </a:prstTxWarp>
          </a:bodyPr>
          <a:lstStyle/>
          <a:p>
            <a:pPr eaLnBrk="1" hangingPunct="1">
              <a:lnSpc>
                <a:spcPct val="110000"/>
              </a:lnSpc>
            </a:pPr>
            <a:r>
              <a:rPr lang="en-US" altLang="en-US" dirty="0">
                <a:solidFill>
                  <a:srgbClr val="002060"/>
                </a:solidFill>
                <a:latin typeface="Calibri" panose="020F0502020204030204" pitchFamily="34" charset="0"/>
                <a:cs typeface="Calibri" panose="020F0502020204030204" pitchFamily="34" charset="0"/>
              </a:rPr>
              <a:t>can be defined and used anywhere in a SAS program, </a:t>
            </a:r>
            <a:r>
              <a:rPr lang="en-US" altLang="en-US" b="1" dirty="0">
                <a:solidFill>
                  <a:srgbClr val="FF0000"/>
                </a:solidFill>
                <a:latin typeface="Calibri" panose="020F0502020204030204" pitchFamily="34" charset="0"/>
                <a:cs typeface="Calibri" panose="020F0502020204030204" pitchFamily="34" charset="0"/>
              </a:rPr>
              <a:t>except data lines </a:t>
            </a:r>
            <a:r>
              <a:rPr lang="en-US" altLang="en-US" dirty="0">
                <a:solidFill>
                  <a:srgbClr val="002060"/>
                </a:solidFill>
                <a:latin typeface="Calibri" panose="020F0502020204030204" pitchFamily="34" charset="0"/>
                <a:cs typeface="Calibri" panose="020F0502020204030204" pitchFamily="34" charset="0"/>
              </a:rPr>
              <a:t>(i.e. raw data).</a:t>
            </a:r>
          </a:p>
          <a:p>
            <a:pPr eaLnBrk="1" hangingPunct="1">
              <a:lnSpc>
                <a:spcPct val="110000"/>
              </a:lnSpc>
            </a:pPr>
            <a:endParaRPr lang="en-US" altLang="en-US" sz="800" dirty="0">
              <a:solidFill>
                <a:srgbClr val="002060"/>
              </a:solidFill>
              <a:latin typeface="Calibri" panose="020F0502020204030204" pitchFamily="34" charset="0"/>
              <a:cs typeface="Calibri" panose="020F0502020204030204" pitchFamily="34" charset="0"/>
            </a:endParaRPr>
          </a:p>
          <a:p>
            <a:pPr eaLnBrk="1" hangingPunct="1">
              <a:lnSpc>
                <a:spcPct val="110000"/>
              </a:lnSpc>
            </a:pPr>
            <a:r>
              <a:rPr lang="en-US" altLang="en-US" dirty="0">
                <a:solidFill>
                  <a:srgbClr val="002060"/>
                </a:solidFill>
                <a:latin typeface="Calibri" panose="020F0502020204030204" pitchFamily="34" charset="0"/>
                <a:cs typeface="Calibri" panose="020F0502020204030204" pitchFamily="34" charset="0"/>
              </a:rPr>
              <a:t>contain one value that </a:t>
            </a:r>
            <a:r>
              <a:rPr lang="en-US" altLang="en-US" b="1" dirty="0">
                <a:solidFill>
                  <a:srgbClr val="FF0000"/>
                </a:solidFill>
                <a:latin typeface="Calibri" panose="020F0502020204030204" pitchFamily="34" charset="0"/>
                <a:cs typeface="Calibri" panose="020F0502020204030204" pitchFamily="34" charset="0"/>
              </a:rPr>
              <a:t>remains constant </a:t>
            </a:r>
            <a:r>
              <a:rPr lang="en-US" altLang="en-US" dirty="0">
                <a:solidFill>
                  <a:srgbClr val="002060"/>
                </a:solidFill>
                <a:latin typeface="Calibri" panose="020F0502020204030204" pitchFamily="34" charset="0"/>
                <a:cs typeface="Calibri" panose="020F0502020204030204" pitchFamily="34" charset="0"/>
              </a:rPr>
              <a:t>until explicitly changed.</a:t>
            </a:r>
          </a:p>
          <a:p>
            <a:pPr eaLnBrk="1" hangingPunct="1">
              <a:lnSpc>
                <a:spcPct val="110000"/>
              </a:lnSpc>
            </a:pPr>
            <a:endParaRPr lang="en-US" altLang="en-US" sz="800" dirty="0">
              <a:solidFill>
                <a:srgbClr val="002060"/>
              </a:solidFill>
              <a:latin typeface="Calibri" panose="020F0502020204030204" pitchFamily="34" charset="0"/>
              <a:cs typeface="Calibri" panose="020F0502020204030204" pitchFamily="34" charset="0"/>
            </a:endParaRPr>
          </a:p>
          <a:p>
            <a:pPr eaLnBrk="1" hangingPunct="1">
              <a:lnSpc>
                <a:spcPct val="110000"/>
              </a:lnSpc>
            </a:pPr>
            <a:r>
              <a:rPr lang="en-US" altLang="en-US" dirty="0">
                <a:solidFill>
                  <a:srgbClr val="002060"/>
                </a:solidFill>
                <a:latin typeface="Calibri" panose="020F0502020204030204" pitchFamily="34" charset="0"/>
                <a:cs typeface="Calibri" panose="020F0502020204030204" pitchFamily="34" charset="0"/>
              </a:rPr>
              <a:t>We can also consider a MACRO variable as a string replacement method!</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F6924A41-DAE2-42A1-AF44-D97DC37AAAAD}"/>
                  </a:ext>
                </a:extLst>
              </p14:cNvPr>
              <p14:cNvContentPartPr/>
              <p14:nvPr/>
            </p14:nvContentPartPr>
            <p14:xfrm>
              <a:off x="9444291" y="2129246"/>
              <a:ext cx="52560" cy="274680"/>
            </p14:xfrm>
          </p:contentPart>
        </mc:Choice>
        <mc:Fallback xmlns="">
          <p:pic>
            <p:nvPicPr>
              <p:cNvPr id="2" name="Ink 1">
                <a:extLst>
                  <a:ext uri="{FF2B5EF4-FFF2-40B4-BE49-F238E27FC236}">
                    <a16:creationId xmlns:a16="http://schemas.microsoft.com/office/drawing/2014/main" id="{F6924A41-DAE2-42A1-AF44-D97DC37AAAAD}"/>
                  </a:ext>
                </a:extLst>
              </p:cNvPr>
              <p:cNvPicPr/>
              <p:nvPr/>
            </p:nvPicPr>
            <p:blipFill>
              <a:blip r:embed="rId4"/>
              <a:stretch>
                <a:fillRect/>
              </a:stretch>
            </p:blipFill>
            <p:spPr>
              <a:xfrm>
                <a:off x="9439971" y="2124566"/>
                <a:ext cx="61200" cy="283320"/>
              </a:xfrm>
              <a:prstGeom prst="rect">
                <a:avLst/>
              </a:prstGeom>
            </p:spPr>
          </p:pic>
        </mc:Fallback>
      </mc:AlternateContent>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a:extLst>
              <a:ext uri="{FF2B5EF4-FFF2-40B4-BE49-F238E27FC236}">
                <a16:creationId xmlns:a16="http://schemas.microsoft.com/office/drawing/2014/main" id="{DED121CF-CA49-4241-86BC-7C4540952D47}"/>
              </a:ext>
            </a:extLst>
          </p:cNvPr>
          <p:cNvSpPr>
            <a:spLocks noGrp="1"/>
          </p:cNvSpPr>
          <p:nvPr>
            <p:ph type="sldNum" sz="quarter" idx="4294967295"/>
          </p:nvPr>
        </p:nvSpPr>
        <p:spPr>
          <a:xfrm>
            <a:off x="8737600" y="6248400"/>
            <a:ext cx="330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fld id="{F95A3B3A-6495-42AA-991E-307D42480845}" type="slidenum">
              <a:rPr lang="en-US" altLang="en-US" sz="1400"/>
              <a:pPr eaLnBrk="1" hangingPunct="1">
                <a:spcBef>
                  <a:spcPct val="0"/>
                </a:spcBef>
                <a:buFontTx/>
                <a:buNone/>
              </a:pPr>
              <a:t>5</a:t>
            </a:fld>
            <a:endParaRPr lang="en-US" altLang="en-US" sz="1400" dirty="0"/>
          </a:p>
        </p:txBody>
      </p:sp>
      <p:sp>
        <p:nvSpPr>
          <p:cNvPr id="16387" name="Rectangle 3">
            <a:extLst>
              <a:ext uri="{FF2B5EF4-FFF2-40B4-BE49-F238E27FC236}">
                <a16:creationId xmlns:a16="http://schemas.microsoft.com/office/drawing/2014/main" id="{FEB01DF7-5766-42B6-8A39-15803ADE5A39}"/>
              </a:ext>
            </a:extLst>
          </p:cNvPr>
          <p:cNvSpPr>
            <a:spLocks noGrp="1" noChangeArrowheads="1"/>
          </p:cNvSpPr>
          <p:nvPr>
            <p:ph type="title" idx="4294967295"/>
          </p:nvPr>
        </p:nvSpPr>
        <p:spPr>
          <a:xfrm>
            <a:off x="1371600" y="190500"/>
            <a:ext cx="9753600" cy="838200"/>
          </a:xfrm>
          <a:prstGeom prst="rect">
            <a:avLst/>
          </a:prstGeom>
          <a:solidFill>
            <a:schemeClr val="bg1"/>
          </a:solidFill>
          <a:ln w="28575">
            <a:solidFill>
              <a:srgbClr val="002060"/>
            </a:solidFill>
          </a:ln>
        </p:spPr>
        <p:txBody>
          <a:bodyPr vert="horz" wrap="square" lIns="90488" tIns="44450" rIns="90488" bIns="44450" numCol="1" anchor="ctr" anchorCtr="0" compatLnSpc="1">
            <a:prstTxWarp prst="textNoShape">
              <a:avLst/>
            </a:prstTxWarp>
          </a:bodyPr>
          <a:lstStyle/>
          <a:p>
            <a:pPr eaLnBrk="1" hangingPunct="1">
              <a:defRPr/>
            </a:pPr>
            <a:r>
              <a:rPr lang="en-US" sz="3600" b="1" dirty="0">
                <a:solidFill>
                  <a:srgbClr val="002060"/>
                </a:solidFill>
                <a:latin typeface="Calibri" panose="020F0502020204030204" pitchFamily="34" charset="0"/>
                <a:cs typeface="Calibri" panose="020F0502020204030204" pitchFamily="34" charset="0"/>
              </a:rPr>
              <a:t>Defining Macro Variables</a:t>
            </a:r>
            <a:r>
              <a:rPr lang="en-US" b="1" dirty="0">
                <a:solidFill>
                  <a:srgbClr val="002060"/>
                </a:solidFill>
                <a:latin typeface="Calibri" panose="020F0502020204030204" pitchFamily="34" charset="0"/>
                <a:cs typeface="Calibri" panose="020F0502020204030204" pitchFamily="34" charset="0"/>
              </a:rPr>
              <a:t> </a:t>
            </a:r>
            <a:r>
              <a:rPr lang="en-US" sz="3200" b="1" dirty="0">
                <a:solidFill>
                  <a:srgbClr val="002060"/>
                </a:solidFill>
                <a:latin typeface="Calibri" panose="020F0502020204030204" pitchFamily="34" charset="0"/>
                <a:cs typeface="Calibri" panose="020F0502020204030204" pitchFamily="34" charset="0"/>
              </a:rPr>
              <a:t>(</a:t>
            </a:r>
            <a:r>
              <a:rPr lang="en-US" sz="3200" b="1" dirty="0">
                <a:solidFill>
                  <a:srgbClr val="002060"/>
                </a:solidFill>
                <a:effectLst>
                  <a:outerShdw blurRad="38100" dist="38100" dir="2700000" algn="tl">
                    <a:srgbClr val="C0C0C0"/>
                  </a:outerShdw>
                </a:effectLst>
                <a:latin typeface="Calibri" panose="020F0502020204030204" pitchFamily="34" charset="0"/>
                <a:cs typeface="Calibri" panose="020F0502020204030204" pitchFamily="34" charset="0"/>
              </a:rPr>
              <a:t>%LET statement)</a:t>
            </a:r>
          </a:p>
        </p:txBody>
      </p:sp>
      <p:sp>
        <p:nvSpPr>
          <p:cNvPr id="8197" name="Rectangle 4">
            <a:extLst>
              <a:ext uri="{FF2B5EF4-FFF2-40B4-BE49-F238E27FC236}">
                <a16:creationId xmlns:a16="http://schemas.microsoft.com/office/drawing/2014/main" id="{58346C85-9326-49BA-A540-2E578FF7F9D5}"/>
              </a:ext>
            </a:extLst>
          </p:cNvPr>
          <p:cNvSpPr>
            <a:spLocks noGrp="1" noChangeArrowheads="1"/>
          </p:cNvSpPr>
          <p:nvPr>
            <p:ph type="body" idx="4294967295"/>
          </p:nvPr>
        </p:nvSpPr>
        <p:spPr>
          <a:xfrm>
            <a:off x="1447800" y="1180187"/>
            <a:ext cx="10134600" cy="4114800"/>
          </a:xfrm>
          <a:prstGeom prst="rect">
            <a:avLst/>
          </a:prstGeom>
          <a:noFill/>
        </p:spPr>
        <p:txBody>
          <a:bodyPr vert="horz" wrap="square" lIns="90488" tIns="44450" rIns="90488" bIns="44450" numCol="1" anchor="t" anchorCtr="0" compatLnSpc="1">
            <a:prstTxWarp prst="textNoShape">
              <a:avLst/>
            </a:prstTxWarp>
          </a:bodyPr>
          <a:lstStyle/>
          <a:p>
            <a:pPr eaLnBrk="1" hangingPunct="1">
              <a:buNone/>
              <a:tabLst>
                <a:tab pos="2057400" algn="l"/>
              </a:tabLst>
            </a:pPr>
            <a:r>
              <a:rPr lang="en-US" altLang="en-US" sz="2800" dirty="0">
                <a:latin typeface="Calibri" panose="020F0502020204030204" pitchFamily="34" charset="0"/>
                <a:cs typeface="Calibri" panose="020F0502020204030204" pitchFamily="34" charset="0"/>
              </a:rPr>
              <a:t>%LET </a:t>
            </a:r>
            <a:r>
              <a:rPr lang="en-US" altLang="en-US" sz="2800" i="1" dirty="0" err="1">
                <a:latin typeface="Calibri" panose="020F0502020204030204" pitchFamily="34" charset="0"/>
                <a:cs typeface="Calibri" panose="020F0502020204030204" pitchFamily="34" charset="0"/>
              </a:rPr>
              <a:t>macrovar</a:t>
            </a:r>
            <a:r>
              <a:rPr lang="en-US" altLang="en-US" sz="2800" dirty="0">
                <a:latin typeface="Calibri" panose="020F0502020204030204" pitchFamily="34" charset="0"/>
                <a:cs typeface="Calibri" panose="020F0502020204030204" pitchFamily="34" charset="0"/>
              </a:rPr>
              <a:t> = </a:t>
            </a:r>
            <a:r>
              <a:rPr lang="en-US" altLang="en-US" sz="2800" i="1" dirty="0">
                <a:latin typeface="Calibri" panose="020F0502020204030204" pitchFamily="34" charset="0"/>
                <a:cs typeface="Calibri" panose="020F0502020204030204" pitchFamily="34" charset="0"/>
              </a:rPr>
              <a:t>value</a:t>
            </a:r>
            <a:r>
              <a:rPr lang="en-US" altLang="en-US" sz="2800" dirty="0">
                <a:latin typeface="Calibri" panose="020F0502020204030204" pitchFamily="34" charset="0"/>
                <a:cs typeface="Calibri" panose="020F0502020204030204" pitchFamily="34" charset="0"/>
              </a:rPr>
              <a:t>;</a:t>
            </a:r>
            <a:endParaRPr lang="en-US" altLang="en-US" sz="2800" i="1" dirty="0">
              <a:solidFill>
                <a:schemeClr val="tx2"/>
              </a:solidFill>
              <a:latin typeface="Calibri" panose="020F0502020204030204" pitchFamily="34" charset="0"/>
              <a:cs typeface="Calibri" panose="020F0502020204030204" pitchFamily="34" charset="0"/>
            </a:endParaRPr>
          </a:p>
          <a:p>
            <a:pPr eaLnBrk="1" hangingPunct="1">
              <a:tabLst>
                <a:tab pos="2057400" algn="l"/>
              </a:tabLst>
            </a:pPr>
            <a:r>
              <a:rPr lang="en-US" altLang="en-US" sz="2800" b="1" i="1" dirty="0" err="1">
                <a:solidFill>
                  <a:schemeClr val="accent2"/>
                </a:solidFill>
                <a:latin typeface="Calibri" panose="020F0502020204030204" pitchFamily="34" charset="0"/>
                <a:cs typeface="Calibri" panose="020F0502020204030204" pitchFamily="34" charset="0"/>
              </a:rPr>
              <a:t>macrova</a:t>
            </a:r>
            <a:r>
              <a:rPr lang="en-US" altLang="en-US" sz="2800" i="1" dirty="0" err="1">
                <a:solidFill>
                  <a:schemeClr val="accent2"/>
                </a:solidFill>
                <a:latin typeface="Calibri" panose="020F0502020204030204" pitchFamily="34" charset="0"/>
                <a:cs typeface="Calibri" panose="020F0502020204030204" pitchFamily="34" charset="0"/>
              </a:rPr>
              <a:t>r</a:t>
            </a:r>
            <a:r>
              <a:rPr lang="en-US" altLang="en-US" sz="2800" i="1" dirty="0">
                <a:solidFill>
                  <a:schemeClr val="accent2"/>
                </a:solidFill>
                <a:latin typeface="Calibri" panose="020F0502020204030204" pitchFamily="34" charset="0"/>
                <a:cs typeface="Calibri" panose="020F0502020204030204" pitchFamily="34" charset="0"/>
              </a:rPr>
              <a:t> </a:t>
            </a:r>
            <a:r>
              <a:rPr lang="en-US" altLang="en-US" sz="2800" dirty="0">
                <a:solidFill>
                  <a:schemeClr val="accent2"/>
                </a:solidFill>
                <a:latin typeface="Calibri" panose="020F0502020204030204" pitchFamily="34" charset="0"/>
                <a:cs typeface="Calibri" panose="020F0502020204030204" pitchFamily="34" charset="0"/>
              </a:rPr>
              <a:t>:	MACRO variable name that follows the </a:t>
            </a:r>
            <a:r>
              <a:rPr lang="en-US" altLang="en-US" sz="2800" dirty="0">
                <a:latin typeface="Calibri" panose="020F0502020204030204" pitchFamily="34" charset="0"/>
                <a:cs typeface="Calibri" panose="020F0502020204030204" pitchFamily="34" charset="0"/>
              </a:rPr>
              <a:t>regular SAS naming conventions</a:t>
            </a:r>
          </a:p>
          <a:p>
            <a:pPr eaLnBrk="1" hangingPunct="1">
              <a:tabLst>
                <a:tab pos="2057400" algn="l"/>
              </a:tabLst>
            </a:pPr>
            <a:r>
              <a:rPr lang="en-US" altLang="en-US" sz="2800" b="1" i="1" dirty="0">
                <a:solidFill>
                  <a:schemeClr val="accent2"/>
                </a:solidFill>
                <a:latin typeface="Calibri" panose="020F0502020204030204" pitchFamily="34" charset="0"/>
                <a:cs typeface="Calibri" panose="020F0502020204030204" pitchFamily="34" charset="0"/>
              </a:rPr>
              <a:t>value</a:t>
            </a:r>
            <a:r>
              <a:rPr lang="en-US" altLang="en-US" sz="2800" i="1" dirty="0">
                <a:solidFill>
                  <a:schemeClr val="accent2"/>
                </a:solidFill>
                <a:latin typeface="Calibri" panose="020F0502020204030204" pitchFamily="34" charset="0"/>
                <a:cs typeface="Calibri" panose="020F0502020204030204" pitchFamily="34" charset="0"/>
              </a:rPr>
              <a:t> </a:t>
            </a:r>
            <a:r>
              <a:rPr lang="en-US" altLang="en-US" sz="2800" dirty="0">
                <a:solidFill>
                  <a:schemeClr val="accent2"/>
                </a:solidFill>
                <a:latin typeface="Calibri" panose="020F0502020204030204" pitchFamily="34" charset="0"/>
                <a:cs typeface="Calibri" panose="020F0502020204030204" pitchFamily="34" charset="0"/>
              </a:rPr>
              <a:t>:</a:t>
            </a:r>
            <a:r>
              <a:rPr lang="en-US" altLang="en-US" sz="2800" dirty="0">
                <a:latin typeface="Calibri" panose="020F0502020204030204" pitchFamily="34" charset="0"/>
                <a:cs typeface="Calibri" panose="020F0502020204030204" pitchFamily="34" charset="0"/>
              </a:rPr>
              <a:t> any string or macro expression</a:t>
            </a:r>
          </a:p>
          <a:p>
            <a:pPr marL="857250" lvl="1" eaLnBrk="1" hangingPunct="1">
              <a:lnSpc>
                <a:spcPct val="80000"/>
              </a:lnSpc>
              <a:buSzPct val="75000"/>
              <a:tabLst>
                <a:tab pos="2057400" algn="l"/>
              </a:tabLst>
            </a:pPr>
            <a:r>
              <a:rPr lang="en-US" altLang="en-US" dirty="0">
                <a:latin typeface="Calibri" panose="020F0502020204030204" pitchFamily="34" charset="0"/>
                <a:cs typeface="Calibri" panose="020F0502020204030204" pitchFamily="34" charset="0"/>
              </a:rPr>
              <a:t>stored as character type</a:t>
            </a:r>
          </a:p>
          <a:p>
            <a:pPr marL="857250" lvl="1" eaLnBrk="1" hangingPunct="1">
              <a:lnSpc>
                <a:spcPct val="80000"/>
              </a:lnSpc>
              <a:buSzPct val="75000"/>
              <a:tabLst>
                <a:tab pos="2057400" algn="l"/>
              </a:tabLst>
            </a:pPr>
            <a:r>
              <a:rPr lang="en-US" altLang="en-US" dirty="0">
                <a:latin typeface="Calibri" panose="020F0502020204030204" pitchFamily="34" charset="0"/>
                <a:cs typeface="Calibri" panose="020F0502020204030204" pitchFamily="34" charset="0"/>
              </a:rPr>
              <a:t>length 0-32K characters</a:t>
            </a:r>
          </a:p>
          <a:p>
            <a:pPr marL="857250" lvl="1" eaLnBrk="1" hangingPunct="1">
              <a:lnSpc>
                <a:spcPct val="80000"/>
              </a:lnSpc>
              <a:buSzPct val="75000"/>
              <a:tabLst>
                <a:tab pos="2057400" algn="l"/>
              </a:tabLst>
            </a:pPr>
            <a:r>
              <a:rPr lang="en-US" altLang="en-US" dirty="0">
                <a:latin typeface="Calibri" panose="020F0502020204030204" pitchFamily="34" charset="0"/>
                <a:cs typeface="Calibri" panose="020F0502020204030204" pitchFamily="34" charset="0"/>
              </a:rPr>
              <a:t>math expressions are not evaluated</a:t>
            </a:r>
          </a:p>
          <a:p>
            <a:pPr marL="857250" lvl="1" eaLnBrk="1" hangingPunct="1">
              <a:lnSpc>
                <a:spcPct val="80000"/>
              </a:lnSpc>
              <a:buSzPct val="75000"/>
              <a:tabLst>
                <a:tab pos="2057400" algn="l"/>
              </a:tabLst>
            </a:pPr>
            <a:r>
              <a:rPr lang="en-US" altLang="en-US" dirty="0">
                <a:latin typeface="Calibri" panose="020F0502020204030204" pitchFamily="34" charset="0"/>
                <a:cs typeface="Calibri" panose="020F0502020204030204" pitchFamily="34" charset="0"/>
              </a:rPr>
              <a:t>quotations not needed</a:t>
            </a:r>
          </a:p>
          <a:p>
            <a:pPr eaLnBrk="1" hangingPunct="1">
              <a:tabLst>
                <a:tab pos="2057400" algn="l"/>
              </a:tabLst>
            </a:pPr>
            <a:r>
              <a:rPr lang="en-US" altLang="en-US" sz="2800" b="1" dirty="0">
                <a:solidFill>
                  <a:srgbClr val="FF0000"/>
                </a:solidFill>
                <a:latin typeface="Calibri" panose="020F0502020204030204" pitchFamily="34" charset="0"/>
                <a:cs typeface="Calibri" panose="020F0502020204030204" pitchFamily="34" charset="0"/>
              </a:rPr>
              <a:t>leading/trailing blanks are removed</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6">
            <a:extLst>
              <a:ext uri="{FF2B5EF4-FFF2-40B4-BE49-F238E27FC236}">
                <a16:creationId xmlns:a16="http://schemas.microsoft.com/office/drawing/2014/main" id="{2A858418-E862-4045-8E85-D002BA2F2B75}"/>
              </a:ext>
            </a:extLst>
          </p:cNvPr>
          <p:cNvSpPr>
            <a:spLocks noGrp="1"/>
          </p:cNvSpPr>
          <p:nvPr>
            <p:ph type="sldNum" sz="quarter" idx="4294967295"/>
          </p:nvPr>
        </p:nvSpPr>
        <p:spPr>
          <a:xfrm>
            <a:off x="8737600" y="6248400"/>
            <a:ext cx="2540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fld id="{C97D8A5E-316C-4790-8CBD-8EC1E0121ACB}" type="slidenum">
              <a:rPr lang="en-US" altLang="en-US" sz="1400"/>
              <a:pPr eaLnBrk="1" hangingPunct="1">
                <a:spcBef>
                  <a:spcPct val="0"/>
                </a:spcBef>
                <a:buFontTx/>
                <a:buNone/>
              </a:pPr>
              <a:t>6</a:t>
            </a:fld>
            <a:endParaRPr lang="en-US" altLang="en-US" sz="1400"/>
          </a:p>
        </p:txBody>
      </p:sp>
      <p:sp>
        <p:nvSpPr>
          <p:cNvPr id="9219" name="Rectangle 2">
            <a:extLst>
              <a:ext uri="{FF2B5EF4-FFF2-40B4-BE49-F238E27FC236}">
                <a16:creationId xmlns:a16="http://schemas.microsoft.com/office/drawing/2014/main" id="{C0E0B50D-DE04-4BA2-95C9-A4FC0A8CE6AA}"/>
              </a:ext>
            </a:extLst>
          </p:cNvPr>
          <p:cNvSpPr>
            <a:spLocks noChangeArrowheads="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endParaRPr lang="en-US" altLang="en-US" sz="1000">
              <a:latin typeface="Arial" panose="020B0604020202020204" pitchFamily="34" charset="0"/>
            </a:endParaRPr>
          </a:p>
        </p:txBody>
      </p:sp>
      <p:sp>
        <p:nvSpPr>
          <p:cNvPr id="9220" name="Rectangle 3">
            <a:extLst>
              <a:ext uri="{FF2B5EF4-FFF2-40B4-BE49-F238E27FC236}">
                <a16:creationId xmlns:a16="http://schemas.microsoft.com/office/drawing/2014/main" id="{1D2D15F3-D82F-4DBA-B391-5E4B75F75DB1}"/>
              </a:ext>
            </a:extLst>
          </p:cNvPr>
          <p:cNvSpPr>
            <a:spLocks noGrp="1" noChangeArrowheads="1"/>
          </p:cNvSpPr>
          <p:nvPr>
            <p:ph type="title" idx="4294967295"/>
          </p:nvPr>
        </p:nvSpPr>
        <p:spPr>
          <a:xfrm>
            <a:off x="2201708" y="265113"/>
            <a:ext cx="8153400" cy="671511"/>
          </a:xfrm>
          <a:prstGeom prst="rect">
            <a:avLst/>
          </a:prstGeom>
          <a:solidFill>
            <a:schemeClr val="bg1"/>
          </a:solidFill>
          <a:ln w="28575">
            <a:solidFill>
              <a:srgbClr val="002060"/>
            </a:solidFill>
          </a:ln>
        </p:spPr>
        <p:txBody>
          <a:bodyPr vert="horz" wrap="square" lIns="90488" tIns="44450" rIns="90488" bIns="44450" numCol="1" anchor="ctr" anchorCtr="0" compatLnSpc="1">
            <a:prstTxWarp prst="textNoShape">
              <a:avLst/>
            </a:prstTxWarp>
          </a:bodyPr>
          <a:lstStyle/>
          <a:p>
            <a:pPr eaLnBrk="1" hangingPunct="1"/>
            <a:r>
              <a:rPr lang="en-US" altLang="en-US" b="1" dirty="0">
                <a:solidFill>
                  <a:srgbClr val="002060"/>
                </a:solidFill>
                <a:latin typeface="Calibri" panose="020F0502020204030204" pitchFamily="34" charset="0"/>
                <a:cs typeface="Calibri" panose="020F0502020204030204" pitchFamily="34" charset="0"/>
              </a:rPr>
              <a:t>%LET statement: Examples</a:t>
            </a:r>
          </a:p>
        </p:txBody>
      </p:sp>
      <p:sp>
        <p:nvSpPr>
          <p:cNvPr id="9221" name="Rectangle 4">
            <a:extLst>
              <a:ext uri="{FF2B5EF4-FFF2-40B4-BE49-F238E27FC236}">
                <a16:creationId xmlns:a16="http://schemas.microsoft.com/office/drawing/2014/main" id="{6A415FF9-DCA2-45B7-95E7-DB3D30059541}"/>
              </a:ext>
            </a:extLst>
          </p:cNvPr>
          <p:cNvSpPr>
            <a:spLocks noGrp="1" noChangeArrowheads="1"/>
          </p:cNvSpPr>
          <p:nvPr>
            <p:ph type="body" sz="half" idx="4294967295"/>
          </p:nvPr>
        </p:nvSpPr>
        <p:spPr>
          <a:xfrm>
            <a:off x="1476420" y="1371600"/>
            <a:ext cx="4724400" cy="4286459"/>
          </a:xfrm>
          <a:prstGeom prst="rect">
            <a:avLst/>
          </a:prstGeom>
          <a:noFill/>
        </p:spPr>
        <p:txBody>
          <a:bodyPr vert="horz" wrap="square" lIns="90488" tIns="44450" rIns="90488" bIns="44450" numCol="1" anchor="t" anchorCtr="0" compatLnSpc="1">
            <a:prstTxWarp prst="textNoShape">
              <a:avLst/>
            </a:prstTxWarp>
          </a:bodyPr>
          <a:lstStyle/>
          <a:p>
            <a:pPr eaLnBrk="1" hangingPunct="1">
              <a:buFontTx/>
              <a:buNone/>
            </a:pPr>
            <a:r>
              <a:rPr lang="en-US" altLang="en-US" u="sng" dirty="0">
                <a:solidFill>
                  <a:srgbClr val="002060"/>
                </a:solidFill>
                <a:latin typeface="Calibri" panose="020F0502020204030204" pitchFamily="34" charset="0"/>
                <a:cs typeface="Calibri" panose="020F0502020204030204" pitchFamily="34" charset="0"/>
              </a:rPr>
              <a:t>Assignment statement</a:t>
            </a:r>
          </a:p>
          <a:p>
            <a:pPr eaLnBrk="1" hangingPunct="1">
              <a:buFontTx/>
              <a:buNone/>
            </a:pPr>
            <a:r>
              <a:rPr lang="en-US" altLang="en-US" dirty="0">
                <a:solidFill>
                  <a:srgbClr val="002060"/>
                </a:solidFill>
                <a:latin typeface="Calibri" panose="020F0502020204030204" pitchFamily="34" charset="0"/>
                <a:cs typeface="Calibri" panose="020F0502020204030204" pitchFamily="34" charset="0"/>
              </a:rPr>
              <a:t>%let name = Ed;</a:t>
            </a:r>
          </a:p>
          <a:p>
            <a:pPr eaLnBrk="1" hangingPunct="1">
              <a:buFontTx/>
              <a:buNone/>
            </a:pPr>
            <a:r>
              <a:rPr lang="en-US" altLang="en-US" dirty="0">
                <a:solidFill>
                  <a:srgbClr val="002060"/>
                </a:solidFill>
                <a:latin typeface="Calibri" panose="020F0502020204030204" pitchFamily="34" charset="0"/>
                <a:cs typeface="Calibri" panose="020F0502020204030204" pitchFamily="34" charset="0"/>
              </a:rPr>
              <a:t>%let name2 = ‘Ed’;	</a:t>
            </a:r>
          </a:p>
          <a:p>
            <a:pPr eaLnBrk="1" hangingPunct="1">
              <a:buFontTx/>
              <a:buNone/>
            </a:pPr>
            <a:endParaRPr lang="en-US" altLang="en-US" dirty="0">
              <a:solidFill>
                <a:srgbClr val="002060"/>
              </a:solidFill>
              <a:latin typeface="Calibri" panose="020F0502020204030204" pitchFamily="34" charset="0"/>
              <a:cs typeface="Calibri" panose="020F0502020204030204" pitchFamily="34" charset="0"/>
            </a:endParaRPr>
          </a:p>
          <a:p>
            <a:pPr eaLnBrk="1" hangingPunct="1">
              <a:buFontTx/>
              <a:buNone/>
            </a:pPr>
            <a:r>
              <a:rPr lang="en-US" altLang="en-US" dirty="0">
                <a:solidFill>
                  <a:srgbClr val="002060"/>
                </a:solidFill>
                <a:latin typeface="Calibri" panose="020F0502020204030204" pitchFamily="34" charset="0"/>
                <a:cs typeface="Calibri" panose="020F0502020204030204" pitchFamily="34" charset="0"/>
              </a:rPr>
              <a:t>%let title = “Ed’s report”;</a:t>
            </a:r>
          </a:p>
          <a:p>
            <a:pPr eaLnBrk="1" hangingPunct="1">
              <a:buFontTx/>
              <a:buNone/>
            </a:pPr>
            <a:r>
              <a:rPr lang="en-US" altLang="en-US" dirty="0">
                <a:solidFill>
                  <a:srgbClr val="002060"/>
                </a:solidFill>
                <a:latin typeface="Calibri" panose="020F0502020204030204" pitchFamily="34" charset="0"/>
                <a:cs typeface="Calibri" panose="020F0502020204030204" pitchFamily="34" charset="0"/>
              </a:rPr>
              <a:t>%let start = 3+4;</a:t>
            </a:r>
          </a:p>
        </p:txBody>
      </p:sp>
      <p:grpSp>
        <p:nvGrpSpPr>
          <p:cNvPr id="9222" name="Group 5">
            <a:extLst>
              <a:ext uri="{FF2B5EF4-FFF2-40B4-BE49-F238E27FC236}">
                <a16:creationId xmlns:a16="http://schemas.microsoft.com/office/drawing/2014/main" id="{BECF7360-45EA-489F-B05A-737382055800}"/>
              </a:ext>
            </a:extLst>
          </p:cNvPr>
          <p:cNvGrpSpPr>
            <a:grpSpLocks/>
          </p:cNvGrpSpPr>
          <p:nvPr/>
        </p:nvGrpSpPr>
        <p:grpSpPr bwMode="auto">
          <a:xfrm>
            <a:off x="6477000" y="1670714"/>
            <a:ext cx="4800600" cy="1194952"/>
            <a:chOff x="3172" y="1828"/>
            <a:chExt cx="2191" cy="664"/>
          </a:xfrm>
        </p:grpSpPr>
        <p:sp>
          <p:nvSpPr>
            <p:cNvPr id="9226" name="Rectangle 6">
              <a:extLst>
                <a:ext uri="{FF2B5EF4-FFF2-40B4-BE49-F238E27FC236}">
                  <a16:creationId xmlns:a16="http://schemas.microsoft.com/office/drawing/2014/main" id="{D1444246-7072-4114-AED4-E988B3443DF9}"/>
                </a:ext>
              </a:extLst>
            </p:cNvPr>
            <p:cNvSpPr>
              <a:spLocks noChangeArrowheads="1"/>
            </p:cNvSpPr>
            <p:nvPr/>
          </p:nvSpPr>
          <p:spPr bwMode="auto">
            <a:xfrm>
              <a:off x="3172" y="1828"/>
              <a:ext cx="2141" cy="6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9227" name="Rectangle 7">
              <a:extLst>
                <a:ext uri="{FF2B5EF4-FFF2-40B4-BE49-F238E27FC236}">
                  <a16:creationId xmlns:a16="http://schemas.microsoft.com/office/drawing/2014/main" id="{EA359E20-E3D2-450B-BB62-7DA794473D0F}"/>
                </a:ext>
              </a:extLst>
            </p:cNvPr>
            <p:cNvSpPr>
              <a:spLocks noChangeArrowheads="1"/>
            </p:cNvSpPr>
            <p:nvPr/>
          </p:nvSpPr>
          <p:spPr bwMode="auto">
            <a:xfrm>
              <a:off x="3202" y="1888"/>
              <a:ext cx="2161" cy="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Char char="•"/>
                <a:tabLst>
                  <a:tab pos="1828800" algn="l"/>
                </a:tabLst>
                <a:defRPr sz="3200">
                  <a:solidFill>
                    <a:schemeClr val="tx1"/>
                  </a:solidFill>
                  <a:latin typeface="Times New Roman" panose="02020603050405020304" pitchFamily="18" charset="0"/>
                </a:defRPr>
              </a:lvl1pPr>
              <a:lvl2pPr marL="742950" indent="-285750" eaLnBrk="0" hangingPunct="0">
                <a:spcBef>
                  <a:spcPct val="20000"/>
                </a:spcBef>
                <a:buChar char="–"/>
                <a:tabLst>
                  <a:tab pos="1828800" algn="l"/>
                </a:tabLst>
                <a:defRPr sz="2800">
                  <a:solidFill>
                    <a:schemeClr val="tx1"/>
                  </a:solidFill>
                  <a:latin typeface="Times New Roman" panose="02020603050405020304" pitchFamily="18" charset="0"/>
                </a:defRPr>
              </a:lvl2pPr>
              <a:lvl3pPr marL="1143000" indent="-228600" eaLnBrk="0" hangingPunct="0">
                <a:spcBef>
                  <a:spcPct val="20000"/>
                </a:spcBef>
                <a:buChar char="•"/>
                <a:tabLst>
                  <a:tab pos="1828800" algn="l"/>
                </a:tabLst>
                <a:defRPr sz="2400">
                  <a:solidFill>
                    <a:schemeClr val="tx1"/>
                  </a:solidFill>
                  <a:latin typeface="Times New Roman" panose="02020603050405020304" pitchFamily="18" charset="0"/>
                </a:defRPr>
              </a:lvl3pPr>
              <a:lvl4pPr marL="1600200" indent="-228600" eaLnBrk="0" hangingPunct="0">
                <a:spcBef>
                  <a:spcPct val="20000"/>
                </a:spcBef>
                <a:buChar char="–"/>
                <a:tabLst>
                  <a:tab pos="1828800" algn="l"/>
                </a:tabLst>
                <a:defRPr sz="2000">
                  <a:solidFill>
                    <a:schemeClr val="tx1"/>
                  </a:solidFill>
                  <a:latin typeface="Times New Roman" panose="02020603050405020304" pitchFamily="18" charset="0"/>
                </a:defRPr>
              </a:lvl4pPr>
              <a:lvl5pPr marL="2057400" indent="-228600" eaLnBrk="0" hangingPunct="0">
                <a:spcBef>
                  <a:spcPct val="20000"/>
                </a:spcBef>
                <a:buChar char="»"/>
                <a:tabLst>
                  <a:tab pos="1828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828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828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828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828800" algn="l"/>
                </a:tabLst>
                <a:defRPr sz="2000">
                  <a:solidFill>
                    <a:schemeClr val="tx1"/>
                  </a:solidFill>
                  <a:latin typeface="Times New Roman" panose="02020603050405020304" pitchFamily="18" charset="0"/>
                </a:defRPr>
              </a:lvl9pPr>
            </a:lstStyle>
            <a:p>
              <a:pPr>
                <a:lnSpc>
                  <a:spcPct val="90000"/>
                </a:lnSpc>
                <a:spcBef>
                  <a:spcPct val="0"/>
                </a:spcBef>
                <a:buFontTx/>
                <a:buNone/>
              </a:pPr>
              <a:r>
                <a:rPr lang="en-US" altLang="en-US" sz="2400" u="sng" dirty="0">
                  <a:latin typeface="Calibri" panose="020F0502020204030204" pitchFamily="34" charset="0"/>
                  <a:cs typeface="Calibri" panose="020F0502020204030204" pitchFamily="34" charset="0"/>
                </a:rPr>
                <a:t>Macro Variable</a:t>
              </a:r>
              <a:r>
                <a:rPr lang="en-US" altLang="en-US" sz="2400" dirty="0">
                  <a:latin typeface="Calibri" panose="020F0502020204030204" pitchFamily="34" charset="0"/>
                  <a:cs typeface="Calibri" panose="020F0502020204030204" pitchFamily="34" charset="0"/>
                </a:rPr>
                <a:t>	</a:t>
              </a:r>
              <a:r>
                <a:rPr lang="en-US" altLang="en-US" sz="2400" u="sng" dirty="0">
                  <a:latin typeface="Calibri" panose="020F0502020204030204" pitchFamily="34" charset="0"/>
                  <a:cs typeface="Calibri" panose="020F0502020204030204" pitchFamily="34" charset="0"/>
                </a:rPr>
                <a:t>Value</a:t>
              </a:r>
              <a:endParaRPr lang="en-US" altLang="en-US" sz="2400" dirty="0">
                <a:latin typeface="Calibri" panose="020F0502020204030204" pitchFamily="34" charset="0"/>
                <a:cs typeface="Calibri" panose="020F0502020204030204" pitchFamily="34" charset="0"/>
              </a:endParaRPr>
            </a:p>
            <a:p>
              <a:pPr>
                <a:lnSpc>
                  <a:spcPct val="90000"/>
                </a:lnSpc>
                <a:spcBef>
                  <a:spcPct val="0"/>
                </a:spcBef>
                <a:buFontTx/>
                <a:buNone/>
              </a:pPr>
              <a:r>
                <a:rPr lang="en-US" altLang="en-US" sz="2400" dirty="0">
                  <a:solidFill>
                    <a:schemeClr val="accent2"/>
                  </a:solidFill>
                  <a:latin typeface="Calibri" panose="020F0502020204030204" pitchFamily="34" charset="0"/>
                  <a:cs typeface="Calibri" panose="020F0502020204030204" pitchFamily="34" charset="0"/>
                </a:rPr>
                <a:t>name	               Ed</a:t>
              </a:r>
            </a:p>
            <a:p>
              <a:pPr>
                <a:lnSpc>
                  <a:spcPct val="90000"/>
                </a:lnSpc>
                <a:spcBef>
                  <a:spcPct val="0"/>
                </a:spcBef>
                <a:buFontTx/>
                <a:buNone/>
              </a:pPr>
              <a:r>
                <a:rPr lang="en-US" altLang="en-US" sz="2400" dirty="0">
                  <a:solidFill>
                    <a:schemeClr val="accent2"/>
                  </a:solidFill>
                  <a:latin typeface="Calibri" panose="020F0502020204030204" pitchFamily="34" charset="0"/>
                  <a:cs typeface="Calibri" panose="020F0502020204030204" pitchFamily="34" charset="0"/>
                </a:rPr>
                <a:t>name2	              ‘Ed’</a:t>
              </a:r>
            </a:p>
          </p:txBody>
        </p:sp>
      </p:grpSp>
      <p:grpSp>
        <p:nvGrpSpPr>
          <p:cNvPr id="9223" name="Group 8">
            <a:extLst>
              <a:ext uri="{FF2B5EF4-FFF2-40B4-BE49-F238E27FC236}">
                <a16:creationId xmlns:a16="http://schemas.microsoft.com/office/drawing/2014/main" id="{37534862-13DD-4766-80C6-EEF0B4202676}"/>
              </a:ext>
            </a:extLst>
          </p:cNvPr>
          <p:cNvGrpSpPr>
            <a:grpSpLocks/>
          </p:cNvGrpSpPr>
          <p:nvPr/>
        </p:nvGrpSpPr>
        <p:grpSpPr bwMode="auto">
          <a:xfrm>
            <a:off x="6335323" y="3797388"/>
            <a:ext cx="4804554" cy="1308012"/>
            <a:chOff x="3172" y="3028"/>
            <a:chExt cx="2159" cy="702"/>
          </a:xfrm>
        </p:grpSpPr>
        <p:sp>
          <p:nvSpPr>
            <p:cNvPr id="9224" name="Rectangle 9">
              <a:extLst>
                <a:ext uri="{FF2B5EF4-FFF2-40B4-BE49-F238E27FC236}">
                  <a16:creationId xmlns:a16="http://schemas.microsoft.com/office/drawing/2014/main" id="{1C9E6F1E-895E-441C-9391-0F88EA2D21BD}"/>
                </a:ext>
              </a:extLst>
            </p:cNvPr>
            <p:cNvSpPr>
              <a:spLocks noChangeArrowheads="1"/>
            </p:cNvSpPr>
            <p:nvPr/>
          </p:nvSpPr>
          <p:spPr bwMode="auto">
            <a:xfrm>
              <a:off x="3172" y="3028"/>
              <a:ext cx="2110" cy="70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9225" name="Rectangle 10">
              <a:extLst>
                <a:ext uri="{FF2B5EF4-FFF2-40B4-BE49-F238E27FC236}">
                  <a16:creationId xmlns:a16="http://schemas.microsoft.com/office/drawing/2014/main" id="{9C332A7F-94E5-431D-8472-549590F03F24}"/>
                </a:ext>
              </a:extLst>
            </p:cNvPr>
            <p:cNvSpPr>
              <a:spLocks noChangeArrowheads="1"/>
            </p:cNvSpPr>
            <p:nvPr/>
          </p:nvSpPr>
          <p:spPr bwMode="auto">
            <a:xfrm>
              <a:off x="3202" y="3093"/>
              <a:ext cx="2129"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Char char="•"/>
                <a:tabLst>
                  <a:tab pos="1828800" algn="l"/>
                </a:tabLst>
                <a:defRPr sz="3200">
                  <a:solidFill>
                    <a:schemeClr val="tx1"/>
                  </a:solidFill>
                  <a:latin typeface="Times New Roman" panose="02020603050405020304" pitchFamily="18" charset="0"/>
                </a:defRPr>
              </a:lvl1pPr>
              <a:lvl2pPr marL="742950" indent="-285750" eaLnBrk="0" hangingPunct="0">
                <a:spcBef>
                  <a:spcPct val="20000"/>
                </a:spcBef>
                <a:buChar char="–"/>
                <a:tabLst>
                  <a:tab pos="1828800" algn="l"/>
                </a:tabLst>
                <a:defRPr sz="2800">
                  <a:solidFill>
                    <a:schemeClr val="tx1"/>
                  </a:solidFill>
                  <a:latin typeface="Times New Roman" panose="02020603050405020304" pitchFamily="18" charset="0"/>
                </a:defRPr>
              </a:lvl2pPr>
              <a:lvl3pPr marL="1143000" indent="-228600" eaLnBrk="0" hangingPunct="0">
                <a:spcBef>
                  <a:spcPct val="20000"/>
                </a:spcBef>
                <a:buChar char="•"/>
                <a:tabLst>
                  <a:tab pos="1828800" algn="l"/>
                </a:tabLst>
                <a:defRPr sz="2400">
                  <a:solidFill>
                    <a:schemeClr val="tx1"/>
                  </a:solidFill>
                  <a:latin typeface="Times New Roman" panose="02020603050405020304" pitchFamily="18" charset="0"/>
                </a:defRPr>
              </a:lvl3pPr>
              <a:lvl4pPr marL="1600200" indent="-228600" eaLnBrk="0" hangingPunct="0">
                <a:spcBef>
                  <a:spcPct val="20000"/>
                </a:spcBef>
                <a:buChar char="–"/>
                <a:tabLst>
                  <a:tab pos="1828800" algn="l"/>
                </a:tabLst>
                <a:defRPr sz="2000">
                  <a:solidFill>
                    <a:schemeClr val="tx1"/>
                  </a:solidFill>
                  <a:latin typeface="Times New Roman" panose="02020603050405020304" pitchFamily="18" charset="0"/>
                </a:defRPr>
              </a:lvl4pPr>
              <a:lvl5pPr marL="2057400" indent="-228600" eaLnBrk="0" hangingPunct="0">
                <a:spcBef>
                  <a:spcPct val="20000"/>
                </a:spcBef>
                <a:buChar char="»"/>
                <a:tabLst>
                  <a:tab pos="1828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828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828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828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828800" algn="l"/>
                </a:tabLst>
                <a:defRPr sz="2000">
                  <a:solidFill>
                    <a:schemeClr val="tx1"/>
                  </a:solidFill>
                  <a:latin typeface="Times New Roman" panose="02020603050405020304" pitchFamily="18" charset="0"/>
                </a:defRPr>
              </a:lvl9pPr>
            </a:lstStyle>
            <a:p>
              <a:pPr>
                <a:lnSpc>
                  <a:spcPct val="90000"/>
                </a:lnSpc>
                <a:spcBef>
                  <a:spcPct val="0"/>
                </a:spcBef>
                <a:buFontTx/>
                <a:buNone/>
              </a:pPr>
              <a:r>
                <a:rPr lang="en-US" altLang="en-US" sz="2400" u="sng" dirty="0">
                  <a:latin typeface="Calibri" panose="020F0502020204030204" pitchFamily="34" charset="0"/>
                  <a:cs typeface="Calibri" panose="020F0502020204030204" pitchFamily="34" charset="0"/>
                </a:rPr>
                <a:t>Macro Variable</a:t>
              </a:r>
              <a:r>
                <a:rPr lang="en-US" altLang="en-US" sz="2400" dirty="0">
                  <a:latin typeface="Calibri" panose="020F0502020204030204" pitchFamily="34" charset="0"/>
                  <a:cs typeface="Calibri" panose="020F0502020204030204" pitchFamily="34" charset="0"/>
                </a:rPr>
                <a:t>	</a:t>
              </a:r>
              <a:r>
                <a:rPr lang="en-US" altLang="en-US" sz="2400" u="sng" dirty="0">
                  <a:latin typeface="Calibri" panose="020F0502020204030204" pitchFamily="34" charset="0"/>
                  <a:cs typeface="Calibri" panose="020F0502020204030204" pitchFamily="34" charset="0"/>
                </a:rPr>
                <a:t>Value</a:t>
              </a:r>
              <a:endParaRPr lang="en-US" altLang="en-US" sz="2400" dirty="0">
                <a:latin typeface="Calibri" panose="020F0502020204030204" pitchFamily="34" charset="0"/>
                <a:cs typeface="Calibri" panose="020F0502020204030204" pitchFamily="34" charset="0"/>
              </a:endParaRPr>
            </a:p>
            <a:p>
              <a:pPr>
                <a:lnSpc>
                  <a:spcPct val="90000"/>
                </a:lnSpc>
                <a:spcBef>
                  <a:spcPct val="0"/>
                </a:spcBef>
                <a:buFontTx/>
                <a:buNone/>
              </a:pPr>
              <a:r>
                <a:rPr lang="en-US" altLang="en-US" sz="2400" dirty="0">
                  <a:solidFill>
                    <a:schemeClr val="accent2"/>
                  </a:solidFill>
                  <a:latin typeface="Calibri" panose="020F0502020204030204" pitchFamily="34" charset="0"/>
                  <a:cs typeface="Calibri" panose="020F0502020204030204" pitchFamily="34" charset="0"/>
                </a:rPr>
                <a:t>title	            “Ed’s report”</a:t>
              </a:r>
            </a:p>
            <a:p>
              <a:pPr>
                <a:lnSpc>
                  <a:spcPct val="90000"/>
                </a:lnSpc>
                <a:spcBef>
                  <a:spcPct val="0"/>
                </a:spcBef>
                <a:buFontTx/>
                <a:buNone/>
              </a:pPr>
              <a:r>
                <a:rPr lang="en-US" altLang="en-US" sz="2400" dirty="0">
                  <a:solidFill>
                    <a:schemeClr val="accent2"/>
                  </a:solidFill>
                  <a:latin typeface="Calibri" panose="020F0502020204030204" pitchFamily="34" charset="0"/>
                  <a:cs typeface="Calibri" panose="020F0502020204030204" pitchFamily="34" charset="0"/>
                </a:rPr>
                <a:t>start	             3+4</a:t>
              </a:r>
            </a:p>
          </p:txBody>
        </p:sp>
      </p:gr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a:extLst>
              <a:ext uri="{FF2B5EF4-FFF2-40B4-BE49-F238E27FC236}">
                <a16:creationId xmlns:a16="http://schemas.microsoft.com/office/drawing/2014/main" id="{5E97F8B4-DB64-45DE-B6A2-41897C2C17D9}"/>
              </a:ext>
            </a:extLst>
          </p:cNvPr>
          <p:cNvSpPr>
            <a:spLocks noGrp="1"/>
          </p:cNvSpPr>
          <p:nvPr>
            <p:ph type="sldNum" sz="quarter" idx="4294967295"/>
          </p:nvPr>
        </p:nvSpPr>
        <p:spPr>
          <a:xfrm>
            <a:off x="8737600" y="6248400"/>
            <a:ext cx="2540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fld id="{527F25D7-21D2-4BF3-B3A7-C8CED0EFBE82}" type="slidenum">
              <a:rPr lang="en-US" altLang="en-US" sz="1400"/>
              <a:pPr eaLnBrk="1" hangingPunct="1">
                <a:spcBef>
                  <a:spcPct val="0"/>
                </a:spcBef>
                <a:buFontTx/>
                <a:buNone/>
              </a:pPr>
              <a:t>7</a:t>
            </a:fld>
            <a:endParaRPr lang="en-US" altLang="en-US" sz="1400"/>
          </a:p>
        </p:txBody>
      </p:sp>
      <p:sp>
        <p:nvSpPr>
          <p:cNvPr id="10243" name="Rectangle 2">
            <a:extLst>
              <a:ext uri="{FF2B5EF4-FFF2-40B4-BE49-F238E27FC236}">
                <a16:creationId xmlns:a16="http://schemas.microsoft.com/office/drawing/2014/main" id="{88FE1C77-EA1E-48CA-AF9F-A72C6012E157}"/>
              </a:ext>
            </a:extLst>
          </p:cNvPr>
          <p:cNvSpPr>
            <a:spLocks noChangeArrowheads="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endParaRPr lang="en-US" altLang="en-US" sz="1000">
              <a:latin typeface="Arial" panose="020B0604020202020204" pitchFamily="34" charset="0"/>
            </a:endParaRPr>
          </a:p>
        </p:txBody>
      </p:sp>
      <p:sp>
        <p:nvSpPr>
          <p:cNvPr id="10244" name="Rectangle 3">
            <a:extLst>
              <a:ext uri="{FF2B5EF4-FFF2-40B4-BE49-F238E27FC236}">
                <a16:creationId xmlns:a16="http://schemas.microsoft.com/office/drawing/2014/main" id="{BE6D0EFA-A6B9-4EFB-A760-D5050593B1E9}"/>
              </a:ext>
            </a:extLst>
          </p:cNvPr>
          <p:cNvSpPr>
            <a:spLocks noGrp="1" noChangeArrowheads="1"/>
          </p:cNvSpPr>
          <p:nvPr>
            <p:ph type="title" idx="4294967295"/>
          </p:nvPr>
        </p:nvSpPr>
        <p:spPr>
          <a:xfrm>
            <a:off x="1828800" y="228600"/>
            <a:ext cx="8763000" cy="685800"/>
          </a:xfrm>
          <a:prstGeom prst="rect">
            <a:avLst/>
          </a:prstGeom>
          <a:solidFill>
            <a:schemeClr val="bg1"/>
          </a:solidFill>
          <a:ln w="28575">
            <a:solidFill>
              <a:srgbClr val="002060"/>
            </a:solidFill>
          </a:ln>
        </p:spPr>
        <p:txBody>
          <a:bodyPr vert="horz" wrap="square" lIns="90488" tIns="44450" rIns="90488" bIns="44450" numCol="1" anchor="ctr" anchorCtr="0" compatLnSpc="1">
            <a:prstTxWarp prst="textNoShape">
              <a:avLst/>
            </a:prstTxWarp>
          </a:bodyPr>
          <a:lstStyle/>
          <a:p>
            <a:pPr eaLnBrk="1" hangingPunct="1"/>
            <a:r>
              <a:rPr lang="en-US" altLang="en-US" b="1" dirty="0">
                <a:solidFill>
                  <a:srgbClr val="002060"/>
                </a:solidFill>
                <a:latin typeface="Calibri" panose="020F0502020204030204" pitchFamily="34" charset="0"/>
                <a:cs typeface="Calibri" panose="020F0502020204030204" pitchFamily="34" charset="0"/>
              </a:rPr>
              <a:t>Using Macro Variables</a:t>
            </a:r>
          </a:p>
        </p:txBody>
      </p:sp>
      <p:sp>
        <p:nvSpPr>
          <p:cNvPr id="10245" name="Rectangle 4">
            <a:extLst>
              <a:ext uri="{FF2B5EF4-FFF2-40B4-BE49-F238E27FC236}">
                <a16:creationId xmlns:a16="http://schemas.microsoft.com/office/drawing/2014/main" id="{E002DAE0-391F-48CD-AFBC-12863007A429}"/>
              </a:ext>
            </a:extLst>
          </p:cNvPr>
          <p:cNvSpPr>
            <a:spLocks noGrp="1" noChangeArrowheads="1"/>
          </p:cNvSpPr>
          <p:nvPr>
            <p:ph type="body" idx="4294967295"/>
          </p:nvPr>
        </p:nvSpPr>
        <p:spPr>
          <a:xfrm>
            <a:off x="2199011" y="1409700"/>
            <a:ext cx="8382000" cy="4038600"/>
          </a:xfrm>
          <a:prstGeom prst="rect">
            <a:avLst/>
          </a:prstGeom>
          <a:noFill/>
        </p:spPr>
        <p:txBody>
          <a:bodyPr vert="horz" wrap="square" lIns="90488" tIns="44450" rIns="90488" bIns="44450" numCol="1" anchor="t" anchorCtr="0" compatLnSpc="1">
            <a:prstTxWarp prst="textNoShape">
              <a:avLst/>
            </a:prstTxWarp>
          </a:bodyPr>
          <a:lstStyle/>
          <a:p>
            <a:pPr marL="0" indent="0" eaLnBrk="1" hangingPunct="1">
              <a:buNone/>
            </a:pPr>
            <a:r>
              <a:rPr lang="en-US" altLang="en-US" dirty="0">
                <a:solidFill>
                  <a:srgbClr val="002060"/>
                </a:solidFill>
                <a:latin typeface="Calibri" panose="020F0502020204030204" pitchFamily="34" charset="0"/>
                <a:cs typeface="Calibri" panose="020F0502020204030204" pitchFamily="34" charset="0"/>
              </a:rPr>
              <a:t>To use a macro variable, precede the macro variable name with an ampersand (&amp;).</a:t>
            </a:r>
          </a:p>
          <a:p>
            <a:pPr marL="0" indent="0" eaLnBrk="1" hangingPunct="1">
              <a:buNone/>
            </a:pPr>
            <a:endParaRPr lang="en-US" altLang="en-US" sz="1400" dirty="0">
              <a:solidFill>
                <a:srgbClr val="002060"/>
              </a:solidFill>
              <a:latin typeface="Calibri" panose="020F0502020204030204" pitchFamily="34" charset="0"/>
              <a:cs typeface="Calibri" panose="020F0502020204030204" pitchFamily="34" charset="0"/>
            </a:endParaRPr>
          </a:p>
          <a:p>
            <a:pPr marL="0" indent="0" eaLnBrk="1" hangingPunct="1">
              <a:buNone/>
            </a:pPr>
            <a:r>
              <a:rPr lang="en-US" altLang="en-US" dirty="0">
                <a:solidFill>
                  <a:srgbClr val="002060"/>
                </a:solidFill>
                <a:latin typeface="Calibri" panose="020F0502020204030204" pitchFamily="34" charset="0"/>
                <a:cs typeface="Calibri" panose="020F0502020204030204" pitchFamily="34" charset="0"/>
              </a:rPr>
              <a:t>Example: 	&amp;</a:t>
            </a:r>
            <a:r>
              <a:rPr lang="en-US" altLang="en-US" dirty="0" err="1">
                <a:solidFill>
                  <a:srgbClr val="002060"/>
                </a:solidFill>
                <a:latin typeface="Calibri" panose="020F0502020204030204" pitchFamily="34" charset="0"/>
                <a:cs typeface="Calibri" panose="020F0502020204030204" pitchFamily="34" charset="0"/>
              </a:rPr>
              <a:t>macrovar</a:t>
            </a:r>
            <a:endParaRPr lang="en-US" altLang="en-US" dirty="0">
              <a:solidFill>
                <a:srgbClr val="002060"/>
              </a:solidFill>
              <a:latin typeface="Calibri" panose="020F0502020204030204" pitchFamily="34" charset="0"/>
              <a:cs typeface="Calibri" panose="020F0502020204030204" pitchFamily="34" charset="0"/>
            </a:endParaRPr>
          </a:p>
          <a:p>
            <a:pPr marL="0" indent="0" eaLnBrk="1" hangingPunct="1">
              <a:buNone/>
            </a:pPr>
            <a:endParaRPr lang="en-US" altLang="en-US" sz="1800" dirty="0">
              <a:solidFill>
                <a:srgbClr val="002060"/>
              </a:solidFill>
              <a:latin typeface="Calibri" panose="020F0502020204030204" pitchFamily="34" charset="0"/>
              <a:cs typeface="Calibri" panose="020F0502020204030204" pitchFamily="34" charset="0"/>
            </a:endParaRPr>
          </a:p>
          <a:p>
            <a:pPr marL="0" indent="0" eaLnBrk="1" hangingPunct="1">
              <a:buNone/>
            </a:pPr>
            <a:r>
              <a:rPr lang="en-US" altLang="en-US" b="1" dirty="0">
                <a:solidFill>
                  <a:srgbClr val="FF0000"/>
                </a:solidFill>
                <a:latin typeface="Calibri" panose="020F0502020204030204" pitchFamily="34" charset="0"/>
                <a:cs typeface="Calibri" panose="020F0502020204030204" pitchFamily="34" charset="0"/>
              </a:rPr>
              <a:t>&amp;</a:t>
            </a:r>
            <a:r>
              <a:rPr lang="en-US" altLang="en-US" b="1" dirty="0" err="1">
                <a:solidFill>
                  <a:srgbClr val="FF0000"/>
                </a:solidFill>
                <a:latin typeface="Calibri" panose="020F0502020204030204" pitchFamily="34" charset="0"/>
                <a:cs typeface="Calibri" panose="020F0502020204030204" pitchFamily="34" charset="0"/>
              </a:rPr>
              <a:t>macrovar</a:t>
            </a:r>
            <a:r>
              <a:rPr lang="en-US" altLang="en-US" b="1" dirty="0">
                <a:solidFill>
                  <a:srgbClr val="FF0000"/>
                </a:solidFill>
                <a:latin typeface="Calibri" panose="020F0502020204030204" pitchFamily="34" charset="0"/>
                <a:cs typeface="Calibri" panose="020F0502020204030204" pitchFamily="34" charset="0"/>
              </a:rPr>
              <a:t> </a:t>
            </a:r>
            <a:r>
              <a:rPr lang="en-US" altLang="en-US" dirty="0">
                <a:solidFill>
                  <a:srgbClr val="002060"/>
                </a:solidFill>
                <a:latin typeface="Calibri" panose="020F0502020204030204" pitchFamily="34" charset="0"/>
                <a:cs typeface="Calibri" panose="020F0502020204030204" pitchFamily="34" charset="0"/>
              </a:rPr>
              <a:t>will be replaced with whatever text that was assigned to the MACRO variable.</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a:extLst>
              <a:ext uri="{FF2B5EF4-FFF2-40B4-BE49-F238E27FC236}">
                <a16:creationId xmlns:a16="http://schemas.microsoft.com/office/drawing/2014/main" id="{F98621EF-CA15-4A1C-A89F-06550036EDE3}"/>
              </a:ext>
            </a:extLst>
          </p:cNvPr>
          <p:cNvSpPr>
            <a:spLocks noChangeArrowheads="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endParaRPr lang="en-US" altLang="en-US" sz="1000">
              <a:latin typeface="Arial" panose="020B0604020202020204" pitchFamily="34" charset="0"/>
            </a:endParaRPr>
          </a:p>
        </p:txBody>
      </p:sp>
      <p:sp>
        <p:nvSpPr>
          <p:cNvPr id="11268" name="Rectangle 3">
            <a:extLst>
              <a:ext uri="{FF2B5EF4-FFF2-40B4-BE49-F238E27FC236}">
                <a16:creationId xmlns:a16="http://schemas.microsoft.com/office/drawing/2014/main" id="{E4919242-FDB6-4205-BD0A-33C59363C4FC}"/>
              </a:ext>
            </a:extLst>
          </p:cNvPr>
          <p:cNvSpPr>
            <a:spLocks noGrp="1" noChangeArrowheads="1"/>
          </p:cNvSpPr>
          <p:nvPr>
            <p:ph type="title" idx="4294967295"/>
          </p:nvPr>
        </p:nvSpPr>
        <p:spPr>
          <a:xfrm>
            <a:off x="3086100" y="152400"/>
            <a:ext cx="6172200" cy="914400"/>
          </a:xfrm>
          <a:prstGeom prst="rect">
            <a:avLst/>
          </a:prstGeom>
          <a:solidFill>
            <a:schemeClr val="bg1"/>
          </a:solidFill>
          <a:ln w="28575">
            <a:solidFill>
              <a:srgbClr val="002060"/>
            </a:solidFill>
          </a:ln>
        </p:spPr>
        <p:txBody>
          <a:bodyPr vert="horz" wrap="square" lIns="90488" tIns="44450" rIns="90488" bIns="44450" numCol="1" anchor="ctr" anchorCtr="0" compatLnSpc="1">
            <a:prstTxWarp prst="textNoShape">
              <a:avLst/>
            </a:prstTxWarp>
          </a:bodyPr>
          <a:lstStyle/>
          <a:p>
            <a:pPr algn="l" eaLnBrk="1" hangingPunct="1"/>
            <a:r>
              <a:rPr lang="en-US" altLang="en-US" sz="3200" b="1" dirty="0">
                <a:solidFill>
                  <a:srgbClr val="002060"/>
                </a:solidFill>
                <a:latin typeface="Calibri" panose="020F0502020204030204" pitchFamily="34" charset="0"/>
                <a:cs typeface="Calibri" panose="020F0502020204030204" pitchFamily="34" charset="0"/>
              </a:rPr>
              <a:t>Using Macro Variables:  Example1</a:t>
            </a:r>
          </a:p>
        </p:txBody>
      </p:sp>
      <p:sp>
        <p:nvSpPr>
          <p:cNvPr id="11269" name="Rectangle 12">
            <a:extLst>
              <a:ext uri="{FF2B5EF4-FFF2-40B4-BE49-F238E27FC236}">
                <a16:creationId xmlns:a16="http://schemas.microsoft.com/office/drawing/2014/main" id="{6325618A-12D6-4B8F-844A-A40A8797BC19}"/>
              </a:ext>
            </a:extLst>
          </p:cNvPr>
          <p:cNvSpPr>
            <a:spLocks noGrp="1" noChangeArrowheads="1"/>
          </p:cNvSpPr>
          <p:nvPr>
            <p:ph type="body" sz="half" idx="4294967295"/>
          </p:nvPr>
        </p:nvSpPr>
        <p:spPr>
          <a:xfrm>
            <a:off x="2590800" y="1524000"/>
            <a:ext cx="7924800" cy="3483860"/>
          </a:xfrm>
          <a:prstGeom prst="rect">
            <a:avLst/>
          </a:prstGeom>
        </p:spPr>
        <p:txBody>
          <a:bodyPr/>
          <a:lstStyle/>
          <a:p>
            <a:pPr eaLnBrk="1" hangingPunct="1">
              <a:buFontTx/>
              <a:buNone/>
            </a:pPr>
            <a:endParaRPr lang="en-US" altLang="en-US" sz="2400" dirty="0">
              <a:solidFill>
                <a:srgbClr val="0000FF"/>
              </a:solidFill>
              <a:latin typeface="Courier New" panose="02070309020205020404" pitchFamily="49" charset="0"/>
            </a:endParaRPr>
          </a:p>
          <a:p>
            <a:pPr eaLnBrk="1" hangingPunct="1">
              <a:buFontTx/>
              <a:buNone/>
            </a:pPr>
            <a:r>
              <a:rPr lang="en-US" altLang="en-US" sz="2400" b="1" dirty="0">
                <a:solidFill>
                  <a:srgbClr val="0000FF"/>
                </a:solidFill>
                <a:latin typeface="Courier New" panose="02070309020205020404" pitchFamily="49" charset="0"/>
                <a:cs typeface="Courier New" panose="02070309020205020404" pitchFamily="49" charset="0"/>
              </a:rPr>
              <a:t>%let</a:t>
            </a:r>
            <a:r>
              <a:rPr lang="en-US" altLang="en-US" sz="2400" b="1" dirty="0">
                <a:solidFill>
                  <a:srgbClr val="000000"/>
                </a:solidFill>
                <a:latin typeface="Courier New" panose="02070309020205020404" pitchFamily="49" charset="0"/>
                <a:cs typeface="Courier New" panose="02070309020205020404" pitchFamily="49" charset="0"/>
              </a:rPr>
              <a:t> </a:t>
            </a:r>
            <a:r>
              <a:rPr lang="en-US" altLang="en-US" sz="2400" b="1" dirty="0" err="1">
                <a:solidFill>
                  <a:srgbClr val="000000"/>
                </a:solidFill>
                <a:latin typeface="Courier New" panose="02070309020205020404" pitchFamily="49" charset="0"/>
                <a:cs typeface="Courier New" panose="02070309020205020404" pitchFamily="49" charset="0"/>
              </a:rPr>
              <a:t>var_list</a:t>
            </a:r>
            <a:r>
              <a:rPr lang="en-US" altLang="en-US" sz="2400" b="1" dirty="0">
                <a:solidFill>
                  <a:srgbClr val="000000"/>
                </a:solidFill>
                <a:latin typeface="Courier New" panose="02070309020205020404" pitchFamily="49" charset="0"/>
                <a:cs typeface="Courier New" panose="02070309020205020404" pitchFamily="49" charset="0"/>
              </a:rPr>
              <a:t> = RBC  WBC  cholesterol;</a:t>
            </a:r>
          </a:p>
          <a:p>
            <a:pPr eaLnBrk="1" hangingPunct="1">
              <a:buFontTx/>
              <a:buNone/>
            </a:pPr>
            <a:endParaRPr lang="en-US" altLang="en-US" sz="2400" b="1" dirty="0">
              <a:solidFill>
                <a:srgbClr val="000000"/>
              </a:solidFill>
              <a:latin typeface="Courier New" panose="02070309020205020404" pitchFamily="49" charset="0"/>
              <a:cs typeface="Courier New" panose="02070309020205020404" pitchFamily="49" charset="0"/>
            </a:endParaRPr>
          </a:p>
          <a:p>
            <a:pPr eaLnBrk="1" hangingPunct="1">
              <a:buFontTx/>
              <a:buNone/>
            </a:pPr>
            <a:r>
              <a:rPr lang="en-US" altLang="en-US" sz="2400" b="1" dirty="0">
                <a:solidFill>
                  <a:srgbClr val="0000FF"/>
                </a:solidFill>
                <a:latin typeface="Courier New" panose="02070309020205020404" pitchFamily="49" charset="0"/>
                <a:cs typeface="Courier New" panose="02070309020205020404" pitchFamily="49" charset="0"/>
              </a:rPr>
              <a:t>title</a:t>
            </a:r>
            <a:r>
              <a:rPr lang="en-US" altLang="en-US" sz="2400" b="1" dirty="0">
                <a:solidFill>
                  <a:srgbClr val="000000"/>
                </a:solidFill>
                <a:latin typeface="Courier New" panose="02070309020205020404" pitchFamily="49" charset="0"/>
                <a:cs typeface="Courier New" panose="02070309020205020404" pitchFamily="49" charset="0"/>
              </a:rPr>
              <a:t> </a:t>
            </a:r>
            <a:r>
              <a:rPr lang="en-US" altLang="en-US" sz="2400" b="1" dirty="0">
                <a:solidFill>
                  <a:srgbClr val="800080"/>
                </a:solidFill>
                <a:latin typeface="Courier New" panose="02070309020205020404" pitchFamily="49" charset="0"/>
                <a:cs typeface="Courier New" panose="02070309020205020404" pitchFamily="49" charset="0"/>
              </a:rPr>
              <a:t>"Using a Macro Variable List"</a:t>
            </a:r>
            <a:r>
              <a:rPr lang="en-US" altLang="en-US" sz="2400" b="1" dirty="0">
                <a:solidFill>
                  <a:srgbClr val="000000"/>
                </a:solidFill>
                <a:latin typeface="Courier New" panose="02070309020205020404" pitchFamily="49" charset="0"/>
                <a:cs typeface="Courier New" panose="02070309020205020404" pitchFamily="49" charset="0"/>
              </a:rPr>
              <a:t>;</a:t>
            </a:r>
          </a:p>
          <a:p>
            <a:pPr eaLnBrk="1" hangingPunct="1">
              <a:buFontTx/>
              <a:buNone/>
            </a:pPr>
            <a:r>
              <a:rPr lang="en-US" altLang="en-US" sz="2400" b="1" dirty="0">
                <a:solidFill>
                  <a:srgbClr val="000080"/>
                </a:solidFill>
                <a:latin typeface="Courier New" panose="02070309020205020404" pitchFamily="49" charset="0"/>
                <a:cs typeface="Courier New" panose="02070309020205020404" pitchFamily="49" charset="0"/>
              </a:rPr>
              <a:t>proc</a:t>
            </a:r>
            <a:r>
              <a:rPr lang="en-US" altLang="en-US" sz="2400" b="1" dirty="0">
                <a:solidFill>
                  <a:srgbClr val="000000"/>
                </a:solidFill>
                <a:latin typeface="Courier New" panose="02070309020205020404" pitchFamily="49" charset="0"/>
                <a:cs typeface="Courier New" panose="02070309020205020404" pitchFamily="49" charset="0"/>
              </a:rPr>
              <a:t> </a:t>
            </a:r>
            <a:r>
              <a:rPr lang="en-US" altLang="en-US" sz="2400" b="1" dirty="0">
                <a:solidFill>
                  <a:srgbClr val="000080"/>
                </a:solidFill>
                <a:latin typeface="Courier New" panose="02070309020205020404" pitchFamily="49" charset="0"/>
                <a:cs typeface="Courier New" panose="02070309020205020404" pitchFamily="49" charset="0"/>
              </a:rPr>
              <a:t>means</a:t>
            </a:r>
            <a:r>
              <a:rPr lang="en-US" altLang="en-US" sz="2400" b="1" dirty="0">
                <a:solidFill>
                  <a:srgbClr val="000000"/>
                </a:solidFill>
                <a:latin typeface="Courier New" panose="02070309020205020404" pitchFamily="49" charset="0"/>
                <a:cs typeface="Courier New" panose="02070309020205020404" pitchFamily="49" charset="0"/>
              </a:rPr>
              <a:t> </a:t>
            </a:r>
            <a:r>
              <a:rPr lang="en-US" altLang="en-US" sz="2400" b="1" dirty="0">
                <a:solidFill>
                  <a:srgbClr val="0000FF"/>
                </a:solidFill>
                <a:latin typeface="Courier New" panose="02070309020205020404" pitchFamily="49" charset="0"/>
                <a:cs typeface="Courier New" panose="02070309020205020404" pitchFamily="49" charset="0"/>
              </a:rPr>
              <a:t>data</a:t>
            </a:r>
            <a:r>
              <a:rPr lang="en-US" altLang="en-US" sz="2400" b="1" dirty="0">
                <a:solidFill>
                  <a:srgbClr val="000000"/>
                </a:solidFill>
                <a:latin typeface="Courier New" panose="02070309020205020404" pitchFamily="49" charset="0"/>
                <a:cs typeface="Courier New" panose="02070309020205020404" pitchFamily="49" charset="0"/>
              </a:rPr>
              <a:t>=blood </a:t>
            </a:r>
            <a:r>
              <a:rPr lang="en-US" altLang="en-US" sz="2400" b="1" dirty="0">
                <a:solidFill>
                  <a:srgbClr val="0000FF"/>
                </a:solidFill>
                <a:latin typeface="Courier New" panose="02070309020205020404" pitchFamily="49" charset="0"/>
                <a:cs typeface="Courier New" panose="02070309020205020404" pitchFamily="49" charset="0"/>
              </a:rPr>
              <a:t>n</a:t>
            </a:r>
            <a:r>
              <a:rPr lang="en-US" altLang="en-US" sz="2400" b="1" dirty="0">
                <a:solidFill>
                  <a:srgbClr val="000000"/>
                </a:solidFill>
                <a:latin typeface="Courier New" panose="02070309020205020404" pitchFamily="49" charset="0"/>
                <a:cs typeface="Courier New" panose="02070309020205020404" pitchFamily="49" charset="0"/>
              </a:rPr>
              <a:t> </a:t>
            </a:r>
            <a:r>
              <a:rPr lang="en-US" altLang="en-US" sz="2400" b="1" dirty="0">
                <a:solidFill>
                  <a:srgbClr val="0000FF"/>
                </a:solidFill>
                <a:latin typeface="Courier New" panose="02070309020205020404" pitchFamily="49" charset="0"/>
                <a:cs typeface="Courier New" panose="02070309020205020404" pitchFamily="49" charset="0"/>
              </a:rPr>
              <a:t>mean</a:t>
            </a:r>
            <a:r>
              <a:rPr lang="en-US" altLang="en-US" sz="2400" b="1" dirty="0">
                <a:solidFill>
                  <a:srgbClr val="000000"/>
                </a:solidFill>
                <a:latin typeface="Courier New" panose="02070309020205020404" pitchFamily="49" charset="0"/>
                <a:cs typeface="Courier New" panose="02070309020205020404" pitchFamily="49" charset="0"/>
              </a:rPr>
              <a:t> </a:t>
            </a:r>
            <a:r>
              <a:rPr lang="en-US" altLang="en-US" sz="2400" b="1" dirty="0">
                <a:solidFill>
                  <a:srgbClr val="0000FF"/>
                </a:solidFill>
                <a:latin typeface="Courier New" panose="02070309020205020404" pitchFamily="49" charset="0"/>
                <a:cs typeface="Courier New" panose="02070309020205020404" pitchFamily="49" charset="0"/>
              </a:rPr>
              <a:t>min</a:t>
            </a:r>
            <a:r>
              <a:rPr lang="en-US" altLang="en-US" sz="2400" b="1" dirty="0">
                <a:solidFill>
                  <a:srgbClr val="000000"/>
                </a:solidFill>
                <a:latin typeface="Courier New" panose="02070309020205020404" pitchFamily="49" charset="0"/>
                <a:cs typeface="Courier New" panose="02070309020205020404" pitchFamily="49" charset="0"/>
              </a:rPr>
              <a:t> </a:t>
            </a:r>
            <a:r>
              <a:rPr lang="en-US" altLang="en-US" sz="2400" b="1" dirty="0">
                <a:solidFill>
                  <a:srgbClr val="0000FF"/>
                </a:solidFill>
                <a:latin typeface="Courier New" panose="02070309020205020404" pitchFamily="49" charset="0"/>
                <a:cs typeface="Courier New" panose="02070309020205020404" pitchFamily="49" charset="0"/>
              </a:rPr>
              <a:t>max</a:t>
            </a:r>
            <a:r>
              <a:rPr lang="en-US" altLang="en-US" sz="2400" b="1" dirty="0">
                <a:solidFill>
                  <a:srgbClr val="000000"/>
                </a:solidFill>
                <a:latin typeface="Courier New" panose="02070309020205020404" pitchFamily="49" charset="0"/>
                <a:cs typeface="Courier New" panose="02070309020205020404" pitchFamily="49" charset="0"/>
              </a:rPr>
              <a:t> ;</a:t>
            </a:r>
          </a:p>
          <a:p>
            <a:pPr eaLnBrk="1" hangingPunct="1">
              <a:buFontTx/>
              <a:buNone/>
            </a:pPr>
            <a:r>
              <a:rPr lang="en-US" altLang="en-US" sz="2400" b="1" dirty="0">
                <a:solidFill>
                  <a:srgbClr val="000000"/>
                </a:solidFill>
                <a:latin typeface="Courier New" panose="02070309020205020404" pitchFamily="49" charset="0"/>
                <a:cs typeface="Courier New" panose="02070309020205020404" pitchFamily="49" charset="0"/>
              </a:rPr>
              <a:t>   </a:t>
            </a:r>
            <a:r>
              <a:rPr lang="en-US" altLang="en-US" sz="2400" b="1" dirty="0">
                <a:solidFill>
                  <a:srgbClr val="0000FF"/>
                </a:solidFill>
                <a:latin typeface="Courier New" panose="02070309020205020404" pitchFamily="49" charset="0"/>
                <a:cs typeface="Courier New" panose="02070309020205020404" pitchFamily="49" charset="0"/>
              </a:rPr>
              <a:t>var</a:t>
            </a:r>
            <a:r>
              <a:rPr lang="en-US" altLang="en-US" sz="2400" b="1" dirty="0">
                <a:solidFill>
                  <a:srgbClr val="000000"/>
                </a:solidFill>
                <a:latin typeface="Courier New" panose="02070309020205020404" pitchFamily="49" charset="0"/>
                <a:cs typeface="Courier New" panose="02070309020205020404" pitchFamily="49" charset="0"/>
              </a:rPr>
              <a:t> &amp;</a:t>
            </a:r>
            <a:r>
              <a:rPr lang="en-US" altLang="en-US" sz="2400" b="1" dirty="0" err="1">
                <a:solidFill>
                  <a:srgbClr val="000000"/>
                </a:solidFill>
                <a:latin typeface="Courier New" panose="02070309020205020404" pitchFamily="49" charset="0"/>
                <a:cs typeface="Courier New" panose="02070309020205020404" pitchFamily="49" charset="0"/>
              </a:rPr>
              <a:t>var_list</a:t>
            </a:r>
            <a:r>
              <a:rPr lang="en-US" altLang="en-US" sz="2400" b="1" dirty="0">
                <a:solidFill>
                  <a:srgbClr val="000000"/>
                </a:solidFill>
                <a:latin typeface="Courier New" panose="02070309020205020404" pitchFamily="49" charset="0"/>
                <a:cs typeface="Courier New" panose="02070309020205020404" pitchFamily="49" charset="0"/>
              </a:rPr>
              <a:t>;</a:t>
            </a:r>
          </a:p>
          <a:p>
            <a:pPr eaLnBrk="1" hangingPunct="1">
              <a:buFontTx/>
              <a:buNone/>
            </a:pPr>
            <a:r>
              <a:rPr lang="en-US" altLang="en-US" sz="2400" b="1" dirty="0">
                <a:solidFill>
                  <a:srgbClr val="000080"/>
                </a:solidFill>
                <a:latin typeface="Courier New" panose="02070309020205020404" pitchFamily="49" charset="0"/>
                <a:cs typeface="Courier New" panose="02070309020205020404" pitchFamily="49" charset="0"/>
              </a:rPr>
              <a:t>run</a:t>
            </a:r>
            <a:r>
              <a:rPr lang="en-US" altLang="en-US" sz="2400" b="1" dirty="0">
                <a:solidFill>
                  <a:srgbClr val="000000"/>
                </a:solidFill>
                <a:latin typeface="Courier New" panose="02070309020205020404" pitchFamily="49" charset="0"/>
                <a:cs typeface="Courier New" panose="02070309020205020404" pitchFamily="49" charset="0"/>
              </a:rPr>
              <a:t>;</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6">
            <a:extLst>
              <a:ext uri="{FF2B5EF4-FFF2-40B4-BE49-F238E27FC236}">
                <a16:creationId xmlns:a16="http://schemas.microsoft.com/office/drawing/2014/main" id="{A7F13968-7579-4387-A149-931A0E00353E}"/>
              </a:ext>
            </a:extLst>
          </p:cNvPr>
          <p:cNvSpPr>
            <a:spLocks noGrp="1"/>
          </p:cNvSpPr>
          <p:nvPr>
            <p:ph type="sldNum" sz="quarter" idx="4294967295"/>
          </p:nvPr>
        </p:nvSpPr>
        <p:spPr>
          <a:xfrm>
            <a:off x="8737600" y="6248400"/>
            <a:ext cx="2540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fld id="{C5E73768-2312-4644-93C0-4179A8A560A8}" type="slidenum">
              <a:rPr lang="en-US" altLang="en-US" sz="1400"/>
              <a:pPr eaLnBrk="1" hangingPunct="1">
                <a:spcBef>
                  <a:spcPct val="0"/>
                </a:spcBef>
                <a:buFontTx/>
                <a:buNone/>
              </a:pPr>
              <a:t>9</a:t>
            </a:fld>
            <a:endParaRPr lang="en-US" altLang="en-US" sz="1400"/>
          </a:p>
        </p:txBody>
      </p:sp>
      <p:sp>
        <p:nvSpPr>
          <p:cNvPr id="12291" name="Rectangle 2">
            <a:extLst>
              <a:ext uri="{FF2B5EF4-FFF2-40B4-BE49-F238E27FC236}">
                <a16:creationId xmlns:a16="http://schemas.microsoft.com/office/drawing/2014/main" id="{93497E29-4CD8-438B-92F7-298D6AC838DB}"/>
              </a:ext>
            </a:extLst>
          </p:cNvPr>
          <p:cNvSpPr>
            <a:spLocks noChangeArrowheads="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endParaRPr lang="en-US" altLang="en-US" sz="1000">
              <a:latin typeface="Arial" panose="020B0604020202020204" pitchFamily="34" charset="0"/>
            </a:endParaRPr>
          </a:p>
        </p:txBody>
      </p:sp>
      <p:sp>
        <p:nvSpPr>
          <p:cNvPr id="12292" name="Rectangle 3">
            <a:extLst>
              <a:ext uri="{FF2B5EF4-FFF2-40B4-BE49-F238E27FC236}">
                <a16:creationId xmlns:a16="http://schemas.microsoft.com/office/drawing/2014/main" id="{E2DFA2FB-A0C6-453F-9569-0B63FEEC3231}"/>
              </a:ext>
            </a:extLst>
          </p:cNvPr>
          <p:cNvSpPr>
            <a:spLocks noGrp="1" noChangeArrowheads="1"/>
          </p:cNvSpPr>
          <p:nvPr>
            <p:ph type="title" idx="4294967295"/>
          </p:nvPr>
        </p:nvSpPr>
        <p:spPr>
          <a:xfrm>
            <a:off x="3048000" y="227807"/>
            <a:ext cx="6096000" cy="914400"/>
          </a:xfrm>
          <a:prstGeom prst="rect">
            <a:avLst/>
          </a:prstGeom>
          <a:solidFill>
            <a:schemeClr val="bg1"/>
          </a:solidFill>
          <a:ln w="28575">
            <a:solidFill>
              <a:srgbClr val="002060"/>
            </a:solidFill>
          </a:ln>
        </p:spPr>
        <p:txBody>
          <a:bodyPr vert="horz" wrap="square" lIns="90488" tIns="44450" rIns="90488" bIns="44450" numCol="1" anchor="ctr" anchorCtr="0" compatLnSpc="1">
            <a:prstTxWarp prst="textNoShape">
              <a:avLst/>
            </a:prstTxWarp>
          </a:bodyPr>
          <a:lstStyle/>
          <a:p>
            <a:pPr eaLnBrk="1" hangingPunct="1"/>
            <a:r>
              <a:rPr lang="en-US" altLang="en-US" sz="3200" b="1" dirty="0">
                <a:solidFill>
                  <a:srgbClr val="002060"/>
                </a:solidFill>
                <a:latin typeface="Calibri" panose="020F0502020204030204" pitchFamily="34" charset="0"/>
                <a:cs typeface="Calibri" panose="020F0502020204030204" pitchFamily="34" charset="0"/>
              </a:rPr>
              <a:t>Using Macro Variables: Exampl</a:t>
            </a:r>
            <a:r>
              <a:rPr lang="en-US" altLang="en-US" sz="3200" b="1" dirty="0">
                <a:solidFill>
                  <a:srgbClr val="002060"/>
                </a:solidFill>
              </a:rPr>
              <a:t>e</a:t>
            </a:r>
          </a:p>
        </p:txBody>
      </p:sp>
      <p:sp>
        <p:nvSpPr>
          <p:cNvPr id="12293" name="Rectangle 4">
            <a:extLst>
              <a:ext uri="{FF2B5EF4-FFF2-40B4-BE49-F238E27FC236}">
                <a16:creationId xmlns:a16="http://schemas.microsoft.com/office/drawing/2014/main" id="{BFDEE495-4BF3-47B0-B9FC-8BFA745058A8}"/>
              </a:ext>
            </a:extLst>
          </p:cNvPr>
          <p:cNvSpPr>
            <a:spLocks noGrp="1" noChangeArrowheads="1"/>
          </p:cNvSpPr>
          <p:nvPr>
            <p:ph type="body" sz="half" idx="4294967295"/>
          </p:nvPr>
        </p:nvSpPr>
        <p:spPr>
          <a:xfrm>
            <a:off x="2743200" y="1674813"/>
            <a:ext cx="7924800" cy="3735387"/>
          </a:xfrm>
          <a:prstGeom prst="rect">
            <a:avLst/>
          </a:prstGeom>
        </p:spPr>
        <p:txBody>
          <a:bodyPr/>
          <a:lstStyle/>
          <a:p>
            <a:pPr eaLnBrk="1" hangingPunct="1">
              <a:buFontTx/>
              <a:buNone/>
            </a:pPr>
            <a:r>
              <a:rPr lang="en-US" altLang="en-US" sz="2400" b="1" dirty="0">
                <a:solidFill>
                  <a:srgbClr val="0000FF"/>
                </a:solidFill>
                <a:latin typeface="Courier New" panose="02070309020205020404" pitchFamily="49" charset="0"/>
              </a:rPr>
              <a:t>%let</a:t>
            </a:r>
            <a:r>
              <a:rPr lang="en-US" altLang="en-US" sz="2400" b="1" dirty="0">
                <a:solidFill>
                  <a:srgbClr val="000000"/>
                </a:solidFill>
                <a:latin typeface="Courier New" panose="02070309020205020404" pitchFamily="49" charset="0"/>
              </a:rPr>
              <a:t> n = 3;</a:t>
            </a:r>
          </a:p>
          <a:p>
            <a:pPr eaLnBrk="1" hangingPunct="1">
              <a:buFontTx/>
              <a:buNone/>
            </a:pPr>
            <a:endParaRPr lang="en-US" altLang="en-US" sz="2400" b="1" dirty="0">
              <a:solidFill>
                <a:srgbClr val="000000"/>
              </a:solidFill>
              <a:latin typeface="Courier New" panose="02070309020205020404" pitchFamily="49" charset="0"/>
            </a:endParaRPr>
          </a:p>
          <a:p>
            <a:pPr eaLnBrk="1" hangingPunct="1">
              <a:buFontTx/>
              <a:buNone/>
            </a:pPr>
            <a:r>
              <a:rPr lang="en-US" altLang="en-US" sz="2400" b="1" dirty="0">
                <a:solidFill>
                  <a:srgbClr val="000080"/>
                </a:solidFill>
                <a:latin typeface="Courier New" panose="02070309020205020404" pitchFamily="49" charset="0"/>
              </a:rPr>
              <a:t>data</a:t>
            </a:r>
            <a:r>
              <a:rPr lang="en-US" altLang="en-US" sz="2400" b="1" dirty="0">
                <a:solidFill>
                  <a:srgbClr val="000000"/>
                </a:solidFill>
                <a:latin typeface="Courier New" panose="02070309020205020404" pitchFamily="49" charset="0"/>
              </a:rPr>
              <a:t> generate;</a:t>
            </a:r>
          </a:p>
          <a:p>
            <a:pPr eaLnBrk="1" hangingPunct="1">
              <a:buFontTx/>
              <a:buNone/>
            </a:pPr>
            <a:r>
              <a:rPr lang="en-US" altLang="en-US" sz="2400" b="1" dirty="0">
                <a:solidFill>
                  <a:srgbClr val="000000"/>
                </a:solidFill>
                <a:latin typeface="Courier New" panose="02070309020205020404" pitchFamily="49" charset="0"/>
              </a:rPr>
              <a:t>   </a:t>
            </a:r>
            <a:r>
              <a:rPr lang="en-US" altLang="en-US" sz="2400" b="1" dirty="0">
                <a:solidFill>
                  <a:srgbClr val="0000FF"/>
                </a:solidFill>
                <a:latin typeface="Courier New" panose="02070309020205020404" pitchFamily="49" charset="0"/>
              </a:rPr>
              <a:t>do</a:t>
            </a:r>
            <a:r>
              <a:rPr lang="en-US" altLang="en-US" sz="2400" b="1" dirty="0">
                <a:solidFill>
                  <a:srgbClr val="000000"/>
                </a:solidFill>
                <a:latin typeface="Courier New" panose="02070309020205020404" pitchFamily="49" charset="0"/>
              </a:rPr>
              <a:t> Subj = </a:t>
            </a:r>
            <a:r>
              <a:rPr lang="en-US" altLang="en-US" sz="2400" b="1" dirty="0">
                <a:solidFill>
                  <a:srgbClr val="008080"/>
                </a:solidFill>
                <a:latin typeface="Courier New" panose="02070309020205020404" pitchFamily="49" charset="0"/>
              </a:rPr>
              <a:t>1</a:t>
            </a:r>
            <a:r>
              <a:rPr lang="en-US" altLang="en-US" sz="2400" b="1" dirty="0">
                <a:solidFill>
                  <a:srgbClr val="000000"/>
                </a:solidFill>
                <a:latin typeface="Courier New" panose="02070309020205020404" pitchFamily="49" charset="0"/>
              </a:rPr>
              <a:t> </a:t>
            </a:r>
            <a:r>
              <a:rPr lang="en-US" altLang="en-US" sz="2400" b="1" dirty="0">
                <a:solidFill>
                  <a:srgbClr val="0000FF"/>
                </a:solidFill>
                <a:latin typeface="Courier New" panose="02070309020205020404" pitchFamily="49" charset="0"/>
              </a:rPr>
              <a:t>to</a:t>
            </a:r>
            <a:r>
              <a:rPr lang="en-US" altLang="en-US" sz="2400" b="1" dirty="0">
                <a:solidFill>
                  <a:srgbClr val="000000"/>
                </a:solidFill>
                <a:latin typeface="Courier New" panose="02070309020205020404" pitchFamily="49" charset="0"/>
              </a:rPr>
              <a:t> &amp;n;</a:t>
            </a:r>
          </a:p>
          <a:p>
            <a:pPr eaLnBrk="1" hangingPunct="1">
              <a:buFontTx/>
              <a:buNone/>
            </a:pPr>
            <a:r>
              <a:rPr lang="en-US" altLang="en-US" sz="2400" b="1" dirty="0">
                <a:solidFill>
                  <a:srgbClr val="000000"/>
                </a:solidFill>
                <a:latin typeface="Courier New" panose="02070309020205020404" pitchFamily="49" charset="0"/>
              </a:rPr>
              <a:t>      x = int(</a:t>
            </a:r>
            <a:r>
              <a:rPr lang="en-US" altLang="en-US" sz="2400" b="1" dirty="0">
                <a:solidFill>
                  <a:srgbClr val="008080"/>
                </a:solidFill>
                <a:latin typeface="Courier New" panose="02070309020205020404" pitchFamily="49" charset="0"/>
              </a:rPr>
              <a:t>100</a:t>
            </a:r>
            <a:r>
              <a:rPr lang="en-US" altLang="en-US" sz="2400" b="1" dirty="0">
                <a:solidFill>
                  <a:srgbClr val="000000"/>
                </a:solidFill>
                <a:latin typeface="Courier New" panose="02070309020205020404" pitchFamily="49" charset="0"/>
              </a:rPr>
              <a:t>*</a:t>
            </a:r>
            <a:r>
              <a:rPr lang="en-US" altLang="en-US" sz="2400" b="1" dirty="0" err="1">
                <a:solidFill>
                  <a:srgbClr val="000000"/>
                </a:solidFill>
                <a:latin typeface="Courier New" panose="02070309020205020404" pitchFamily="49" charset="0"/>
              </a:rPr>
              <a:t>ranuni</a:t>
            </a:r>
            <a:r>
              <a:rPr lang="en-US" altLang="en-US" sz="2400" b="1" dirty="0">
                <a:solidFill>
                  <a:srgbClr val="000000"/>
                </a:solidFill>
                <a:latin typeface="Courier New" panose="02070309020205020404" pitchFamily="49" charset="0"/>
              </a:rPr>
              <a:t>(</a:t>
            </a:r>
            <a:r>
              <a:rPr lang="en-US" altLang="en-US" sz="2400" b="1" dirty="0">
                <a:solidFill>
                  <a:srgbClr val="008080"/>
                </a:solidFill>
                <a:latin typeface="Courier New" panose="02070309020205020404" pitchFamily="49" charset="0"/>
              </a:rPr>
              <a:t>0</a:t>
            </a:r>
            <a:r>
              <a:rPr lang="en-US" altLang="en-US" sz="2400" b="1" dirty="0">
                <a:solidFill>
                  <a:srgbClr val="000000"/>
                </a:solidFill>
                <a:latin typeface="Courier New" panose="02070309020205020404" pitchFamily="49" charset="0"/>
              </a:rPr>
              <a:t>) + </a:t>
            </a:r>
            <a:r>
              <a:rPr lang="en-US" altLang="en-US" sz="2400" b="1" dirty="0">
                <a:solidFill>
                  <a:srgbClr val="008080"/>
                </a:solidFill>
                <a:latin typeface="Courier New" panose="02070309020205020404" pitchFamily="49" charset="0"/>
              </a:rPr>
              <a:t>1</a:t>
            </a:r>
            <a:r>
              <a:rPr lang="en-US" altLang="en-US" sz="2400" b="1" dirty="0">
                <a:solidFill>
                  <a:srgbClr val="000000"/>
                </a:solidFill>
                <a:latin typeface="Courier New" panose="02070309020205020404" pitchFamily="49" charset="0"/>
              </a:rPr>
              <a:t>);</a:t>
            </a:r>
          </a:p>
          <a:p>
            <a:pPr eaLnBrk="1" hangingPunct="1">
              <a:buFontTx/>
              <a:buNone/>
            </a:pPr>
            <a:r>
              <a:rPr lang="en-US" altLang="en-US" sz="2400" b="1" dirty="0">
                <a:solidFill>
                  <a:srgbClr val="000000"/>
                </a:solidFill>
                <a:latin typeface="Courier New" panose="02070309020205020404" pitchFamily="49" charset="0"/>
              </a:rPr>
              <a:t>      </a:t>
            </a:r>
            <a:r>
              <a:rPr lang="en-US" altLang="en-US" sz="2400" b="1" dirty="0">
                <a:solidFill>
                  <a:srgbClr val="0000FF"/>
                </a:solidFill>
                <a:latin typeface="Courier New" panose="02070309020205020404" pitchFamily="49" charset="0"/>
              </a:rPr>
              <a:t>output</a:t>
            </a:r>
            <a:r>
              <a:rPr lang="en-US" altLang="en-US" sz="2400" b="1" dirty="0">
                <a:solidFill>
                  <a:srgbClr val="000000"/>
                </a:solidFill>
                <a:latin typeface="Courier New" panose="02070309020205020404" pitchFamily="49" charset="0"/>
              </a:rPr>
              <a:t>;</a:t>
            </a:r>
          </a:p>
          <a:p>
            <a:pPr eaLnBrk="1" hangingPunct="1">
              <a:buFontTx/>
              <a:buNone/>
            </a:pPr>
            <a:r>
              <a:rPr lang="en-US" altLang="en-US" sz="2400" b="1" dirty="0">
                <a:solidFill>
                  <a:srgbClr val="000000"/>
                </a:solidFill>
                <a:latin typeface="Courier New" panose="02070309020205020404" pitchFamily="49" charset="0"/>
              </a:rPr>
              <a:t>   </a:t>
            </a:r>
            <a:r>
              <a:rPr lang="en-US" altLang="en-US" sz="2400" b="1" dirty="0">
                <a:solidFill>
                  <a:srgbClr val="0000FF"/>
                </a:solidFill>
                <a:latin typeface="Courier New" panose="02070309020205020404" pitchFamily="49" charset="0"/>
              </a:rPr>
              <a:t>end</a:t>
            </a:r>
            <a:r>
              <a:rPr lang="en-US" altLang="en-US" sz="2400" b="1" dirty="0">
                <a:solidFill>
                  <a:srgbClr val="000000"/>
                </a:solidFill>
                <a:latin typeface="Courier New" panose="02070309020205020404" pitchFamily="49" charset="0"/>
              </a:rPr>
              <a:t>;</a:t>
            </a:r>
          </a:p>
          <a:p>
            <a:pPr eaLnBrk="1" hangingPunct="1">
              <a:buFontTx/>
              <a:buNone/>
            </a:pPr>
            <a:r>
              <a:rPr lang="en-US" altLang="en-US" sz="2400" b="1" dirty="0">
                <a:solidFill>
                  <a:srgbClr val="000080"/>
                </a:solidFill>
                <a:latin typeface="Courier New" panose="02070309020205020404" pitchFamily="49" charset="0"/>
              </a:rPr>
              <a:t>run</a:t>
            </a:r>
            <a:r>
              <a:rPr lang="en-US" altLang="en-US" sz="2400" b="1" dirty="0">
                <a:solidFill>
                  <a:srgbClr val="000000"/>
                </a:solidFill>
                <a:latin typeface="Courier New" panose="02070309020205020404" pitchFamily="49" charset="0"/>
              </a:rPr>
              <a:t>;</a:t>
            </a:r>
          </a:p>
        </p:txBody>
      </p:sp>
    </p:spTree>
  </p:cSld>
  <p:clrMapOvr>
    <a:masterClrMapping/>
  </p:clrMapOvr>
  <p:transition spd="slow"/>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4E37C0E9B17A44498BF592642D4ECA5" ma:contentTypeVersion="15" ma:contentTypeDescription="Create a new document." ma:contentTypeScope="" ma:versionID="ef6225c2e101020bed357c0b55c56e32">
  <xsd:schema xmlns:xsd="http://www.w3.org/2001/XMLSchema" xmlns:xs="http://www.w3.org/2001/XMLSchema" xmlns:p="http://schemas.microsoft.com/office/2006/metadata/properties" xmlns:ns1="http://schemas.microsoft.com/sharepoint/v3" xmlns:ns3="8ba01db9-89e8-4dbd-b09b-f1bb22782f3e" xmlns:ns4="cd8c369e-ddd6-4fee-8136-828943a0a193" targetNamespace="http://schemas.microsoft.com/office/2006/metadata/properties" ma:root="true" ma:fieldsID="ca573034c09f37a2da07abfc4995f10b" ns1:_="" ns3:_="" ns4:_="">
    <xsd:import namespace="http://schemas.microsoft.com/sharepoint/v3"/>
    <xsd:import namespace="8ba01db9-89e8-4dbd-b09b-f1bb22782f3e"/>
    <xsd:import namespace="cd8c369e-ddd6-4fee-8136-828943a0a193"/>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1:_ip_UnifiedCompliancePolicyProperties" minOccurs="0"/>
                <xsd:element ref="ns1:_ip_UnifiedCompliancePolicyUIAction"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7" nillable="true" ma:displayName="Unified Compliance Policy Properties" ma:hidden="true" ma:internalName="_ip_UnifiedCompliancePolicyProperties">
      <xsd:simpleType>
        <xsd:restriction base="dms:Note"/>
      </xsd:simpleType>
    </xsd:element>
    <xsd:element name="_ip_UnifiedCompliancePolicyUIAction" ma:index="18"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ba01db9-89e8-4dbd-b09b-f1bb22782f3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d8c369e-ddd6-4fee-8136-828943a0a193" elementFormDefault="qualified">
    <xsd:import namespace="http://schemas.microsoft.com/office/2006/documentManagement/types"/>
    <xsd:import namespace="http://schemas.microsoft.com/office/infopath/2007/PartnerControls"/>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element name="SharingHintHash" ma:index="2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E190E3-4124-4A49-9289-7B9DBCD60C55}">
  <ds:schemaRefs>
    <ds:schemaRef ds:uri="http://schemas.microsoft.com/office/2006/documentManagement/types"/>
    <ds:schemaRef ds:uri="http://www.w3.org/XML/1998/namespace"/>
    <ds:schemaRef ds:uri="http://purl.org/dc/elements/1.1/"/>
    <ds:schemaRef ds:uri="8ba01db9-89e8-4dbd-b09b-f1bb22782f3e"/>
    <ds:schemaRef ds:uri="cd8c369e-ddd6-4fee-8136-828943a0a193"/>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schemas.microsoft.com/sharepoint/v3"/>
    <ds:schemaRef ds:uri="http://purl.org/dc/dcmitype/"/>
  </ds:schemaRefs>
</ds:datastoreItem>
</file>

<file path=customXml/itemProps2.xml><?xml version="1.0" encoding="utf-8"?>
<ds:datastoreItem xmlns:ds="http://schemas.openxmlformats.org/officeDocument/2006/customXml" ds:itemID="{4EBFC198-BD8E-4E12-8EE3-6FDF3CFDB7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ba01db9-89e8-4dbd-b09b-f1bb22782f3e"/>
    <ds:schemaRef ds:uri="cd8c369e-ddd6-4fee-8136-828943a0a19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60829FD-929E-44FA-B799-7D6EAEAE5BE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2802</TotalTime>
  <Words>1826</Words>
  <Application>Microsoft Office PowerPoint</Application>
  <PresentationFormat>Widescreen</PresentationFormat>
  <Paragraphs>359</Paragraphs>
  <Slides>32</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Courier New</vt:lpstr>
      <vt:lpstr>Helvetica</vt:lpstr>
      <vt:lpstr>Times</vt:lpstr>
      <vt:lpstr>Times New Roman</vt:lpstr>
      <vt:lpstr>Default Design</vt:lpstr>
      <vt:lpstr>PowerPoint Presentation</vt:lpstr>
      <vt:lpstr>What is SAS Macro?</vt:lpstr>
      <vt:lpstr>What is SAS Macro?</vt:lpstr>
      <vt:lpstr>Part I: Macro Variables</vt:lpstr>
      <vt:lpstr>Defining Macro Variables (%LET statement)</vt:lpstr>
      <vt:lpstr>%LET statement: Examples</vt:lpstr>
      <vt:lpstr>Using Macro Variables</vt:lpstr>
      <vt:lpstr>Using Macro Variables:  Example1</vt:lpstr>
      <vt:lpstr>Using Macro Variables: Example</vt:lpstr>
      <vt:lpstr>Combining Macro Variables with Text</vt:lpstr>
      <vt:lpstr>Combining Macro Variables with Text (Examples)</vt:lpstr>
      <vt:lpstr>Combining Macro Variables with Text (Examples)</vt:lpstr>
      <vt:lpstr>Macro Quoting: Examples</vt:lpstr>
      <vt:lpstr>Using SAS automatic Macro Variables: Example</vt:lpstr>
      <vt:lpstr>Part II: Macros</vt:lpstr>
      <vt:lpstr>Defining a Macro - 1</vt:lpstr>
      <vt:lpstr>PowerPoint Presentation</vt:lpstr>
      <vt:lpstr>PowerPoint Presentation</vt:lpstr>
      <vt:lpstr>Defining a Macro: Example</vt:lpstr>
      <vt:lpstr>Part III: Macros with Parameters</vt:lpstr>
      <vt:lpstr>Positional Parameters: Syntax</vt:lpstr>
      <vt:lpstr>Positional Parameters -1</vt:lpstr>
      <vt:lpstr>Positional Parameters- 2</vt:lpstr>
      <vt:lpstr>PowerPoint Presentation</vt:lpstr>
      <vt:lpstr>Positional Parameters: Example</vt:lpstr>
      <vt:lpstr>Part III: Keyword Parameters</vt:lpstr>
      <vt:lpstr>PowerPoint Presentation</vt:lpstr>
      <vt:lpstr>PowerPoint Presentation</vt:lpstr>
      <vt:lpstr>PowerPoint Presentation</vt:lpstr>
      <vt:lpstr>PowerPoint Presentation</vt:lpstr>
      <vt:lpstr>Mixed Parameter List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Peng, Cheng</dc:creator>
  <cp:lastModifiedBy>Peng, Cheng</cp:lastModifiedBy>
  <cp:revision>138</cp:revision>
  <dcterms:created xsi:type="dcterms:W3CDTF">1601-01-01T00:00:00Z</dcterms:created>
  <dcterms:modified xsi:type="dcterms:W3CDTF">2021-04-26T09:57:15Z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0x010100E4E37C0E9B17A44498BF592642D4ECA5</vt:lpwstr>
  </property>
</Properties>
</file>