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36"/>
  </p:notesMasterIdLst>
  <p:handoutMasterIdLst>
    <p:handoutMasterId r:id="rId37"/>
  </p:handoutMasterIdLst>
  <p:sldIdLst>
    <p:sldId id="276" r:id="rId2"/>
    <p:sldId id="350" r:id="rId3"/>
    <p:sldId id="352" r:id="rId4"/>
    <p:sldId id="385" r:id="rId5"/>
    <p:sldId id="386" r:id="rId6"/>
    <p:sldId id="358" r:id="rId7"/>
    <p:sldId id="359" r:id="rId8"/>
    <p:sldId id="377" r:id="rId9"/>
    <p:sldId id="360" r:id="rId10"/>
    <p:sldId id="361" r:id="rId11"/>
    <p:sldId id="362" r:id="rId12"/>
    <p:sldId id="363" r:id="rId13"/>
    <p:sldId id="364" r:id="rId14"/>
    <p:sldId id="365" r:id="rId15"/>
    <p:sldId id="366" r:id="rId16"/>
    <p:sldId id="367" r:id="rId17"/>
    <p:sldId id="368" r:id="rId18"/>
    <p:sldId id="384" r:id="rId19"/>
    <p:sldId id="369" r:id="rId20"/>
    <p:sldId id="371" r:id="rId21"/>
    <p:sldId id="372" r:id="rId22"/>
    <p:sldId id="373" r:id="rId23"/>
    <p:sldId id="375" r:id="rId24"/>
    <p:sldId id="376" r:id="rId25"/>
    <p:sldId id="351" r:id="rId26"/>
    <p:sldId id="353" r:id="rId27"/>
    <p:sldId id="355" r:id="rId28"/>
    <p:sldId id="354" r:id="rId29"/>
    <p:sldId id="378" r:id="rId30"/>
    <p:sldId id="380" r:id="rId31"/>
    <p:sldId id="379" r:id="rId32"/>
    <p:sldId id="381" r:id="rId33"/>
    <p:sldId id="382" r:id="rId34"/>
    <p:sldId id="383" r:id="rId35"/>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CC00"/>
    <a:srgbClr val="0000CC"/>
    <a:srgbClr val="CC3300"/>
    <a:srgbClr val="00CC00"/>
    <a:srgbClr val="000042"/>
    <a:srgbClr val="000021"/>
    <a:srgbClr val="5F5F5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C2467-38CD-4DA3-8CA2-37B5D1B3DF6B}" v="56" dt="2020-08-23T07:04:54.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80" autoAdjust="0"/>
    <p:restoredTop sz="94790" autoAdjust="0"/>
  </p:normalViewPr>
  <p:slideViewPr>
    <p:cSldViewPr snapToGrid="0">
      <p:cViewPr varScale="1">
        <p:scale>
          <a:sx n="72" d="100"/>
          <a:sy n="72" d="100"/>
        </p:scale>
        <p:origin x="1188"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5" d="100"/>
          <a:sy n="45" d="100"/>
        </p:scale>
        <p:origin x="2625" y="5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9D8C2467-38CD-4DA3-8CA2-37B5D1B3DF6B}"/>
    <pc:docChg chg="undo custSel mod addSld delSld modSld modMainMaster">
      <pc:chgData name="Peng, Cheng" userId="c8d19071-f396-4c12-bc1e-cc4bb8705334" providerId="ADAL" clId="{9D8C2467-38CD-4DA3-8CA2-37B5D1B3DF6B}" dt="2020-08-23T13:18:39.301" v="1589" actId="20577"/>
      <pc:docMkLst>
        <pc:docMk/>
      </pc:docMkLst>
      <pc:sldChg chg="modSp mod">
        <pc:chgData name="Peng, Cheng" userId="c8d19071-f396-4c12-bc1e-cc4bb8705334" providerId="ADAL" clId="{9D8C2467-38CD-4DA3-8CA2-37B5D1B3DF6B}" dt="2020-08-22T04:57:49.097" v="16" actId="20577"/>
        <pc:sldMkLst>
          <pc:docMk/>
          <pc:sldMk cId="0" sldId="276"/>
        </pc:sldMkLst>
        <pc:spChg chg="mod">
          <ac:chgData name="Peng, Cheng" userId="c8d19071-f396-4c12-bc1e-cc4bb8705334" providerId="ADAL" clId="{9D8C2467-38CD-4DA3-8CA2-37B5D1B3DF6B}" dt="2020-08-22T04:57:49.097" v="16" actId="20577"/>
          <ac:spMkLst>
            <pc:docMk/>
            <pc:sldMk cId="0" sldId="276"/>
            <ac:spMk id="16387" creationId="{830D2F05-01CE-4CEB-A7B7-C5C68AD03E9A}"/>
          </ac:spMkLst>
        </pc:spChg>
      </pc:sldChg>
      <pc:sldChg chg="modSp mod">
        <pc:chgData name="Peng, Cheng" userId="c8d19071-f396-4c12-bc1e-cc4bb8705334" providerId="ADAL" clId="{9D8C2467-38CD-4DA3-8CA2-37B5D1B3DF6B}" dt="2020-08-23T06:37:35.056" v="753" actId="20577"/>
        <pc:sldMkLst>
          <pc:docMk/>
          <pc:sldMk cId="0" sldId="350"/>
        </pc:sldMkLst>
        <pc:spChg chg="mod">
          <ac:chgData name="Peng, Cheng" userId="c8d19071-f396-4c12-bc1e-cc4bb8705334" providerId="ADAL" clId="{9D8C2467-38CD-4DA3-8CA2-37B5D1B3DF6B}" dt="2020-08-23T06:37:35.056" v="753" actId="20577"/>
          <ac:spMkLst>
            <pc:docMk/>
            <pc:sldMk cId="0" sldId="350"/>
            <ac:spMk id="2" creationId="{2E237235-2294-48B7-8D61-198141707877}"/>
          </ac:spMkLst>
        </pc:spChg>
      </pc:sldChg>
      <pc:sldChg chg="modSp mod">
        <pc:chgData name="Peng, Cheng" userId="c8d19071-f396-4c12-bc1e-cc4bb8705334" providerId="ADAL" clId="{9D8C2467-38CD-4DA3-8CA2-37B5D1B3DF6B}" dt="2020-08-22T05:40:51.831" v="214" actId="1076"/>
        <pc:sldMkLst>
          <pc:docMk/>
          <pc:sldMk cId="1246836951" sldId="354"/>
        </pc:sldMkLst>
        <pc:spChg chg="mod">
          <ac:chgData name="Peng, Cheng" userId="c8d19071-f396-4c12-bc1e-cc4bb8705334" providerId="ADAL" clId="{9D8C2467-38CD-4DA3-8CA2-37B5D1B3DF6B}" dt="2020-08-22T05:40:51.831" v="214" actId="1076"/>
          <ac:spMkLst>
            <pc:docMk/>
            <pc:sldMk cId="1246836951" sldId="354"/>
            <ac:spMk id="2" creationId="{FE0BA9BD-2026-41ED-8B0B-F72E9686DEF9}"/>
          </ac:spMkLst>
        </pc:spChg>
      </pc:sldChg>
      <pc:sldChg chg="modSp mod">
        <pc:chgData name="Peng, Cheng" userId="c8d19071-f396-4c12-bc1e-cc4bb8705334" providerId="ADAL" clId="{9D8C2467-38CD-4DA3-8CA2-37B5D1B3DF6B}" dt="2020-08-22T05:28:04.083" v="88" actId="20577"/>
        <pc:sldMkLst>
          <pc:docMk/>
          <pc:sldMk cId="342635821" sldId="355"/>
        </pc:sldMkLst>
        <pc:spChg chg="mod">
          <ac:chgData name="Peng, Cheng" userId="c8d19071-f396-4c12-bc1e-cc4bb8705334" providerId="ADAL" clId="{9D8C2467-38CD-4DA3-8CA2-37B5D1B3DF6B}" dt="2020-08-22T05:28:04.083" v="88" actId="20577"/>
          <ac:spMkLst>
            <pc:docMk/>
            <pc:sldMk cId="342635821" sldId="355"/>
            <ac:spMk id="3" creationId="{14905D3E-7DCA-4D77-9489-2FFDE7AE0815}"/>
          </ac:spMkLst>
        </pc:spChg>
      </pc:sldChg>
      <pc:sldChg chg="modSp del mod">
        <pc:chgData name="Peng, Cheng" userId="c8d19071-f396-4c12-bc1e-cc4bb8705334" providerId="ADAL" clId="{9D8C2467-38CD-4DA3-8CA2-37B5D1B3DF6B}" dt="2020-08-23T06:02:51.206" v="668" actId="47"/>
        <pc:sldMkLst>
          <pc:docMk/>
          <pc:sldMk cId="1896018308" sldId="356"/>
        </pc:sldMkLst>
        <pc:spChg chg="mod">
          <ac:chgData name="Peng, Cheng" userId="c8d19071-f396-4c12-bc1e-cc4bb8705334" providerId="ADAL" clId="{9D8C2467-38CD-4DA3-8CA2-37B5D1B3DF6B}" dt="2020-08-22T07:17:46.827" v="535" actId="20577"/>
          <ac:spMkLst>
            <pc:docMk/>
            <pc:sldMk cId="1896018308" sldId="356"/>
            <ac:spMk id="5" creationId="{0A4D584A-F85F-470B-B314-77C6E26A3A21}"/>
          </ac:spMkLst>
        </pc:spChg>
      </pc:sldChg>
      <pc:sldChg chg="delSp modSp mod">
        <pc:chgData name="Peng, Cheng" userId="c8d19071-f396-4c12-bc1e-cc4bb8705334" providerId="ADAL" clId="{9D8C2467-38CD-4DA3-8CA2-37B5D1B3DF6B}" dt="2020-08-23T07:06:04.215" v="1583" actId="1076"/>
        <pc:sldMkLst>
          <pc:docMk/>
          <pc:sldMk cId="1470469529" sldId="357"/>
        </pc:sldMkLst>
        <pc:spChg chg="mod">
          <ac:chgData name="Peng, Cheng" userId="c8d19071-f396-4c12-bc1e-cc4bb8705334" providerId="ADAL" clId="{9D8C2467-38CD-4DA3-8CA2-37B5D1B3DF6B}" dt="2020-08-23T07:06:00.898" v="1582" actId="1076"/>
          <ac:spMkLst>
            <pc:docMk/>
            <pc:sldMk cId="1470469529" sldId="357"/>
            <ac:spMk id="3" creationId="{67C0C8EC-AD89-4D1D-AE9E-4021CEE91703}"/>
          </ac:spMkLst>
        </pc:spChg>
        <pc:spChg chg="mod">
          <ac:chgData name="Peng, Cheng" userId="c8d19071-f396-4c12-bc1e-cc4bb8705334" providerId="ADAL" clId="{9D8C2467-38CD-4DA3-8CA2-37B5D1B3DF6B}" dt="2020-08-23T06:58:41.079" v="1500" actId="20577"/>
          <ac:spMkLst>
            <pc:docMk/>
            <pc:sldMk cId="1470469529" sldId="357"/>
            <ac:spMk id="5" creationId="{6432CFA7-AC1F-4A6B-B3A6-8AF951CC375D}"/>
          </ac:spMkLst>
        </pc:spChg>
        <pc:spChg chg="mod">
          <ac:chgData name="Peng, Cheng" userId="c8d19071-f396-4c12-bc1e-cc4bb8705334" providerId="ADAL" clId="{9D8C2467-38CD-4DA3-8CA2-37B5D1B3DF6B}" dt="2020-08-23T07:06:04.215" v="1583" actId="1076"/>
          <ac:spMkLst>
            <pc:docMk/>
            <pc:sldMk cId="1470469529" sldId="357"/>
            <ac:spMk id="7" creationId="{05F6A403-439C-4DA2-AB35-721BD83A3F3D}"/>
          </ac:spMkLst>
        </pc:spChg>
        <pc:picChg chg="del">
          <ac:chgData name="Peng, Cheng" userId="c8d19071-f396-4c12-bc1e-cc4bb8705334" providerId="ADAL" clId="{9D8C2467-38CD-4DA3-8CA2-37B5D1B3DF6B}" dt="2020-08-23T07:04:54.160" v="1542" actId="478"/>
          <ac:picMkLst>
            <pc:docMk/>
            <pc:sldMk cId="1470469529" sldId="357"/>
            <ac:picMk id="1026" creationId="{96A3BF02-A9FA-4A29-B2CE-E0F1DE18CE15}"/>
          </ac:picMkLst>
        </pc:picChg>
      </pc:sldChg>
      <pc:sldChg chg="addSp modSp mod">
        <pc:chgData name="Peng, Cheng" userId="c8d19071-f396-4c12-bc1e-cc4bb8705334" providerId="ADAL" clId="{9D8C2467-38CD-4DA3-8CA2-37B5D1B3DF6B}" dt="2020-08-23T06:57:46.877" v="1485" actId="207"/>
        <pc:sldMkLst>
          <pc:docMk/>
          <pc:sldMk cId="2240540828" sldId="358"/>
        </pc:sldMkLst>
        <pc:spChg chg="mod">
          <ac:chgData name="Peng, Cheng" userId="c8d19071-f396-4c12-bc1e-cc4bb8705334" providerId="ADAL" clId="{9D8C2467-38CD-4DA3-8CA2-37B5D1B3DF6B}" dt="2020-08-23T06:55:06.647" v="1468" actId="1076"/>
          <ac:spMkLst>
            <pc:docMk/>
            <pc:sldMk cId="2240540828" sldId="358"/>
            <ac:spMk id="7" creationId="{05F6A403-439C-4DA2-AB35-721BD83A3F3D}"/>
          </ac:spMkLst>
        </pc:spChg>
        <pc:spChg chg="mod">
          <ac:chgData name="Peng, Cheng" userId="c8d19071-f396-4c12-bc1e-cc4bb8705334" providerId="ADAL" clId="{9D8C2467-38CD-4DA3-8CA2-37B5D1B3DF6B}" dt="2020-08-23T06:55:14.847" v="1469" actId="1076"/>
          <ac:spMkLst>
            <pc:docMk/>
            <pc:sldMk cId="2240540828" sldId="358"/>
            <ac:spMk id="8" creationId="{183ECDA2-63DB-40A8-BFE6-389E6CFB55F9}"/>
          </ac:spMkLst>
        </pc:spChg>
        <pc:spChg chg="add mod">
          <ac:chgData name="Peng, Cheng" userId="c8d19071-f396-4c12-bc1e-cc4bb8705334" providerId="ADAL" clId="{9D8C2467-38CD-4DA3-8CA2-37B5D1B3DF6B}" dt="2020-08-23T06:57:46.877" v="1485" actId="207"/>
          <ac:spMkLst>
            <pc:docMk/>
            <pc:sldMk cId="2240540828" sldId="358"/>
            <ac:spMk id="9" creationId="{94DB97B7-361E-4355-AAF8-3476345B11E0}"/>
          </ac:spMkLst>
        </pc:spChg>
      </pc:sldChg>
      <pc:sldChg chg="modSp mod">
        <pc:chgData name="Peng, Cheng" userId="c8d19071-f396-4c12-bc1e-cc4bb8705334" providerId="ADAL" clId="{9D8C2467-38CD-4DA3-8CA2-37B5D1B3DF6B}" dt="2020-08-22T07:24:46.992" v="537" actId="2"/>
        <pc:sldMkLst>
          <pc:docMk/>
          <pc:sldMk cId="3904478670" sldId="359"/>
        </pc:sldMkLst>
        <pc:spChg chg="mod">
          <ac:chgData name="Peng, Cheng" userId="c8d19071-f396-4c12-bc1e-cc4bb8705334" providerId="ADAL" clId="{9D8C2467-38CD-4DA3-8CA2-37B5D1B3DF6B}" dt="2020-08-22T07:24:45.875" v="536" actId="2"/>
          <ac:spMkLst>
            <pc:docMk/>
            <pc:sldMk cId="3904478670" sldId="359"/>
            <ac:spMk id="2" creationId="{83EAAF80-8193-403D-9FE8-0964B129EE00}"/>
          </ac:spMkLst>
        </pc:spChg>
        <pc:spChg chg="mod">
          <ac:chgData name="Peng, Cheng" userId="c8d19071-f396-4c12-bc1e-cc4bb8705334" providerId="ADAL" clId="{9D8C2467-38CD-4DA3-8CA2-37B5D1B3DF6B}" dt="2020-08-22T07:24:46.992" v="537" actId="2"/>
          <ac:spMkLst>
            <pc:docMk/>
            <pc:sldMk cId="3904478670" sldId="359"/>
            <ac:spMk id="3" creationId="{1E4CF93E-AA24-458F-8446-76F0A01689FC}"/>
          </ac:spMkLst>
        </pc:spChg>
      </pc:sldChg>
      <pc:sldChg chg="addSp delSp modSp mod">
        <pc:chgData name="Peng, Cheng" userId="c8d19071-f396-4c12-bc1e-cc4bb8705334" providerId="ADAL" clId="{9D8C2467-38CD-4DA3-8CA2-37B5D1B3DF6B}" dt="2020-08-22T05:05:57.460" v="30" actId="1076"/>
        <pc:sldMkLst>
          <pc:docMk/>
          <pc:sldMk cId="2458557044" sldId="363"/>
        </pc:sldMkLst>
        <pc:picChg chg="del">
          <ac:chgData name="Peng, Cheng" userId="c8d19071-f396-4c12-bc1e-cc4bb8705334" providerId="ADAL" clId="{9D8C2467-38CD-4DA3-8CA2-37B5D1B3DF6B}" dt="2020-08-22T05:05:44.154" v="26" actId="478"/>
          <ac:picMkLst>
            <pc:docMk/>
            <pc:sldMk cId="2458557044" sldId="363"/>
            <ac:picMk id="2" creationId="{D80C9FD0-78BA-4C62-8BD5-7412450EC84A}"/>
          </ac:picMkLst>
        </pc:picChg>
        <pc:picChg chg="add mod">
          <ac:chgData name="Peng, Cheng" userId="c8d19071-f396-4c12-bc1e-cc4bb8705334" providerId="ADAL" clId="{9D8C2467-38CD-4DA3-8CA2-37B5D1B3DF6B}" dt="2020-08-22T05:05:57.460" v="30" actId="1076"/>
          <ac:picMkLst>
            <pc:docMk/>
            <pc:sldMk cId="2458557044" sldId="363"/>
            <ac:picMk id="1026" creationId="{09924823-B05F-4EDE-85B5-299344D04AFF}"/>
          </ac:picMkLst>
        </pc:picChg>
      </pc:sldChg>
      <pc:sldChg chg="addSp delSp modSp mod">
        <pc:chgData name="Peng, Cheng" userId="c8d19071-f396-4c12-bc1e-cc4bb8705334" providerId="ADAL" clId="{9D8C2467-38CD-4DA3-8CA2-37B5D1B3DF6B}" dt="2020-08-22T05:06:44.266" v="42" actId="1076"/>
        <pc:sldMkLst>
          <pc:docMk/>
          <pc:sldMk cId="1527072847" sldId="365"/>
        </pc:sldMkLst>
        <pc:spChg chg="mod">
          <ac:chgData name="Peng, Cheng" userId="c8d19071-f396-4c12-bc1e-cc4bb8705334" providerId="ADAL" clId="{9D8C2467-38CD-4DA3-8CA2-37B5D1B3DF6B}" dt="2020-08-22T05:06:37.978" v="40" actId="20577"/>
          <ac:spMkLst>
            <pc:docMk/>
            <pc:sldMk cId="1527072847" sldId="365"/>
            <ac:spMk id="6" creationId="{99E1747A-7657-4EFE-B1AC-FA1CD6CF3608}"/>
          </ac:spMkLst>
        </pc:spChg>
        <pc:picChg chg="del">
          <ac:chgData name="Peng, Cheng" userId="c8d19071-f396-4c12-bc1e-cc4bb8705334" providerId="ADAL" clId="{9D8C2467-38CD-4DA3-8CA2-37B5D1B3DF6B}" dt="2020-08-22T05:06:13.886" v="31" actId="478"/>
          <ac:picMkLst>
            <pc:docMk/>
            <pc:sldMk cId="1527072847" sldId="365"/>
            <ac:picMk id="2" creationId="{7153B284-1547-436E-92C3-1E3F94F59ADC}"/>
          </ac:picMkLst>
        </pc:picChg>
        <pc:picChg chg="add mod">
          <ac:chgData name="Peng, Cheng" userId="c8d19071-f396-4c12-bc1e-cc4bb8705334" providerId="ADAL" clId="{9D8C2467-38CD-4DA3-8CA2-37B5D1B3DF6B}" dt="2020-08-22T05:06:44.266" v="42" actId="1076"/>
          <ac:picMkLst>
            <pc:docMk/>
            <pc:sldMk cId="1527072847" sldId="365"/>
            <ac:picMk id="2050" creationId="{0A66FE2E-5EB4-42F3-8111-F002CD87146E}"/>
          </ac:picMkLst>
        </pc:picChg>
      </pc:sldChg>
      <pc:sldChg chg="addSp delSp modSp mod">
        <pc:chgData name="Peng, Cheng" userId="c8d19071-f396-4c12-bc1e-cc4bb8705334" providerId="ADAL" clId="{9D8C2467-38CD-4DA3-8CA2-37B5D1B3DF6B}" dt="2020-08-22T05:07:23.462" v="46" actId="1076"/>
        <pc:sldMkLst>
          <pc:docMk/>
          <pc:sldMk cId="1041187619" sldId="367"/>
        </pc:sldMkLst>
        <pc:picChg chg="del">
          <ac:chgData name="Peng, Cheng" userId="c8d19071-f396-4c12-bc1e-cc4bb8705334" providerId="ADAL" clId="{9D8C2467-38CD-4DA3-8CA2-37B5D1B3DF6B}" dt="2020-08-22T05:07:14.480" v="43" actId="478"/>
          <ac:picMkLst>
            <pc:docMk/>
            <pc:sldMk cId="1041187619" sldId="367"/>
            <ac:picMk id="7" creationId="{39D13E2C-C31B-4EA7-A573-A4F2E09E7DB2}"/>
          </ac:picMkLst>
        </pc:picChg>
        <pc:picChg chg="add mod">
          <ac:chgData name="Peng, Cheng" userId="c8d19071-f396-4c12-bc1e-cc4bb8705334" providerId="ADAL" clId="{9D8C2467-38CD-4DA3-8CA2-37B5D1B3DF6B}" dt="2020-08-22T05:07:23.462" v="46" actId="1076"/>
          <ac:picMkLst>
            <pc:docMk/>
            <pc:sldMk cId="1041187619" sldId="367"/>
            <ac:picMk id="3074" creationId="{61595C3D-4C02-4624-B4EC-BA68A8353091}"/>
          </ac:picMkLst>
        </pc:picChg>
      </pc:sldChg>
      <pc:sldChg chg="addSp delSp modSp mod">
        <pc:chgData name="Peng, Cheng" userId="c8d19071-f396-4c12-bc1e-cc4bb8705334" providerId="ADAL" clId="{9D8C2467-38CD-4DA3-8CA2-37B5D1B3DF6B}" dt="2020-08-22T07:24:48.108" v="538" actId="2"/>
        <pc:sldMkLst>
          <pc:docMk/>
          <pc:sldMk cId="395392367" sldId="369"/>
        </pc:sldMkLst>
        <pc:spChg chg="mod">
          <ac:chgData name="Peng, Cheng" userId="c8d19071-f396-4c12-bc1e-cc4bb8705334" providerId="ADAL" clId="{9D8C2467-38CD-4DA3-8CA2-37B5D1B3DF6B}" dt="2020-08-22T07:24:48.108" v="538" actId="2"/>
          <ac:spMkLst>
            <pc:docMk/>
            <pc:sldMk cId="395392367" sldId="369"/>
            <ac:spMk id="6" creationId="{99E1747A-7657-4EFE-B1AC-FA1CD6CF3608}"/>
          </ac:spMkLst>
        </pc:spChg>
        <pc:picChg chg="add mod">
          <ac:chgData name="Peng, Cheng" userId="c8d19071-f396-4c12-bc1e-cc4bb8705334" providerId="ADAL" clId="{9D8C2467-38CD-4DA3-8CA2-37B5D1B3DF6B}" dt="2020-08-22T05:35:59.338" v="96" actId="14100"/>
          <ac:picMkLst>
            <pc:docMk/>
            <pc:sldMk cId="395392367" sldId="369"/>
            <ac:picMk id="2" creationId="{7AA2C133-B6B6-44A1-952B-E7EF7BF6645B}"/>
          </ac:picMkLst>
        </pc:picChg>
        <pc:picChg chg="del">
          <ac:chgData name="Peng, Cheng" userId="c8d19071-f396-4c12-bc1e-cc4bb8705334" providerId="ADAL" clId="{9D8C2467-38CD-4DA3-8CA2-37B5D1B3DF6B}" dt="2020-08-22T05:35:33.040" v="89" actId="478"/>
          <ac:picMkLst>
            <pc:docMk/>
            <pc:sldMk cId="395392367" sldId="369"/>
            <ac:picMk id="3" creationId="{3C43D3A0-31E9-4029-ACE0-26FBD91F321B}"/>
          </ac:picMkLst>
        </pc:picChg>
      </pc:sldChg>
      <pc:sldChg chg="del">
        <pc:chgData name="Peng, Cheng" userId="c8d19071-f396-4c12-bc1e-cc4bb8705334" providerId="ADAL" clId="{9D8C2467-38CD-4DA3-8CA2-37B5D1B3DF6B}" dt="2020-08-22T05:36:17.468" v="97" actId="2696"/>
        <pc:sldMkLst>
          <pc:docMk/>
          <pc:sldMk cId="1097630224" sldId="370"/>
        </pc:sldMkLst>
      </pc:sldChg>
      <pc:sldChg chg="modSp mod">
        <pc:chgData name="Peng, Cheng" userId="c8d19071-f396-4c12-bc1e-cc4bb8705334" providerId="ADAL" clId="{9D8C2467-38CD-4DA3-8CA2-37B5D1B3DF6B}" dt="2020-08-22T05:36:32.830" v="99" actId="1076"/>
        <pc:sldMkLst>
          <pc:docMk/>
          <pc:sldMk cId="2609014509" sldId="372"/>
        </pc:sldMkLst>
        <pc:spChg chg="mod">
          <ac:chgData name="Peng, Cheng" userId="c8d19071-f396-4c12-bc1e-cc4bb8705334" providerId="ADAL" clId="{9D8C2467-38CD-4DA3-8CA2-37B5D1B3DF6B}" dt="2020-08-22T05:36:32.830" v="99" actId="1076"/>
          <ac:spMkLst>
            <pc:docMk/>
            <pc:sldMk cId="2609014509" sldId="372"/>
            <ac:spMk id="6" creationId="{99E1747A-7657-4EFE-B1AC-FA1CD6CF3608}"/>
          </ac:spMkLst>
        </pc:spChg>
      </pc:sldChg>
      <pc:sldChg chg="modSp mod">
        <pc:chgData name="Peng, Cheng" userId="c8d19071-f396-4c12-bc1e-cc4bb8705334" providerId="ADAL" clId="{9D8C2467-38CD-4DA3-8CA2-37B5D1B3DF6B}" dt="2020-08-22T05:37:23.864" v="106" actId="20577"/>
        <pc:sldMkLst>
          <pc:docMk/>
          <pc:sldMk cId="3693987275" sldId="373"/>
        </pc:sldMkLst>
        <pc:spChg chg="mod">
          <ac:chgData name="Peng, Cheng" userId="c8d19071-f396-4c12-bc1e-cc4bb8705334" providerId="ADAL" clId="{9D8C2467-38CD-4DA3-8CA2-37B5D1B3DF6B}" dt="2020-08-22T05:37:23.864" v="106" actId="20577"/>
          <ac:spMkLst>
            <pc:docMk/>
            <pc:sldMk cId="3693987275" sldId="373"/>
            <ac:spMk id="6" creationId="{99E1747A-7657-4EFE-B1AC-FA1CD6CF3608}"/>
          </ac:spMkLst>
        </pc:spChg>
      </pc:sldChg>
      <pc:sldChg chg="del">
        <pc:chgData name="Peng, Cheng" userId="c8d19071-f396-4c12-bc1e-cc4bb8705334" providerId="ADAL" clId="{9D8C2467-38CD-4DA3-8CA2-37B5D1B3DF6B}" dt="2020-08-22T05:37:42.732" v="107" actId="2696"/>
        <pc:sldMkLst>
          <pc:docMk/>
          <pc:sldMk cId="3904123281" sldId="374"/>
        </pc:sldMkLst>
      </pc:sldChg>
      <pc:sldChg chg="addSp delSp modSp add mod">
        <pc:chgData name="Peng, Cheng" userId="c8d19071-f396-4c12-bc1e-cc4bb8705334" providerId="ADAL" clId="{9D8C2467-38CD-4DA3-8CA2-37B5D1B3DF6B}" dt="2020-08-22T06:18:22.873" v="278" actId="1076"/>
        <pc:sldMkLst>
          <pc:docMk/>
          <pc:sldMk cId="2833860097" sldId="378"/>
        </pc:sldMkLst>
        <pc:spChg chg="del">
          <ac:chgData name="Peng, Cheng" userId="c8d19071-f396-4c12-bc1e-cc4bb8705334" providerId="ADAL" clId="{9D8C2467-38CD-4DA3-8CA2-37B5D1B3DF6B}" dt="2020-08-22T06:05:23.792" v="264" actId="478"/>
          <ac:spMkLst>
            <pc:docMk/>
            <pc:sldMk cId="2833860097" sldId="378"/>
            <ac:spMk id="2" creationId="{FE0BA9BD-2026-41ED-8B0B-F72E9686DEF9}"/>
          </ac:spMkLst>
        </pc:spChg>
        <pc:spChg chg="mod">
          <ac:chgData name="Peng, Cheng" userId="c8d19071-f396-4c12-bc1e-cc4bb8705334" providerId="ADAL" clId="{9D8C2467-38CD-4DA3-8CA2-37B5D1B3DF6B}" dt="2020-08-22T05:44:54.358" v="263" actId="14100"/>
          <ac:spMkLst>
            <pc:docMk/>
            <pc:sldMk cId="2833860097" sldId="378"/>
            <ac:spMk id="6" creationId="{49FA7CE4-AAFB-4756-88D4-C45DF4A3FCA6}"/>
          </ac:spMkLst>
        </pc:spChg>
        <pc:picChg chg="add del mod">
          <ac:chgData name="Peng, Cheng" userId="c8d19071-f396-4c12-bc1e-cc4bb8705334" providerId="ADAL" clId="{9D8C2467-38CD-4DA3-8CA2-37B5D1B3DF6B}" dt="2020-08-22T06:18:10.964" v="273" actId="478"/>
          <ac:picMkLst>
            <pc:docMk/>
            <pc:sldMk cId="2833860097" sldId="378"/>
            <ac:picMk id="3" creationId="{7B6FEB0D-5765-43F8-B2C5-C8B02FB92F48}"/>
          </ac:picMkLst>
        </pc:picChg>
        <pc:picChg chg="add mod">
          <ac:chgData name="Peng, Cheng" userId="c8d19071-f396-4c12-bc1e-cc4bb8705334" providerId="ADAL" clId="{9D8C2467-38CD-4DA3-8CA2-37B5D1B3DF6B}" dt="2020-08-22T06:18:22.873" v="278" actId="1076"/>
          <ac:picMkLst>
            <pc:docMk/>
            <pc:sldMk cId="2833860097" sldId="378"/>
            <ac:picMk id="5" creationId="{D8A7AEA6-4E67-4D68-98A3-B6D08CBCE3D7}"/>
          </ac:picMkLst>
        </pc:picChg>
      </pc:sldChg>
      <pc:sldChg chg="addSp modSp add del mod modClrScheme chgLayout">
        <pc:chgData name="Peng, Cheng" userId="c8d19071-f396-4c12-bc1e-cc4bb8705334" providerId="ADAL" clId="{9D8C2467-38CD-4DA3-8CA2-37B5D1B3DF6B}" dt="2020-08-22T06:19:56.164" v="281" actId="2696"/>
        <pc:sldMkLst>
          <pc:docMk/>
          <pc:sldMk cId="895805349" sldId="379"/>
        </pc:sldMkLst>
        <pc:spChg chg="mod ord">
          <ac:chgData name="Peng, Cheng" userId="c8d19071-f396-4c12-bc1e-cc4bb8705334" providerId="ADAL" clId="{9D8C2467-38CD-4DA3-8CA2-37B5D1B3DF6B}" dt="2020-08-22T06:19:36.004" v="280" actId="26606"/>
          <ac:spMkLst>
            <pc:docMk/>
            <pc:sldMk cId="895805349" sldId="379"/>
            <ac:spMk id="4" creationId="{4678F7D7-51A8-48D4-BFBD-182B7CDF78E5}"/>
          </ac:spMkLst>
        </pc:spChg>
        <pc:spChg chg="mod">
          <ac:chgData name="Peng, Cheng" userId="c8d19071-f396-4c12-bc1e-cc4bb8705334" providerId="ADAL" clId="{9D8C2467-38CD-4DA3-8CA2-37B5D1B3DF6B}" dt="2020-08-22T06:19:36.004" v="280" actId="26606"/>
          <ac:spMkLst>
            <pc:docMk/>
            <pc:sldMk cId="895805349" sldId="379"/>
            <ac:spMk id="6" creationId="{49FA7CE4-AAFB-4756-88D4-C45DF4A3FCA6}"/>
          </ac:spMkLst>
        </pc:spChg>
        <pc:spChg chg="add mod">
          <ac:chgData name="Peng, Cheng" userId="c8d19071-f396-4c12-bc1e-cc4bb8705334" providerId="ADAL" clId="{9D8C2467-38CD-4DA3-8CA2-37B5D1B3DF6B}" dt="2020-08-22T06:19:36.004" v="280" actId="26606"/>
          <ac:spMkLst>
            <pc:docMk/>
            <pc:sldMk cId="895805349" sldId="379"/>
            <ac:spMk id="11" creationId="{0BCC5FDF-1AD1-4149-9F35-1D2D5E926FAF}"/>
          </ac:spMkLst>
        </pc:spChg>
        <pc:picChg chg="mod">
          <ac:chgData name="Peng, Cheng" userId="c8d19071-f396-4c12-bc1e-cc4bb8705334" providerId="ADAL" clId="{9D8C2467-38CD-4DA3-8CA2-37B5D1B3DF6B}" dt="2020-08-22T06:19:36.004" v="280" actId="26606"/>
          <ac:picMkLst>
            <pc:docMk/>
            <pc:sldMk cId="895805349" sldId="379"/>
            <ac:picMk id="5" creationId="{D8A7AEA6-4E67-4D68-98A3-B6D08CBCE3D7}"/>
          </ac:picMkLst>
        </pc:picChg>
      </pc:sldChg>
      <pc:sldChg chg="addSp delSp modSp add mod">
        <pc:chgData name="Peng, Cheng" userId="c8d19071-f396-4c12-bc1e-cc4bb8705334" providerId="ADAL" clId="{9D8C2467-38CD-4DA3-8CA2-37B5D1B3DF6B}" dt="2020-08-22T06:22:43.222" v="291" actId="1076"/>
        <pc:sldMkLst>
          <pc:docMk/>
          <pc:sldMk cId="1293896117" sldId="379"/>
        </pc:sldMkLst>
        <pc:spChg chg="mod">
          <ac:chgData name="Peng, Cheng" userId="c8d19071-f396-4c12-bc1e-cc4bb8705334" providerId="ADAL" clId="{9D8C2467-38CD-4DA3-8CA2-37B5D1B3DF6B}" dt="2020-08-22T06:20:12.663" v="283" actId="1076"/>
          <ac:spMkLst>
            <pc:docMk/>
            <pc:sldMk cId="1293896117" sldId="379"/>
            <ac:spMk id="6" creationId="{49FA7CE4-AAFB-4756-88D4-C45DF4A3FCA6}"/>
          </ac:spMkLst>
        </pc:spChg>
        <pc:spChg chg="add mod">
          <ac:chgData name="Peng, Cheng" userId="c8d19071-f396-4c12-bc1e-cc4bb8705334" providerId="ADAL" clId="{9D8C2467-38CD-4DA3-8CA2-37B5D1B3DF6B}" dt="2020-08-22T06:20:17.628" v="284" actId="571"/>
          <ac:spMkLst>
            <pc:docMk/>
            <pc:sldMk cId="1293896117" sldId="379"/>
            <ac:spMk id="7" creationId="{7E48BD02-C9D1-4DB1-BE5E-BE8678CD725A}"/>
          </ac:spMkLst>
        </pc:spChg>
        <pc:picChg chg="add mod">
          <ac:chgData name="Peng, Cheng" userId="c8d19071-f396-4c12-bc1e-cc4bb8705334" providerId="ADAL" clId="{9D8C2467-38CD-4DA3-8CA2-37B5D1B3DF6B}" dt="2020-08-22T06:22:43.222" v="291" actId="1076"/>
          <ac:picMkLst>
            <pc:docMk/>
            <pc:sldMk cId="1293896117" sldId="379"/>
            <ac:picMk id="2" creationId="{EB90076E-37C0-4A78-811D-B954E8BD5B5C}"/>
          </ac:picMkLst>
        </pc:picChg>
        <pc:picChg chg="del">
          <ac:chgData name="Peng, Cheng" userId="c8d19071-f396-4c12-bc1e-cc4bb8705334" providerId="ADAL" clId="{9D8C2467-38CD-4DA3-8CA2-37B5D1B3DF6B}" dt="2020-08-22T06:20:58.983" v="285" actId="478"/>
          <ac:picMkLst>
            <pc:docMk/>
            <pc:sldMk cId="1293896117" sldId="379"/>
            <ac:picMk id="5" creationId="{D8A7AEA6-4E67-4D68-98A3-B6D08CBCE3D7}"/>
          </ac:picMkLst>
        </pc:picChg>
      </pc:sldChg>
      <pc:sldChg chg="addSp delSp modSp add mod">
        <pc:chgData name="Peng, Cheng" userId="c8d19071-f396-4c12-bc1e-cc4bb8705334" providerId="ADAL" clId="{9D8C2467-38CD-4DA3-8CA2-37B5D1B3DF6B}" dt="2020-08-22T07:24:52.192" v="541" actId="2"/>
        <pc:sldMkLst>
          <pc:docMk/>
          <pc:sldMk cId="2231863274" sldId="380"/>
        </pc:sldMkLst>
        <pc:spChg chg="add mod">
          <ac:chgData name="Peng, Cheng" userId="c8d19071-f396-4c12-bc1e-cc4bb8705334" providerId="ADAL" clId="{9D8C2467-38CD-4DA3-8CA2-37B5D1B3DF6B}" dt="2020-08-22T07:24:52.192" v="541" actId="2"/>
          <ac:spMkLst>
            <pc:docMk/>
            <pc:sldMk cId="2231863274" sldId="380"/>
            <ac:spMk id="3" creationId="{A0C70753-A153-4809-9F9B-14273D82EC73}"/>
          </ac:spMkLst>
        </pc:spChg>
        <pc:spChg chg="add del">
          <ac:chgData name="Peng, Cheng" userId="c8d19071-f396-4c12-bc1e-cc4bb8705334" providerId="ADAL" clId="{9D8C2467-38CD-4DA3-8CA2-37B5D1B3DF6B}" dt="2020-08-22T06:48:58.052" v="295" actId="22"/>
          <ac:spMkLst>
            <pc:docMk/>
            <pc:sldMk cId="2231863274" sldId="380"/>
            <ac:spMk id="7" creationId="{C7E0CF66-1F8A-40B9-B70C-3B22A2225893}"/>
          </ac:spMkLst>
        </pc:spChg>
        <pc:picChg chg="del">
          <ac:chgData name="Peng, Cheng" userId="c8d19071-f396-4c12-bc1e-cc4bb8705334" providerId="ADAL" clId="{9D8C2467-38CD-4DA3-8CA2-37B5D1B3DF6B}" dt="2020-08-22T06:48:49.371" v="293" actId="478"/>
          <ac:picMkLst>
            <pc:docMk/>
            <pc:sldMk cId="2231863274" sldId="380"/>
            <ac:picMk id="5" creationId="{D8A7AEA6-4E67-4D68-98A3-B6D08CBCE3D7}"/>
          </ac:picMkLst>
        </pc:picChg>
      </pc:sldChg>
      <pc:sldChg chg="addSp delSp modSp add mod">
        <pc:chgData name="Peng, Cheng" userId="c8d19071-f396-4c12-bc1e-cc4bb8705334" providerId="ADAL" clId="{9D8C2467-38CD-4DA3-8CA2-37B5D1B3DF6B}" dt="2020-08-22T07:07:19.294" v="423" actId="20577"/>
        <pc:sldMkLst>
          <pc:docMk/>
          <pc:sldMk cId="4103041054" sldId="381"/>
        </pc:sldMkLst>
        <pc:spChg chg="add mod">
          <ac:chgData name="Peng, Cheng" userId="c8d19071-f396-4c12-bc1e-cc4bb8705334" providerId="ADAL" clId="{9D8C2467-38CD-4DA3-8CA2-37B5D1B3DF6B}" dt="2020-08-22T07:07:19.294" v="423" actId="20577"/>
          <ac:spMkLst>
            <pc:docMk/>
            <pc:sldMk cId="4103041054" sldId="381"/>
            <ac:spMk id="3" creationId="{9760F8FA-8F0A-41B4-BEDA-4C8998744472}"/>
          </ac:spMkLst>
        </pc:spChg>
        <pc:picChg chg="del">
          <ac:chgData name="Peng, Cheng" userId="c8d19071-f396-4c12-bc1e-cc4bb8705334" providerId="ADAL" clId="{9D8C2467-38CD-4DA3-8CA2-37B5D1B3DF6B}" dt="2020-08-22T07:00:33.293" v="340" actId="478"/>
          <ac:picMkLst>
            <pc:docMk/>
            <pc:sldMk cId="4103041054" sldId="381"/>
            <ac:picMk id="2" creationId="{EB90076E-37C0-4A78-811D-B954E8BD5B5C}"/>
          </ac:picMkLst>
        </pc:picChg>
        <pc:picChg chg="add mod">
          <ac:chgData name="Peng, Cheng" userId="c8d19071-f396-4c12-bc1e-cc4bb8705334" providerId="ADAL" clId="{9D8C2467-38CD-4DA3-8CA2-37B5D1B3DF6B}" dt="2020-08-22T07:04:11.382" v="399" actId="1076"/>
          <ac:picMkLst>
            <pc:docMk/>
            <pc:sldMk cId="4103041054" sldId="381"/>
            <ac:picMk id="5" creationId="{B46A7673-3A00-4B6B-9E9B-E70B1F1C65F1}"/>
          </ac:picMkLst>
        </pc:picChg>
      </pc:sldChg>
      <pc:sldChg chg="addSp delSp modSp add mod">
        <pc:chgData name="Peng, Cheng" userId="c8d19071-f396-4c12-bc1e-cc4bb8705334" providerId="ADAL" clId="{9D8C2467-38CD-4DA3-8CA2-37B5D1B3DF6B}" dt="2020-08-22T07:07:11.205" v="416" actId="20577"/>
        <pc:sldMkLst>
          <pc:docMk/>
          <pc:sldMk cId="1016874291" sldId="382"/>
        </pc:sldMkLst>
        <pc:spChg chg="mod">
          <ac:chgData name="Peng, Cheng" userId="c8d19071-f396-4c12-bc1e-cc4bb8705334" providerId="ADAL" clId="{9D8C2467-38CD-4DA3-8CA2-37B5D1B3DF6B}" dt="2020-08-22T07:07:11.205" v="416" actId="20577"/>
          <ac:spMkLst>
            <pc:docMk/>
            <pc:sldMk cId="1016874291" sldId="382"/>
            <ac:spMk id="3" creationId="{9760F8FA-8F0A-41B4-BEDA-4C8998744472}"/>
          </ac:spMkLst>
        </pc:spChg>
        <pc:spChg chg="add mod">
          <ac:chgData name="Peng, Cheng" userId="c8d19071-f396-4c12-bc1e-cc4bb8705334" providerId="ADAL" clId="{9D8C2467-38CD-4DA3-8CA2-37B5D1B3DF6B}" dt="2020-08-22T07:06:28.156" v="407" actId="692"/>
          <ac:spMkLst>
            <pc:docMk/>
            <pc:sldMk cId="1016874291" sldId="382"/>
            <ac:spMk id="8" creationId="{6DC33A46-4BBD-40C9-A593-912BFB9F93C7}"/>
          </ac:spMkLst>
        </pc:spChg>
        <pc:spChg chg="add mod">
          <ac:chgData name="Peng, Cheng" userId="c8d19071-f396-4c12-bc1e-cc4bb8705334" providerId="ADAL" clId="{9D8C2467-38CD-4DA3-8CA2-37B5D1B3DF6B}" dt="2020-08-22T07:06:50.614" v="409" actId="1076"/>
          <ac:spMkLst>
            <pc:docMk/>
            <pc:sldMk cId="1016874291" sldId="382"/>
            <ac:spMk id="9" creationId="{8FC68372-EDDB-4680-BAFD-9B9E9F943D2F}"/>
          </ac:spMkLst>
        </pc:spChg>
        <pc:picChg chg="add mod">
          <ac:chgData name="Peng, Cheng" userId="c8d19071-f396-4c12-bc1e-cc4bb8705334" providerId="ADAL" clId="{9D8C2467-38CD-4DA3-8CA2-37B5D1B3DF6B}" dt="2020-08-22T07:05:42.626" v="403" actId="14100"/>
          <ac:picMkLst>
            <pc:docMk/>
            <pc:sldMk cId="1016874291" sldId="382"/>
            <ac:picMk id="2" creationId="{4FBDFD19-B59D-48E5-8672-0F3939A42FF2}"/>
          </ac:picMkLst>
        </pc:picChg>
        <pc:picChg chg="del">
          <ac:chgData name="Peng, Cheng" userId="c8d19071-f396-4c12-bc1e-cc4bb8705334" providerId="ADAL" clId="{9D8C2467-38CD-4DA3-8CA2-37B5D1B3DF6B}" dt="2020-08-22T07:04:28.573" v="401" actId="478"/>
          <ac:picMkLst>
            <pc:docMk/>
            <pc:sldMk cId="1016874291" sldId="382"/>
            <ac:picMk id="5" creationId="{B46A7673-3A00-4B6B-9E9B-E70B1F1C65F1}"/>
          </ac:picMkLst>
        </pc:picChg>
      </pc:sldChg>
      <pc:sldChg chg="addSp delSp modSp add mod">
        <pc:chgData name="Peng, Cheng" userId="c8d19071-f396-4c12-bc1e-cc4bb8705334" providerId="ADAL" clId="{9D8C2467-38CD-4DA3-8CA2-37B5D1B3DF6B}" dt="2020-08-22T07:17:01.124" v="527" actId="20577"/>
        <pc:sldMkLst>
          <pc:docMk/>
          <pc:sldMk cId="3503913983" sldId="383"/>
        </pc:sldMkLst>
        <pc:spChg chg="mod">
          <ac:chgData name="Peng, Cheng" userId="c8d19071-f396-4c12-bc1e-cc4bb8705334" providerId="ADAL" clId="{9D8C2467-38CD-4DA3-8CA2-37B5D1B3DF6B}" dt="2020-08-22T07:09:18.445" v="433" actId="20577"/>
          <ac:spMkLst>
            <pc:docMk/>
            <pc:sldMk cId="3503913983" sldId="383"/>
            <ac:spMk id="3" creationId="{9760F8FA-8F0A-41B4-BEDA-4C8998744472}"/>
          </ac:spMkLst>
        </pc:spChg>
        <pc:spChg chg="del">
          <ac:chgData name="Peng, Cheng" userId="c8d19071-f396-4c12-bc1e-cc4bb8705334" providerId="ADAL" clId="{9D8C2467-38CD-4DA3-8CA2-37B5D1B3DF6B}" dt="2020-08-22T07:09:21.324" v="434" actId="478"/>
          <ac:spMkLst>
            <pc:docMk/>
            <pc:sldMk cId="3503913983" sldId="383"/>
            <ac:spMk id="8" creationId="{6DC33A46-4BBD-40C9-A593-912BFB9F93C7}"/>
          </ac:spMkLst>
        </pc:spChg>
        <pc:spChg chg="del">
          <ac:chgData name="Peng, Cheng" userId="c8d19071-f396-4c12-bc1e-cc4bb8705334" providerId="ADAL" clId="{9D8C2467-38CD-4DA3-8CA2-37B5D1B3DF6B}" dt="2020-08-22T07:09:22.920" v="435" actId="478"/>
          <ac:spMkLst>
            <pc:docMk/>
            <pc:sldMk cId="3503913983" sldId="383"/>
            <ac:spMk id="9" creationId="{8FC68372-EDDB-4680-BAFD-9B9E9F943D2F}"/>
          </ac:spMkLst>
        </pc:spChg>
        <pc:spChg chg="add del mod">
          <ac:chgData name="Peng, Cheng" userId="c8d19071-f396-4c12-bc1e-cc4bb8705334" providerId="ADAL" clId="{9D8C2467-38CD-4DA3-8CA2-37B5D1B3DF6B}" dt="2020-08-22T07:14:06.311" v="445"/>
          <ac:spMkLst>
            <pc:docMk/>
            <pc:sldMk cId="3503913983" sldId="383"/>
            <ac:spMk id="10" creationId="{FB6333AC-198F-48B9-BBC5-8FC23235E9C9}"/>
          </ac:spMkLst>
        </pc:spChg>
        <pc:spChg chg="add mod">
          <ac:chgData name="Peng, Cheng" userId="c8d19071-f396-4c12-bc1e-cc4bb8705334" providerId="ADAL" clId="{9D8C2467-38CD-4DA3-8CA2-37B5D1B3DF6B}" dt="2020-08-22T07:17:01.124" v="527" actId="20577"/>
          <ac:spMkLst>
            <pc:docMk/>
            <pc:sldMk cId="3503913983" sldId="383"/>
            <ac:spMk id="12" creationId="{5C5335D0-68CF-4575-9054-D37D5EC3A7ED}"/>
          </ac:spMkLst>
        </pc:spChg>
        <pc:spChg chg="add mod">
          <ac:chgData name="Peng, Cheng" userId="c8d19071-f396-4c12-bc1e-cc4bb8705334" providerId="ADAL" clId="{9D8C2467-38CD-4DA3-8CA2-37B5D1B3DF6B}" dt="2020-08-22T07:16:51.791" v="525" actId="692"/>
          <ac:spMkLst>
            <pc:docMk/>
            <pc:sldMk cId="3503913983" sldId="383"/>
            <ac:spMk id="13" creationId="{B0BD2F66-165B-4E45-8C9C-77298E6ED1CF}"/>
          </ac:spMkLst>
        </pc:spChg>
        <pc:picChg chg="del">
          <ac:chgData name="Peng, Cheng" userId="c8d19071-f396-4c12-bc1e-cc4bb8705334" providerId="ADAL" clId="{9D8C2467-38CD-4DA3-8CA2-37B5D1B3DF6B}" dt="2020-08-22T07:09:02.492" v="425" actId="478"/>
          <ac:picMkLst>
            <pc:docMk/>
            <pc:sldMk cId="3503913983" sldId="383"/>
            <ac:picMk id="2" creationId="{4FBDFD19-B59D-48E5-8672-0F3939A42FF2}"/>
          </ac:picMkLst>
        </pc:picChg>
        <pc:picChg chg="add mod">
          <ac:chgData name="Peng, Cheng" userId="c8d19071-f396-4c12-bc1e-cc4bb8705334" providerId="ADAL" clId="{9D8C2467-38CD-4DA3-8CA2-37B5D1B3DF6B}" dt="2020-08-22T07:16:57.401" v="526" actId="1076"/>
          <ac:picMkLst>
            <pc:docMk/>
            <pc:sldMk cId="3503913983" sldId="383"/>
            <ac:picMk id="5" creationId="{81E76C45-D977-4B3F-AB6E-D96AA02CEFA5}"/>
          </ac:picMkLst>
        </pc:picChg>
        <pc:picChg chg="add mod">
          <ac:chgData name="Peng, Cheng" userId="c8d19071-f396-4c12-bc1e-cc4bb8705334" providerId="ADAL" clId="{9D8C2467-38CD-4DA3-8CA2-37B5D1B3DF6B}" dt="2020-08-22T07:14:56.450" v="450" actId="1076"/>
          <ac:picMkLst>
            <pc:docMk/>
            <pc:sldMk cId="3503913983" sldId="383"/>
            <ac:picMk id="11" creationId="{E8C4326C-8545-4323-83FD-5E279C2F2950}"/>
          </ac:picMkLst>
        </pc:picChg>
      </pc:sldChg>
      <pc:sldChg chg="addSp delSp modSp add mod">
        <pc:chgData name="Peng, Cheng" userId="c8d19071-f396-4c12-bc1e-cc4bb8705334" providerId="ADAL" clId="{9D8C2467-38CD-4DA3-8CA2-37B5D1B3DF6B}" dt="2020-08-22T13:49:56.778" v="667" actId="1076"/>
        <pc:sldMkLst>
          <pc:docMk/>
          <pc:sldMk cId="3220632834" sldId="384"/>
        </pc:sldMkLst>
        <pc:spChg chg="add mod">
          <ac:chgData name="Peng, Cheng" userId="c8d19071-f396-4c12-bc1e-cc4bb8705334" providerId="ADAL" clId="{9D8C2467-38CD-4DA3-8CA2-37B5D1B3DF6B}" dt="2020-08-22T13:46:19.162" v="591" actId="207"/>
          <ac:spMkLst>
            <pc:docMk/>
            <pc:sldMk cId="3220632834" sldId="384"/>
            <ac:spMk id="3" creationId="{207BCE11-1B2F-4CA7-942B-EBDA18B1B033}"/>
          </ac:spMkLst>
        </pc:spChg>
        <pc:spChg chg="del mod">
          <ac:chgData name="Peng, Cheng" userId="c8d19071-f396-4c12-bc1e-cc4bb8705334" providerId="ADAL" clId="{9D8C2467-38CD-4DA3-8CA2-37B5D1B3DF6B}" dt="2020-08-22T13:44:53.124" v="548" actId="478"/>
          <ac:spMkLst>
            <pc:docMk/>
            <pc:sldMk cId="3220632834" sldId="384"/>
            <ac:spMk id="6" creationId="{99E1747A-7657-4EFE-B1AC-FA1CD6CF3608}"/>
          </ac:spMkLst>
        </pc:spChg>
        <pc:spChg chg="del">
          <ac:chgData name="Peng, Cheng" userId="c8d19071-f396-4c12-bc1e-cc4bb8705334" providerId="ADAL" clId="{9D8C2467-38CD-4DA3-8CA2-37B5D1B3DF6B}" dt="2020-08-22T13:44:57.235" v="549" actId="478"/>
          <ac:spMkLst>
            <pc:docMk/>
            <pc:sldMk cId="3220632834" sldId="384"/>
            <ac:spMk id="8" creationId="{57548A86-99B4-42B8-913A-C667E51C3D4E}"/>
          </ac:spMkLst>
        </pc:spChg>
        <pc:spChg chg="add mod">
          <ac:chgData name="Peng, Cheng" userId="c8d19071-f396-4c12-bc1e-cc4bb8705334" providerId="ADAL" clId="{9D8C2467-38CD-4DA3-8CA2-37B5D1B3DF6B}" dt="2020-08-22T13:48:27.576" v="624" actId="692"/>
          <ac:spMkLst>
            <pc:docMk/>
            <pc:sldMk cId="3220632834" sldId="384"/>
            <ac:spMk id="16" creationId="{FF2C8801-20D7-4EFA-93A4-4FC127A7396F}"/>
          </ac:spMkLst>
        </pc:spChg>
        <pc:spChg chg="add mod">
          <ac:chgData name="Peng, Cheng" userId="c8d19071-f396-4c12-bc1e-cc4bb8705334" providerId="ADAL" clId="{9D8C2467-38CD-4DA3-8CA2-37B5D1B3DF6B}" dt="2020-08-22T13:49:52.813" v="666" actId="207"/>
          <ac:spMkLst>
            <pc:docMk/>
            <pc:sldMk cId="3220632834" sldId="384"/>
            <ac:spMk id="17" creationId="{32F8E26E-C41E-4484-A6B0-51415337A3F3}"/>
          </ac:spMkLst>
        </pc:spChg>
        <pc:picChg chg="add mod">
          <ac:chgData name="Peng, Cheng" userId="c8d19071-f396-4c12-bc1e-cc4bb8705334" providerId="ADAL" clId="{9D8C2467-38CD-4DA3-8CA2-37B5D1B3DF6B}" dt="2020-08-22T13:49:56.778" v="667" actId="1076"/>
          <ac:picMkLst>
            <pc:docMk/>
            <pc:sldMk cId="3220632834" sldId="384"/>
            <ac:picMk id="2" creationId="{0939B064-7551-437D-9D3C-A9B846CF0CB3}"/>
          </ac:picMkLst>
        </pc:picChg>
        <pc:cxnChg chg="add mod">
          <ac:chgData name="Peng, Cheng" userId="c8d19071-f396-4c12-bc1e-cc4bb8705334" providerId="ADAL" clId="{9D8C2467-38CD-4DA3-8CA2-37B5D1B3DF6B}" dt="2020-08-22T13:47:49.339" v="614" actId="1076"/>
          <ac:cxnSpMkLst>
            <pc:docMk/>
            <pc:sldMk cId="3220632834" sldId="384"/>
            <ac:cxnSpMk id="9" creationId="{A3CC5F1D-ED43-4A09-A128-C892C7941AD5}"/>
          </ac:cxnSpMkLst>
        </pc:cxnChg>
      </pc:sldChg>
      <pc:sldChg chg="addSp modSp add mod">
        <pc:chgData name="Peng, Cheng" userId="c8d19071-f396-4c12-bc1e-cc4bb8705334" providerId="ADAL" clId="{9D8C2467-38CD-4DA3-8CA2-37B5D1B3DF6B}" dt="2020-08-23T13:18:39.301" v="1589" actId="20577"/>
        <pc:sldMkLst>
          <pc:docMk/>
          <pc:sldMk cId="4239867089" sldId="385"/>
        </pc:sldMkLst>
        <pc:spChg chg="add mod">
          <ac:chgData name="Peng, Cheng" userId="c8d19071-f396-4c12-bc1e-cc4bb8705334" providerId="ADAL" clId="{9D8C2467-38CD-4DA3-8CA2-37B5D1B3DF6B}" dt="2020-08-23T13:18:39.301" v="1589" actId="20577"/>
          <ac:spMkLst>
            <pc:docMk/>
            <pc:sldMk cId="4239867089" sldId="385"/>
            <ac:spMk id="7" creationId="{321A63D9-54DF-423C-A364-2DD60B7D2381}"/>
          </ac:spMkLst>
        </pc:spChg>
        <pc:spChg chg="mod">
          <ac:chgData name="Peng, Cheng" userId="c8d19071-f396-4c12-bc1e-cc4bb8705334" providerId="ADAL" clId="{9D8C2467-38CD-4DA3-8CA2-37B5D1B3DF6B}" dt="2020-08-23T06:51:22.457" v="1375" actId="1076"/>
          <ac:spMkLst>
            <pc:docMk/>
            <pc:sldMk cId="4239867089" sldId="385"/>
            <ac:spMk id="18435" creationId="{586EB654-E40E-4274-B84D-1E1C3A44E1EC}"/>
          </ac:spMkLst>
        </pc:spChg>
        <pc:spChg chg="mod">
          <ac:chgData name="Peng, Cheng" userId="c8d19071-f396-4c12-bc1e-cc4bb8705334" providerId="ADAL" clId="{9D8C2467-38CD-4DA3-8CA2-37B5D1B3DF6B}" dt="2020-08-23T06:51:25.548" v="1376" actId="1076"/>
          <ac:spMkLst>
            <pc:docMk/>
            <pc:sldMk cId="4239867089" sldId="385"/>
            <ac:spMk id="18436" creationId="{864F5B44-990D-4277-AE2E-177CCDD04615}"/>
          </ac:spMkLst>
        </pc:spChg>
        <pc:spChg chg="mod">
          <ac:chgData name="Peng, Cheng" userId="c8d19071-f396-4c12-bc1e-cc4bb8705334" providerId="ADAL" clId="{9D8C2467-38CD-4DA3-8CA2-37B5D1B3DF6B}" dt="2020-08-23T06:52:10.864" v="1418" actId="1076"/>
          <ac:spMkLst>
            <pc:docMk/>
            <pc:sldMk cId="4239867089" sldId="385"/>
            <ac:spMk id="18437" creationId="{36F55FCF-373E-4205-B032-1B83ACDA8CB0}"/>
          </ac:spMkLst>
        </pc:spChg>
      </pc:sldChg>
      <pc:sldChg chg="add">
        <pc:chgData name="Peng, Cheng" userId="c8d19071-f396-4c12-bc1e-cc4bb8705334" providerId="ADAL" clId="{9D8C2467-38CD-4DA3-8CA2-37B5D1B3DF6B}" dt="2020-08-23T06:58:26.063" v="1486" actId="2890"/>
        <pc:sldMkLst>
          <pc:docMk/>
          <pc:sldMk cId="1766205306" sldId="386"/>
        </pc:sldMkLst>
      </pc:sldChg>
      <pc:sldMasterChg chg="modSp mod modSldLayout">
        <pc:chgData name="Peng, Cheng" userId="c8d19071-f396-4c12-bc1e-cc4bb8705334" providerId="ADAL" clId="{9D8C2467-38CD-4DA3-8CA2-37B5D1B3DF6B}" dt="2020-08-22T13:36:56.828" v="545" actId="20577"/>
        <pc:sldMasterMkLst>
          <pc:docMk/>
          <pc:sldMasterMk cId="0" sldId="2147483654"/>
        </pc:sldMasterMkLst>
        <pc:spChg chg="mod">
          <ac:chgData name="Peng, Cheng" userId="c8d19071-f396-4c12-bc1e-cc4bb8705334" providerId="ADAL" clId="{9D8C2467-38CD-4DA3-8CA2-37B5D1B3DF6B}" dt="2020-08-22T13:36:56.828" v="545" actId="20577"/>
          <ac:spMkLst>
            <pc:docMk/>
            <pc:sldMasterMk cId="0" sldId="2147483654"/>
            <ac:spMk id="10" creationId="{9860473F-D47F-4DF7-9A15-74FFC8893561}"/>
          </ac:spMkLst>
        </pc:spChg>
        <pc:sldLayoutChg chg="modSp mod">
          <pc:chgData name="Peng, Cheng" userId="c8d19071-f396-4c12-bc1e-cc4bb8705334" providerId="ADAL" clId="{9D8C2467-38CD-4DA3-8CA2-37B5D1B3DF6B}" dt="2020-08-22T13:35:15.072" v="543" actId="20577"/>
          <pc:sldLayoutMkLst>
            <pc:docMk/>
            <pc:sldMasterMk cId="0" sldId="2147483654"/>
            <pc:sldLayoutMk cId="4288956257" sldId="2147483723"/>
          </pc:sldLayoutMkLst>
          <pc:spChg chg="mod">
            <ac:chgData name="Peng, Cheng" userId="c8d19071-f396-4c12-bc1e-cc4bb8705334" providerId="ADAL" clId="{9D8C2467-38CD-4DA3-8CA2-37B5D1B3DF6B}" dt="2020-08-22T13:35:15.072" v="543" actId="20577"/>
            <ac:spMkLst>
              <pc:docMk/>
              <pc:sldMasterMk cId="0" sldId="2147483654"/>
              <pc:sldLayoutMk cId="4288956257" sldId="2147483723"/>
              <ac:spMk id="3" creationId="{EB24E116-B820-40C3-8B0C-5BB511AD568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56ECEFB8-52B3-4565-B78C-E6D7E5EEE4BC}"/>
              </a:ext>
            </a:extLst>
          </p:cNvPr>
          <p:cNvSpPr>
            <a:spLocks noGrp="1" noChangeArrowheads="1"/>
          </p:cNvSpPr>
          <p:nvPr>
            <p:ph type="hdr" sz="quarter"/>
          </p:nvPr>
        </p:nvSpPr>
        <p:spPr bwMode="auto">
          <a:xfrm>
            <a:off x="0" y="-53162"/>
            <a:ext cx="3755136" cy="28041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sz="1000" dirty="0">
                <a:solidFill>
                  <a:srgbClr val="7030A0"/>
                </a:solidFill>
              </a:rPr>
              <a:t>Copyrighted  by C. Peng.  Please do not distribute.</a:t>
            </a:r>
          </a:p>
        </p:txBody>
      </p:sp>
      <p:sp>
        <p:nvSpPr>
          <p:cNvPr id="317445" name="Rectangle 5">
            <a:extLst>
              <a:ext uri="{FF2B5EF4-FFF2-40B4-BE49-F238E27FC236}">
                <a16:creationId xmlns:a16="http://schemas.microsoft.com/office/drawing/2014/main" id="{698E7925-CB22-4756-9937-617C065A0A9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panose="02020603050405020304" pitchFamily="18" charset="0"/>
              </a:defRPr>
            </a:lvl1pPr>
          </a:lstStyle>
          <a:p>
            <a:fld id="{04B5CF66-9FF3-4148-990F-EFB2CECFA5C1}" type="slidenum">
              <a:rPr lang="en-US" altLang="en-US"/>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12365D-0A3F-4F17-8830-0EA88A2E7AEF}"/>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dirty="0"/>
              <a:t>Copyrighted  by C. Peng.  Please do not distribute.</a:t>
            </a:r>
          </a:p>
        </p:txBody>
      </p:sp>
      <p:sp>
        <p:nvSpPr>
          <p:cNvPr id="7171" name="Rectangle 3">
            <a:extLst>
              <a:ext uri="{FF2B5EF4-FFF2-40B4-BE49-F238E27FC236}">
                <a16:creationId xmlns:a16="http://schemas.microsoft.com/office/drawing/2014/main" id="{CB756693-0A5C-4791-A3C8-1C446052ABB9}"/>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dirty="0"/>
          </a:p>
        </p:txBody>
      </p:sp>
      <p:sp>
        <p:nvSpPr>
          <p:cNvPr id="78852" name="Rectangle 4">
            <a:extLst>
              <a:ext uri="{FF2B5EF4-FFF2-40B4-BE49-F238E27FC236}">
                <a16:creationId xmlns:a16="http://schemas.microsoft.com/office/drawing/2014/main" id="{75F9531E-4FAA-433E-8C5C-9E596F86FECA}"/>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44E8FB5C-2B7D-4E03-95D2-EDC7CA078EA3}"/>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5483132A-0347-42A9-AA7F-A152850086FC}"/>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0" hangingPunct="0">
              <a:defRPr sz="1300" smtClean="0">
                <a:latin typeface="Times" pitchFamily="18" charset="0"/>
              </a:defRPr>
            </a:lvl1pPr>
          </a:lstStyle>
          <a:p>
            <a:pPr>
              <a:defRPr/>
            </a:pPr>
            <a:r>
              <a:rPr lang="en-US" dirty="0"/>
              <a:t>Permission to use this copyright protected note is ONLY granted to STUDENTS in STA574/MAT264 at USM.</a:t>
            </a:r>
          </a:p>
        </p:txBody>
      </p:sp>
      <p:sp>
        <p:nvSpPr>
          <p:cNvPr id="7175" name="Rectangle 7">
            <a:extLst>
              <a:ext uri="{FF2B5EF4-FFF2-40B4-BE49-F238E27FC236}">
                <a16:creationId xmlns:a16="http://schemas.microsoft.com/office/drawing/2014/main" id="{1B70A7CA-2DC1-4118-9C10-20F379621A23}"/>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panose="02020603050405020304" pitchFamily="18" charset="0"/>
              </a:defRPr>
            </a:lvl1pPr>
          </a:lstStyle>
          <a:p>
            <a:fld id="{5E523071-5D3B-42D6-AA2D-9FFEB5937879}"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75FBACC-C992-4122-97F7-EBBEA7B51B6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Copyrighted  by C. Peng.  Please do not distribute.</a:t>
            </a:r>
          </a:p>
        </p:txBody>
      </p:sp>
      <p:sp>
        <p:nvSpPr>
          <p:cNvPr id="79875" name="Rectangle 7">
            <a:extLst>
              <a:ext uri="{FF2B5EF4-FFF2-40B4-BE49-F238E27FC236}">
                <a16:creationId xmlns:a16="http://schemas.microsoft.com/office/drawing/2014/main" id="{8D7BCE1B-8E27-4656-8BC2-854597B623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404500B-AFAF-482F-9152-EDDE640C1614}" type="slidenum">
              <a:rPr lang="en-US" altLang="en-US">
                <a:latin typeface="Times" panose="02020603050405020304" pitchFamily="18" charset="0"/>
              </a:rPr>
              <a:pPr/>
              <a:t>1</a:t>
            </a:fld>
            <a:endParaRPr lang="en-US" altLang="en-US" dirty="0">
              <a:latin typeface="Times" panose="02020603050405020304" pitchFamily="18" charset="0"/>
            </a:endParaRPr>
          </a:p>
        </p:txBody>
      </p:sp>
      <p:sp>
        <p:nvSpPr>
          <p:cNvPr id="79876" name="Rectangle 2">
            <a:extLst>
              <a:ext uri="{FF2B5EF4-FFF2-40B4-BE49-F238E27FC236}">
                <a16:creationId xmlns:a16="http://schemas.microsoft.com/office/drawing/2014/main" id="{FC79FCF4-7FAE-4CB7-B15F-359DF21CB7C8}"/>
              </a:ext>
            </a:extLst>
          </p:cNvPr>
          <p:cNvSpPr>
            <a:spLocks noGrp="1" noRot="1" noChangeAspect="1" noChangeArrowheads="1" noTextEdit="1"/>
          </p:cNvSpPr>
          <p:nvPr>
            <p:ph type="sldImg"/>
          </p:nvPr>
        </p:nvSpPr>
        <p:spPr>
          <a:ln/>
        </p:spPr>
      </p:sp>
      <p:sp>
        <p:nvSpPr>
          <p:cNvPr id="79877" name="Rectangle 3">
            <a:extLst>
              <a:ext uri="{FF2B5EF4-FFF2-40B4-BE49-F238E27FC236}">
                <a16:creationId xmlns:a16="http://schemas.microsoft.com/office/drawing/2014/main" id="{25811F8F-D492-495B-B3EE-903BEBCC8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79878" name="Footer Placeholder 5">
            <a:extLst>
              <a:ext uri="{FF2B5EF4-FFF2-40B4-BE49-F238E27FC236}">
                <a16:creationId xmlns:a16="http://schemas.microsoft.com/office/drawing/2014/main" id="{5F6D79F7-F11D-4DA9-AD63-D634336B9A2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10</a:t>
            </a:fld>
            <a:endParaRPr lang="en-US" altLang="en-US" dirty="0"/>
          </a:p>
        </p:txBody>
      </p:sp>
    </p:spTree>
    <p:extLst>
      <p:ext uri="{BB962C8B-B14F-4D97-AF65-F5344CB8AC3E}">
        <p14:creationId xmlns:p14="http://schemas.microsoft.com/office/powerpoint/2010/main" val="2074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11</a:t>
            </a:fld>
            <a:endParaRPr lang="en-US" altLang="en-US" dirty="0"/>
          </a:p>
        </p:txBody>
      </p:sp>
    </p:spTree>
    <p:extLst>
      <p:ext uri="{BB962C8B-B14F-4D97-AF65-F5344CB8AC3E}">
        <p14:creationId xmlns:p14="http://schemas.microsoft.com/office/powerpoint/2010/main" val="190315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12</a:t>
            </a:fld>
            <a:endParaRPr lang="en-US" altLang="en-US" dirty="0"/>
          </a:p>
        </p:txBody>
      </p:sp>
    </p:spTree>
    <p:extLst>
      <p:ext uri="{BB962C8B-B14F-4D97-AF65-F5344CB8AC3E}">
        <p14:creationId xmlns:p14="http://schemas.microsoft.com/office/powerpoint/2010/main" val="1623152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13</a:t>
            </a:fld>
            <a:endParaRPr lang="en-US" altLang="en-US" dirty="0"/>
          </a:p>
        </p:txBody>
      </p:sp>
    </p:spTree>
    <p:extLst>
      <p:ext uri="{BB962C8B-B14F-4D97-AF65-F5344CB8AC3E}">
        <p14:creationId xmlns:p14="http://schemas.microsoft.com/office/powerpoint/2010/main" val="3849986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14</a:t>
            </a:fld>
            <a:endParaRPr lang="en-US" altLang="en-US" dirty="0"/>
          </a:p>
        </p:txBody>
      </p:sp>
    </p:spTree>
    <p:extLst>
      <p:ext uri="{BB962C8B-B14F-4D97-AF65-F5344CB8AC3E}">
        <p14:creationId xmlns:p14="http://schemas.microsoft.com/office/powerpoint/2010/main" val="206034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15</a:t>
            </a:fld>
            <a:endParaRPr lang="en-US" altLang="en-US" dirty="0"/>
          </a:p>
        </p:txBody>
      </p:sp>
    </p:spTree>
    <p:extLst>
      <p:ext uri="{BB962C8B-B14F-4D97-AF65-F5344CB8AC3E}">
        <p14:creationId xmlns:p14="http://schemas.microsoft.com/office/powerpoint/2010/main" val="126808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16</a:t>
            </a:fld>
            <a:endParaRPr lang="en-US" altLang="en-US" dirty="0"/>
          </a:p>
        </p:txBody>
      </p:sp>
    </p:spTree>
    <p:extLst>
      <p:ext uri="{BB962C8B-B14F-4D97-AF65-F5344CB8AC3E}">
        <p14:creationId xmlns:p14="http://schemas.microsoft.com/office/powerpoint/2010/main" val="1696105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17</a:t>
            </a:fld>
            <a:endParaRPr lang="en-US" altLang="en-US" dirty="0"/>
          </a:p>
        </p:txBody>
      </p:sp>
    </p:spTree>
    <p:extLst>
      <p:ext uri="{BB962C8B-B14F-4D97-AF65-F5344CB8AC3E}">
        <p14:creationId xmlns:p14="http://schemas.microsoft.com/office/powerpoint/2010/main" val="2854140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18</a:t>
            </a:fld>
            <a:endParaRPr lang="en-US" altLang="en-US" dirty="0"/>
          </a:p>
        </p:txBody>
      </p:sp>
    </p:spTree>
    <p:extLst>
      <p:ext uri="{BB962C8B-B14F-4D97-AF65-F5344CB8AC3E}">
        <p14:creationId xmlns:p14="http://schemas.microsoft.com/office/powerpoint/2010/main" val="1143665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19</a:t>
            </a:fld>
            <a:endParaRPr lang="en-US" altLang="en-US" dirty="0"/>
          </a:p>
        </p:txBody>
      </p:sp>
    </p:spTree>
    <p:extLst>
      <p:ext uri="{BB962C8B-B14F-4D97-AF65-F5344CB8AC3E}">
        <p14:creationId xmlns:p14="http://schemas.microsoft.com/office/powerpoint/2010/main" val="356953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a:t>
            </a:fld>
            <a:endParaRPr lang="en-US" altLang="en-US" dirty="0"/>
          </a:p>
        </p:txBody>
      </p:sp>
    </p:spTree>
    <p:extLst>
      <p:ext uri="{BB962C8B-B14F-4D97-AF65-F5344CB8AC3E}">
        <p14:creationId xmlns:p14="http://schemas.microsoft.com/office/powerpoint/2010/main" val="3788197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20</a:t>
            </a:fld>
            <a:endParaRPr lang="en-US" altLang="en-US" dirty="0"/>
          </a:p>
        </p:txBody>
      </p:sp>
    </p:spTree>
    <p:extLst>
      <p:ext uri="{BB962C8B-B14F-4D97-AF65-F5344CB8AC3E}">
        <p14:creationId xmlns:p14="http://schemas.microsoft.com/office/powerpoint/2010/main" val="772057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21</a:t>
            </a:fld>
            <a:endParaRPr lang="en-US" altLang="en-US" dirty="0"/>
          </a:p>
        </p:txBody>
      </p:sp>
    </p:spTree>
    <p:extLst>
      <p:ext uri="{BB962C8B-B14F-4D97-AF65-F5344CB8AC3E}">
        <p14:creationId xmlns:p14="http://schemas.microsoft.com/office/powerpoint/2010/main" val="2137394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22</a:t>
            </a:fld>
            <a:endParaRPr lang="en-US" altLang="en-US" dirty="0"/>
          </a:p>
        </p:txBody>
      </p:sp>
    </p:spTree>
    <p:extLst>
      <p:ext uri="{BB962C8B-B14F-4D97-AF65-F5344CB8AC3E}">
        <p14:creationId xmlns:p14="http://schemas.microsoft.com/office/powerpoint/2010/main" val="1146871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23</a:t>
            </a:fld>
            <a:endParaRPr lang="en-US" altLang="en-US" dirty="0"/>
          </a:p>
        </p:txBody>
      </p:sp>
    </p:spTree>
    <p:extLst>
      <p:ext uri="{BB962C8B-B14F-4D97-AF65-F5344CB8AC3E}">
        <p14:creationId xmlns:p14="http://schemas.microsoft.com/office/powerpoint/2010/main" val="340479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24</a:t>
            </a:fld>
            <a:endParaRPr lang="en-US" altLang="en-US" dirty="0"/>
          </a:p>
        </p:txBody>
      </p:sp>
    </p:spTree>
    <p:extLst>
      <p:ext uri="{BB962C8B-B14F-4D97-AF65-F5344CB8AC3E}">
        <p14:creationId xmlns:p14="http://schemas.microsoft.com/office/powerpoint/2010/main" val="3599220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25</a:t>
            </a:fld>
            <a:endParaRPr lang="en-US" altLang="en-US" dirty="0"/>
          </a:p>
        </p:txBody>
      </p:sp>
    </p:spTree>
    <p:extLst>
      <p:ext uri="{BB962C8B-B14F-4D97-AF65-F5344CB8AC3E}">
        <p14:creationId xmlns:p14="http://schemas.microsoft.com/office/powerpoint/2010/main" val="2155969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26</a:t>
            </a:fld>
            <a:endParaRPr lang="en-US" altLang="en-US" dirty="0"/>
          </a:p>
        </p:txBody>
      </p:sp>
    </p:spTree>
    <p:extLst>
      <p:ext uri="{BB962C8B-B14F-4D97-AF65-F5344CB8AC3E}">
        <p14:creationId xmlns:p14="http://schemas.microsoft.com/office/powerpoint/2010/main" val="3645821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27</a:t>
            </a:fld>
            <a:endParaRPr lang="en-US" altLang="en-US" dirty="0"/>
          </a:p>
        </p:txBody>
      </p:sp>
    </p:spTree>
    <p:extLst>
      <p:ext uri="{BB962C8B-B14F-4D97-AF65-F5344CB8AC3E}">
        <p14:creationId xmlns:p14="http://schemas.microsoft.com/office/powerpoint/2010/main" val="169758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28</a:t>
            </a:fld>
            <a:endParaRPr lang="en-US" altLang="en-US" dirty="0"/>
          </a:p>
        </p:txBody>
      </p:sp>
    </p:spTree>
    <p:extLst>
      <p:ext uri="{BB962C8B-B14F-4D97-AF65-F5344CB8AC3E}">
        <p14:creationId xmlns:p14="http://schemas.microsoft.com/office/powerpoint/2010/main" val="874104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29</a:t>
            </a:fld>
            <a:endParaRPr lang="en-US" altLang="en-US" dirty="0"/>
          </a:p>
        </p:txBody>
      </p:sp>
    </p:spTree>
    <p:extLst>
      <p:ext uri="{BB962C8B-B14F-4D97-AF65-F5344CB8AC3E}">
        <p14:creationId xmlns:p14="http://schemas.microsoft.com/office/powerpoint/2010/main" val="340974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FBFE62C-FF25-48C6-B56B-9ACBB5F313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Copyrighted  by C. Peng.  Please do not distribute.</a:t>
            </a:r>
          </a:p>
        </p:txBody>
      </p:sp>
      <p:sp>
        <p:nvSpPr>
          <p:cNvPr id="80899" name="Rectangle 7">
            <a:extLst>
              <a:ext uri="{FF2B5EF4-FFF2-40B4-BE49-F238E27FC236}">
                <a16:creationId xmlns:a16="http://schemas.microsoft.com/office/drawing/2014/main" id="{B8512069-C2D5-4DC1-B455-235C32DE2F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832CE28-D3CF-4940-8187-FAEE395D142F}" type="slidenum">
              <a:rPr lang="en-US" altLang="en-US">
                <a:latin typeface="Times" panose="02020603050405020304" pitchFamily="18" charset="0"/>
              </a:rPr>
              <a:pPr/>
              <a:t>3</a:t>
            </a:fld>
            <a:endParaRPr lang="en-US" altLang="en-US" dirty="0">
              <a:latin typeface="Times" panose="02020603050405020304" pitchFamily="18" charset="0"/>
            </a:endParaRPr>
          </a:p>
        </p:txBody>
      </p:sp>
      <p:sp>
        <p:nvSpPr>
          <p:cNvPr id="80900" name="Rectangle 2">
            <a:extLst>
              <a:ext uri="{FF2B5EF4-FFF2-40B4-BE49-F238E27FC236}">
                <a16:creationId xmlns:a16="http://schemas.microsoft.com/office/drawing/2014/main" id="{F8160330-066B-4453-8912-59A8A18FF35D}"/>
              </a:ext>
            </a:extLst>
          </p:cNvPr>
          <p:cNvSpPr>
            <a:spLocks noGrp="1" noRot="1" noChangeAspect="1" noChangeArrowheads="1" noTextEdit="1"/>
          </p:cNvSpPr>
          <p:nvPr>
            <p:ph type="sldImg"/>
          </p:nvPr>
        </p:nvSpPr>
        <p:spPr>
          <a:ln/>
        </p:spPr>
      </p:sp>
      <p:sp>
        <p:nvSpPr>
          <p:cNvPr id="80901" name="Rectangle 3">
            <a:extLst>
              <a:ext uri="{FF2B5EF4-FFF2-40B4-BE49-F238E27FC236}">
                <a16:creationId xmlns:a16="http://schemas.microsoft.com/office/drawing/2014/main" id="{D6A546E8-4BCD-457E-BA24-9359C229A9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80902" name="Footer Placeholder 5">
            <a:extLst>
              <a:ext uri="{FF2B5EF4-FFF2-40B4-BE49-F238E27FC236}">
                <a16:creationId xmlns:a16="http://schemas.microsoft.com/office/drawing/2014/main" id="{F5BCF977-7D3E-4A8F-9E89-2CDD0ABB171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127264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30</a:t>
            </a:fld>
            <a:endParaRPr lang="en-US" altLang="en-US" dirty="0"/>
          </a:p>
        </p:txBody>
      </p:sp>
    </p:spTree>
    <p:extLst>
      <p:ext uri="{BB962C8B-B14F-4D97-AF65-F5344CB8AC3E}">
        <p14:creationId xmlns:p14="http://schemas.microsoft.com/office/powerpoint/2010/main" val="1332188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31</a:t>
            </a:fld>
            <a:endParaRPr lang="en-US" altLang="en-US" dirty="0"/>
          </a:p>
        </p:txBody>
      </p:sp>
    </p:spTree>
    <p:extLst>
      <p:ext uri="{BB962C8B-B14F-4D97-AF65-F5344CB8AC3E}">
        <p14:creationId xmlns:p14="http://schemas.microsoft.com/office/powerpoint/2010/main" val="3727302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32</a:t>
            </a:fld>
            <a:endParaRPr lang="en-US" altLang="en-US" dirty="0"/>
          </a:p>
        </p:txBody>
      </p:sp>
    </p:spTree>
    <p:extLst>
      <p:ext uri="{BB962C8B-B14F-4D97-AF65-F5344CB8AC3E}">
        <p14:creationId xmlns:p14="http://schemas.microsoft.com/office/powerpoint/2010/main" val="2024257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33</a:t>
            </a:fld>
            <a:endParaRPr lang="en-US" altLang="en-US" dirty="0"/>
          </a:p>
        </p:txBody>
      </p:sp>
    </p:spTree>
    <p:extLst>
      <p:ext uri="{BB962C8B-B14F-4D97-AF65-F5344CB8AC3E}">
        <p14:creationId xmlns:p14="http://schemas.microsoft.com/office/powerpoint/2010/main" val="1603349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34</a:t>
            </a:fld>
            <a:endParaRPr lang="en-US" altLang="en-US" dirty="0"/>
          </a:p>
        </p:txBody>
      </p:sp>
    </p:spTree>
    <p:extLst>
      <p:ext uri="{BB962C8B-B14F-4D97-AF65-F5344CB8AC3E}">
        <p14:creationId xmlns:p14="http://schemas.microsoft.com/office/powerpoint/2010/main" val="189097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FBFE62C-FF25-48C6-B56B-9ACBB5F313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Copyrighted  by C. Peng.  Please do not distribute.</a:t>
            </a:r>
          </a:p>
        </p:txBody>
      </p:sp>
      <p:sp>
        <p:nvSpPr>
          <p:cNvPr id="80899" name="Rectangle 7">
            <a:extLst>
              <a:ext uri="{FF2B5EF4-FFF2-40B4-BE49-F238E27FC236}">
                <a16:creationId xmlns:a16="http://schemas.microsoft.com/office/drawing/2014/main" id="{B8512069-C2D5-4DC1-B455-235C32DE2F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832CE28-D3CF-4940-8187-FAEE395D142F}" type="slidenum">
              <a:rPr lang="en-US" altLang="en-US">
                <a:latin typeface="Times" panose="02020603050405020304" pitchFamily="18" charset="0"/>
              </a:rPr>
              <a:pPr/>
              <a:t>4</a:t>
            </a:fld>
            <a:endParaRPr lang="en-US" altLang="en-US" dirty="0">
              <a:latin typeface="Times" panose="02020603050405020304" pitchFamily="18" charset="0"/>
            </a:endParaRPr>
          </a:p>
        </p:txBody>
      </p:sp>
      <p:sp>
        <p:nvSpPr>
          <p:cNvPr id="80900" name="Rectangle 2">
            <a:extLst>
              <a:ext uri="{FF2B5EF4-FFF2-40B4-BE49-F238E27FC236}">
                <a16:creationId xmlns:a16="http://schemas.microsoft.com/office/drawing/2014/main" id="{F8160330-066B-4453-8912-59A8A18FF35D}"/>
              </a:ext>
            </a:extLst>
          </p:cNvPr>
          <p:cNvSpPr>
            <a:spLocks noGrp="1" noRot="1" noChangeAspect="1" noChangeArrowheads="1" noTextEdit="1"/>
          </p:cNvSpPr>
          <p:nvPr>
            <p:ph type="sldImg"/>
          </p:nvPr>
        </p:nvSpPr>
        <p:spPr>
          <a:ln/>
        </p:spPr>
      </p:sp>
      <p:sp>
        <p:nvSpPr>
          <p:cNvPr id="80901" name="Rectangle 3">
            <a:extLst>
              <a:ext uri="{FF2B5EF4-FFF2-40B4-BE49-F238E27FC236}">
                <a16:creationId xmlns:a16="http://schemas.microsoft.com/office/drawing/2014/main" id="{D6A546E8-4BCD-457E-BA24-9359C229A9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80902" name="Footer Placeholder 5">
            <a:extLst>
              <a:ext uri="{FF2B5EF4-FFF2-40B4-BE49-F238E27FC236}">
                <a16:creationId xmlns:a16="http://schemas.microsoft.com/office/drawing/2014/main" id="{F5BCF977-7D3E-4A8F-9E89-2CDD0ABB171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26664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5</a:t>
            </a:fld>
            <a:endParaRPr lang="en-US" altLang="en-US" dirty="0"/>
          </a:p>
        </p:txBody>
      </p:sp>
    </p:spTree>
    <p:extLst>
      <p:ext uri="{BB962C8B-B14F-4D97-AF65-F5344CB8AC3E}">
        <p14:creationId xmlns:p14="http://schemas.microsoft.com/office/powerpoint/2010/main" val="1551762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6</a:t>
            </a:fld>
            <a:endParaRPr lang="en-US" altLang="en-US" dirty="0"/>
          </a:p>
        </p:txBody>
      </p:sp>
    </p:spTree>
    <p:extLst>
      <p:ext uri="{BB962C8B-B14F-4D97-AF65-F5344CB8AC3E}">
        <p14:creationId xmlns:p14="http://schemas.microsoft.com/office/powerpoint/2010/main" val="229296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7</a:t>
            </a:fld>
            <a:endParaRPr lang="en-US" altLang="en-US" dirty="0"/>
          </a:p>
        </p:txBody>
      </p:sp>
    </p:spTree>
    <p:extLst>
      <p:ext uri="{BB962C8B-B14F-4D97-AF65-F5344CB8AC3E}">
        <p14:creationId xmlns:p14="http://schemas.microsoft.com/office/powerpoint/2010/main" val="210528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8</a:t>
            </a:fld>
            <a:endParaRPr lang="en-US" altLang="en-US" dirty="0"/>
          </a:p>
        </p:txBody>
      </p:sp>
    </p:spTree>
    <p:extLst>
      <p:ext uri="{BB962C8B-B14F-4D97-AF65-F5344CB8AC3E}">
        <p14:creationId xmlns:p14="http://schemas.microsoft.com/office/powerpoint/2010/main" val="314334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Copyrighted  by C. Peng.  Please do not distribute.</a:t>
            </a:r>
          </a:p>
        </p:txBody>
      </p:sp>
      <p:sp>
        <p:nvSpPr>
          <p:cNvPr id="5" name="Footer Placeholder 4"/>
          <p:cNvSpPr>
            <a:spLocks noGrp="1"/>
          </p:cNvSpPr>
          <p:nvPr>
            <p:ph type="ftr" sz="quarter" idx="11"/>
          </p:nvPr>
        </p:nvSpPr>
        <p:spPr/>
        <p:txBody>
          <a:bodyPr/>
          <a:lstStyle/>
          <a:p>
            <a:pPr>
              <a:defRPr/>
            </a:pPr>
            <a:r>
              <a:rPr lang="en-US" dirty="0"/>
              <a:t>Permission to use this copyright protected note is ONLY granted to STUDENTS in STA574/MAT264 at USM.</a:t>
            </a:r>
          </a:p>
        </p:txBody>
      </p:sp>
      <p:sp>
        <p:nvSpPr>
          <p:cNvPr id="6" name="Slide Number Placeholder 5"/>
          <p:cNvSpPr>
            <a:spLocks noGrp="1"/>
          </p:cNvSpPr>
          <p:nvPr>
            <p:ph type="sldNum" sz="quarter" idx="12"/>
          </p:nvPr>
        </p:nvSpPr>
        <p:spPr/>
        <p:txBody>
          <a:bodyPr/>
          <a:lstStyle/>
          <a:p>
            <a:fld id="{5E523071-5D3B-42D6-AA2D-9FFEB5937879}" type="slidenum">
              <a:rPr lang="en-US" altLang="en-US" smtClean="0"/>
              <a:pPr/>
              <a:t>9</a:t>
            </a:fld>
            <a:endParaRPr lang="en-US" altLang="en-US" dirty="0"/>
          </a:p>
        </p:txBody>
      </p:sp>
    </p:spTree>
    <p:extLst>
      <p:ext uri="{BB962C8B-B14F-4D97-AF65-F5344CB8AC3E}">
        <p14:creationId xmlns:p14="http://schemas.microsoft.com/office/powerpoint/2010/main" val="3946403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3">
            <a:extLst>
              <a:ext uri="{FF2B5EF4-FFF2-40B4-BE49-F238E27FC236}">
                <a16:creationId xmlns:a16="http://schemas.microsoft.com/office/drawing/2014/main" id="{D446012F-6852-40E8-82CA-6DE38610AECB}"/>
              </a:ext>
            </a:extLst>
          </p:cNvPr>
          <p:cNvSpPr>
            <a:spLocks noChangeShapeType="1"/>
          </p:cNvSpPr>
          <p:nvPr/>
        </p:nvSpPr>
        <p:spPr bwMode="auto">
          <a:xfrm>
            <a:off x="0" y="6016625"/>
            <a:ext cx="9144000" cy="0"/>
          </a:xfrm>
          <a:prstGeom prst="line">
            <a:avLst/>
          </a:prstGeom>
          <a:noFill/>
          <a:ln w="50800">
            <a:solidFill>
              <a:srgbClr val="FFCC00"/>
            </a:solidFill>
            <a:round/>
            <a:headEnd/>
            <a:tailEnd/>
          </a:ln>
          <a:effectLst/>
        </p:spPr>
        <p:txBody>
          <a:bodyPr/>
          <a:lstStyle/>
          <a:p>
            <a:pPr>
              <a:defRPr/>
            </a:pPr>
            <a:endParaRPr lang="en-US" dirty="0">
              <a:latin typeface="Arial" charset="0"/>
            </a:endParaRPr>
          </a:p>
        </p:txBody>
      </p:sp>
      <p:sp>
        <p:nvSpPr>
          <p:cNvPr id="134151" name="Rectangle 7"/>
          <p:cNvSpPr>
            <a:spLocks noGrp="1" noChangeArrowheads="1"/>
          </p:cNvSpPr>
          <p:nvPr>
            <p:ph type="ctrTitle" hasCustomPrompt="1"/>
          </p:nvPr>
        </p:nvSpPr>
        <p:spPr bwMode="auto">
          <a:xfrm>
            <a:off x="609600" y="733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3200" b="1">
                <a:solidFill>
                  <a:srgbClr val="000042"/>
                </a:solidFill>
                <a:latin typeface="Calibri" panose="020F0502020204030204" pitchFamily="34" charset="0"/>
                <a:cs typeface="Calibri" panose="020F0502020204030204" pitchFamily="34" charset="0"/>
              </a:defRPr>
            </a:lvl1pPr>
          </a:lstStyle>
          <a:p>
            <a:r>
              <a:rPr lang="en-US" dirty="0"/>
              <a:t>STA 311 Statistical Computing and </a:t>
            </a:r>
            <a:br>
              <a:rPr lang="en-US" dirty="0"/>
            </a:br>
            <a:r>
              <a:rPr lang="en-US" dirty="0"/>
              <a:t>Data Management</a:t>
            </a:r>
          </a:p>
        </p:txBody>
      </p:sp>
      <p:sp>
        <p:nvSpPr>
          <p:cNvPr id="134152" name="Rectangle 8"/>
          <p:cNvSpPr>
            <a:spLocks noGrp="1" noChangeArrowheads="1"/>
          </p:cNvSpPr>
          <p:nvPr>
            <p:ph type="subTitle" idx="1" hasCustomPrompt="1"/>
          </p:nvPr>
        </p:nvSpPr>
        <p:spPr bwMode="auto">
          <a:xfrm>
            <a:off x="1190530" y="2747066"/>
            <a:ext cx="6400800" cy="326955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None/>
              <a:defRPr sz="1600" b="1">
                <a:solidFill>
                  <a:srgbClr val="5F5F5F"/>
                </a:solidFill>
                <a:latin typeface="Helvetica" pitchFamily="34" charset="0"/>
              </a:defRPr>
            </a:lvl1pPr>
          </a:lstStyle>
          <a:p>
            <a:r>
              <a:rPr lang="en-US" dirty="0"/>
              <a:t>Instructor: Cheng Peng, Ph.D.</a:t>
            </a:r>
          </a:p>
          <a:p>
            <a:r>
              <a:rPr lang="en-US" dirty="0"/>
              <a:t>Department of Mathematics</a:t>
            </a:r>
          </a:p>
          <a:p>
            <a:r>
              <a:rPr lang="en-US" dirty="0"/>
              <a:t>West Chester University</a:t>
            </a:r>
          </a:p>
          <a:p>
            <a:r>
              <a:rPr lang="en-US" dirty="0"/>
              <a:t>West Chester, PA 19383</a:t>
            </a:r>
          </a:p>
          <a:p>
            <a:endParaRPr lang="en-US" dirty="0"/>
          </a:p>
          <a:p>
            <a:r>
              <a:rPr lang="en-US" dirty="0"/>
              <a:t>Spring 2020</a:t>
            </a:r>
          </a:p>
          <a:p>
            <a:endParaRPr lang="en-US" dirty="0"/>
          </a:p>
          <a:p>
            <a:r>
              <a:rPr lang="en-US" dirty="0"/>
              <a:t>Office: 111 University Avenue 25</a:t>
            </a:r>
          </a:p>
          <a:p>
            <a:r>
              <a:rPr lang="en-US" dirty="0"/>
              <a:t>Phone: 610-436-2369</a:t>
            </a:r>
          </a:p>
          <a:p>
            <a:r>
              <a:rPr lang="en-US" dirty="0"/>
              <a:t>Email: cpeng@wcupa.edu</a:t>
            </a:r>
          </a:p>
        </p:txBody>
      </p:sp>
      <p:pic>
        <p:nvPicPr>
          <p:cNvPr id="2" name="Picture 1">
            <a:extLst>
              <a:ext uri="{FF2B5EF4-FFF2-40B4-BE49-F238E27FC236}">
                <a16:creationId xmlns:a16="http://schemas.microsoft.com/office/drawing/2014/main" id="{584C960D-AEE6-4C68-AFAC-BDBDE3244344}"/>
              </a:ext>
            </a:extLst>
          </p:cNvPr>
          <p:cNvPicPr>
            <a:picLocks noChangeAspect="1"/>
          </p:cNvPicPr>
          <p:nvPr userDrawn="1"/>
        </p:nvPicPr>
        <p:blipFill>
          <a:blip r:embed="rId2"/>
          <a:stretch>
            <a:fillRect/>
          </a:stretch>
        </p:blipFill>
        <p:spPr>
          <a:xfrm>
            <a:off x="0" y="6016625"/>
            <a:ext cx="9144000" cy="841375"/>
          </a:xfrm>
          <a:prstGeom prst="rect">
            <a:avLst/>
          </a:prstGeom>
        </p:spPr>
      </p:pic>
      <p:sp>
        <p:nvSpPr>
          <p:cNvPr id="3" name="Rectangle 2">
            <a:extLst>
              <a:ext uri="{FF2B5EF4-FFF2-40B4-BE49-F238E27FC236}">
                <a16:creationId xmlns:a16="http://schemas.microsoft.com/office/drawing/2014/main" id="{EB24E116-B820-40C3-8B0C-5BB511AD568C}"/>
              </a:ext>
            </a:extLst>
          </p:cNvPr>
          <p:cNvSpPr/>
          <p:nvPr userDrawn="1"/>
        </p:nvSpPr>
        <p:spPr>
          <a:xfrm>
            <a:off x="2098827" y="6175702"/>
            <a:ext cx="4946355" cy="461665"/>
          </a:xfrm>
          <a:prstGeom prst="rect">
            <a:avLst/>
          </a:prstGeom>
        </p:spPr>
        <p:txBody>
          <a:bodyPr wrap="none">
            <a:spAutoFit/>
          </a:bodyPr>
          <a:lstStyle/>
          <a:p>
            <a:r>
              <a:rPr lang="en-US" sz="2400" b="1" dirty="0">
                <a:solidFill>
                  <a:srgbClr val="FFCC66"/>
                </a:solidFill>
                <a:effectLst/>
                <a:latin typeface="Calibri" panose="020F0502020204030204" pitchFamily="34" charset="0"/>
                <a:cs typeface="Calibri" panose="020F0502020204030204" pitchFamily="34" charset="0"/>
              </a:rPr>
              <a:t>1. Introduction – Access SAS via Citrix</a:t>
            </a:r>
          </a:p>
        </p:txBody>
      </p:sp>
    </p:spTree>
    <p:extLst>
      <p:ext uri="{BB962C8B-B14F-4D97-AF65-F5344CB8AC3E}">
        <p14:creationId xmlns:p14="http://schemas.microsoft.com/office/powerpoint/2010/main" val="428895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6">
            <a:extLst>
              <a:ext uri="{FF2B5EF4-FFF2-40B4-BE49-F238E27FC236}">
                <a16:creationId xmlns:a16="http://schemas.microsoft.com/office/drawing/2014/main" id="{D2E25CE1-CFD1-40EB-A360-745FDF197952}"/>
              </a:ext>
            </a:extLst>
          </p:cNvPr>
          <p:cNvSpPr>
            <a:spLocks noGrp="1" noChangeArrowheads="1"/>
          </p:cNvSpPr>
          <p:nvPr>
            <p:ph type="sldNum" sz="quarter" idx="10"/>
          </p:nvPr>
        </p:nvSpPr>
        <p:spPr>
          <a:ln/>
        </p:spPr>
        <p:txBody>
          <a:bodyPr/>
          <a:lstStyle>
            <a:lvl1pPr>
              <a:defRPr/>
            </a:lvl1pPr>
          </a:lstStyle>
          <a:p>
            <a:fld id="{99B1FB6F-C869-4D8D-93ED-16AA891B260F}" type="slidenum">
              <a:rPr lang="en-US" altLang="en-US" smtClean="0"/>
              <a:pPr/>
              <a:t>‹#›</a:t>
            </a:fld>
            <a:endParaRPr lang="en-US" altLang="en-US" dirty="0"/>
          </a:p>
        </p:txBody>
      </p:sp>
    </p:spTree>
    <p:extLst>
      <p:ext uri="{BB962C8B-B14F-4D97-AF65-F5344CB8AC3E}">
        <p14:creationId xmlns:p14="http://schemas.microsoft.com/office/powerpoint/2010/main" val="299137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6">
            <a:extLst>
              <a:ext uri="{FF2B5EF4-FFF2-40B4-BE49-F238E27FC236}">
                <a16:creationId xmlns:a16="http://schemas.microsoft.com/office/drawing/2014/main" id="{687F634C-1958-4958-B258-F16BAABF3E1A}"/>
              </a:ext>
            </a:extLst>
          </p:cNvPr>
          <p:cNvSpPr>
            <a:spLocks noGrp="1" noChangeArrowheads="1"/>
          </p:cNvSpPr>
          <p:nvPr>
            <p:ph type="sldNum" sz="quarter" idx="10"/>
          </p:nvPr>
        </p:nvSpPr>
        <p:spPr>
          <a:ln/>
        </p:spPr>
        <p:txBody>
          <a:bodyPr/>
          <a:lstStyle>
            <a:lvl1pPr>
              <a:defRPr/>
            </a:lvl1pPr>
          </a:lstStyle>
          <a:p>
            <a:fld id="{2835DDF9-8B86-42AD-BE9C-4391CF9D53B1}" type="slidenum">
              <a:rPr lang="en-US" altLang="en-US" smtClean="0"/>
              <a:pPr/>
              <a:t>‹#›</a:t>
            </a:fld>
            <a:endParaRPr lang="en-US" altLang="en-US" dirty="0"/>
          </a:p>
        </p:txBody>
      </p:sp>
    </p:spTree>
    <p:extLst>
      <p:ext uri="{BB962C8B-B14F-4D97-AF65-F5344CB8AC3E}">
        <p14:creationId xmlns:p14="http://schemas.microsoft.com/office/powerpoint/2010/main" val="592716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611" name="Text Box 19">
            <a:extLst>
              <a:ext uri="{FF2B5EF4-FFF2-40B4-BE49-F238E27FC236}">
                <a16:creationId xmlns:a16="http://schemas.microsoft.com/office/drawing/2014/main" id="{21F56CDF-CD97-450D-B621-334557412B32}"/>
              </a:ext>
            </a:extLst>
          </p:cNvPr>
          <p:cNvSpPr txBox="1">
            <a:spLocks noChangeArrowheads="1"/>
          </p:cNvSpPr>
          <p:nvPr/>
        </p:nvSpPr>
        <p:spPr bwMode="auto">
          <a:xfrm>
            <a:off x="1282700" y="6143625"/>
            <a:ext cx="4953000" cy="366713"/>
          </a:xfrm>
          <a:prstGeom prst="rect">
            <a:avLst/>
          </a:prstGeom>
          <a:noFill/>
          <a:ln w="9525">
            <a:noFill/>
            <a:miter lim="800000"/>
            <a:headEnd/>
            <a:tailEnd/>
          </a:ln>
          <a:effectLst/>
        </p:spPr>
        <p:txBody>
          <a:bodyPr>
            <a:spAutoFit/>
          </a:bodyPr>
          <a:lstStyle/>
          <a:p>
            <a:pPr>
              <a:spcBef>
                <a:spcPct val="50000"/>
              </a:spcBef>
              <a:defRPr/>
            </a:pPr>
            <a:r>
              <a:rPr lang="en-US" b="1" dirty="0">
                <a:solidFill>
                  <a:schemeClr val="bg1"/>
                </a:solidFill>
                <a:latin typeface="Helvetica" pitchFamily="34" charset="0"/>
              </a:rPr>
              <a:t>Topic 1.  Methods of  Data Input and Output</a:t>
            </a:r>
          </a:p>
        </p:txBody>
      </p:sp>
      <p:sp>
        <p:nvSpPr>
          <p:cNvPr id="110612" name="Line 20">
            <a:extLst>
              <a:ext uri="{FF2B5EF4-FFF2-40B4-BE49-F238E27FC236}">
                <a16:creationId xmlns:a16="http://schemas.microsoft.com/office/drawing/2014/main" id="{E1593296-4537-4F52-914B-3CE0A7607F09}"/>
              </a:ext>
            </a:extLst>
          </p:cNvPr>
          <p:cNvSpPr>
            <a:spLocks noChangeShapeType="1"/>
          </p:cNvSpPr>
          <p:nvPr/>
        </p:nvSpPr>
        <p:spPr bwMode="auto">
          <a:xfrm>
            <a:off x="0" y="6016625"/>
            <a:ext cx="9144000" cy="0"/>
          </a:xfrm>
          <a:prstGeom prst="line">
            <a:avLst/>
          </a:prstGeom>
          <a:noFill/>
          <a:ln w="50800">
            <a:solidFill>
              <a:srgbClr val="FFCC00"/>
            </a:solidFill>
            <a:round/>
            <a:headEnd/>
            <a:tailEnd/>
          </a:ln>
          <a:effectLst/>
        </p:spPr>
        <p:txBody>
          <a:bodyPr/>
          <a:lstStyle/>
          <a:p>
            <a:pPr>
              <a:defRPr/>
            </a:pPr>
            <a:endParaRPr lang="en-US" dirty="0">
              <a:latin typeface="Arial" charset="0"/>
            </a:endParaRPr>
          </a:p>
        </p:txBody>
      </p:sp>
      <p:sp>
        <p:nvSpPr>
          <p:cNvPr id="110626" name="Text Box 34">
            <a:extLst>
              <a:ext uri="{FF2B5EF4-FFF2-40B4-BE49-F238E27FC236}">
                <a16:creationId xmlns:a16="http://schemas.microsoft.com/office/drawing/2014/main" id="{C4F4F53A-202D-46EF-A335-0DBFC6C112ED}"/>
              </a:ext>
            </a:extLst>
          </p:cNvPr>
          <p:cNvSpPr txBox="1">
            <a:spLocks noChangeArrowheads="1"/>
          </p:cNvSpPr>
          <p:nvPr/>
        </p:nvSpPr>
        <p:spPr bwMode="auto">
          <a:xfrm>
            <a:off x="596900" y="6491288"/>
            <a:ext cx="6324600" cy="244475"/>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Helvetica" pitchFamily="34" charset="0"/>
              </a:rPr>
              <a:t>Instructor:  Cheng Peng     Office: 301E Payson   Phone: 780-4689  Email: cheng.peng@maine.edu</a:t>
            </a:r>
          </a:p>
        </p:txBody>
      </p:sp>
      <p:sp>
        <p:nvSpPr>
          <p:cNvPr id="110627" name="Line 35">
            <a:extLst>
              <a:ext uri="{FF2B5EF4-FFF2-40B4-BE49-F238E27FC236}">
                <a16:creationId xmlns:a16="http://schemas.microsoft.com/office/drawing/2014/main" id="{42B15F27-7AB8-4C62-925A-9309FCF0B924}"/>
              </a:ext>
            </a:extLst>
          </p:cNvPr>
          <p:cNvSpPr>
            <a:spLocks noChangeShapeType="1"/>
          </p:cNvSpPr>
          <p:nvPr/>
        </p:nvSpPr>
        <p:spPr bwMode="auto">
          <a:xfrm>
            <a:off x="0" y="479425"/>
            <a:ext cx="9144000" cy="0"/>
          </a:xfrm>
          <a:prstGeom prst="line">
            <a:avLst/>
          </a:prstGeom>
          <a:noFill/>
          <a:ln w="50800">
            <a:solidFill>
              <a:srgbClr val="FFCC00"/>
            </a:solidFill>
            <a:round/>
            <a:headEnd/>
            <a:tailEnd/>
          </a:ln>
          <a:effectLst/>
        </p:spPr>
        <p:txBody>
          <a:bodyPr/>
          <a:lstStyle/>
          <a:p>
            <a:pPr>
              <a:defRPr/>
            </a:pPr>
            <a:endParaRPr lang="en-US" dirty="0">
              <a:latin typeface="Arial" charset="0"/>
            </a:endParaRPr>
          </a:p>
        </p:txBody>
      </p:sp>
      <p:sp>
        <p:nvSpPr>
          <p:cNvPr id="110628" name="Rectangle 36">
            <a:extLst>
              <a:ext uri="{FF2B5EF4-FFF2-40B4-BE49-F238E27FC236}">
                <a16:creationId xmlns:a16="http://schemas.microsoft.com/office/drawing/2014/main" id="{CB3788A0-87E3-4D3B-B89C-A76EF1339639}"/>
              </a:ext>
            </a:extLst>
          </p:cNvPr>
          <p:cNvSpPr>
            <a:spLocks noGrp="1" noChangeArrowheads="1"/>
          </p:cNvSpPr>
          <p:nvPr>
            <p:ph type="sldNum" sz="quarter" idx="4"/>
          </p:nvPr>
        </p:nvSpPr>
        <p:spPr bwMode="auto">
          <a:xfrm>
            <a:off x="7010400" y="1619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panose="02020603050405020304" pitchFamily="18" charset="0"/>
              </a:defRPr>
            </a:lvl1pPr>
          </a:lstStyle>
          <a:p>
            <a:fld id="{2E905ABA-E5AF-486F-B1BE-8AB3694B5154}" type="slidenum">
              <a:rPr lang="en-US" altLang="en-US" smtClean="0"/>
              <a:pPr/>
              <a:t>‹#›</a:t>
            </a:fld>
            <a:endParaRPr lang="en-US" altLang="en-US" dirty="0"/>
          </a:p>
        </p:txBody>
      </p:sp>
      <p:pic>
        <p:nvPicPr>
          <p:cNvPr id="2" name="Picture 1">
            <a:extLst>
              <a:ext uri="{FF2B5EF4-FFF2-40B4-BE49-F238E27FC236}">
                <a16:creationId xmlns:a16="http://schemas.microsoft.com/office/drawing/2014/main" id="{8F815F1E-4437-4F93-8EE2-184A7CEFF9D2}"/>
              </a:ext>
            </a:extLst>
          </p:cNvPr>
          <p:cNvPicPr>
            <a:picLocks noChangeAspect="1"/>
          </p:cNvPicPr>
          <p:nvPr userDrawn="1"/>
        </p:nvPicPr>
        <p:blipFill>
          <a:blip r:embed="rId5"/>
          <a:stretch>
            <a:fillRect/>
          </a:stretch>
        </p:blipFill>
        <p:spPr>
          <a:xfrm>
            <a:off x="0" y="6016625"/>
            <a:ext cx="9144000" cy="841375"/>
          </a:xfrm>
          <a:prstGeom prst="rect">
            <a:avLst/>
          </a:prstGeom>
        </p:spPr>
      </p:pic>
      <p:sp>
        <p:nvSpPr>
          <p:cNvPr id="10" name="TextBox 9">
            <a:extLst>
              <a:ext uri="{FF2B5EF4-FFF2-40B4-BE49-F238E27FC236}">
                <a16:creationId xmlns:a16="http://schemas.microsoft.com/office/drawing/2014/main" id="{9860473F-D47F-4DF7-9A15-74FFC8893561}"/>
              </a:ext>
            </a:extLst>
          </p:cNvPr>
          <p:cNvSpPr txBox="1"/>
          <p:nvPr userDrawn="1"/>
        </p:nvSpPr>
        <p:spPr>
          <a:xfrm>
            <a:off x="1893240" y="6124314"/>
            <a:ext cx="5028260" cy="461665"/>
          </a:xfrm>
          <a:prstGeom prst="rect">
            <a:avLst/>
          </a:prstGeom>
          <a:noFill/>
        </p:spPr>
        <p:txBody>
          <a:bodyPr wrap="square" rtlCol="0">
            <a:spAutoFit/>
          </a:bodyPr>
          <a:lstStyle/>
          <a:p>
            <a:r>
              <a:rPr lang="en-US" sz="2400" b="1" dirty="0">
                <a:solidFill>
                  <a:srgbClr val="FFCC6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 Introduction – Access SAS via Citrix</a:t>
            </a:r>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24" r:id="rId3"/>
  </p:sldLayoutIdLst>
  <p:hf hdr="0" ft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p:titleStyle>
    <p:bodyStyle>
      <a:lvl1pPr marL="342900" indent="-342900" algn="l" rtl="0" eaLnBrk="0" fontAlgn="base" hangingPunct="0">
        <a:spcBef>
          <a:spcPct val="20000"/>
        </a:spcBef>
        <a:spcAft>
          <a:spcPct val="0"/>
        </a:spcAft>
        <a:buChar char="•"/>
        <a:defRPr sz="32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8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4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peng@wcup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cap.wcupa.edu/infoServices/ramCloud/defaul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6">
            <a:extLst>
              <a:ext uri="{FF2B5EF4-FFF2-40B4-BE49-F238E27FC236}">
                <a16:creationId xmlns:a16="http://schemas.microsoft.com/office/drawing/2014/main" id="{D108B00B-BEFF-4EDC-B87C-076CA366DAEE}"/>
              </a:ext>
            </a:extLst>
          </p:cNvPr>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Calibri" panose="020F0502020204030204" pitchFamily="34" charset="0"/>
                <a:cs typeface="Calibri" panose="020F0502020204030204" pitchFamily="34" charset="0"/>
              </a:rPr>
              <a:t>STA 311 Statistical Computing</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&amp; Data Management</a:t>
            </a:r>
          </a:p>
        </p:txBody>
      </p:sp>
      <p:sp>
        <p:nvSpPr>
          <p:cNvPr id="16387" name="Rectangle 27">
            <a:extLst>
              <a:ext uri="{FF2B5EF4-FFF2-40B4-BE49-F238E27FC236}">
                <a16:creationId xmlns:a16="http://schemas.microsoft.com/office/drawing/2014/main" id="{830D2F05-01CE-4CEB-A7B7-C5C68AD03E9A}"/>
              </a:ext>
            </a:extLst>
          </p:cNvPr>
          <p:cNvSpPr>
            <a:spLocks noGrp="1" noChangeArrowheads="1"/>
          </p:cNvSpPr>
          <p:nvPr>
            <p:ph type="subTitle" idx="1"/>
          </p:nvPr>
        </p:nvSpPr>
        <p:spPr>
          <a:xfrm>
            <a:off x="1371600" y="2689225"/>
            <a:ext cx="64008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1400" dirty="0"/>
              <a:t>Instructor: Cheng Peng</a:t>
            </a:r>
          </a:p>
          <a:p>
            <a:pPr eaLnBrk="1" hangingPunct="1">
              <a:buFontTx/>
              <a:buNone/>
            </a:pPr>
            <a:r>
              <a:rPr lang="en-US" altLang="en-US" sz="1400" dirty="0"/>
              <a:t>Department of Mathematics</a:t>
            </a:r>
          </a:p>
          <a:p>
            <a:pPr eaLnBrk="1" hangingPunct="1">
              <a:buFontTx/>
              <a:buNone/>
            </a:pPr>
            <a:r>
              <a:rPr lang="en-US" altLang="en-US" sz="1400" dirty="0"/>
              <a:t>West Chester University</a:t>
            </a:r>
          </a:p>
          <a:p>
            <a:pPr eaLnBrk="1" hangingPunct="1">
              <a:buFontTx/>
              <a:buNone/>
            </a:pPr>
            <a:r>
              <a:rPr lang="en-US" altLang="en-US" sz="1400" dirty="0"/>
              <a:t>West Chester, PA 19383</a:t>
            </a:r>
          </a:p>
          <a:p>
            <a:pPr eaLnBrk="1" hangingPunct="1">
              <a:buFontTx/>
              <a:buNone/>
            </a:pPr>
            <a:endParaRPr lang="en-US" altLang="en-US" sz="1400" dirty="0"/>
          </a:p>
          <a:p>
            <a:pPr eaLnBrk="1" hangingPunct="1">
              <a:buFontTx/>
              <a:buNone/>
            </a:pPr>
            <a:endParaRPr lang="en-US" altLang="en-US" sz="1400" dirty="0"/>
          </a:p>
          <a:p>
            <a:pPr eaLnBrk="1" hangingPunct="1">
              <a:buFontTx/>
              <a:buNone/>
            </a:pPr>
            <a:r>
              <a:rPr lang="en-US" altLang="en-US" sz="1400" dirty="0"/>
              <a:t>Office: 25 University Avenue, RM 111</a:t>
            </a:r>
          </a:p>
          <a:p>
            <a:pPr eaLnBrk="1" hangingPunct="1">
              <a:buFontTx/>
              <a:buNone/>
            </a:pPr>
            <a:r>
              <a:rPr lang="en-US" altLang="en-US" sz="1400" dirty="0"/>
              <a:t>Phone: 610.436.2369    </a:t>
            </a:r>
          </a:p>
          <a:p>
            <a:pPr eaLnBrk="1" hangingPunct="1">
              <a:buFontTx/>
              <a:buNone/>
            </a:pPr>
            <a:r>
              <a:rPr lang="en-US" altLang="en-US" sz="1400" dirty="0"/>
              <a:t>Email: </a:t>
            </a:r>
            <a:r>
              <a:rPr lang="en-US" altLang="en-US" sz="1400" dirty="0">
                <a:hlinkClick r:id="rId3"/>
              </a:rPr>
              <a:t>cpeng@wcupa.edu</a:t>
            </a:r>
            <a:endParaRPr lang="en-US" altLang="en-US" sz="1400" dirty="0"/>
          </a:p>
          <a:p>
            <a:pPr eaLnBrk="1" hangingPunct="1">
              <a:buFontTx/>
              <a:buNone/>
            </a:pPr>
            <a:endParaRPr lang="en-US"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10</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pic>
        <p:nvPicPr>
          <p:cNvPr id="3" name="Picture 2">
            <a:extLst>
              <a:ext uri="{FF2B5EF4-FFF2-40B4-BE49-F238E27FC236}">
                <a16:creationId xmlns:a16="http://schemas.microsoft.com/office/drawing/2014/main" id="{91F56271-5009-49BC-B81C-3B831837B759}"/>
              </a:ext>
            </a:extLst>
          </p:cNvPr>
          <p:cNvPicPr>
            <a:picLocks noChangeAspect="1"/>
          </p:cNvPicPr>
          <p:nvPr/>
        </p:nvPicPr>
        <p:blipFill>
          <a:blip r:embed="rId3"/>
          <a:stretch>
            <a:fillRect/>
          </a:stretch>
        </p:blipFill>
        <p:spPr>
          <a:xfrm>
            <a:off x="749809" y="1776514"/>
            <a:ext cx="8010144" cy="3594295"/>
          </a:xfrm>
          <a:prstGeom prst="rect">
            <a:avLst/>
          </a:prstGeom>
        </p:spPr>
      </p:pic>
      <p:sp>
        <p:nvSpPr>
          <p:cNvPr id="6" name="TextBox 5">
            <a:extLst>
              <a:ext uri="{FF2B5EF4-FFF2-40B4-BE49-F238E27FC236}">
                <a16:creationId xmlns:a16="http://schemas.microsoft.com/office/drawing/2014/main" id="{99E1747A-7657-4EFE-B1AC-FA1CD6CF3608}"/>
              </a:ext>
            </a:extLst>
          </p:cNvPr>
          <p:cNvSpPr txBox="1"/>
          <p:nvPr/>
        </p:nvSpPr>
        <p:spPr>
          <a:xfrm>
            <a:off x="1835907" y="1053635"/>
            <a:ext cx="5602817" cy="523220"/>
          </a:xfrm>
          <a:prstGeom prst="rect">
            <a:avLst/>
          </a:prstGeom>
          <a:noFill/>
        </p:spPr>
        <p:txBody>
          <a:bodyPr wrap="none" rtlCol="0">
            <a:spAutoFit/>
          </a:bodyPr>
          <a:lstStyle/>
          <a:p>
            <a:r>
              <a:rPr lang="en-US" sz="2800" dirty="0">
                <a:solidFill>
                  <a:srgbClr val="0000CC"/>
                </a:solidFill>
              </a:rPr>
              <a:t>Download and Install Citrix Server</a:t>
            </a:r>
          </a:p>
        </p:txBody>
      </p:sp>
    </p:spTree>
    <p:extLst>
      <p:ext uri="{BB962C8B-B14F-4D97-AF65-F5344CB8AC3E}">
        <p14:creationId xmlns:p14="http://schemas.microsoft.com/office/powerpoint/2010/main" val="130705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11</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3949551" y="907639"/>
            <a:ext cx="1587294" cy="461665"/>
          </a:xfrm>
          <a:prstGeom prst="rect">
            <a:avLst/>
          </a:prstGeom>
          <a:noFill/>
        </p:spPr>
        <p:txBody>
          <a:bodyPr wrap="none" rtlCol="0">
            <a:spAutoFit/>
          </a:bodyPr>
          <a:lstStyle/>
          <a:p>
            <a:r>
              <a:rPr lang="en-US" sz="2400" dirty="0">
                <a:solidFill>
                  <a:srgbClr val="0000CC"/>
                </a:solidFill>
              </a:rPr>
              <a:t>Click Start</a:t>
            </a:r>
          </a:p>
        </p:txBody>
      </p:sp>
      <p:pic>
        <p:nvPicPr>
          <p:cNvPr id="7" name="Picture 6">
            <a:extLst>
              <a:ext uri="{FF2B5EF4-FFF2-40B4-BE49-F238E27FC236}">
                <a16:creationId xmlns:a16="http://schemas.microsoft.com/office/drawing/2014/main" id="{D78167F5-035F-4D8F-8502-774632A7ED1B}"/>
              </a:ext>
            </a:extLst>
          </p:cNvPr>
          <p:cNvPicPr>
            <a:picLocks noChangeAspect="1"/>
          </p:cNvPicPr>
          <p:nvPr/>
        </p:nvPicPr>
        <p:blipFill>
          <a:blip r:embed="rId3"/>
          <a:stretch>
            <a:fillRect/>
          </a:stretch>
        </p:blipFill>
        <p:spPr>
          <a:xfrm>
            <a:off x="1650324" y="1369304"/>
            <a:ext cx="5800725" cy="4476750"/>
          </a:xfrm>
          <a:prstGeom prst="rect">
            <a:avLst/>
          </a:prstGeom>
        </p:spPr>
      </p:pic>
    </p:spTree>
    <p:extLst>
      <p:ext uri="{BB962C8B-B14F-4D97-AF65-F5344CB8AC3E}">
        <p14:creationId xmlns:p14="http://schemas.microsoft.com/office/powerpoint/2010/main" val="315012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12</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rPr>
              <a:t>Check “I accept the license agreement” and then Click Start</a:t>
            </a:r>
          </a:p>
        </p:txBody>
      </p:sp>
      <p:pic>
        <p:nvPicPr>
          <p:cNvPr id="1026" name="Picture 2">
            <a:extLst>
              <a:ext uri="{FF2B5EF4-FFF2-40B4-BE49-F238E27FC236}">
                <a16:creationId xmlns:a16="http://schemas.microsoft.com/office/drawing/2014/main" id="{09924823-B05F-4EDE-85B5-299344D04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22" y="1323137"/>
            <a:ext cx="5901155" cy="459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55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13</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Do not Enable Single Sign-on. Just click Next </a:t>
            </a:r>
          </a:p>
        </p:txBody>
      </p:sp>
      <p:pic>
        <p:nvPicPr>
          <p:cNvPr id="3" name="Picture 2">
            <a:extLst>
              <a:ext uri="{FF2B5EF4-FFF2-40B4-BE49-F238E27FC236}">
                <a16:creationId xmlns:a16="http://schemas.microsoft.com/office/drawing/2014/main" id="{757240D7-04D3-47EB-A893-EBE3A5222A38}"/>
              </a:ext>
            </a:extLst>
          </p:cNvPr>
          <p:cNvPicPr>
            <a:picLocks noChangeAspect="1"/>
          </p:cNvPicPr>
          <p:nvPr/>
        </p:nvPicPr>
        <p:blipFill>
          <a:blip r:embed="rId3"/>
          <a:stretch>
            <a:fillRect/>
          </a:stretch>
        </p:blipFill>
        <p:spPr>
          <a:xfrm>
            <a:off x="1622809" y="1440280"/>
            <a:ext cx="5667375" cy="4362450"/>
          </a:xfrm>
          <a:prstGeom prst="rect">
            <a:avLst/>
          </a:prstGeom>
        </p:spPr>
      </p:pic>
    </p:spTree>
    <p:extLst>
      <p:ext uri="{BB962C8B-B14F-4D97-AF65-F5344CB8AC3E}">
        <p14:creationId xmlns:p14="http://schemas.microsoft.com/office/powerpoint/2010/main" val="58613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14</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Click Install </a:t>
            </a:r>
          </a:p>
        </p:txBody>
      </p:sp>
      <p:pic>
        <p:nvPicPr>
          <p:cNvPr id="2050" name="Picture 2">
            <a:extLst>
              <a:ext uri="{FF2B5EF4-FFF2-40B4-BE49-F238E27FC236}">
                <a16:creationId xmlns:a16="http://schemas.microsoft.com/office/drawing/2014/main" id="{0A66FE2E-5EB4-42F3-8111-F002CD871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420" y="1323137"/>
            <a:ext cx="5827788" cy="454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07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15</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It takes a few seconds to install Citrix Receiver.</a:t>
            </a:r>
          </a:p>
        </p:txBody>
      </p:sp>
      <p:pic>
        <p:nvPicPr>
          <p:cNvPr id="3" name="Picture 2">
            <a:extLst>
              <a:ext uri="{FF2B5EF4-FFF2-40B4-BE49-F238E27FC236}">
                <a16:creationId xmlns:a16="http://schemas.microsoft.com/office/drawing/2014/main" id="{E8B86CDB-A212-434D-9F33-3AEAFED3B153}"/>
              </a:ext>
            </a:extLst>
          </p:cNvPr>
          <p:cNvPicPr>
            <a:picLocks noChangeAspect="1"/>
          </p:cNvPicPr>
          <p:nvPr/>
        </p:nvPicPr>
        <p:blipFill>
          <a:blip r:embed="rId3"/>
          <a:stretch>
            <a:fillRect/>
          </a:stretch>
        </p:blipFill>
        <p:spPr>
          <a:xfrm>
            <a:off x="1709588" y="1401779"/>
            <a:ext cx="5695950" cy="4362450"/>
          </a:xfrm>
          <a:prstGeom prst="rect">
            <a:avLst/>
          </a:prstGeom>
        </p:spPr>
      </p:pic>
    </p:spTree>
    <p:extLst>
      <p:ext uri="{BB962C8B-B14F-4D97-AF65-F5344CB8AC3E}">
        <p14:creationId xmlns:p14="http://schemas.microsoft.com/office/powerpoint/2010/main" val="246684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16</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Click: Finish</a:t>
            </a:r>
          </a:p>
        </p:txBody>
      </p:sp>
      <p:pic>
        <p:nvPicPr>
          <p:cNvPr id="3074" name="Picture 2">
            <a:extLst>
              <a:ext uri="{FF2B5EF4-FFF2-40B4-BE49-F238E27FC236}">
                <a16:creationId xmlns:a16="http://schemas.microsoft.com/office/drawing/2014/main" id="{61595C3D-4C02-4624-B4EC-BA68A8353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580" y="1323137"/>
            <a:ext cx="5755828" cy="448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8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17</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sp>
        <p:nvSpPr>
          <p:cNvPr id="6" name="TextBox 5">
            <a:extLst>
              <a:ext uri="{FF2B5EF4-FFF2-40B4-BE49-F238E27FC236}">
                <a16:creationId xmlns:a16="http://schemas.microsoft.com/office/drawing/2014/main" id="{99E1747A-7657-4EFE-B1AC-FA1CD6CF3608}"/>
              </a:ext>
            </a:extLst>
          </p:cNvPr>
          <p:cNvSpPr txBox="1"/>
          <p:nvPr/>
        </p:nvSpPr>
        <p:spPr>
          <a:xfrm>
            <a:off x="1372684" y="1193654"/>
            <a:ext cx="6315777" cy="2554545"/>
          </a:xfrm>
          <a:prstGeom prst="rect">
            <a:avLst/>
          </a:prstGeom>
          <a:noFill/>
        </p:spPr>
        <p:txBody>
          <a:bodyPr wrap="square" rtlCol="0">
            <a:spAutoFit/>
          </a:bodyPr>
          <a:lstStyle/>
          <a:p>
            <a:r>
              <a:rPr lang="en-US" sz="4000" b="1" dirty="0">
                <a:solidFill>
                  <a:srgbClr val="0000CC"/>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Once the Citrix Receiver is installed on your machine, you will not need to do this step again. </a:t>
            </a:r>
          </a:p>
        </p:txBody>
      </p:sp>
      <p:sp>
        <p:nvSpPr>
          <p:cNvPr id="8" name="TextBox 7">
            <a:extLst>
              <a:ext uri="{FF2B5EF4-FFF2-40B4-BE49-F238E27FC236}">
                <a16:creationId xmlns:a16="http://schemas.microsoft.com/office/drawing/2014/main" id="{57548A86-99B4-42B8-913A-C667E51C3D4E}"/>
              </a:ext>
            </a:extLst>
          </p:cNvPr>
          <p:cNvSpPr txBox="1"/>
          <p:nvPr/>
        </p:nvSpPr>
        <p:spPr>
          <a:xfrm>
            <a:off x="1479425" y="4241139"/>
            <a:ext cx="6315777" cy="1323439"/>
          </a:xfrm>
          <a:prstGeom prst="rect">
            <a:avLst/>
          </a:prstGeom>
          <a:noFill/>
        </p:spPr>
        <p:txBody>
          <a:bodyPr wrap="square" rtlCol="0">
            <a:spAutoFit/>
          </a:bodyPr>
          <a:lstStyle/>
          <a:p>
            <a:r>
              <a:rPr lang="en-US" sz="4000" b="1" dirty="0">
                <a:solidFill>
                  <a:srgbClr val="CC33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to access SAS and other Software? </a:t>
            </a:r>
          </a:p>
        </p:txBody>
      </p:sp>
    </p:spTree>
    <p:extLst>
      <p:ext uri="{BB962C8B-B14F-4D97-AF65-F5344CB8AC3E}">
        <p14:creationId xmlns:p14="http://schemas.microsoft.com/office/powerpoint/2010/main" val="162751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18</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pic>
        <p:nvPicPr>
          <p:cNvPr id="2" name="Picture 1">
            <a:extLst>
              <a:ext uri="{FF2B5EF4-FFF2-40B4-BE49-F238E27FC236}">
                <a16:creationId xmlns:a16="http://schemas.microsoft.com/office/drawing/2014/main" id="{0939B064-7551-437D-9D3C-A9B846CF0CB3}"/>
              </a:ext>
            </a:extLst>
          </p:cNvPr>
          <p:cNvPicPr>
            <a:picLocks noChangeAspect="1"/>
          </p:cNvPicPr>
          <p:nvPr/>
        </p:nvPicPr>
        <p:blipFill>
          <a:blip r:embed="rId3"/>
          <a:stretch>
            <a:fillRect/>
          </a:stretch>
        </p:blipFill>
        <p:spPr>
          <a:xfrm>
            <a:off x="1287624" y="1186444"/>
            <a:ext cx="6621180" cy="4614977"/>
          </a:xfrm>
          <a:prstGeom prst="rect">
            <a:avLst/>
          </a:prstGeom>
        </p:spPr>
      </p:pic>
      <p:sp>
        <p:nvSpPr>
          <p:cNvPr id="3" name="TextBox 2">
            <a:extLst>
              <a:ext uri="{FF2B5EF4-FFF2-40B4-BE49-F238E27FC236}">
                <a16:creationId xmlns:a16="http://schemas.microsoft.com/office/drawing/2014/main" id="{207BCE11-1B2F-4CA7-942B-EBDA18B1B033}"/>
              </a:ext>
            </a:extLst>
          </p:cNvPr>
          <p:cNvSpPr txBox="1"/>
          <p:nvPr/>
        </p:nvSpPr>
        <p:spPr>
          <a:xfrm>
            <a:off x="2496710" y="805607"/>
            <a:ext cx="4269850" cy="369332"/>
          </a:xfrm>
          <a:prstGeom prst="rect">
            <a:avLst/>
          </a:prstGeom>
          <a:noFill/>
        </p:spPr>
        <p:txBody>
          <a:bodyPr wrap="square" rtlCol="0">
            <a:spAutoFit/>
          </a:bodyPr>
          <a:lstStyle/>
          <a:p>
            <a:r>
              <a:rPr lang="en-US" dirty="0">
                <a:solidFill>
                  <a:srgbClr val="0000CC"/>
                </a:solidFill>
              </a:rPr>
              <a:t>Logon RamCloud as usual</a:t>
            </a:r>
          </a:p>
        </p:txBody>
      </p:sp>
      <p:cxnSp>
        <p:nvCxnSpPr>
          <p:cNvPr id="9" name="Straight Arrow Connector 8">
            <a:extLst>
              <a:ext uri="{FF2B5EF4-FFF2-40B4-BE49-F238E27FC236}">
                <a16:creationId xmlns:a16="http://schemas.microsoft.com/office/drawing/2014/main" id="{A3CC5F1D-ED43-4A09-A128-C892C7941AD5}"/>
              </a:ext>
            </a:extLst>
          </p:cNvPr>
          <p:cNvCxnSpPr>
            <a:cxnSpLocks/>
          </p:cNvCxnSpPr>
          <p:nvPr/>
        </p:nvCxnSpPr>
        <p:spPr bwMode="auto">
          <a:xfrm flipH="1" flipV="1">
            <a:off x="4572000" y="4890053"/>
            <a:ext cx="951796" cy="270344"/>
          </a:xfrm>
          <a:prstGeom prst="straightConnector1">
            <a:avLst/>
          </a:prstGeom>
          <a:solidFill>
            <a:schemeClr val="accent1"/>
          </a:solidFill>
          <a:ln w="44450" cap="flat" cmpd="sng" algn="ctr">
            <a:solidFill>
              <a:srgbClr val="FFFF00"/>
            </a:solidFill>
            <a:prstDash val="solid"/>
            <a:round/>
            <a:headEnd type="none" w="med" len="med"/>
            <a:tailEnd type="triangle"/>
          </a:ln>
          <a:effectLst/>
        </p:spPr>
      </p:cxnSp>
      <p:sp>
        <p:nvSpPr>
          <p:cNvPr id="16" name="Rectangle 15">
            <a:extLst>
              <a:ext uri="{FF2B5EF4-FFF2-40B4-BE49-F238E27FC236}">
                <a16:creationId xmlns:a16="http://schemas.microsoft.com/office/drawing/2014/main" id="{FF2C8801-20D7-4EFA-93A4-4FC127A7396F}"/>
              </a:ext>
            </a:extLst>
          </p:cNvPr>
          <p:cNvSpPr/>
          <p:nvPr/>
        </p:nvSpPr>
        <p:spPr bwMode="auto">
          <a:xfrm>
            <a:off x="3578087" y="4678939"/>
            <a:ext cx="993913" cy="270344"/>
          </a:xfrm>
          <a:prstGeom prst="rect">
            <a:avLst/>
          </a:prstGeom>
          <a:noFill/>
          <a:ln w="22225" cap="flat" cmpd="sng" algn="ctr">
            <a:solidFill>
              <a:srgbClr val="FFCC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TextBox 16">
            <a:extLst>
              <a:ext uri="{FF2B5EF4-FFF2-40B4-BE49-F238E27FC236}">
                <a16:creationId xmlns:a16="http://schemas.microsoft.com/office/drawing/2014/main" id="{32F8E26E-C41E-4484-A6B0-51415337A3F3}"/>
              </a:ext>
            </a:extLst>
          </p:cNvPr>
          <p:cNvSpPr txBox="1"/>
          <p:nvPr/>
        </p:nvSpPr>
        <p:spPr>
          <a:xfrm>
            <a:off x="5523796" y="5025225"/>
            <a:ext cx="1995777" cy="646331"/>
          </a:xfrm>
          <a:prstGeom prst="rect">
            <a:avLst/>
          </a:prstGeom>
          <a:noFill/>
        </p:spPr>
        <p:txBody>
          <a:bodyPr wrap="square" rtlCol="0">
            <a:spAutoFit/>
          </a:bodyPr>
          <a:lstStyle/>
          <a:p>
            <a:r>
              <a:rPr lang="en-US" dirty="0">
                <a:solidFill>
                  <a:srgbClr val="FFCC66"/>
                </a:solidFill>
              </a:rPr>
              <a:t>Suggest using light version</a:t>
            </a:r>
          </a:p>
        </p:txBody>
      </p:sp>
    </p:spTree>
    <p:extLst>
      <p:ext uri="{BB962C8B-B14F-4D97-AF65-F5344CB8AC3E}">
        <p14:creationId xmlns:p14="http://schemas.microsoft.com/office/powerpoint/2010/main" val="322063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19</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Launch Applications</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646331"/>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Login your RamCloud account (same as you MyWCU and WCU email account login credential) to select software you want to use.</a:t>
            </a:r>
          </a:p>
        </p:txBody>
      </p:sp>
      <p:pic>
        <p:nvPicPr>
          <p:cNvPr id="2" name="Picture 1">
            <a:extLst>
              <a:ext uri="{FF2B5EF4-FFF2-40B4-BE49-F238E27FC236}">
                <a16:creationId xmlns:a16="http://schemas.microsoft.com/office/drawing/2014/main" id="{7AA2C133-B6B6-44A1-952B-E7EF7BF6645B}"/>
              </a:ext>
            </a:extLst>
          </p:cNvPr>
          <p:cNvPicPr>
            <a:picLocks noChangeAspect="1"/>
          </p:cNvPicPr>
          <p:nvPr/>
        </p:nvPicPr>
        <p:blipFill>
          <a:blip r:embed="rId3"/>
          <a:stretch>
            <a:fillRect/>
          </a:stretch>
        </p:blipFill>
        <p:spPr>
          <a:xfrm>
            <a:off x="875900" y="1600136"/>
            <a:ext cx="7392200" cy="4418220"/>
          </a:xfrm>
          <a:prstGeom prst="rect">
            <a:avLst/>
          </a:prstGeom>
        </p:spPr>
      </p:pic>
    </p:spTree>
    <p:extLst>
      <p:ext uri="{BB962C8B-B14F-4D97-AF65-F5344CB8AC3E}">
        <p14:creationId xmlns:p14="http://schemas.microsoft.com/office/powerpoint/2010/main" val="39539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4A8478-0F34-489A-873C-B1240C9EAA8B}"/>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4174E7F-DB47-4CAB-BFD5-50C27DDD704D}" type="slidenum">
              <a:rPr lang="en-US" altLang="en-US" smtClean="0">
                <a:latin typeface="Times" panose="02020603050405020304" pitchFamily="18" charset="0"/>
              </a:rPr>
              <a:pPr/>
              <a:t>2</a:t>
            </a:fld>
            <a:endParaRPr lang="en-US" altLang="en-US" dirty="0">
              <a:latin typeface="Times" panose="02020603050405020304" pitchFamily="18" charset="0"/>
            </a:endParaRPr>
          </a:p>
        </p:txBody>
      </p:sp>
      <p:sp>
        <p:nvSpPr>
          <p:cNvPr id="2" name="TextBox 1">
            <a:extLst>
              <a:ext uri="{FF2B5EF4-FFF2-40B4-BE49-F238E27FC236}">
                <a16:creationId xmlns:a16="http://schemas.microsoft.com/office/drawing/2014/main" id="{2E237235-2294-48B7-8D61-198141707877}"/>
              </a:ext>
            </a:extLst>
          </p:cNvPr>
          <p:cNvSpPr txBox="1"/>
          <p:nvPr/>
        </p:nvSpPr>
        <p:spPr>
          <a:xfrm>
            <a:off x="1464593" y="1413063"/>
            <a:ext cx="6897202" cy="4031873"/>
          </a:xfrm>
          <a:prstGeom prst="rect">
            <a:avLst/>
          </a:prstGeom>
          <a:noFill/>
        </p:spPr>
        <p:txBody>
          <a:bodyPr wrap="square" rtlCol="0">
            <a:spAutoFit/>
          </a:bodyPr>
          <a:lstStyle/>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Course Objectives</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Course Delivery Method</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Software - SAS</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Access SAS through Citrix Receiver</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Install Citrix Receiver – Detailed Steps</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Launch SAS Application</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A Glance of SAS Windows</a:t>
            </a:r>
          </a:p>
          <a:p>
            <a:pPr marL="285750" indent="-285750" algn="l">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First SAS Program: “Hello World”</a:t>
            </a:r>
          </a:p>
        </p:txBody>
      </p:sp>
      <p:sp>
        <p:nvSpPr>
          <p:cNvPr id="5" name="Rectangle 11">
            <a:extLst>
              <a:ext uri="{FF2B5EF4-FFF2-40B4-BE49-F238E27FC236}">
                <a16:creationId xmlns:a16="http://schemas.microsoft.com/office/drawing/2014/main" id="{B84D0594-5BB6-4364-9E85-E542AACF12AF}"/>
              </a:ext>
            </a:extLst>
          </p:cNvPr>
          <p:cNvSpPr>
            <a:spLocks noGrp="1" noChangeArrowheads="1"/>
          </p:cNvSpPr>
          <p:nvPr>
            <p:ph type="title"/>
          </p:nvPr>
        </p:nvSpPr>
        <p:spPr bwMode="auto">
          <a:xfrm>
            <a:off x="2586813" y="161925"/>
            <a:ext cx="4076700" cy="69931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3600" b="1" dirty="0">
                <a:solidFill>
                  <a:schemeClr val="accent2"/>
                </a:solidFill>
                <a:latin typeface="Calibri" panose="020F0502020204030204" pitchFamily="34" charset="0"/>
                <a:cs typeface="Calibri" panose="020F0502020204030204" pitchFamily="34"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20</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Launch Applications &amp; Security</a:t>
            </a:r>
          </a:p>
        </p:txBody>
      </p:sp>
      <p:sp>
        <p:nvSpPr>
          <p:cNvPr id="6" name="TextBox 5">
            <a:extLst>
              <a:ext uri="{FF2B5EF4-FFF2-40B4-BE49-F238E27FC236}">
                <a16:creationId xmlns:a16="http://schemas.microsoft.com/office/drawing/2014/main" id="{99E1747A-7657-4EFE-B1AC-FA1CD6CF3608}"/>
              </a:ext>
            </a:extLst>
          </p:cNvPr>
          <p:cNvSpPr txBox="1"/>
          <p:nvPr/>
        </p:nvSpPr>
        <p:spPr>
          <a:xfrm>
            <a:off x="875900" y="953805"/>
            <a:ext cx="7363326" cy="369332"/>
          </a:xfrm>
          <a:prstGeom prst="rect">
            <a:avLst/>
          </a:prstGeom>
          <a:noFill/>
        </p:spPr>
        <p:txBody>
          <a:bodyPr wrap="square" rtlCol="0">
            <a:spAutoFit/>
          </a:bodyPr>
          <a:lstStyle/>
          <a:p>
            <a:r>
              <a:rPr lang="en-US" dirty="0">
                <a:solidFill>
                  <a:srgbClr val="0000CC"/>
                </a:solidFill>
                <a:latin typeface="Calibri" panose="020F0502020204030204" pitchFamily="34" charset="0"/>
                <a:cs typeface="Calibri" panose="020F0502020204030204" pitchFamily="34" charset="0"/>
              </a:rPr>
              <a:t>Click </a:t>
            </a:r>
            <a:r>
              <a:rPr lang="en-US" b="1" dirty="0">
                <a:solidFill>
                  <a:srgbClr val="0000CC"/>
                </a:solidFill>
                <a:latin typeface="Calibri" panose="020F0502020204030204" pitchFamily="34" charset="0"/>
                <a:cs typeface="Calibri" panose="020F0502020204030204" pitchFamily="34" charset="0"/>
              </a:rPr>
              <a:t>Permit use</a:t>
            </a:r>
          </a:p>
        </p:txBody>
      </p:sp>
      <p:pic>
        <p:nvPicPr>
          <p:cNvPr id="3" name="Picture 2">
            <a:extLst>
              <a:ext uri="{FF2B5EF4-FFF2-40B4-BE49-F238E27FC236}">
                <a16:creationId xmlns:a16="http://schemas.microsoft.com/office/drawing/2014/main" id="{35CBB416-6252-4E5C-A620-272FA54F41D9}"/>
              </a:ext>
            </a:extLst>
          </p:cNvPr>
          <p:cNvPicPr>
            <a:picLocks noChangeAspect="1"/>
          </p:cNvPicPr>
          <p:nvPr/>
        </p:nvPicPr>
        <p:blipFill>
          <a:blip r:embed="rId3"/>
          <a:stretch>
            <a:fillRect/>
          </a:stretch>
        </p:blipFill>
        <p:spPr>
          <a:xfrm>
            <a:off x="2695021" y="1400175"/>
            <a:ext cx="4200525" cy="3143250"/>
          </a:xfrm>
          <a:prstGeom prst="rect">
            <a:avLst/>
          </a:prstGeom>
        </p:spPr>
      </p:pic>
    </p:spTree>
    <p:extLst>
      <p:ext uri="{BB962C8B-B14F-4D97-AF65-F5344CB8AC3E}">
        <p14:creationId xmlns:p14="http://schemas.microsoft.com/office/powerpoint/2010/main" val="1379428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21</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Citrix on Mac</a:t>
            </a:r>
          </a:p>
        </p:txBody>
      </p:sp>
      <p:sp>
        <p:nvSpPr>
          <p:cNvPr id="6" name="TextBox 5">
            <a:extLst>
              <a:ext uri="{FF2B5EF4-FFF2-40B4-BE49-F238E27FC236}">
                <a16:creationId xmlns:a16="http://schemas.microsoft.com/office/drawing/2014/main" id="{99E1747A-7657-4EFE-B1AC-FA1CD6CF3608}"/>
              </a:ext>
            </a:extLst>
          </p:cNvPr>
          <p:cNvSpPr txBox="1"/>
          <p:nvPr/>
        </p:nvSpPr>
        <p:spPr>
          <a:xfrm>
            <a:off x="1050918" y="1383030"/>
            <a:ext cx="7042164" cy="3416320"/>
          </a:xfrm>
          <a:prstGeom prst="rect">
            <a:avLst/>
          </a:prstGeom>
          <a:noFill/>
        </p:spPr>
        <p:txBody>
          <a:bodyPr wrap="square" rtlCol="0">
            <a:spAutoFit/>
          </a:bodyPr>
          <a:lstStyle/>
          <a:p>
            <a:pPr algn="l"/>
            <a:r>
              <a:rPr lang="en-US" sz="3600" b="1" dirty="0">
                <a:solidFill>
                  <a:srgbClr val="0000CC"/>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On a Mac, you can use Safari to download the Citrix Receiver dmg. Run it and complete the installation. When the install is complete, go back to Ramcloud in Safari and launch your applications </a:t>
            </a:r>
          </a:p>
        </p:txBody>
      </p:sp>
    </p:spTree>
    <p:extLst>
      <p:ext uri="{BB962C8B-B14F-4D97-AF65-F5344CB8AC3E}">
        <p14:creationId xmlns:p14="http://schemas.microsoft.com/office/powerpoint/2010/main" val="260901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22</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Downloading and Uploading File via Citrix</a:t>
            </a:r>
          </a:p>
        </p:txBody>
      </p:sp>
      <p:sp>
        <p:nvSpPr>
          <p:cNvPr id="6" name="TextBox 5">
            <a:extLst>
              <a:ext uri="{FF2B5EF4-FFF2-40B4-BE49-F238E27FC236}">
                <a16:creationId xmlns:a16="http://schemas.microsoft.com/office/drawing/2014/main" id="{99E1747A-7657-4EFE-B1AC-FA1CD6CF3608}"/>
              </a:ext>
            </a:extLst>
          </p:cNvPr>
          <p:cNvSpPr txBox="1"/>
          <p:nvPr/>
        </p:nvSpPr>
        <p:spPr>
          <a:xfrm>
            <a:off x="1175564" y="1155823"/>
            <a:ext cx="7245421" cy="4401205"/>
          </a:xfrm>
          <a:prstGeom prst="rect">
            <a:avLst/>
          </a:prstGeom>
          <a:noFill/>
        </p:spPr>
        <p:txBody>
          <a:bodyPr wrap="square" rtlCol="0">
            <a:spAutoFit/>
          </a:bodyPr>
          <a:lstStyle/>
          <a:p>
            <a:pPr algn="l"/>
            <a:r>
              <a:rPr lang="en-US" sz="2800" dirty="0">
                <a:solidFill>
                  <a:srgbClr val="0000CC"/>
                </a:solidFill>
                <a:latin typeface="Calibri" panose="020F0502020204030204" pitchFamily="34" charset="0"/>
                <a:cs typeface="Calibri" panose="020F0502020204030204" pitchFamily="34" charset="0"/>
              </a:rPr>
              <a:t>To save files,</a:t>
            </a:r>
          </a:p>
          <a:p>
            <a:pPr algn="l"/>
            <a:endParaRPr lang="en-US" sz="2800" dirty="0">
              <a:solidFill>
                <a:srgbClr val="0000CC"/>
              </a:solidFill>
              <a:latin typeface="Calibri" panose="020F0502020204030204" pitchFamily="34" charset="0"/>
              <a:cs typeface="Calibri" panose="020F0502020204030204" pitchFamily="34" charset="0"/>
            </a:endParaRPr>
          </a:p>
          <a:p>
            <a:pPr algn="l"/>
            <a:r>
              <a:rPr lang="en-US" sz="2800" dirty="0">
                <a:solidFill>
                  <a:srgbClr val="0000CC"/>
                </a:solidFill>
                <a:latin typeface="Calibri" panose="020F0502020204030204" pitchFamily="34" charset="0"/>
                <a:cs typeface="Calibri" panose="020F0502020204030204" pitchFamily="34" charset="0"/>
              </a:rPr>
              <a:t>select File &gt; Save As from within the application. Browse to “Computer” and select your local drive. </a:t>
            </a:r>
          </a:p>
          <a:p>
            <a:pPr algn="l"/>
            <a:endParaRPr lang="en-US" sz="2800" dirty="0">
              <a:latin typeface="Calibri" panose="020F0502020204030204" pitchFamily="34" charset="0"/>
              <a:cs typeface="Calibri" panose="020F0502020204030204" pitchFamily="34" charset="0"/>
            </a:endParaRPr>
          </a:p>
          <a:p>
            <a:pPr algn="l"/>
            <a:r>
              <a:rPr lang="en-US" sz="2800" dirty="0">
                <a:solidFill>
                  <a:srgbClr val="0000CC"/>
                </a:solidFill>
                <a:latin typeface="Calibri" panose="020F0502020204030204" pitchFamily="34" charset="0"/>
                <a:cs typeface="Calibri" panose="020F0502020204030204" pitchFamily="34" charset="0"/>
              </a:rPr>
              <a:t>To open files saved locally, </a:t>
            </a:r>
          </a:p>
          <a:p>
            <a:pPr algn="l"/>
            <a:endParaRPr lang="en-US" sz="2800" dirty="0">
              <a:solidFill>
                <a:srgbClr val="0000CC"/>
              </a:solidFill>
              <a:latin typeface="Calibri" panose="020F0502020204030204" pitchFamily="34" charset="0"/>
              <a:cs typeface="Calibri" panose="020F0502020204030204" pitchFamily="34" charset="0"/>
            </a:endParaRPr>
          </a:p>
          <a:p>
            <a:pPr algn="l"/>
            <a:r>
              <a:rPr lang="en-US" sz="2800" dirty="0">
                <a:solidFill>
                  <a:srgbClr val="0000CC"/>
                </a:solidFill>
                <a:latin typeface="Calibri" panose="020F0502020204030204" pitchFamily="34" charset="0"/>
                <a:cs typeface="Calibri" panose="020F0502020204030204" pitchFamily="34" charset="0"/>
              </a:rPr>
              <a:t>select File &gt; Open from within the application and then browse to your local drives. </a:t>
            </a:r>
          </a:p>
        </p:txBody>
      </p:sp>
    </p:spTree>
    <p:extLst>
      <p:ext uri="{BB962C8B-B14F-4D97-AF65-F5344CB8AC3E}">
        <p14:creationId xmlns:p14="http://schemas.microsoft.com/office/powerpoint/2010/main" val="3693987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23</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Launch SAS</a:t>
            </a:r>
          </a:p>
        </p:txBody>
      </p:sp>
      <p:pic>
        <p:nvPicPr>
          <p:cNvPr id="2" name="Picture 1">
            <a:extLst>
              <a:ext uri="{FF2B5EF4-FFF2-40B4-BE49-F238E27FC236}">
                <a16:creationId xmlns:a16="http://schemas.microsoft.com/office/drawing/2014/main" id="{CB32BC16-04B3-45AF-A24B-FBCE080B66FE}"/>
              </a:ext>
            </a:extLst>
          </p:cNvPr>
          <p:cNvPicPr>
            <a:picLocks noChangeAspect="1"/>
          </p:cNvPicPr>
          <p:nvPr/>
        </p:nvPicPr>
        <p:blipFill>
          <a:blip r:embed="rId3"/>
          <a:stretch>
            <a:fillRect/>
          </a:stretch>
        </p:blipFill>
        <p:spPr>
          <a:xfrm>
            <a:off x="0" y="958453"/>
            <a:ext cx="9144000" cy="4941094"/>
          </a:xfrm>
          <a:prstGeom prst="rect">
            <a:avLst/>
          </a:prstGeom>
        </p:spPr>
      </p:pic>
    </p:spTree>
    <p:extLst>
      <p:ext uri="{BB962C8B-B14F-4D97-AF65-F5344CB8AC3E}">
        <p14:creationId xmlns:p14="http://schemas.microsoft.com/office/powerpoint/2010/main" val="1586457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24</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Launch SAS</a:t>
            </a:r>
          </a:p>
        </p:txBody>
      </p:sp>
      <p:pic>
        <p:nvPicPr>
          <p:cNvPr id="2" name="Picture 1">
            <a:extLst>
              <a:ext uri="{FF2B5EF4-FFF2-40B4-BE49-F238E27FC236}">
                <a16:creationId xmlns:a16="http://schemas.microsoft.com/office/drawing/2014/main" id="{CB32BC16-04B3-45AF-A24B-FBCE080B66FE}"/>
              </a:ext>
            </a:extLst>
          </p:cNvPr>
          <p:cNvPicPr>
            <a:picLocks noChangeAspect="1"/>
          </p:cNvPicPr>
          <p:nvPr/>
        </p:nvPicPr>
        <p:blipFill>
          <a:blip r:embed="rId3"/>
          <a:stretch>
            <a:fillRect/>
          </a:stretch>
        </p:blipFill>
        <p:spPr>
          <a:xfrm>
            <a:off x="0" y="958453"/>
            <a:ext cx="9144000" cy="4941094"/>
          </a:xfrm>
          <a:prstGeom prst="rect">
            <a:avLst/>
          </a:prstGeom>
        </p:spPr>
      </p:pic>
      <p:pic>
        <p:nvPicPr>
          <p:cNvPr id="3" name="Picture 2">
            <a:extLst>
              <a:ext uri="{FF2B5EF4-FFF2-40B4-BE49-F238E27FC236}">
                <a16:creationId xmlns:a16="http://schemas.microsoft.com/office/drawing/2014/main" id="{580BDF3C-65AA-43A7-B35D-CD78E2E20C9A}"/>
              </a:ext>
            </a:extLst>
          </p:cNvPr>
          <p:cNvPicPr>
            <a:picLocks noChangeAspect="1"/>
          </p:cNvPicPr>
          <p:nvPr/>
        </p:nvPicPr>
        <p:blipFill>
          <a:blip r:embed="rId4"/>
          <a:stretch>
            <a:fillRect/>
          </a:stretch>
        </p:blipFill>
        <p:spPr>
          <a:xfrm>
            <a:off x="903586" y="3124108"/>
            <a:ext cx="2658322" cy="2251498"/>
          </a:xfrm>
          <a:prstGeom prst="rect">
            <a:avLst/>
          </a:prstGeom>
        </p:spPr>
      </p:pic>
      <p:cxnSp>
        <p:nvCxnSpPr>
          <p:cNvPr id="7" name="Straight Arrow Connector 6">
            <a:extLst>
              <a:ext uri="{FF2B5EF4-FFF2-40B4-BE49-F238E27FC236}">
                <a16:creationId xmlns:a16="http://schemas.microsoft.com/office/drawing/2014/main" id="{C9241E12-7EE9-4F34-A599-B2B383FD8EA3}"/>
              </a:ext>
            </a:extLst>
          </p:cNvPr>
          <p:cNvCxnSpPr>
            <a:cxnSpLocks/>
          </p:cNvCxnSpPr>
          <p:nvPr/>
        </p:nvCxnSpPr>
        <p:spPr bwMode="auto">
          <a:xfrm flipH="1">
            <a:off x="1594884" y="2020186"/>
            <a:ext cx="74428" cy="579981"/>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0ED20BD6-368D-4F09-9564-34B40129B4F5}"/>
              </a:ext>
            </a:extLst>
          </p:cNvPr>
          <p:cNvSpPr txBox="1"/>
          <p:nvPr/>
        </p:nvSpPr>
        <p:spPr>
          <a:xfrm>
            <a:off x="861727" y="2627699"/>
            <a:ext cx="1360388" cy="461665"/>
          </a:xfrm>
          <a:prstGeom prst="rect">
            <a:avLst/>
          </a:prstGeom>
          <a:noFill/>
        </p:spPr>
        <p:txBody>
          <a:bodyPr wrap="square" rtlCol="0">
            <a:spAutoFit/>
          </a:bodyPr>
          <a:lstStyle/>
          <a:p>
            <a:r>
              <a:rPr lang="en-US" sz="1200" dirty="0">
                <a:solidFill>
                  <a:srgbClr val="CC3300"/>
                </a:solidFill>
              </a:rPr>
              <a:t>Asking access to your computer!</a:t>
            </a:r>
          </a:p>
        </p:txBody>
      </p:sp>
      <p:pic>
        <p:nvPicPr>
          <p:cNvPr id="14" name="Picture 13">
            <a:extLst>
              <a:ext uri="{FF2B5EF4-FFF2-40B4-BE49-F238E27FC236}">
                <a16:creationId xmlns:a16="http://schemas.microsoft.com/office/drawing/2014/main" id="{88993FB9-CF71-4FDC-89B7-575EBCE73C25}"/>
              </a:ext>
            </a:extLst>
          </p:cNvPr>
          <p:cNvPicPr>
            <a:picLocks noChangeAspect="1"/>
          </p:cNvPicPr>
          <p:nvPr/>
        </p:nvPicPr>
        <p:blipFill>
          <a:blip r:embed="rId5"/>
          <a:stretch>
            <a:fillRect/>
          </a:stretch>
        </p:blipFill>
        <p:spPr>
          <a:xfrm>
            <a:off x="4465494" y="3124108"/>
            <a:ext cx="3481275" cy="2096000"/>
          </a:xfrm>
          <a:prstGeom prst="rect">
            <a:avLst/>
          </a:prstGeom>
        </p:spPr>
      </p:pic>
      <p:cxnSp>
        <p:nvCxnSpPr>
          <p:cNvPr id="16" name="Straight Arrow Connector 15">
            <a:extLst>
              <a:ext uri="{FF2B5EF4-FFF2-40B4-BE49-F238E27FC236}">
                <a16:creationId xmlns:a16="http://schemas.microsoft.com/office/drawing/2014/main" id="{7913B0EF-30F0-47F4-98EC-576B4559C042}"/>
              </a:ext>
            </a:extLst>
          </p:cNvPr>
          <p:cNvCxnSpPr/>
          <p:nvPr/>
        </p:nvCxnSpPr>
        <p:spPr bwMode="auto">
          <a:xfrm flipV="1">
            <a:off x="3157870" y="4614530"/>
            <a:ext cx="1212111" cy="30834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78648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25</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63800" y="177800"/>
            <a:ext cx="407670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SAS Windows</a:t>
            </a:r>
          </a:p>
        </p:txBody>
      </p:sp>
      <p:sp>
        <p:nvSpPr>
          <p:cNvPr id="6" name="Rectangle 5">
            <a:extLst>
              <a:ext uri="{FF2B5EF4-FFF2-40B4-BE49-F238E27FC236}">
                <a16:creationId xmlns:a16="http://schemas.microsoft.com/office/drawing/2014/main" id="{017CED27-BA20-4146-BCE7-E2B5E2E8B75E}"/>
              </a:ext>
            </a:extLst>
          </p:cNvPr>
          <p:cNvSpPr/>
          <p:nvPr/>
        </p:nvSpPr>
        <p:spPr>
          <a:xfrm>
            <a:off x="350874" y="974075"/>
            <a:ext cx="8197702" cy="4708981"/>
          </a:xfrm>
          <a:prstGeom prst="rect">
            <a:avLst/>
          </a:prstGeom>
        </p:spPr>
        <p:txBody>
          <a:bodyPr wrap="square">
            <a:spAutoFit/>
          </a:bodyPr>
          <a:lstStyle/>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Log Window</a:t>
            </a:r>
            <a:r>
              <a:rPr lang="en-US" sz="2000" dirty="0">
                <a:solidFill>
                  <a:schemeClr val="accent2"/>
                </a:solidFill>
                <a:latin typeface="Calibri" panose="020F0502020204030204" pitchFamily="34" charset="0"/>
                <a:cs typeface="Calibri" panose="020F0502020204030204" pitchFamily="34" charset="0"/>
              </a:rPr>
              <a:t>: It is an execution window. Here, you can check the execution of your program. It also displays errors, warnings and notes. </a:t>
            </a:r>
          </a:p>
          <a:p>
            <a:pPr algn="just"/>
            <a:endParaRPr lang="en-US" sz="2000" dirty="0">
              <a:solidFill>
                <a:schemeClr val="accent2"/>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Code Window</a:t>
            </a:r>
            <a:r>
              <a:rPr lang="en-US" sz="2000" dirty="0">
                <a:solidFill>
                  <a:schemeClr val="accent2"/>
                </a:solidFill>
                <a:latin typeface="Calibri" panose="020F0502020204030204" pitchFamily="34" charset="0"/>
                <a:cs typeface="Calibri" panose="020F0502020204030204" pitchFamily="34" charset="0"/>
              </a:rPr>
              <a:t>: This window is also known as editor window. Consider it as a blank paper or a notepad, where you can write your SAS code.</a:t>
            </a:r>
          </a:p>
          <a:p>
            <a:pPr algn="just"/>
            <a:endParaRPr lang="en-US" sz="2000" dirty="0">
              <a:solidFill>
                <a:schemeClr val="accent2"/>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Output Window</a:t>
            </a:r>
            <a:r>
              <a:rPr lang="en-US" sz="2000" dirty="0">
                <a:solidFill>
                  <a:schemeClr val="accent2"/>
                </a:solidFill>
                <a:latin typeface="Calibri" panose="020F0502020204030204" pitchFamily="34" charset="0"/>
                <a:cs typeface="Calibri" panose="020F0502020204030204" pitchFamily="34" charset="0"/>
              </a:rPr>
              <a:t>: As the name suggests, this window displays the output of the program/ code which you write in the editor.</a:t>
            </a:r>
          </a:p>
          <a:p>
            <a:pPr algn="just"/>
            <a:endParaRPr lang="en-US" sz="2000" dirty="0">
              <a:solidFill>
                <a:schemeClr val="accent2"/>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Result Window</a:t>
            </a:r>
            <a:r>
              <a:rPr lang="en-US" sz="2000" dirty="0">
                <a:solidFill>
                  <a:schemeClr val="accent2"/>
                </a:solidFill>
                <a:latin typeface="Calibri" panose="020F0502020204030204" pitchFamily="34" charset="0"/>
                <a:cs typeface="Calibri" panose="020F0502020204030204" pitchFamily="34" charset="0"/>
              </a:rPr>
              <a:t>: It is an index that list all the outputs of programs that are run in one session. Since it holds the results of a particular session, if you close the software and restart it, the result window will be empty.</a:t>
            </a:r>
          </a:p>
          <a:p>
            <a:pPr algn="just"/>
            <a:endParaRPr lang="en-US" sz="2000" dirty="0">
              <a:solidFill>
                <a:schemeClr val="accent2"/>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solidFill>
                  <a:schemeClr val="accent2"/>
                </a:solidFill>
                <a:latin typeface="Calibri" panose="020F0502020204030204" pitchFamily="34" charset="0"/>
                <a:cs typeface="Calibri" panose="020F0502020204030204" pitchFamily="34" charset="0"/>
              </a:rPr>
              <a:t>Explore Window</a:t>
            </a:r>
            <a:r>
              <a:rPr lang="en-US" sz="2000" dirty="0">
                <a:solidFill>
                  <a:schemeClr val="accent2"/>
                </a:solidFill>
                <a:latin typeface="Calibri" panose="020F0502020204030204" pitchFamily="34" charset="0"/>
                <a:cs typeface="Calibri" panose="020F0502020204030204" pitchFamily="34" charset="0"/>
              </a:rPr>
              <a:t>: It holds the list of all the libraries in the system. You can also browse the system supported files here.</a:t>
            </a:r>
            <a:endParaRPr lang="en-US" sz="2000" b="0" i="0" dirty="0">
              <a:solidFill>
                <a:schemeClr val="accent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0000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26</a:t>
            </a:fld>
            <a:endParaRPr lang="en-US" altLang="en-US" dirty="0"/>
          </a:p>
        </p:txBody>
      </p:sp>
      <p:sp>
        <p:nvSpPr>
          <p:cNvPr id="5" name="Rectangle 4">
            <a:extLst>
              <a:ext uri="{FF2B5EF4-FFF2-40B4-BE49-F238E27FC236}">
                <a16:creationId xmlns:a16="http://schemas.microsoft.com/office/drawing/2014/main" id="{8C99D4F6-BE56-4C43-9C56-1BA0ACCDBD9D}"/>
              </a:ext>
            </a:extLst>
          </p:cNvPr>
          <p:cNvSpPr/>
          <p:nvPr/>
        </p:nvSpPr>
        <p:spPr>
          <a:xfrm>
            <a:off x="552893" y="1017711"/>
            <a:ext cx="7868093" cy="4832092"/>
          </a:xfrm>
          <a:prstGeom prst="rect">
            <a:avLst/>
          </a:prstGeom>
        </p:spPr>
        <p:txBody>
          <a:bodyPr wrap="square">
            <a:spAutoFit/>
          </a:bodyPr>
          <a:lstStyle/>
          <a:p>
            <a:pPr algn="l"/>
            <a:r>
              <a:rPr lang="en-US" b="1" dirty="0">
                <a:solidFill>
                  <a:srgbClr val="002060"/>
                </a:solidFill>
                <a:latin typeface="Open Sans"/>
              </a:rPr>
              <a:t>SAS Data Sets</a:t>
            </a:r>
          </a:p>
          <a:p>
            <a:pPr algn="l"/>
            <a:endParaRPr lang="en-US" dirty="0">
              <a:solidFill>
                <a:srgbClr val="002060"/>
              </a:solidFill>
              <a:latin typeface="Open Sans"/>
            </a:endParaRPr>
          </a:p>
          <a:p>
            <a:pPr algn="just"/>
            <a:r>
              <a:rPr lang="en-US" dirty="0">
                <a:solidFill>
                  <a:srgbClr val="002060"/>
                </a:solidFill>
                <a:latin typeface="Open Sans"/>
              </a:rPr>
              <a:t>SAS data sets are called as data files. Data files constitute of rows and columns. Rows hold observations and columns hold Variable names.</a:t>
            </a:r>
          </a:p>
          <a:p>
            <a:pPr algn="just"/>
            <a:endParaRPr lang="en-US" sz="2000" dirty="0">
              <a:solidFill>
                <a:srgbClr val="002060"/>
              </a:solidFill>
              <a:latin typeface="Open Sans"/>
            </a:endParaRPr>
          </a:p>
          <a:p>
            <a:pPr algn="l"/>
            <a:r>
              <a:rPr lang="en-US" b="1" dirty="0">
                <a:solidFill>
                  <a:srgbClr val="002060"/>
                </a:solidFill>
                <a:latin typeface="Open Sans"/>
              </a:rPr>
              <a:t>SAS Variables</a:t>
            </a:r>
          </a:p>
          <a:p>
            <a:pPr algn="l"/>
            <a:endParaRPr lang="en-US" dirty="0">
              <a:solidFill>
                <a:srgbClr val="002060"/>
              </a:solidFill>
              <a:latin typeface="Open Sans"/>
            </a:endParaRPr>
          </a:p>
          <a:p>
            <a:pPr algn="just"/>
            <a:r>
              <a:rPr lang="en-US" dirty="0">
                <a:solidFill>
                  <a:srgbClr val="002060"/>
                </a:solidFill>
                <a:latin typeface="Open Sans"/>
              </a:rPr>
              <a:t>SAS has two types of variables:</a:t>
            </a:r>
          </a:p>
          <a:p>
            <a:pPr algn="just"/>
            <a:endParaRPr lang="en-US" dirty="0">
              <a:solidFill>
                <a:srgbClr val="002060"/>
              </a:solidFill>
              <a:latin typeface="Open Sans"/>
            </a:endParaRPr>
          </a:p>
          <a:p>
            <a:pPr marL="285750" indent="-285750" algn="just">
              <a:buFont typeface="Arial" panose="020B0604020202020204" pitchFamily="34" charset="0"/>
              <a:buChar char="•"/>
            </a:pPr>
            <a:r>
              <a:rPr lang="en-US" b="1" dirty="0">
                <a:solidFill>
                  <a:srgbClr val="002060"/>
                </a:solidFill>
                <a:latin typeface="Open Sans"/>
              </a:rPr>
              <a:t>Numeric variables</a:t>
            </a:r>
            <a:r>
              <a:rPr lang="en-US" dirty="0">
                <a:solidFill>
                  <a:srgbClr val="002060"/>
                </a:solidFill>
                <a:latin typeface="Open Sans"/>
              </a:rPr>
              <a:t>:</a:t>
            </a:r>
            <a:r>
              <a:rPr lang="en-US" b="1" dirty="0">
                <a:solidFill>
                  <a:srgbClr val="002060"/>
                </a:solidFill>
                <a:latin typeface="Open Sans"/>
              </a:rPr>
              <a:t> </a:t>
            </a:r>
            <a:r>
              <a:rPr lang="en-US" dirty="0">
                <a:solidFill>
                  <a:srgbClr val="002060"/>
                </a:solidFill>
                <a:latin typeface="Open Sans"/>
              </a:rPr>
              <a:t>This is the default variable type. These variables are used in mathematical expressions.</a:t>
            </a:r>
          </a:p>
          <a:p>
            <a:pPr algn="just"/>
            <a:endParaRPr lang="en-US" dirty="0">
              <a:solidFill>
                <a:srgbClr val="002060"/>
              </a:solidFill>
              <a:latin typeface="Open Sans"/>
            </a:endParaRPr>
          </a:p>
          <a:p>
            <a:pPr marL="285750" indent="-285750" algn="l">
              <a:buFont typeface="Arial" panose="020B0604020202020204" pitchFamily="34" charset="0"/>
              <a:buChar char="•"/>
            </a:pPr>
            <a:r>
              <a:rPr lang="en-US" b="1" dirty="0">
                <a:solidFill>
                  <a:srgbClr val="002060"/>
                </a:solidFill>
                <a:latin typeface="Open Sans"/>
              </a:rPr>
              <a:t>Character variables</a:t>
            </a:r>
            <a:r>
              <a:rPr lang="en-US" dirty="0">
                <a:solidFill>
                  <a:srgbClr val="002060"/>
                </a:solidFill>
                <a:latin typeface="Open Sans"/>
              </a:rPr>
              <a:t>:</a:t>
            </a:r>
            <a:r>
              <a:rPr lang="en-US" b="1" dirty="0">
                <a:solidFill>
                  <a:srgbClr val="002060"/>
                </a:solidFill>
                <a:latin typeface="Open Sans"/>
              </a:rPr>
              <a:t> </a:t>
            </a:r>
            <a:r>
              <a:rPr lang="en-US" dirty="0">
                <a:solidFill>
                  <a:srgbClr val="002060"/>
                </a:solidFill>
                <a:latin typeface="Open Sans"/>
              </a:rPr>
              <a:t>Character variables are used for values that are not used in mathematical expressions.</a:t>
            </a:r>
          </a:p>
          <a:p>
            <a:pPr algn="l"/>
            <a:br>
              <a:rPr lang="en-US" dirty="0">
                <a:solidFill>
                  <a:srgbClr val="002060"/>
                </a:solidFill>
                <a:latin typeface="Open Sans"/>
              </a:rPr>
            </a:br>
            <a:r>
              <a:rPr lang="en-US" dirty="0">
                <a:solidFill>
                  <a:srgbClr val="002060"/>
                </a:solidFill>
                <a:latin typeface="Open Sans"/>
              </a:rPr>
              <a:t>They are treated as text or strings. A variable becomes a character variable by adding a ‘$’ sign at the end of the variable name.</a:t>
            </a:r>
            <a:endParaRPr lang="en-US" b="0" i="0" dirty="0">
              <a:solidFill>
                <a:srgbClr val="002060"/>
              </a:solidFill>
              <a:effectLst/>
              <a:latin typeface="Open Sans"/>
            </a:endParaRPr>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1793948" y="161925"/>
            <a:ext cx="5021521"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SAS Datasets and Variables</a:t>
            </a:r>
          </a:p>
        </p:txBody>
      </p:sp>
      <p:sp>
        <p:nvSpPr>
          <p:cNvPr id="7" name="Rectangle 6">
            <a:extLst>
              <a:ext uri="{FF2B5EF4-FFF2-40B4-BE49-F238E27FC236}">
                <a16:creationId xmlns:a16="http://schemas.microsoft.com/office/drawing/2014/main" id="{771E9BF4-8A28-40CC-B267-D1A547FC61F2}"/>
              </a:ext>
            </a:extLst>
          </p:cNvPr>
          <p:cNvSpPr/>
          <p:nvPr/>
        </p:nvSpPr>
        <p:spPr bwMode="auto">
          <a:xfrm>
            <a:off x="382772" y="939585"/>
            <a:ext cx="8240233" cy="1303885"/>
          </a:xfrm>
          <a:prstGeom prst="rect">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F2463E6F-0275-4D24-843A-E173B375A427}"/>
              </a:ext>
            </a:extLst>
          </p:cNvPr>
          <p:cNvSpPr/>
          <p:nvPr/>
        </p:nvSpPr>
        <p:spPr bwMode="auto">
          <a:xfrm>
            <a:off x="382772" y="2321595"/>
            <a:ext cx="8240233" cy="3528207"/>
          </a:xfrm>
          <a:prstGeom prst="rect">
            <a:avLst/>
          </a:prstGeom>
          <a:solidFill>
            <a:schemeClr val="accent1">
              <a:alpha val="3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27412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27</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1733107" y="161925"/>
            <a:ext cx="5450662"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sz="2800" b="1" dirty="0">
                <a:solidFill>
                  <a:srgbClr val="002060"/>
                </a:solidFill>
                <a:latin typeface="Open Sans"/>
              </a:rPr>
              <a:t>SAS Code Structure</a:t>
            </a:r>
            <a:endParaRPr lang="en-US" altLang="en-US" sz="2800" b="1" dirty="0">
              <a:solidFill>
                <a:srgbClr val="002060"/>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4905D3E-7DCA-4D77-9489-2FFDE7AE0815}"/>
              </a:ext>
            </a:extLst>
          </p:cNvPr>
          <p:cNvSpPr/>
          <p:nvPr/>
        </p:nvSpPr>
        <p:spPr>
          <a:xfrm>
            <a:off x="515676" y="889291"/>
            <a:ext cx="8224285" cy="5078313"/>
          </a:xfrm>
          <a:prstGeom prst="rect">
            <a:avLst/>
          </a:prstGeom>
        </p:spPr>
        <p:txBody>
          <a:bodyPr wrap="square">
            <a:spAutoFit/>
          </a:bodyPr>
          <a:lstStyle/>
          <a:p>
            <a:pPr algn="just"/>
            <a:r>
              <a:rPr lang="en-US" b="1" dirty="0">
                <a:solidFill>
                  <a:srgbClr val="002060"/>
                </a:solidFill>
                <a:latin typeface="Open Sans"/>
              </a:rPr>
              <a:t> SAS programming is based on two building blocks</a:t>
            </a:r>
          </a:p>
          <a:p>
            <a:pPr algn="just"/>
            <a:endParaRPr lang="en-US" dirty="0">
              <a:solidFill>
                <a:srgbClr val="002060"/>
              </a:solidFill>
              <a:latin typeface="Open Sans"/>
            </a:endParaRPr>
          </a:p>
          <a:p>
            <a:pPr marL="285750" indent="-285750" algn="just">
              <a:buFont typeface="Arial" panose="020B0604020202020204" pitchFamily="34" charset="0"/>
              <a:buChar char="•"/>
            </a:pPr>
            <a:r>
              <a:rPr lang="en-US" b="1" dirty="0">
                <a:solidFill>
                  <a:srgbClr val="002060"/>
                </a:solidFill>
                <a:latin typeface="Open Sans"/>
              </a:rPr>
              <a:t>DATA Step</a:t>
            </a:r>
            <a:r>
              <a:rPr lang="en-US" dirty="0">
                <a:solidFill>
                  <a:srgbClr val="002060"/>
                </a:solidFill>
                <a:latin typeface="Open Sans"/>
              </a:rPr>
              <a:t>: The DATA step creates a SAS data set and then passes the data onto a PROC step</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b="1" dirty="0">
                <a:solidFill>
                  <a:srgbClr val="002060"/>
                </a:solidFill>
                <a:latin typeface="Open Sans"/>
              </a:rPr>
              <a:t>PROC Step</a:t>
            </a:r>
            <a:r>
              <a:rPr lang="en-US" dirty="0">
                <a:solidFill>
                  <a:srgbClr val="002060"/>
                </a:solidFill>
                <a:latin typeface="Open Sans"/>
              </a:rPr>
              <a:t>: The PROC step processes the data</a:t>
            </a:r>
          </a:p>
          <a:p>
            <a:pPr algn="just">
              <a:buFont typeface="Arial" panose="020B0604020202020204" pitchFamily="34" charset="0"/>
              <a:buChar char="•"/>
            </a:pPr>
            <a:endParaRPr lang="en-US" dirty="0">
              <a:solidFill>
                <a:srgbClr val="002060"/>
              </a:solidFill>
              <a:latin typeface="Open Sans"/>
            </a:endParaRPr>
          </a:p>
          <a:p>
            <a:pPr algn="just"/>
            <a:r>
              <a:rPr lang="en-US" dirty="0">
                <a:solidFill>
                  <a:srgbClr val="002060"/>
                </a:solidFill>
                <a:latin typeface="Open Sans"/>
              </a:rPr>
              <a:t> </a:t>
            </a:r>
            <a:r>
              <a:rPr lang="en-US" b="1" dirty="0">
                <a:solidFill>
                  <a:srgbClr val="002060"/>
                </a:solidFill>
                <a:latin typeface="Open Sans"/>
              </a:rPr>
              <a:t>A SAS program should follow below mentioned rules</a:t>
            </a:r>
          </a:p>
          <a:p>
            <a:pPr algn="just"/>
            <a:endParaRPr lang="en-US"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Almost every code will begin with either DATA or a PROC Step</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Every SAS statement ends with a semi colon</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A SAS step ends with either RUN or QUIT</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SAS codes are not case sensitive</a:t>
            </a:r>
          </a:p>
          <a:p>
            <a:pPr algn="just"/>
            <a:endParaRPr lang="en-US" sz="1200" dirty="0">
              <a:solidFill>
                <a:srgbClr val="002060"/>
              </a:solidFill>
              <a:latin typeface="Open Sans"/>
            </a:endParaRPr>
          </a:p>
          <a:p>
            <a:pPr marL="285750" indent="-285750" algn="just">
              <a:buFont typeface="Arial" panose="020B0604020202020204" pitchFamily="34" charset="0"/>
              <a:buChar char="•"/>
            </a:pPr>
            <a:r>
              <a:rPr lang="en-US" dirty="0">
                <a:solidFill>
                  <a:srgbClr val="002060"/>
                </a:solidFill>
                <a:latin typeface="Open Sans"/>
              </a:rPr>
              <a:t>You can write a SAS statement across different lines or you can write multiple statements in one line</a:t>
            </a:r>
            <a:endParaRPr lang="en-US" b="0" i="0" dirty="0">
              <a:solidFill>
                <a:srgbClr val="002060"/>
              </a:solidFill>
              <a:effectLst/>
              <a:latin typeface="Open Sans"/>
            </a:endParaRPr>
          </a:p>
        </p:txBody>
      </p:sp>
    </p:spTree>
    <p:extLst>
      <p:ext uri="{BB962C8B-B14F-4D97-AF65-F5344CB8AC3E}">
        <p14:creationId xmlns:p14="http://schemas.microsoft.com/office/powerpoint/2010/main" val="342635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28</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1793948" y="161925"/>
            <a:ext cx="5021521"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SAS Datasets and Variables</a:t>
            </a:r>
          </a:p>
        </p:txBody>
      </p:sp>
      <p:sp>
        <p:nvSpPr>
          <p:cNvPr id="2" name="Rectangle 1">
            <a:extLst>
              <a:ext uri="{FF2B5EF4-FFF2-40B4-BE49-F238E27FC236}">
                <a16:creationId xmlns:a16="http://schemas.microsoft.com/office/drawing/2014/main" id="{FE0BA9BD-2026-41ED-8B0B-F72E9686DEF9}"/>
              </a:ext>
            </a:extLst>
          </p:cNvPr>
          <p:cNvSpPr/>
          <p:nvPr/>
        </p:nvSpPr>
        <p:spPr>
          <a:xfrm>
            <a:off x="361506" y="931104"/>
            <a:ext cx="8697433" cy="4708981"/>
          </a:xfrm>
          <a:prstGeom prst="rect">
            <a:avLst/>
          </a:prstGeom>
        </p:spPr>
        <p:txBody>
          <a:bodyPr wrap="square">
            <a:spAutoFit/>
          </a:bodyPr>
          <a:lstStyle/>
          <a:p>
            <a:pPr algn="just"/>
            <a:r>
              <a:rPr lang="en-US" sz="2000" b="1" dirty="0">
                <a:solidFill>
                  <a:srgbClr val="002060"/>
                </a:solidFill>
                <a:latin typeface="Open Sans"/>
              </a:rPr>
              <a:t>SAS Libraries</a:t>
            </a:r>
          </a:p>
          <a:p>
            <a:pPr algn="just"/>
            <a:endParaRPr lang="en-US" sz="2000" dirty="0">
              <a:solidFill>
                <a:srgbClr val="002060"/>
              </a:solidFill>
              <a:latin typeface="Open Sans"/>
            </a:endParaRPr>
          </a:p>
          <a:p>
            <a:pPr algn="just"/>
            <a:r>
              <a:rPr lang="en-US" sz="2000" dirty="0">
                <a:solidFill>
                  <a:srgbClr val="002060"/>
                </a:solidFill>
                <a:latin typeface="Open Sans"/>
              </a:rPr>
              <a:t>SAS library is a collection of SAS data files that are stored in the same folder or directory on your computer or other storage such as USB drive or a space in the cloud. </a:t>
            </a:r>
          </a:p>
          <a:p>
            <a:pPr algn="just"/>
            <a:endParaRPr lang="en-US" sz="2000" dirty="0">
              <a:solidFill>
                <a:srgbClr val="002060"/>
              </a:solidFill>
              <a:latin typeface="Open Sans"/>
            </a:endParaRPr>
          </a:p>
          <a:p>
            <a:pPr marL="342900" indent="-342900" algn="just">
              <a:buFont typeface="Arial" panose="020B0604020202020204" pitchFamily="34" charset="0"/>
              <a:buChar char="•"/>
            </a:pPr>
            <a:r>
              <a:rPr lang="en-US" sz="2000" b="1" dirty="0">
                <a:solidFill>
                  <a:srgbClr val="002060"/>
                </a:solidFill>
                <a:latin typeface="Open Sans"/>
              </a:rPr>
              <a:t>Temporary Library</a:t>
            </a:r>
            <a:r>
              <a:rPr lang="en-US" sz="2000" dirty="0">
                <a:solidFill>
                  <a:srgbClr val="002060"/>
                </a:solidFill>
                <a:latin typeface="Open Sans"/>
              </a:rPr>
              <a:t>: In this library, the data set gets deleted when the SAS session ends.</a:t>
            </a:r>
          </a:p>
          <a:p>
            <a:pPr algn="just"/>
            <a:endParaRPr lang="en-US" sz="2000" dirty="0">
              <a:solidFill>
                <a:srgbClr val="002060"/>
              </a:solidFill>
              <a:latin typeface="Open Sans"/>
            </a:endParaRPr>
          </a:p>
          <a:p>
            <a:pPr marL="342900" indent="-342900" algn="just">
              <a:buFont typeface="Arial" panose="020B0604020202020204" pitchFamily="34" charset="0"/>
              <a:buChar char="•"/>
            </a:pPr>
            <a:r>
              <a:rPr lang="en-US" sz="2000" b="1" dirty="0">
                <a:solidFill>
                  <a:srgbClr val="002060"/>
                </a:solidFill>
                <a:latin typeface="Open Sans"/>
              </a:rPr>
              <a:t>Permanent Library</a:t>
            </a:r>
            <a:r>
              <a:rPr lang="en-US" sz="2000" dirty="0">
                <a:solidFill>
                  <a:srgbClr val="002060"/>
                </a:solidFill>
                <a:latin typeface="Open Sans"/>
              </a:rPr>
              <a:t>: Data sets are saved permanently. Hence, they can be accessed in the future SAS sessions.</a:t>
            </a:r>
          </a:p>
          <a:p>
            <a:pPr algn="just"/>
            <a:endParaRPr lang="en-US" sz="2000" dirty="0">
              <a:solidFill>
                <a:srgbClr val="002060"/>
              </a:solidFill>
              <a:latin typeface="Open Sans"/>
            </a:endParaRPr>
          </a:p>
          <a:p>
            <a:pPr algn="just"/>
            <a:r>
              <a:rPr lang="en-US" sz="2000" dirty="0">
                <a:solidFill>
                  <a:srgbClr val="002060"/>
                </a:solidFill>
                <a:latin typeface="Open Sans"/>
              </a:rPr>
              <a:t>Users can also create or define a new library known as user defined libraries by using the keyword </a:t>
            </a:r>
            <a:r>
              <a:rPr lang="en-US" sz="2000" b="1" dirty="0">
                <a:solidFill>
                  <a:srgbClr val="002060"/>
                </a:solidFill>
                <a:latin typeface="Open Sans"/>
              </a:rPr>
              <a:t>LIBNAME</a:t>
            </a:r>
            <a:r>
              <a:rPr lang="en-US" sz="2000" dirty="0">
                <a:solidFill>
                  <a:srgbClr val="002060"/>
                </a:solidFill>
                <a:latin typeface="Open Sans"/>
              </a:rPr>
              <a:t>. These are also permanent libraries.</a:t>
            </a:r>
            <a:endParaRPr lang="en-US" sz="2000" b="0" i="0" dirty="0">
              <a:solidFill>
                <a:srgbClr val="002060"/>
              </a:solidFill>
              <a:effectLst/>
              <a:latin typeface="Open Sans"/>
            </a:endParaRPr>
          </a:p>
        </p:txBody>
      </p:sp>
    </p:spTree>
    <p:extLst>
      <p:ext uri="{BB962C8B-B14F-4D97-AF65-F5344CB8AC3E}">
        <p14:creationId xmlns:p14="http://schemas.microsoft.com/office/powerpoint/2010/main" val="1246836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29</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61925"/>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pic>
        <p:nvPicPr>
          <p:cNvPr id="5" name="Picture 4">
            <a:extLst>
              <a:ext uri="{FF2B5EF4-FFF2-40B4-BE49-F238E27FC236}">
                <a16:creationId xmlns:a16="http://schemas.microsoft.com/office/drawing/2014/main" id="{D8A7AEA6-4E67-4D68-98A3-B6D08CBCE3D7}"/>
              </a:ext>
            </a:extLst>
          </p:cNvPr>
          <p:cNvPicPr>
            <a:picLocks noChangeAspect="1"/>
          </p:cNvPicPr>
          <p:nvPr/>
        </p:nvPicPr>
        <p:blipFill>
          <a:blip r:embed="rId3"/>
          <a:stretch>
            <a:fillRect/>
          </a:stretch>
        </p:blipFill>
        <p:spPr>
          <a:xfrm>
            <a:off x="942935" y="938396"/>
            <a:ext cx="7103784" cy="4774555"/>
          </a:xfrm>
          <a:prstGeom prst="rect">
            <a:avLst/>
          </a:prstGeom>
        </p:spPr>
      </p:pic>
    </p:spTree>
    <p:extLst>
      <p:ext uri="{BB962C8B-B14F-4D97-AF65-F5344CB8AC3E}">
        <p14:creationId xmlns:p14="http://schemas.microsoft.com/office/powerpoint/2010/main" val="283386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DD3A31BB-1096-45DF-B36E-17D35782D4BA}"/>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F862A52-19CA-4E1F-B1B5-A2BC9AC5D12D}" type="slidenum">
              <a:rPr lang="en-US" altLang="en-US" smtClean="0">
                <a:latin typeface="Times" panose="02020603050405020304" pitchFamily="18" charset="0"/>
              </a:rPr>
              <a:pPr/>
              <a:t>3</a:t>
            </a:fld>
            <a:endParaRPr lang="en-US" altLang="en-US" dirty="0">
              <a:latin typeface="Times" panose="02020603050405020304" pitchFamily="18" charset="0"/>
            </a:endParaRPr>
          </a:p>
        </p:txBody>
      </p:sp>
      <p:sp>
        <p:nvSpPr>
          <p:cNvPr id="18435" name="Rectangle 11">
            <a:extLst>
              <a:ext uri="{FF2B5EF4-FFF2-40B4-BE49-F238E27FC236}">
                <a16:creationId xmlns:a16="http://schemas.microsoft.com/office/drawing/2014/main" id="{586EB654-E40E-4274-B84D-1E1C3A44E1EC}"/>
              </a:ext>
            </a:extLst>
          </p:cNvPr>
          <p:cNvSpPr>
            <a:spLocks noGrp="1" noChangeArrowheads="1"/>
          </p:cNvSpPr>
          <p:nvPr>
            <p:ph type="title"/>
          </p:nvPr>
        </p:nvSpPr>
        <p:spPr bwMode="auto">
          <a:xfrm>
            <a:off x="2463800" y="177800"/>
            <a:ext cx="407670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Course Objectives</a:t>
            </a:r>
          </a:p>
        </p:txBody>
      </p:sp>
      <p:sp>
        <p:nvSpPr>
          <p:cNvPr id="18436" name="Text Box 12">
            <a:extLst>
              <a:ext uri="{FF2B5EF4-FFF2-40B4-BE49-F238E27FC236}">
                <a16:creationId xmlns:a16="http://schemas.microsoft.com/office/drawing/2014/main" id="{864F5B44-990D-4277-AE2E-177CCDD04615}"/>
              </a:ext>
            </a:extLst>
          </p:cNvPr>
          <p:cNvSpPr txBox="1">
            <a:spLocks noChangeArrowheads="1"/>
          </p:cNvSpPr>
          <p:nvPr/>
        </p:nvSpPr>
        <p:spPr bwMode="auto">
          <a:xfrm>
            <a:off x="514350" y="859561"/>
            <a:ext cx="83683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CC3300"/>
                </a:solidFill>
                <a:latin typeface="Calibri" panose="020F0502020204030204" pitchFamily="34" charset="0"/>
                <a:cs typeface="Calibri" panose="020F0502020204030204" pitchFamily="34" charset="0"/>
              </a:rPr>
              <a:t>To familiarize you with programming in the SAS language. After completing this course, you should be able to: </a:t>
            </a:r>
          </a:p>
        </p:txBody>
      </p:sp>
      <p:sp>
        <p:nvSpPr>
          <p:cNvPr id="18437" name="Rectangle 13">
            <a:extLst>
              <a:ext uri="{FF2B5EF4-FFF2-40B4-BE49-F238E27FC236}">
                <a16:creationId xmlns:a16="http://schemas.microsoft.com/office/drawing/2014/main" id="{36F55FCF-373E-4205-B032-1B83ACDA8CB0}"/>
              </a:ext>
            </a:extLst>
          </p:cNvPr>
          <p:cNvSpPr>
            <a:spLocks noGrp="1" noChangeArrowheads="1"/>
          </p:cNvSpPr>
          <p:nvPr>
            <p:ph type="body" idx="1"/>
          </p:nvPr>
        </p:nvSpPr>
        <p:spPr bwMode="auto">
          <a:xfrm>
            <a:off x="514350" y="1911944"/>
            <a:ext cx="8368393" cy="3833164"/>
          </a:xfrm>
          <a:noFill/>
          <a:ln w="28575">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Create SAS data sets from multiple sources, including direct input, external text files, and dataset generated from other applications. </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Write SAS data sets out in appropriate format and stored it in certain directory.</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Use appropriate techniques to combine data sets, subset data sets, extract certain observations from datasets</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Create basic SAS graphs and generate basic reports using appropriate procedures. </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Perform basic statistical analyses of data. </a:t>
            </a:r>
          </a:p>
          <a:p>
            <a:pPr marL="404813" indent="-404813" eaLnBrk="1" hangingPunct="1">
              <a:buFontTx/>
              <a:buAutoNum type="arabicPeriod"/>
            </a:pPr>
            <a:r>
              <a:rPr lang="en-US" altLang="en-US" sz="2200" dirty="0">
                <a:latin typeface="Calibri" panose="020F0502020204030204" pitchFamily="34" charset="0"/>
                <a:cs typeface="Calibri" panose="020F0502020204030204" pitchFamily="34" charset="0"/>
              </a:rPr>
              <a:t>Prepare for the Base SAS Programming Certification Exam</a:t>
            </a:r>
          </a:p>
        </p:txBody>
      </p:sp>
    </p:spTree>
    <p:extLst>
      <p:ext uri="{BB962C8B-B14F-4D97-AF65-F5344CB8AC3E}">
        <p14:creationId xmlns:p14="http://schemas.microsoft.com/office/powerpoint/2010/main" val="1435639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30</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61925"/>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3" name="TextBox 2">
            <a:extLst>
              <a:ext uri="{FF2B5EF4-FFF2-40B4-BE49-F238E27FC236}">
                <a16:creationId xmlns:a16="http://schemas.microsoft.com/office/drawing/2014/main" id="{A0C70753-A153-4809-9F9B-14273D82EC73}"/>
              </a:ext>
            </a:extLst>
          </p:cNvPr>
          <p:cNvSpPr txBox="1"/>
          <p:nvPr/>
        </p:nvSpPr>
        <p:spPr>
          <a:xfrm>
            <a:off x="1975325" y="915969"/>
            <a:ext cx="5871098" cy="4801314"/>
          </a:xfrm>
          <a:prstGeom prst="rect">
            <a:avLst/>
          </a:prstGeom>
          <a:noFill/>
        </p:spPr>
        <p:txBody>
          <a:bodyPr wrap="square" rtlCol="0">
            <a:spAutoFit/>
          </a:bodyPr>
          <a:lstStyle/>
          <a:p>
            <a:pPr algn="l"/>
            <a:r>
              <a:rPr lang="en-US" dirty="0"/>
              <a:t>/*************************************  </a:t>
            </a:r>
          </a:p>
          <a:p>
            <a:pPr algn="l"/>
            <a:r>
              <a:rPr lang="en-US" dirty="0"/>
              <a:t>      My First SAS Program</a:t>
            </a:r>
          </a:p>
          <a:p>
            <a:pPr algn="l"/>
            <a:r>
              <a:rPr lang="en-US" dirty="0"/>
              <a:t>       Author:  C. Peng</a:t>
            </a:r>
          </a:p>
          <a:p>
            <a:pPr algn="l"/>
            <a:r>
              <a:rPr lang="en-US" dirty="0"/>
              <a:t>          Date:  08/22/2020</a:t>
            </a:r>
          </a:p>
          <a:p>
            <a:pPr algn="l"/>
            <a:r>
              <a:rPr lang="en-US" dirty="0"/>
              <a:t>        Topics:  1. Data Step</a:t>
            </a:r>
          </a:p>
          <a:p>
            <a:pPr algn="l"/>
            <a:r>
              <a:rPr lang="en-US" dirty="0"/>
              <a:t>                     2. Procedure Step</a:t>
            </a:r>
          </a:p>
          <a:p>
            <a:pPr algn="l"/>
            <a:r>
              <a:rPr lang="en-US" dirty="0"/>
              <a:t>***************************************/</a:t>
            </a:r>
          </a:p>
          <a:p>
            <a:pPr algn="l"/>
            <a:endParaRPr lang="en-US" dirty="0"/>
          </a:p>
          <a:p>
            <a:pPr algn="l"/>
            <a:r>
              <a:rPr lang="en-US" dirty="0"/>
              <a:t>/* Data Step: create a SAS dataset with one variable  */</a:t>
            </a:r>
          </a:p>
          <a:p>
            <a:pPr algn="l"/>
            <a:endParaRPr lang="en-US" dirty="0"/>
          </a:p>
          <a:p>
            <a:pPr algn="l"/>
            <a:r>
              <a:rPr lang="en-US" dirty="0"/>
              <a:t>DATA work.HelloWorld;   /* libname.datasetName */</a:t>
            </a:r>
          </a:p>
          <a:p>
            <a:pPr algn="l"/>
            <a:r>
              <a:rPr lang="en-US" dirty="0"/>
              <a:t> my1stSAScode = "Hello World";</a:t>
            </a:r>
          </a:p>
          <a:p>
            <a:pPr algn="l"/>
            <a:r>
              <a:rPr lang="en-US" dirty="0"/>
              <a:t>RUN;</a:t>
            </a:r>
          </a:p>
          <a:p>
            <a:pPr algn="l"/>
            <a:endParaRPr lang="en-US" dirty="0"/>
          </a:p>
          <a:p>
            <a:pPr algn="l"/>
            <a:r>
              <a:rPr lang="en-US" dirty="0"/>
              <a:t>/* Procedure step: print out the SAS dataset */</a:t>
            </a:r>
          </a:p>
          <a:p>
            <a:pPr algn="l"/>
            <a:r>
              <a:rPr lang="en-US" dirty="0"/>
              <a:t>PROC PRINT DATA = work.HelloWorld;</a:t>
            </a:r>
          </a:p>
          <a:p>
            <a:pPr algn="l"/>
            <a:r>
              <a:rPr lang="en-US" dirty="0"/>
              <a:t>RUN;</a:t>
            </a:r>
          </a:p>
        </p:txBody>
      </p:sp>
    </p:spTree>
    <p:extLst>
      <p:ext uri="{BB962C8B-B14F-4D97-AF65-F5344CB8AC3E}">
        <p14:creationId xmlns:p14="http://schemas.microsoft.com/office/powerpoint/2010/main" val="2231863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31</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35799"/>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7" name="Rectangle 11">
            <a:extLst>
              <a:ext uri="{FF2B5EF4-FFF2-40B4-BE49-F238E27FC236}">
                <a16:creationId xmlns:a16="http://schemas.microsoft.com/office/drawing/2014/main" id="{7E48BD02-C9D1-4DB1-BE5E-BE8678CD725A}"/>
              </a:ext>
            </a:extLst>
          </p:cNvPr>
          <p:cNvSpPr txBox="1">
            <a:spLocks noChangeArrowheads="1"/>
          </p:cNvSpPr>
          <p:nvPr/>
        </p:nvSpPr>
        <p:spPr bwMode="auto">
          <a:xfrm>
            <a:off x="797278" y="130968"/>
            <a:ext cx="7395098" cy="538163"/>
          </a:xfrm>
          <a:prstGeom prst="rect">
            <a:avLst/>
          </a:prstGeo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a:lstStyle>
          <a:p>
            <a:pPr algn="ctr" eaLnBrk="1" hangingPunct="1"/>
            <a:r>
              <a:rPr lang="en-US" altLang="en-US" sz="2800" b="1" kern="0" dirty="0">
                <a:solidFill>
                  <a:schemeClr val="accent2"/>
                </a:solidFill>
                <a:latin typeface="Calibri" panose="020F0502020204030204" pitchFamily="34" charset="0"/>
                <a:cs typeface="Calibri" panose="020F0502020204030204" pitchFamily="34" charset="0"/>
              </a:rPr>
              <a:t>Your First Workable SAS Code “Hello World!”</a:t>
            </a:r>
          </a:p>
        </p:txBody>
      </p:sp>
      <p:pic>
        <p:nvPicPr>
          <p:cNvPr id="2" name="Picture 1">
            <a:extLst>
              <a:ext uri="{FF2B5EF4-FFF2-40B4-BE49-F238E27FC236}">
                <a16:creationId xmlns:a16="http://schemas.microsoft.com/office/drawing/2014/main" id="{EB90076E-37C0-4A78-811D-B954E8BD5B5C}"/>
              </a:ext>
            </a:extLst>
          </p:cNvPr>
          <p:cNvPicPr>
            <a:picLocks noChangeAspect="1"/>
          </p:cNvPicPr>
          <p:nvPr/>
        </p:nvPicPr>
        <p:blipFill>
          <a:blip r:embed="rId3"/>
          <a:stretch>
            <a:fillRect/>
          </a:stretch>
        </p:blipFill>
        <p:spPr>
          <a:xfrm>
            <a:off x="557348" y="796060"/>
            <a:ext cx="8229601" cy="5053293"/>
          </a:xfrm>
          <a:prstGeom prst="rect">
            <a:avLst/>
          </a:prstGeom>
        </p:spPr>
      </p:pic>
    </p:spTree>
    <p:extLst>
      <p:ext uri="{BB962C8B-B14F-4D97-AF65-F5344CB8AC3E}">
        <p14:creationId xmlns:p14="http://schemas.microsoft.com/office/powerpoint/2010/main" val="1293896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32</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35799"/>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7" name="Rectangle 11">
            <a:extLst>
              <a:ext uri="{FF2B5EF4-FFF2-40B4-BE49-F238E27FC236}">
                <a16:creationId xmlns:a16="http://schemas.microsoft.com/office/drawing/2014/main" id="{7E48BD02-C9D1-4DB1-BE5E-BE8678CD725A}"/>
              </a:ext>
            </a:extLst>
          </p:cNvPr>
          <p:cNvSpPr txBox="1">
            <a:spLocks noChangeArrowheads="1"/>
          </p:cNvSpPr>
          <p:nvPr/>
        </p:nvSpPr>
        <p:spPr bwMode="auto">
          <a:xfrm>
            <a:off x="797278" y="130968"/>
            <a:ext cx="7395098" cy="538163"/>
          </a:xfrm>
          <a:prstGeom prst="rect">
            <a:avLst/>
          </a:prstGeo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a:lstStyle>
          <a:p>
            <a:pPr algn="ctr" eaLnBrk="1" hangingPunct="1"/>
            <a:r>
              <a:rPr lang="en-US" altLang="en-US" sz="2800" b="1" kern="0"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3" name="TextBox 2">
            <a:extLst>
              <a:ext uri="{FF2B5EF4-FFF2-40B4-BE49-F238E27FC236}">
                <a16:creationId xmlns:a16="http://schemas.microsoft.com/office/drawing/2014/main" id="{9760F8FA-8F0A-41B4-BEDA-4C8998744472}"/>
              </a:ext>
            </a:extLst>
          </p:cNvPr>
          <p:cNvSpPr txBox="1"/>
          <p:nvPr/>
        </p:nvSpPr>
        <p:spPr>
          <a:xfrm>
            <a:off x="1287943" y="914399"/>
            <a:ext cx="5853086" cy="461665"/>
          </a:xfrm>
          <a:prstGeom prst="rect">
            <a:avLst/>
          </a:prstGeom>
          <a:noFill/>
        </p:spPr>
        <p:txBody>
          <a:bodyPr wrap="square" rtlCol="0">
            <a:spAutoFit/>
          </a:bodyPr>
          <a:lstStyle/>
          <a:p>
            <a:r>
              <a:rPr lang="en-US" sz="2400" dirty="0">
                <a:solidFill>
                  <a:srgbClr val="0000CC"/>
                </a:solidFill>
              </a:rPr>
              <a:t>Select Output Formats: HTML and Listing</a:t>
            </a:r>
          </a:p>
        </p:txBody>
      </p:sp>
      <p:pic>
        <p:nvPicPr>
          <p:cNvPr id="5" name="Picture 4">
            <a:extLst>
              <a:ext uri="{FF2B5EF4-FFF2-40B4-BE49-F238E27FC236}">
                <a16:creationId xmlns:a16="http://schemas.microsoft.com/office/drawing/2014/main" id="{B46A7673-3A00-4B6B-9E9B-E70B1F1C65F1}"/>
              </a:ext>
            </a:extLst>
          </p:cNvPr>
          <p:cNvPicPr>
            <a:picLocks noChangeAspect="1"/>
          </p:cNvPicPr>
          <p:nvPr/>
        </p:nvPicPr>
        <p:blipFill>
          <a:blip r:embed="rId3"/>
          <a:stretch>
            <a:fillRect/>
          </a:stretch>
        </p:blipFill>
        <p:spPr>
          <a:xfrm>
            <a:off x="2002971" y="1376064"/>
            <a:ext cx="4763725" cy="4304009"/>
          </a:xfrm>
          <a:prstGeom prst="rect">
            <a:avLst/>
          </a:prstGeom>
        </p:spPr>
      </p:pic>
    </p:spTree>
    <p:extLst>
      <p:ext uri="{BB962C8B-B14F-4D97-AF65-F5344CB8AC3E}">
        <p14:creationId xmlns:p14="http://schemas.microsoft.com/office/powerpoint/2010/main" val="4103041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33</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35799"/>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7" name="Rectangle 11">
            <a:extLst>
              <a:ext uri="{FF2B5EF4-FFF2-40B4-BE49-F238E27FC236}">
                <a16:creationId xmlns:a16="http://schemas.microsoft.com/office/drawing/2014/main" id="{7E48BD02-C9D1-4DB1-BE5E-BE8678CD725A}"/>
              </a:ext>
            </a:extLst>
          </p:cNvPr>
          <p:cNvSpPr txBox="1">
            <a:spLocks noChangeArrowheads="1"/>
          </p:cNvSpPr>
          <p:nvPr/>
        </p:nvSpPr>
        <p:spPr bwMode="auto">
          <a:xfrm>
            <a:off x="797278" y="130968"/>
            <a:ext cx="7395098" cy="538163"/>
          </a:xfrm>
          <a:prstGeom prst="rect">
            <a:avLst/>
          </a:prstGeo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a:lstStyle>
          <a:p>
            <a:pPr algn="ctr" eaLnBrk="1" hangingPunct="1"/>
            <a:r>
              <a:rPr lang="en-US" altLang="en-US" sz="2800" b="1" kern="0"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3" name="TextBox 2">
            <a:extLst>
              <a:ext uri="{FF2B5EF4-FFF2-40B4-BE49-F238E27FC236}">
                <a16:creationId xmlns:a16="http://schemas.microsoft.com/office/drawing/2014/main" id="{9760F8FA-8F0A-41B4-BEDA-4C8998744472}"/>
              </a:ext>
            </a:extLst>
          </p:cNvPr>
          <p:cNvSpPr txBox="1"/>
          <p:nvPr/>
        </p:nvSpPr>
        <p:spPr>
          <a:xfrm>
            <a:off x="1287943" y="914399"/>
            <a:ext cx="5853086" cy="461665"/>
          </a:xfrm>
          <a:prstGeom prst="rect">
            <a:avLst/>
          </a:prstGeom>
          <a:noFill/>
        </p:spPr>
        <p:txBody>
          <a:bodyPr wrap="square" rtlCol="0">
            <a:spAutoFit/>
          </a:bodyPr>
          <a:lstStyle/>
          <a:p>
            <a:r>
              <a:rPr lang="en-US" sz="2400" dirty="0">
                <a:solidFill>
                  <a:srgbClr val="0000CC"/>
                </a:solidFill>
              </a:rPr>
              <a:t>Select Output Formats: HTML and Listing</a:t>
            </a:r>
          </a:p>
        </p:txBody>
      </p:sp>
      <p:pic>
        <p:nvPicPr>
          <p:cNvPr id="2" name="Picture 1">
            <a:extLst>
              <a:ext uri="{FF2B5EF4-FFF2-40B4-BE49-F238E27FC236}">
                <a16:creationId xmlns:a16="http://schemas.microsoft.com/office/drawing/2014/main" id="{4FBDFD19-B59D-48E5-8672-0F3939A42FF2}"/>
              </a:ext>
            </a:extLst>
          </p:cNvPr>
          <p:cNvPicPr>
            <a:picLocks noChangeAspect="1"/>
          </p:cNvPicPr>
          <p:nvPr/>
        </p:nvPicPr>
        <p:blipFill>
          <a:blip r:embed="rId3"/>
          <a:stretch>
            <a:fillRect/>
          </a:stretch>
        </p:blipFill>
        <p:spPr>
          <a:xfrm>
            <a:off x="1595437" y="1447068"/>
            <a:ext cx="5414963" cy="4401282"/>
          </a:xfrm>
          <a:prstGeom prst="rect">
            <a:avLst/>
          </a:prstGeom>
        </p:spPr>
      </p:pic>
      <p:sp>
        <p:nvSpPr>
          <p:cNvPr id="8" name="Oval 7">
            <a:extLst>
              <a:ext uri="{FF2B5EF4-FFF2-40B4-BE49-F238E27FC236}">
                <a16:creationId xmlns:a16="http://schemas.microsoft.com/office/drawing/2014/main" id="{6DC33A46-4BBD-40C9-A593-912BFB9F93C7}"/>
              </a:ext>
            </a:extLst>
          </p:cNvPr>
          <p:cNvSpPr/>
          <p:nvPr/>
        </p:nvSpPr>
        <p:spPr bwMode="auto">
          <a:xfrm>
            <a:off x="1846217" y="2403566"/>
            <a:ext cx="1254034" cy="348343"/>
          </a:xfrm>
          <a:prstGeom prst="ellipse">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8FC68372-EDDB-4680-BAFD-9B9E9F943D2F}"/>
              </a:ext>
            </a:extLst>
          </p:cNvPr>
          <p:cNvSpPr/>
          <p:nvPr/>
        </p:nvSpPr>
        <p:spPr bwMode="auto">
          <a:xfrm>
            <a:off x="1820091" y="2895600"/>
            <a:ext cx="1254034" cy="348343"/>
          </a:xfrm>
          <a:prstGeom prst="ellipse">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016874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8F7D7-51A8-48D4-BFBD-182B7CDF78E5}"/>
              </a:ext>
            </a:extLst>
          </p:cNvPr>
          <p:cNvSpPr>
            <a:spLocks noGrp="1"/>
          </p:cNvSpPr>
          <p:nvPr>
            <p:ph type="sldNum" sz="quarter" idx="10"/>
          </p:nvPr>
        </p:nvSpPr>
        <p:spPr/>
        <p:txBody>
          <a:bodyPr/>
          <a:lstStyle/>
          <a:p>
            <a:fld id="{99B1FB6F-C869-4D8D-93ED-16AA891B260F}" type="slidenum">
              <a:rPr lang="en-US" altLang="en-US" smtClean="0"/>
              <a:pPr/>
              <a:t>34</a:t>
            </a:fld>
            <a:endParaRPr lang="en-US" altLang="en-US" dirty="0"/>
          </a:p>
        </p:txBody>
      </p:sp>
      <p:sp>
        <p:nvSpPr>
          <p:cNvPr id="6" name="Rectangle 11">
            <a:extLst>
              <a:ext uri="{FF2B5EF4-FFF2-40B4-BE49-F238E27FC236}">
                <a16:creationId xmlns:a16="http://schemas.microsoft.com/office/drawing/2014/main" id="{49FA7CE4-AAFB-4756-88D4-C45DF4A3FCA6}"/>
              </a:ext>
            </a:extLst>
          </p:cNvPr>
          <p:cNvSpPr>
            <a:spLocks noGrp="1" noChangeArrowheads="1"/>
          </p:cNvSpPr>
          <p:nvPr>
            <p:ph type="title"/>
          </p:nvPr>
        </p:nvSpPr>
        <p:spPr bwMode="auto">
          <a:xfrm>
            <a:off x="772358" y="135799"/>
            <a:ext cx="7395098"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7" name="Rectangle 11">
            <a:extLst>
              <a:ext uri="{FF2B5EF4-FFF2-40B4-BE49-F238E27FC236}">
                <a16:creationId xmlns:a16="http://schemas.microsoft.com/office/drawing/2014/main" id="{7E48BD02-C9D1-4DB1-BE5E-BE8678CD725A}"/>
              </a:ext>
            </a:extLst>
          </p:cNvPr>
          <p:cNvSpPr txBox="1">
            <a:spLocks noChangeArrowheads="1"/>
          </p:cNvSpPr>
          <p:nvPr/>
        </p:nvSpPr>
        <p:spPr bwMode="auto">
          <a:xfrm>
            <a:off x="797278" y="130968"/>
            <a:ext cx="7395098" cy="538163"/>
          </a:xfrm>
          <a:prstGeom prst="rect">
            <a:avLst/>
          </a:prstGeo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a:lstStyle>
          <a:p>
            <a:pPr algn="ctr" eaLnBrk="1" hangingPunct="1"/>
            <a:r>
              <a:rPr lang="en-US" altLang="en-US" sz="2800" b="1" kern="0" dirty="0">
                <a:solidFill>
                  <a:schemeClr val="accent2"/>
                </a:solidFill>
                <a:latin typeface="Calibri" panose="020F0502020204030204" pitchFamily="34" charset="0"/>
                <a:cs typeface="Calibri" panose="020F0502020204030204" pitchFamily="34" charset="0"/>
              </a:rPr>
              <a:t>Your First Workable SAS Code “Hello World!”</a:t>
            </a:r>
          </a:p>
        </p:txBody>
      </p:sp>
      <p:sp>
        <p:nvSpPr>
          <p:cNvPr id="3" name="TextBox 2">
            <a:extLst>
              <a:ext uri="{FF2B5EF4-FFF2-40B4-BE49-F238E27FC236}">
                <a16:creationId xmlns:a16="http://schemas.microsoft.com/office/drawing/2014/main" id="{9760F8FA-8F0A-41B4-BEDA-4C8998744472}"/>
              </a:ext>
            </a:extLst>
          </p:cNvPr>
          <p:cNvSpPr txBox="1"/>
          <p:nvPr/>
        </p:nvSpPr>
        <p:spPr>
          <a:xfrm>
            <a:off x="1287943" y="914399"/>
            <a:ext cx="5853086" cy="461665"/>
          </a:xfrm>
          <a:prstGeom prst="rect">
            <a:avLst/>
          </a:prstGeom>
          <a:noFill/>
        </p:spPr>
        <p:txBody>
          <a:bodyPr wrap="square" rtlCol="0">
            <a:spAutoFit/>
          </a:bodyPr>
          <a:lstStyle/>
          <a:p>
            <a:r>
              <a:rPr lang="en-US" sz="2400" dirty="0">
                <a:solidFill>
                  <a:srgbClr val="0000CC"/>
                </a:solidFill>
              </a:rPr>
              <a:t>Listing Output</a:t>
            </a:r>
          </a:p>
        </p:txBody>
      </p:sp>
      <p:pic>
        <p:nvPicPr>
          <p:cNvPr id="5" name="Picture 4">
            <a:extLst>
              <a:ext uri="{FF2B5EF4-FFF2-40B4-BE49-F238E27FC236}">
                <a16:creationId xmlns:a16="http://schemas.microsoft.com/office/drawing/2014/main" id="{81E76C45-D977-4B3F-AB6E-D96AA02CEFA5}"/>
              </a:ext>
            </a:extLst>
          </p:cNvPr>
          <p:cNvPicPr>
            <a:picLocks noChangeAspect="1"/>
          </p:cNvPicPr>
          <p:nvPr/>
        </p:nvPicPr>
        <p:blipFill>
          <a:blip r:embed="rId3"/>
          <a:stretch>
            <a:fillRect/>
          </a:stretch>
        </p:blipFill>
        <p:spPr>
          <a:xfrm>
            <a:off x="87086" y="1570772"/>
            <a:ext cx="8891451" cy="1060659"/>
          </a:xfrm>
          <a:prstGeom prst="rect">
            <a:avLst/>
          </a:prstGeom>
        </p:spPr>
      </p:pic>
      <p:pic>
        <p:nvPicPr>
          <p:cNvPr id="11" name="Picture 10">
            <a:extLst>
              <a:ext uri="{FF2B5EF4-FFF2-40B4-BE49-F238E27FC236}">
                <a16:creationId xmlns:a16="http://schemas.microsoft.com/office/drawing/2014/main" id="{E8C4326C-8545-4323-83FD-5E279C2F2950}"/>
              </a:ext>
            </a:extLst>
          </p:cNvPr>
          <p:cNvPicPr>
            <a:picLocks noChangeAspect="1"/>
          </p:cNvPicPr>
          <p:nvPr/>
        </p:nvPicPr>
        <p:blipFill>
          <a:blip r:embed="rId4"/>
          <a:stretch>
            <a:fillRect/>
          </a:stretch>
        </p:blipFill>
        <p:spPr>
          <a:xfrm>
            <a:off x="2280264" y="4684785"/>
            <a:ext cx="4429125" cy="933450"/>
          </a:xfrm>
          <a:prstGeom prst="rect">
            <a:avLst/>
          </a:prstGeom>
        </p:spPr>
      </p:pic>
      <p:sp>
        <p:nvSpPr>
          <p:cNvPr id="12" name="TextBox 11">
            <a:extLst>
              <a:ext uri="{FF2B5EF4-FFF2-40B4-BE49-F238E27FC236}">
                <a16:creationId xmlns:a16="http://schemas.microsoft.com/office/drawing/2014/main" id="{5C5335D0-68CF-4575-9054-D37D5EC3A7ED}"/>
              </a:ext>
            </a:extLst>
          </p:cNvPr>
          <p:cNvSpPr txBox="1"/>
          <p:nvPr/>
        </p:nvSpPr>
        <p:spPr>
          <a:xfrm>
            <a:off x="1942753" y="3577259"/>
            <a:ext cx="5258493" cy="830997"/>
          </a:xfrm>
          <a:prstGeom prst="rect">
            <a:avLst/>
          </a:prstGeom>
          <a:noFill/>
        </p:spPr>
        <p:txBody>
          <a:bodyPr wrap="square" rtlCol="0">
            <a:spAutoFit/>
          </a:bodyPr>
          <a:lstStyle/>
          <a:p>
            <a:r>
              <a:rPr lang="en-US" sz="2400" dirty="0">
                <a:solidFill>
                  <a:srgbClr val="0000CC"/>
                </a:solidFill>
              </a:rPr>
              <a:t>Interested in exploring more features of SAS window environment?</a:t>
            </a:r>
          </a:p>
        </p:txBody>
      </p:sp>
      <p:sp>
        <p:nvSpPr>
          <p:cNvPr id="13" name="Oval 12">
            <a:extLst>
              <a:ext uri="{FF2B5EF4-FFF2-40B4-BE49-F238E27FC236}">
                <a16:creationId xmlns:a16="http://schemas.microsoft.com/office/drawing/2014/main" id="{B0BD2F66-165B-4E45-8C9C-77298E6ED1CF}"/>
              </a:ext>
            </a:extLst>
          </p:cNvPr>
          <p:cNvSpPr/>
          <p:nvPr/>
        </p:nvSpPr>
        <p:spPr bwMode="auto">
          <a:xfrm>
            <a:off x="1463040" y="4408256"/>
            <a:ext cx="6096000" cy="1535345"/>
          </a:xfrm>
          <a:prstGeom prst="ellipse">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50391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DD3A31BB-1096-45DF-B36E-17D35782D4BA}"/>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F862A52-19CA-4E1F-B1B5-A2BC9AC5D12D}" type="slidenum">
              <a:rPr lang="en-US" altLang="en-US" smtClean="0">
                <a:latin typeface="Times" panose="02020603050405020304" pitchFamily="18" charset="0"/>
              </a:rPr>
              <a:pPr/>
              <a:t>4</a:t>
            </a:fld>
            <a:endParaRPr lang="en-US" altLang="en-US" dirty="0">
              <a:latin typeface="Times" panose="02020603050405020304" pitchFamily="18" charset="0"/>
            </a:endParaRPr>
          </a:p>
        </p:txBody>
      </p:sp>
      <p:sp>
        <p:nvSpPr>
          <p:cNvPr id="18435" name="Rectangle 11">
            <a:extLst>
              <a:ext uri="{FF2B5EF4-FFF2-40B4-BE49-F238E27FC236}">
                <a16:creationId xmlns:a16="http://schemas.microsoft.com/office/drawing/2014/main" id="{586EB654-E40E-4274-B84D-1E1C3A44E1EC}"/>
              </a:ext>
            </a:extLst>
          </p:cNvPr>
          <p:cNvSpPr>
            <a:spLocks noGrp="1" noChangeArrowheads="1"/>
          </p:cNvSpPr>
          <p:nvPr>
            <p:ph type="title"/>
          </p:nvPr>
        </p:nvSpPr>
        <p:spPr bwMode="auto">
          <a:xfrm>
            <a:off x="2477448" y="100012"/>
            <a:ext cx="407670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Course Delivery Method</a:t>
            </a:r>
          </a:p>
        </p:txBody>
      </p:sp>
      <p:sp>
        <p:nvSpPr>
          <p:cNvPr id="18436" name="Text Box 12">
            <a:extLst>
              <a:ext uri="{FF2B5EF4-FFF2-40B4-BE49-F238E27FC236}">
                <a16:creationId xmlns:a16="http://schemas.microsoft.com/office/drawing/2014/main" id="{864F5B44-990D-4277-AE2E-177CCDD04615}"/>
              </a:ext>
            </a:extLst>
          </p:cNvPr>
          <p:cNvSpPr txBox="1">
            <a:spLocks noChangeArrowheads="1"/>
          </p:cNvSpPr>
          <p:nvPr/>
        </p:nvSpPr>
        <p:spPr bwMode="auto">
          <a:xfrm>
            <a:off x="1786028" y="793124"/>
            <a:ext cx="5906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CC3300"/>
                </a:solidFill>
                <a:latin typeface="Calibri" panose="020F0502020204030204" pitchFamily="34" charset="0"/>
                <a:cs typeface="Calibri" panose="020F0502020204030204" pitchFamily="34" charset="0"/>
              </a:rPr>
              <a:t>This course will be delivered asynchronously </a:t>
            </a:r>
          </a:p>
        </p:txBody>
      </p:sp>
      <p:sp>
        <p:nvSpPr>
          <p:cNvPr id="18437" name="Rectangle 13">
            <a:extLst>
              <a:ext uri="{FF2B5EF4-FFF2-40B4-BE49-F238E27FC236}">
                <a16:creationId xmlns:a16="http://schemas.microsoft.com/office/drawing/2014/main" id="{36F55FCF-373E-4205-B032-1B83ACDA8CB0}"/>
              </a:ext>
            </a:extLst>
          </p:cNvPr>
          <p:cNvSpPr>
            <a:spLocks noGrp="1" noChangeArrowheads="1"/>
          </p:cNvSpPr>
          <p:nvPr>
            <p:ph type="body" idx="1"/>
          </p:nvPr>
        </p:nvSpPr>
        <p:spPr bwMode="auto">
          <a:xfrm>
            <a:off x="611834" y="1346770"/>
            <a:ext cx="8368393" cy="1962339"/>
          </a:xfrm>
          <a:noFill/>
          <a:ln w="28575">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eaLnBrk="1" hangingPunct="1">
              <a:buNone/>
            </a:pPr>
            <a:r>
              <a:rPr lang="en-US" altLang="en-US" sz="2200" dirty="0">
                <a:latin typeface="Calibri" panose="020F0502020204030204" pitchFamily="34" charset="0"/>
                <a:cs typeface="Calibri" panose="020F0502020204030204" pitchFamily="34" charset="0"/>
              </a:rPr>
              <a:t>My Responsibilities</a:t>
            </a:r>
          </a:p>
          <a:p>
            <a:pPr marL="457200" indent="-457200" eaLnBrk="1" hangingPunct="1">
              <a:buAutoNum type="arabicPeriod"/>
            </a:pPr>
            <a:r>
              <a:rPr lang="en-US" altLang="en-US" sz="2200" dirty="0">
                <a:latin typeface="Calibri" panose="020F0502020204030204" pitchFamily="34" charset="0"/>
                <a:cs typeface="Calibri" panose="020F0502020204030204" pitchFamily="34" charset="0"/>
              </a:rPr>
              <a:t>Provide learning materials (notes and videos) every week;</a:t>
            </a:r>
          </a:p>
          <a:p>
            <a:pPr marL="457200" indent="-457200" eaLnBrk="1" hangingPunct="1">
              <a:buAutoNum type="arabicPeriod"/>
            </a:pPr>
            <a:r>
              <a:rPr lang="en-US" altLang="en-US" sz="2200" dirty="0">
                <a:latin typeface="Calibri" panose="020F0502020204030204" pitchFamily="34" charset="0"/>
                <a:cs typeface="Calibri" panose="020F0502020204030204" pitchFamily="34" charset="0"/>
              </a:rPr>
              <a:t>Assign weekly HW/Quiz to test your understanding;</a:t>
            </a:r>
          </a:p>
          <a:p>
            <a:pPr marL="457200" indent="-457200" eaLnBrk="1" hangingPunct="1">
              <a:buAutoNum type="arabicPeriod"/>
            </a:pPr>
            <a:r>
              <a:rPr lang="en-US" altLang="en-US" sz="2200" dirty="0">
                <a:latin typeface="Calibri" panose="020F0502020204030204" pitchFamily="34" charset="0"/>
                <a:cs typeface="Calibri" panose="020F0502020204030204" pitchFamily="34" charset="0"/>
              </a:rPr>
              <a:t>Hold Zoom office hours to help you with the course materials.</a:t>
            </a:r>
          </a:p>
          <a:p>
            <a:pPr marL="457200" indent="-457200" eaLnBrk="1" hangingPunct="1">
              <a:buAutoNum type="arabicPeriod"/>
            </a:pPr>
            <a:endParaRPr lang="en-US" altLang="en-US" sz="2200" dirty="0">
              <a:latin typeface="Calibri" panose="020F0502020204030204" pitchFamily="34" charset="0"/>
              <a:cs typeface="Calibri" panose="020F0502020204030204" pitchFamily="34" charset="0"/>
            </a:endParaRPr>
          </a:p>
        </p:txBody>
      </p:sp>
      <p:sp>
        <p:nvSpPr>
          <p:cNvPr id="7" name="Rectangle 13">
            <a:extLst>
              <a:ext uri="{FF2B5EF4-FFF2-40B4-BE49-F238E27FC236}">
                <a16:creationId xmlns:a16="http://schemas.microsoft.com/office/drawing/2014/main" id="{321A63D9-54DF-423C-A364-2DD60B7D2381}"/>
              </a:ext>
            </a:extLst>
          </p:cNvPr>
          <p:cNvSpPr txBox="1">
            <a:spLocks noChangeArrowheads="1"/>
          </p:cNvSpPr>
          <p:nvPr/>
        </p:nvSpPr>
        <p:spPr bwMode="auto">
          <a:xfrm>
            <a:off x="611833" y="3429000"/>
            <a:ext cx="8368393" cy="2523898"/>
          </a:xfrm>
          <a:prstGeom prst="rect">
            <a:avLst/>
          </a:prstGeom>
          <a:noFill/>
          <a:ln w="28575">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4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0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18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18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18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18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18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1800">
                <a:solidFill>
                  <a:srgbClr val="000042"/>
                </a:solidFill>
                <a:latin typeface="+mn-lt"/>
              </a:defRPr>
            </a:lvl9pPr>
          </a:lstStyle>
          <a:p>
            <a:pPr marL="0" indent="0" eaLnBrk="1" hangingPunct="1">
              <a:buNone/>
            </a:pPr>
            <a:r>
              <a:rPr lang="en-US" altLang="en-US" sz="2200" kern="0" dirty="0">
                <a:latin typeface="Calibri" panose="020F0502020204030204" pitchFamily="34" charset="0"/>
                <a:cs typeface="Calibri" panose="020F0502020204030204" pitchFamily="34" charset="0"/>
              </a:rPr>
              <a:t>Your Responsibilities and Expectations</a:t>
            </a:r>
          </a:p>
          <a:p>
            <a:pPr marL="457200" indent="-457200" eaLnBrk="1" hangingPunct="1">
              <a:buAutoNum type="arabicPeriod"/>
            </a:pPr>
            <a:r>
              <a:rPr lang="en-US" altLang="en-US" sz="2200" kern="0" dirty="0">
                <a:latin typeface="Calibri" panose="020F0502020204030204" pitchFamily="34" charset="0"/>
                <a:cs typeface="Calibri" panose="020F0502020204030204" pitchFamily="34" charset="0"/>
              </a:rPr>
              <a:t>Study the weekly materials as early as possible;</a:t>
            </a:r>
          </a:p>
          <a:p>
            <a:pPr marL="457200" indent="-457200" eaLnBrk="1" hangingPunct="1">
              <a:buAutoNum type="arabicPeriod"/>
            </a:pPr>
            <a:r>
              <a:rPr lang="en-US" altLang="en-US" sz="2200" kern="0" dirty="0">
                <a:latin typeface="Calibri" panose="020F0502020204030204" pitchFamily="34" charset="0"/>
                <a:cs typeface="Calibri" panose="020F0502020204030204" pitchFamily="34" charset="0"/>
              </a:rPr>
              <a:t>Code as much as possible - Learning by coding!</a:t>
            </a:r>
          </a:p>
          <a:p>
            <a:pPr marL="457200" indent="-457200" eaLnBrk="1" hangingPunct="1">
              <a:buAutoNum type="arabicPeriod"/>
            </a:pPr>
            <a:r>
              <a:rPr lang="en-US" altLang="en-US" sz="2200" kern="0" dirty="0">
                <a:latin typeface="Calibri" panose="020F0502020204030204" pitchFamily="34" charset="0"/>
                <a:cs typeface="Calibri" panose="020F0502020204030204" pitchFamily="34" charset="0"/>
              </a:rPr>
              <a:t>Complete the weekly quiz after finish weekly materials before you do the assignments and meet the deadlines;</a:t>
            </a:r>
          </a:p>
          <a:p>
            <a:pPr marL="457200" indent="-457200" eaLnBrk="1" hangingPunct="1">
              <a:buAutoNum type="arabicPeriod"/>
            </a:pPr>
            <a:r>
              <a:rPr lang="en-US" altLang="en-US" sz="2200" kern="0" dirty="0">
                <a:latin typeface="Calibri" panose="020F0502020204030204" pitchFamily="34" charset="0"/>
                <a:cs typeface="Calibri" panose="020F0502020204030204" pitchFamily="34" charset="0"/>
              </a:rPr>
              <a:t>Ask questions!</a:t>
            </a:r>
          </a:p>
        </p:txBody>
      </p:sp>
    </p:spTree>
    <p:extLst>
      <p:ext uri="{BB962C8B-B14F-4D97-AF65-F5344CB8AC3E}">
        <p14:creationId xmlns:p14="http://schemas.microsoft.com/office/powerpoint/2010/main" val="423986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5</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45138" y="161925"/>
            <a:ext cx="4347547"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Software</a:t>
            </a:r>
          </a:p>
        </p:txBody>
      </p:sp>
      <p:pic>
        <p:nvPicPr>
          <p:cNvPr id="1026" name="Picture 2" descr="SAS.">
            <a:extLst>
              <a:ext uri="{FF2B5EF4-FFF2-40B4-BE49-F238E27FC236}">
                <a16:creationId xmlns:a16="http://schemas.microsoft.com/office/drawing/2014/main" id="{96A3BF02-A9FA-4A29-B2CE-E0F1DE18C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476" y="2699150"/>
            <a:ext cx="2537927" cy="25379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7C0C8EC-AD89-4D1D-AE9E-4021CEE91703}"/>
              </a:ext>
            </a:extLst>
          </p:cNvPr>
          <p:cNvSpPr/>
          <p:nvPr/>
        </p:nvSpPr>
        <p:spPr>
          <a:xfrm>
            <a:off x="410546" y="2407297"/>
            <a:ext cx="6139544" cy="3046988"/>
          </a:xfrm>
          <a:prstGeom prst="rect">
            <a:avLst/>
          </a:prstGeom>
        </p:spPr>
        <p:txBody>
          <a:bodyPr wrap="square">
            <a:spAutoFit/>
          </a:bodyPr>
          <a:lstStyle/>
          <a:p>
            <a:pPr algn="l"/>
            <a:r>
              <a:rPr lang="en-US" sz="3200" b="1" dirty="0">
                <a:solidFill>
                  <a:srgbClr val="2A2F34"/>
                </a:solidFill>
                <a:latin typeface="Droid Serif"/>
              </a:rPr>
              <a:t>SAS is a software suite developed by SAS Institute that offers advanced analytics, multivariate analyses, business intelligence, data management and numerous other tasks.</a:t>
            </a:r>
            <a:endParaRPr lang="en-US" sz="3200" dirty="0"/>
          </a:p>
        </p:txBody>
      </p:sp>
      <p:sp>
        <p:nvSpPr>
          <p:cNvPr id="7" name="Rectangle 6">
            <a:extLst>
              <a:ext uri="{FF2B5EF4-FFF2-40B4-BE49-F238E27FC236}">
                <a16:creationId xmlns:a16="http://schemas.microsoft.com/office/drawing/2014/main" id="{05F6A403-439C-4DA2-AB35-721BD83A3F3D}"/>
              </a:ext>
            </a:extLst>
          </p:cNvPr>
          <p:cNvSpPr/>
          <p:nvPr/>
        </p:nvSpPr>
        <p:spPr>
          <a:xfrm>
            <a:off x="102224" y="1168972"/>
            <a:ext cx="9033373" cy="769441"/>
          </a:xfrm>
          <a:prstGeom prst="rect">
            <a:avLst/>
          </a:prstGeom>
        </p:spPr>
        <p:txBody>
          <a:bodyPr wrap="square">
            <a:spAutoFit/>
          </a:bodyPr>
          <a:lstStyle/>
          <a:p>
            <a:r>
              <a:rPr lang="en-US" sz="4400" b="1" dirty="0">
                <a:solidFill>
                  <a:srgbClr val="002060"/>
                </a:solidFill>
                <a:latin typeface="Droid Serif"/>
              </a:rPr>
              <a:t>SAS - Statistical Analysis System</a:t>
            </a:r>
            <a:endParaRPr lang="en-US" sz="4400" dirty="0">
              <a:solidFill>
                <a:srgbClr val="002060"/>
              </a:solidFill>
            </a:endParaRPr>
          </a:p>
        </p:txBody>
      </p:sp>
    </p:spTree>
    <p:extLst>
      <p:ext uri="{BB962C8B-B14F-4D97-AF65-F5344CB8AC3E}">
        <p14:creationId xmlns:p14="http://schemas.microsoft.com/office/powerpoint/2010/main" val="176620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6</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45138" y="161925"/>
            <a:ext cx="4907384"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SAS License &amp; Access at WCU </a:t>
            </a:r>
          </a:p>
        </p:txBody>
      </p:sp>
      <p:sp>
        <p:nvSpPr>
          <p:cNvPr id="7" name="Rectangle 6">
            <a:extLst>
              <a:ext uri="{FF2B5EF4-FFF2-40B4-BE49-F238E27FC236}">
                <a16:creationId xmlns:a16="http://schemas.microsoft.com/office/drawing/2014/main" id="{05F6A403-439C-4DA2-AB35-721BD83A3F3D}"/>
              </a:ext>
            </a:extLst>
          </p:cNvPr>
          <p:cNvSpPr/>
          <p:nvPr/>
        </p:nvSpPr>
        <p:spPr>
          <a:xfrm>
            <a:off x="176200" y="835747"/>
            <a:ext cx="9033373" cy="1200329"/>
          </a:xfrm>
          <a:prstGeom prst="rect">
            <a:avLst/>
          </a:prstGeom>
        </p:spPr>
        <p:txBody>
          <a:bodyPr wrap="square">
            <a:spAutoFit/>
          </a:bodyPr>
          <a:lstStyle/>
          <a:p>
            <a:r>
              <a:rPr lang="en-US" sz="3600" b="1" dirty="0">
                <a:solidFill>
                  <a:srgbClr val="002060"/>
                </a:solidFill>
                <a:latin typeface="Droid Serif"/>
              </a:rPr>
              <a:t>SAS was installed on a remote server that resides in the RamCloud at WCU</a:t>
            </a:r>
            <a:endParaRPr lang="en-US" sz="3600" dirty="0">
              <a:solidFill>
                <a:srgbClr val="002060"/>
              </a:solidFill>
            </a:endParaRPr>
          </a:p>
        </p:txBody>
      </p:sp>
      <p:sp>
        <p:nvSpPr>
          <p:cNvPr id="8" name="Rectangle 7">
            <a:extLst>
              <a:ext uri="{FF2B5EF4-FFF2-40B4-BE49-F238E27FC236}">
                <a16:creationId xmlns:a16="http://schemas.microsoft.com/office/drawing/2014/main" id="{183ECDA2-63DB-40A8-BFE6-389E6CFB55F9}"/>
              </a:ext>
            </a:extLst>
          </p:cNvPr>
          <p:cNvSpPr/>
          <p:nvPr/>
        </p:nvSpPr>
        <p:spPr>
          <a:xfrm>
            <a:off x="55313" y="2983645"/>
            <a:ext cx="9033373" cy="2862322"/>
          </a:xfrm>
          <a:prstGeom prst="rect">
            <a:avLst/>
          </a:prstGeom>
        </p:spPr>
        <p:txBody>
          <a:bodyPr wrap="square">
            <a:spAutoFit/>
          </a:bodyPr>
          <a:lstStyle/>
          <a:p>
            <a:r>
              <a:rPr lang="en-US" sz="3600" b="1" dirty="0">
                <a:solidFill>
                  <a:srgbClr val="0000CC"/>
                </a:solidFill>
                <a:latin typeface="Droid Serif"/>
              </a:rPr>
              <a:t>You</a:t>
            </a:r>
          </a:p>
          <a:p>
            <a:r>
              <a:rPr lang="en-US" sz="3600" b="1" dirty="0">
                <a:solidFill>
                  <a:srgbClr val="002060"/>
                </a:solidFill>
                <a:latin typeface="Droid Serif"/>
              </a:rPr>
              <a:t>can access SAS via a client software called </a:t>
            </a:r>
            <a:r>
              <a:rPr lang="en-US" sz="3600" b="1" dirty="0">
                <a:solidFill>
                  <a:srgbClr val="FF0000"/>
                </a:solidFill>
                <a:latin typeface="Droid Serif"/>
              </a:rPr>
              <a:t>Citrix Receiver</a:t>
            </a:r>
          </a:p>
          <a:p>
            <a:r>
              <a:rPr lang="en-US" sz="3600" b="1" dirty="0">
                <a:solidFill>
                  <a:srgbClr val="002060"/>
                </a:solidFill>
                <a:latin typeface="Droid Serif"/>
              </a:rPr>
              <a:t>to transfer data between SAS and your local computer.</a:t>
            </a:r>
            <a:endParaRPr lang="en-US" sz="3600" dirty="0">
              <a:solidFill>
                <a:srgbClr val="002060"/>
              </a:solidFill>
            </a:endParaRPr>
          </a:p>
        </p:txBody>
      </p:sp>
      <p:sp>
        <p:nvSpPr>
          <p:cNvPr id="9" name="TextBox 8">
            <a:extLst>
              <a:ext uri="{FF2B5EF4-FFF2-40B4-BE49-F238E27FC236}">
                <a16:creationId xmlns:a16="http://schemas.microsoft.com/office/drawing/2014/main" id="{94DB97B7-361E-4355-AAF8-3476345B11E0}"/>
              </a:ext>
            </a:extLst>
          </p:cNvPr>
          <p:cNvSpPr txBox="1"/>
          <p:nvPr/>
        </p:nvSpPr>
        <p:spPr>
          <a:xfrm>
            <a:off x="269544" y="2329182"/>
            <a:ext cx="8458200" cy="461665"/>
          </a:xfrm>
          <a:prstGeom prst="rect">
            <a:avLst/>
          </a:prstGeom>
          <a:noFill/>
        </p:spPr>
        <p:txBody>
          <a:bodyPr wrap="square">
            <a:spAutoFit/>
          </a:bodyPr>
          <a:lstStyle/>
          <a:p>
            <a:r>
              <a:rPr lang="en-US" sz="2400" dirty="0">
                <a:solidFill>
                  <a:srgbClr val="00B0F0"/>
                </a:solidFill>
                <a:hlinkClick r:id="rId3">
                  <a:extLst>
                    <a:ext uri="{A12FA001-AC4F-418D-AE19-62706E023703}">
                      <ahyp:hlinkClr xmlns:ahyp="http://schemas.microsoft.com/office/drawing/2018/hyperlinkcolor" val="tx"/>
                    </a:ext>
                  </a:extLst>
                </a:hlinkClick>
              </a:rPr>
              <a:t>https://recap.wcupa.edu/infoServices/ramCloud/default.aspx</a:t>
            </a:r>
            <a:endParaRPr lang="en-US" sz="2400" dirty="0">
              <a:solidFill>
                <a:srgbClr val="00B0F0"/>
              </a:solidFill>
            </a:endParaRPr>
          </a:p>
        </p:txBody>
      </p:sp>
    </p:spTree>
    <p:extLst>
      <p:ext uri="{BB962C8B-B14F-4D97-AF65-F5344CB8AC3E}">
        <p14:creationId xmlns:p14="http://schemas.microsoft.com/office/powerpoint/2010/main" val="224054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7</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45138" y="161925"/>
            <a:ext cx="4907384"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What is Citrix Receiver</a:t>
            </a:r>
          </a:p>
        </p:txBody>
      </p:sp>
      <p:sp>
        <p:nvSpPr>
          <p:cNvPr id="2" name="Rectangle 1">
            <a:extLst>
              <a:ext uri="{FF2B5EF4-FFF2-40B4-BE49-F238E27FC236}">
                <a16:creationId xmlns:a16="http://schemas.microsoft.com/office/drawing/2014/main" id="{83EAAF80-8193-403D-9FE8-0964B129EE00}"/>
              </a:ext>
            </a:extLst>
          </p:cNvPr>
          <p:cNvSpPr/>
          <p:nvPr/>
        </p:nvSpPr>
        <p:spPr>
          <a:xfrm>
            <a:off x="265736" y="915314"/>
            <a:ext cx="8640520" cy="3416320"/>
          </a:xfrm>
          <a:prstGeom prst="rect">
            <a:avLst/>
          </a:prstGeom>
        </p:spPr>
        <p:txBody>
          <a:bodyPr wrap="square">
            <a:spAutoFit/>
          </a:bodyPr>
          <a:lstStyle/>
          <a:p>
            <a:pPr algn="l"/>
            <a:r>
              <a:rPr lang="en-US" sz="2400" b="1" dirty="0">
                <a:solidFill>
                  <a:srgbClr val="0070C0"/>
                </a:solidFill>
              </a:rPr>
              <a:t>What Citrix Receiver is used for</a:t>
            </a:r>
          </a:p>
          <a:p>
            <a:pPr algn="l"/>
            <a:endParaRPr lang="en-US" sz="2400" b="1" dirty="0">
              <a:solidFill>
                <a:srgbClr val="0070C0"/>
              </a:solidFill>
            </a:endParaRPr>
          </a:p>
          <a:p>
            <a:pPr algn="l"/>
            <a:r>
              <a:rPr lang="en-US" sz="2400" dirty="0">
                <a:solidFill>
                  <a:srgbClr val="0070C0"/>
                </a:solidFill>
              </a:rPr>
              <a:t>Citrix Receiver is used primarily for connecting users to XenDesktops and XenApp desktops and applications. </a:t>
            </a:r>
          </a:p>
          <a:p>
            <a:pPr algn="l"/>
            <a:endParaRPr lang="en-US" sz="2400" dirty="0">
              <a:solidFill>
                <a:srgbClr val="0070C0"/>
              </a:solidFill>
            </a:endParaRPr>
          </a:p>
          <a:p>
            <a:pPr algn="l"/>
            <a:r>
              <a:rPr lang="en-US" sz="2400" dirty="0">
                <a:solidFill>
                  <a:srgbClr val="0070C0"/>
                </a:solidFill>
              </a:rPr>
              <a:t>Using Citrix StoreFront in conjunction with Receiver allows organizations to provide users with self-service access to their applications and services -- all with a common user interface, regardless of the endpoint device hardware, OS or form factor.</a:t>
            </a:r>
          </a:p>
        </p:txBody>
      </p:sp>
      <p:sp>
        <p:nvSpPr>
          <p:cNvPr id="3" name="Rectangle 2">
            <a:extLst>
              <a:ext uri="{FF2B5EF4-FFF2-40B4-BE49-F238E27FC236}">
                <a16:creationId xmlns:a16="http://schemas.microsoft.com/office/drawing/2014/main" id="{1E4CF93E-AA24-458F-8446-76F0A01689FC}"/>
              </a:ext>
            </a:extLst>
          </p:cNvPr>
          <p:cNvSpPr/>
          <p:nvPr/>
        </p:nvSpPr>
        <p:spPr>
          <a:xfrm>
            <a:off x="265736" y="4608773"/>
            <a:ext cx="8640520" cy="1200329"/>
          </a:xfrm>
          <a:prstGeom prst="rect">
            <a:avLst/>
          </a:prstGeom>
        </p:spPr>
        <p:txBody>
          <a:bodyPr wrap="square">
            <a:spAutoFit/>
          </a:bodyPr>
          <a:lstStyle/>
          <a:p>
            <a:pPr algn="l"/>
            <a:r>
              <a:rPr lang="en-US" sz="2400" b="1" dirty="0">
                <a:solidFill>
                  <a:srgbClr val="0000CC"/>
                </a:solidFill>
                <a:latin typeface="Calibri" panose="020F0502020204030204" pitchFamily="34" charset="0"/>
                <a:cs typeface="Calibri" panose="020F0502020204030204" pitchFamily="34" charset="0"/>
              </a:rPr>
              <a:t>Xen</a:t>
            </a:r>
            <a:r>
              <a:rPr lang="en-US" sz="2400" dirty="0">
                <a:solidFill>
                  <a:srgbClr val="0000CC"/>
                </a:solidFill>
                <a:latin typeface="Calibri" panose="020F0502020204030204" pitchFamily="34" charset="0"/>
                <a:cs typeface="Calibri" panose="020F0502020204030204" pitchFamily="34" charset="0"/>
              </a:rPr>
              <a:t> Project (pronounced /ˈzɛn/) is a type-1 hypervisor, providing services that allow multiple computer operating systems to execute on the same computer hardware concurrently.</a:t>
            </a:r>
          </a:p>
        </p:txBody>
      </p:sp>
    </p:spTree>
    <p:extLst>
      <p:ext uri="{BB962C8B-B14F-4D97-AF65-F5344CB8AC3E}">
        <p14:creationId xmlns:p14="http://schemas.microsoft.com/office/powerpoint/2010/main" val="390447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8</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2445138" y="161925"/>
            <a:ext cx="4907384"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How Citrix Receiver Works</a:t>
            </a:r>
          </a:p>
        </p:txBody>
      </p:sp>
      <p:pic>
        <p:nvPicPr>
          <p:cNvPr id="2052" name="Picture 4" descr="localized image">
            <a:extLst>
              <a:ext uri="{FF2B5EF4-FFF2-40B4-BE49-F238E27FC236}">
                <a16:creationId xmlns:a16="http://schemas.microsoft.com/office/drawing/2014/main" id="{81D74A29-FDAC-4783-AAA6-F1571C07B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996" y="1365813"/>
            <a:ext cx="7396909" cy="364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37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E57C4B-D389-459C-8DCD-1BE178A9FC8D}"/>
              </a:ext>
            </a:extLst>
          </p:cNvPr>
          <p:cNvSpPr>
            <a:spLocks noGrp="1"/>
          </p:cNvSpPr>
          <p:nvPr>
            <p:ph type="sldNum" sz="quarter" idx="10"/>
          </p:nvPr>
        </p:nvSpPr>
        <p:spPr/>
        <p:txBody>
          <a:bodyPr/>
          <a:lstStyle/>
          <a:p>
            <a:fld id="{99B1FB6F-C869-4D8D-93ED-16AA891B260F}" type="slidenum">
              <a:rPr lang="en-US" altLang="en-US" smtClean="0"/>
              <a:pPr/>
              <a:t>9</a:t>
            </a:fld>
            <a:endParaRPr lang="en-US" altLang="en-US" dirty="0"/>
          </a:p>
        </p:txBody>
      </p:sp>
      <p:sp>
        <p:nvSpPr>
          <p:cNvPr id="5" name="Rectangle 11">
            <a:extLst>
              <a:ext uri="{FF2B5EF4-FFF2-40B4-BE49-F238E27FC236}">
                <a16:creationId xmlns:a16="http://schemas.microsoft.com/office/drawing/2014/main" id="{6432CFA7-AC1F-4A6B-B3A6-8AF951CC375D}"/>
              </a:ext>
            </a:extLst>
          </p:cNvPr>
          <p:cNvSpPr>
            <a:spLocks noGrp="1" noChangeArrowheads="1"/>
          </p:cNvSpPr>
          <p:nvPr>
            <p:ph type="title"/>
          </p:nvPr>
        </p:nvSpPr>
        <p:spPr bwMode="auto">
          <a:xfrm>
            <a:off x="1287624" y="161925"/>
            <a:ext cx="669938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Install Citrix Receiver on A Local Machine</a:t>
            </a:r>
          </a:p>
        </p:txBody>
      </p:sp>
      <p:pic>
        <p:nvPicPr>
          <p:cNvPr id="8" name="Picture 7">
            <a:extLst>
              <a:ext uri="{FF2B5EF4-FFF2-40B4-BE49-F238E27FC236}">
                <a16:creationId xmlns:a16="http://schemas.microsoft.com/office/drawing/2014/main" id="{92430E17-F771-438D-99A7-C8795638A2A5}"/>
              </a:ext>
            </a:extLst>
          </p:cNvPr>
          <p:cNvPicPr>
            <a:picLocks noChangeAspect="1"/>
          </p:cNvPicPr>
          <p:nvPr/>
        </p:nvPicPr>
        <p:blipFill>
          <a:blip r:embed="rId3"/>
          <a:stretch>
            <a:fillRect/>
          </a:stretch>
        </p:blipFill>
        <p:spPr>
          <a:xfrm>
            <a:off x="493776" y="2231136"/>
            <a:ext cx="7956759" cy="2729909"/>
          </a:xfrm>
          <a:prstGeom prst="rect">
            <a:avLst/>
          </a:prstGeom>
        </p:spPr>
      </p:pic>
      <p:sp>
        <p:nvSpPr>
          <p:cNvPr id="9" name="Rectangle 8">
            <a:extLst>
              <a:ext uri="{FF2B5EF4-FFF2-40B4-BE49-F238E27FC236}">
                <a16:creationId xmlns:a16="http://schemas.microsoft.com/office/drawing/2014/main" id="{62C17323-F825-4F5C-9796-34F43C867DE5}"/>
              </a:ext>
            </a:extLst>
          </p:cNvPr>
          <p:cNvSpPr/>
          <p:nvPr/>
        </p:nvSpPr>
        <p:spPr>
          <a:xfrm>
            <a:off x="1218965" y="1111669"/>
            <a:ext cx="6768039" cy="954107"/>
          </a:xfrm>
          <a:prstGeom prst="rect">
            <a:avLst/>
          </a:prstGeom>
        </p:spPr>
        <p:txBody>
          <a:bodyPr wrap="square">
            <a:spAutoFit/>
          </a:bodyPr>
          <a:lstStyle/>
          <a:p>
            <a:r>
              <a:rPr lang="en-US" sz="2800" dirty="0">
                <a:solidFill>
                  <a:srgbClr val="0000CC"/>
                </a:solidFill>
                <a:latin typeface="Calibri" panose="020F0502020204030204" pitchFamily="34" charset="0"/>
              </a:rPr>
              <a:t>Go to ramcloud.wcupa.edu with Internet Explorer or Firefox </a:t>
            </a:r>
            <a:endParaRPr lang="en-US" sz="2800" dirty="0">
              <a:solidFill>
                <a:srgbClr val="0000CC"/>
              </a:solidFill>
            </a:endParaRPr>
          </a:p>
        </p:txBody>
      </p:sp>
    </p:spTree>
    <p:extLst>
      <p:ext uri="{BB962C8B-B14F-4D97-AF65-F5344CB8AC3E}">
        <p14:creationId xmlns:p14="http://schemas.microsoft.com/office/powerpoint/2010/main" val="776389058"/>
      </p:ext>
    </p:extLst>
  </p:cSld>
  <p:clrMapOvr>
    <a:masterClrMapping/>
  </p:clrMapOvr>
</p:sld>
</file>

<file path=ppt/theme/theme1.xml><?xml version="1.0" encoding="utf-8"?>
<a:theme xmlns:a="http://schemas.openxmlformats.org/drawingml/2006/main" name="1_Main Page">
  <a:themeElements>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in Page">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in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in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in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in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in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in Pa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in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in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in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in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in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2714</TotalTime>
  <Words>2512</Words>
  <Application>Microsoft Office PowerPoint</Application>
  <PresentationFormat>On-screen Show (4:3)</PresentationFormat>
  <Paragraphs>311</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Droid Serif</vt:lpstr>
      <vt:lpstr>Arial</vt:lpstr>
      <vt:lpstr>Calibri</vt:lpstr>
      <vt:lpstr>Helvetica</vt:lpstr>
      <vt:lpstr>Open Sans</vt:lpstr>
      <vt:lpstr>Times</vt:lpstr>
      <vt:lpstr>1_Main Page</vt:lpstr>
      <vt:lpstr>STA 311 Statistical Computing &amp; Data Management</vt:lpstr>
      <vt:lpstr>Introduction</vt:lpstr>
      <vt:lpstr>Course Objectives</vt:lpstr>
      <vt:lpstr>Course Delivery Method</vt:lpstr>
      <vt:lpstr>Software</vt:lpstr>
      <vt:lpstr>SAS License &amp; Access at WCU </vt:lpstr>
      <vt:lpstr>What is Citrix Receiver</vt:lpstr>
      <vt:lpstr>How Citrix Receiver Works</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Install Citrix Receiver on A Local Machine</vt:lpstr>
      <vt:lpstr>Launch Applications</vt:lpstr>
      <vt:lpstr>Launch Applications &amp; Security</vt:lpstr>
      <vt:lpstr>Citrix on Mac</vt:lpstr>
      <vt:lpstr>Downloading and Uploading File via Citrix</vt:lpstr>
      <vt:lpstr>Launch SAS</vt:lpstr>
      <vt:lpstr>Launch SAS</vt:lpstr>
      <vt:lpstr>SAS Windows</vt:lpstr>
      <vt:lpstr>SAS Datasets and Variables</vt:lpstr>
      <vt:lpstr>SAS Code Structure</vt:lpstr>
      <vt:lpstr>SAS Datasets and Variables</vt:lpstr>
      <vt:lpstr>Your First Workable SAS Code “Hello World!”</vt:lpstr>
      <vt:lpstr>Your First Workable SAS Code “Hello World!”</vt:lpstr>
      <vt:lpstr>Your First Workable SAS Code “Hello World!”</vt:lpstr>
      <vt:lpstr>Your First Workable SAS Code “Hello World!”</vt:lpstr>
      <vt:lpstr>Your First Workable SAS Code “Hello World!”</vt:lpstr>
      <vt:lpstr>Your First Workable SAS Code “Hello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 311 Statistical Computing &amp; Data Management</dc:title>
  <dc:creator>Peng, Cheng</dc:creator>
  <cp:lastModifiedBy>Peng, Cheng</cp:lastModifiedBy>
  <cp:revision>4</cp:revision>
  <dcterms:created xsi:type="dcterms:W3CDTF">2020-08-22T06:19:35Z</dcterms:created>
  <dcterms:modified xsi:type="dcterms:W3CDTF">2021-01-24T10:33:40Z</dcterms:modified>
</cp:coreProperties>
</file>